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5.xml" ContentType="application/vnd.openxmlformats-officedocument.presentationml.tags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60" r:id="rId2"/>
    <p:sldId id="257" r:id="rId3"/>
    <p:sldId id="259" r:id="rId4"/>
    <p:sldId id="261" r:id="rId5"/>
    <p:sldId id="262" r:id="rId6"/>
    <p:sldId id="263" r:id="rId7"/>
    <p:sldId id="271" r:id="rId8"/>
    <p:sldId id="450" r:id="rId9"/>
    <p:sldId id="264" r:id="rId10"/>
    <p:sldId id="265" r:id="rId11"/>
    <p:sldId id="272" r:id="rId12"/>
    <p:sldId id="269" r:id="rId13"/>
    <p:sldId id="268" r:id="rId14"/>
    <p:sldId id="451" r:id="rId15"/>
    <p:sldId id="452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65" userDrawn="1">
          <p15:clr>
            <a:srgbClr val="A4A3A4"/>
          </p15:clr>
        </p15:guide>
        <p15:guide id="5" orient="horz" pos="432" userDrawn="1">
          <p15:clr>
            <a:srgbClr val="A4A3A4"/>
          </p15:clr>
        </p15:guide>
        <p15:guide id="7" orient="horz" pos="3928" userDrawn="1">
          <p15:clr>
            <a:srgbClr val="A4A3A4"/>
          </p15:clr>
        </p15:guide>
        <p15:guide id="8" orient="horz" pos="3864" userDrawn="1">
          <p15:clr>
            <a:srgbClr val="A4A3A4"/>
          </p15:clr>
        </p15:guide>
        <p15:guide id="9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6AC6"/>
    <a:srgbClr val="2C88FF"/>
    <a:srgbClr val="9FB4FF"/>
    <a:srgbClr val="9BB6FF"/>
    <a:srgbClr val="479DFF"/>
    <a:srgbClr val="DEC3FC"/>
    <a:srgbClr val="DCF2FF"/>
    <a:srgbClr val="B48BFF"/>
    <a:srgbClr val="E2B9F2"/>
    <a:srgbClr val="B48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45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510" y="114"/>
      </p:cViewPr>
      <p:guideLst>
        <p:guide orient="horz" pos="2176"/>
        <p:guide pos="3817"/>
        <p:guide pos="416"/>
        <p:guide pos="7265"/>
        <p:guide orient="horz" pos="432"/>
        <p:guide orient="horz" pos="3928"/>
        <p:guide orient="horz" pos="386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DB6B64-5E6A-468B-91C1-E5C5EA044379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BFF4BB-10FD-4694-A130-68610959CE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419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FF4BB-10FD-4694-A130-68610959CE2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469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FF4BB-10FD-4694-A130-68610959CE2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273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FF4BB-10FD-4694-A130-68610959CE2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115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FF4BB-10FD-4694-A130-68610959CE2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9323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FF4BB-10FD-4694-A130-68610959CE2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2982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FF4BB-10FD-4694-A130-68610959CE2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8178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FF4BB-10FD-4694-A130-68610959CE2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734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FF4BB-10FD-4694-A130-68610959CE2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423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FF4BB-10FD-4694-A130-68610959CE2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495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FF4BB-10FD-4694-A130-68610959CE2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0847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FF4BB-10FD-4694-A130-68610959CE2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993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FF4BB-10FD-4694-A130-68610959CE2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5579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FF4BB-10FD-4694-A130-68610959CE2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9282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FF4BB-10FD-4694-A130-68610959CE2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3662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BFF4BB-10FD-4694-A130-68610959CE2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740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24EF5F-B066-4EAC-953C-B06A8B29ED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2F264B8-C1B1-4D07-A1BE-250431266B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69E35D-2719-470C-9787-DF9D3C195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EED7-7471-49B5-92AF-397BEE176AC9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A9EB40-436D-4A19-B2AF-CEBEB7B78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75507D-6E01-4C9C-9D5E-270C2545F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709-6101-4CB6-821E-47C94E8320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313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6C11D4-629D-42DC-92E4-8AFAB3EB9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9E4475-E68E-432F-B08B-E76AA5D81C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337B69F-A90B-4030-BA3A-25CC9E49C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EED7-7471-49B5-92AF-397BEE176AC9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DA611-E3A7-4FE2-BDD5-1B4F5132F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ACBE0F2-752E-46F2-B368-E88820C2E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709-6101-4CB6-821E-47C94E8320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102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F94D284-C085-4C7F-A048-0B4E4F915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5EED7-7471-49B5-92AF-397BEE176AC9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F4D21AC-77B5-4FC1-824C-AECD82F17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AFEC1B1-9D08-4CD6-9B91-D9792D135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DE709-6101-4CB6-821E-47C94E8320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367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5A16594-2EA9-4F91-A0BC-5DCE9496F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AE449BD-98B1-4C4C-84B3-E3288ECB6D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45A8A9-AD65-4698-8642-24500D5BE9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5EED7-7471-49B5-92AF-397BEE176AC9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4ED405-ABAD-4CAE-A84E-4FC033CE4A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81BB54-F27E-414D-8523-46C95A2091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DE709-6101-4CB6-821E-47C94E8320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454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76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432" userDrawn="1">
          <p15:clr>
            <a:srgbClr val="F26B43"/>
          </p15:clr>
        </p15:guide>
        <p15:guide id="6" orient="horz" pos="496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microsoft.com/office/2007/relationships/hdphoto" Target="../media/hdphoto1.wdp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12" Type="http://schemas.microsoft.com/office/2007/relationships/hdphoto" Target="../media/hdphoto4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1.png"/><Relationship Id="rId5" Type="http://schemas.openxmlformats.org/officeDocument/2006/relationships/image" Target="../media/image2.png"/><Relationship Id="rId10" Type="http://schemas.microsoft.com/office/2007/relationships/hdphoto" Target="../media/hdphoto3.wdp"/><Relationship Id="rId4" Type="http://schemas.openxmlformats.org/officeDocument/2006/relationships/image" Target="../media/image1.png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1.png"/><Relationship Id="rId12" Type="http://schemas.microsoft.com/office/2007/relationships/hdphoto" Target="../media/hdphoto3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5" Type="http://schemas.openxmlformats.org/officeDocument/2006/relationships/image" Target="../media/image8.png"/><Relationship Id="rId10" Type="http://schemas.microsoft.com/office/2007/relationships/hdphoto" Target="../media/hdphoto2.wdp"/><Relationship Id="rId4" Type="http://schemas.openxmlformats.org/officeDocument/2006/relationships/image" Target="../media/image14.png"/><Relationship Id="rId9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5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microsoft.com/office/2007/relationships/hdphoto" Target="../media/hdphoto1.wdp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12" Type="http://schemas.microsoft.com/office/2007/relationships/hdphoto" Target="../media/hdphoto3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10.png"/><Relationship Id="rId5" Type="http://schemas.openxmlformats.org/officeDocument/2006/relationships/image" Target="../media/image3.png"/><Relationship Id="rId10" Type="http://schemas.microsoft.com/office/2007/relationships/hdphoto" Target="../media/hdphoto2.wdp"/><Relationship Id="rId4" Type="http://schemas.openxmlformats.org/officeDocument/2006/relationships/image" Target="../media/image1.png"/><Relationship Id="rId9" Type="http://schemas.openxmlformats.org/officeDocument/2006/relationships/image" Target="../media/image9.png"/><Relationship Id="rId1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12" Type="http://schemas.microsoft.com/office/2007/relationships/hdphoto" Target="../media/hdphoto3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0.png"/><Relationship Id="rId5" Type="http://schemas.openxmlformats.org/officeDocument/2006/relationships/image" Target="../media/image3.png"/><Relationship Id="rId10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openxmlformats.org/officeDocument/2006/relationships/image" Target="../media/image9.png"/><Relationship Id="rId1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29D53410-0DC5-42B3-AB86-7EF3D1695B68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89" b="42870"/>
          <a:stretch>
            <a:fillRect/>
          </a:stretch>
        </p:blipFill>
        <p:spPr>
          <a:xfrm rot="691214">
            <a:off x="-741250" y="1716825"/>
            <a:ext cx="12311504" cy="6181217"/>
          </a:xfrm>
          <a:custGeom>
            <a:avLst/>
            <a:gdLst>
              <a:gd name="connsiteX0" fmla="*/ 0 w 12311504"/>
              <a:gd name="connsiteY0" fmla="*/ 0 h 6181217"/>
              <a:gd name="connsiteX1" fmla="*/ 12311504 w 12311504"/>
              <a:gd name="connsiteY1" fmla="*/ 0 h 6181217"/>
              <a:gd name="connsiteX2" fmla="*/ 12311504 w 12311504"/>
              <a:gd name="connsiteY2" fmla="*/ 3928670 h 6181217"/>
              <a:gd name="connsiteX3" fmla="*/ 1259856 w 12311504"/>
              <a:gd name="connsiteY3" fmla="*/ 6181217 h 618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1504" h="6181217">
                <a:moveTo>
                  <a:pt x="0" y="0"/>
                </a:moveTo>
                <a:lnTo>
                  <a:pt x="12311504" y="0"/>
                </a:lnTo>
                <a:lnTo>
                  <a:pt x="12311504" y="3928670"/>
                </a:lnTo>
                <a:lnTo>
                  <a:pt x="1259856" y="6181217"/>
                </a:lnTo>
                <a:close/>
              </a:path>
            </a:pathLst>
          </a:cu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79632CE-9F73-453E-8420-FB3DE2DF5EB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581" r="28654" b="2308"/>
          <a:stretch>
            <a:fillRect/>
          </a:stretch>
        </p:blipFill>
        <p:spPr>
          <a:xfrm>
            <a:off x="4677248" y="0"/>
            <a:ext cx="7514753" cy="6858000"/>
          </a:xfrm>
          <a:custGeom>
            <a:avLst/>
            <a:gdLst>
              <a:gd name="connsiteX0" fmla="*/ 0 w 7514753"/>
              <a:gd name="connsiteY0" fmla="*/ 0 h 6858000"/>
              <a:gd name="connsiteX1" fmla="*/ 7514753 w 7514753"/>
              <a:gd name="connsiteY1" fmla="*/ 0 h 6858000"/>
              <a:gd name="connsiteX2" fmla="*/ 7514753 w 7514753"/>
              <a:gd name="connsiteY2" fmla="*/ 6858000 h 6858000"/>
              <a:gd name="connsiteX3" fmla="*/ 0 w 751475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4753" h="6858000">
                <a:moveTo>
                  <a:pt x="0" y="0"/>
                </a:moveTo>
                <a:lnTo>
                  <a:pt x="7514753" y="0"/>
                </a:lnTo>
                <a:lnTo>
                  <a:pt x="751475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77FAA36F-F80B-42BC-AC7D-8AE73EA12E30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42" b="46646"/>
          <a:stretch>
            <a:fillRect/>
          </a:stretch>
        </p:blipFill>
        <p:spPr>
          <a:xfrm rot="20455837">
            <a:off x="1502822" y="1329149"/>
            <a:ext cx="12001121" cy="6947918"/>
          </a:xfrm>
          <a:custGeom>
            <a:avLst/>
            <a:gdLst>
              <a:gd name="connsiteX0" fmla="*/ 10652312 w 12001121"/>
              <a:gd name="connsiteY0" fmla="*/ 0 h 6947918"/>
              <a:gd name="connsiteX1" fmla="*/ 12001121 w 12001121"/>
              <a:gd name="connsiteY1" fmla="*/ 466260 h 6947918"/>
              <a:gd name="connsiteX2" fmla="*/ 9760524 w 12001121"/>
              <a:gd name="connsiteY2" fmla="*/ 6947918 h 6947918"/>
              <a:gd name="connsiteX3" fmla="*/ 0 w 12001121"/>
              <a:gd name="connsiteY3" fmla="*/ 3573873 h 6947918"/>
              <a:gd name="connsiteX4" fmla="*/ 0 w 12001121"/>
              <a:gd name="connsiteY4" fmla="*/ 0 h 694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01121" h="6947918">
                <a:moveTo>
                  <a:pt x="10652312" y="0"/>
                </a:moveTo>
                <a:lnTo>
                  <a:pt x="12001121" y="466260"/>
                </a:lnTo>
                <a:lnTo>
                  <a:pt x="9760524" y="6947918"/>
                </a:lnTo>
                <a:lnTo>
                  <a:pt x="0" y="35738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19234E6-7433-4ED7-B9FA-DA7980A7A90D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603" t="33569" r="3976" b="1210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B3AF296-CB36-4EED-85F6-8A7D0C55276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B5D9E279-E6AF-8913-46DE-838828C017C3}"/>
              </a:ext>
            </a:extLst>
          </p:cNvPr>
          <p:cNvSpPr/>
          <p:nvPr/>
        </p:nvSpPr>
        <p:spPr>
          <a:xfrm>
            <a:off x="1233229" y="787400"/>
            <a:ext cx="9725542" cy="5283200"/>
          </a:xfrm>
          <a:prstGeom prst="roundRect">
            <a:avLst>
              <a:gd name="adj" fmla="val 4386"/>
            </a:avLst>
          </a:prstGeom>
          <a:blipFill dpi="0"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gradFill>
              <a:gsLst>
                <a:gs pos="52300">
                  <a:schemeClr val="bg1">
                    <a:alpha val="2000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618325"/>
            <a:ext cx="9144000" cy="116030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chemeClr val="bg1"/>
                </a:solidFill>
              </a:rPr>
              <a:t>学生会竞选演讲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799562" y="2870704"/>
            <a:ext cx="4592876" cy="57943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2021</a:t>
            </a:r>
            <a:r>
              <a:rPr lang="zh-CN" altLang="en-US" dirty="0">
                <a:solidFill>
                  <a:schemeClr val="bg1"/>
                </a:solidFill>
              </a:rPr>
              <a:t>届</a:t>
            </a:r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E460317D-0CF0-4A32-B013-1CAD36F69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0333" y="3928121"/>
            <a:ext cx="23260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chemeClr val="bg1"/>
                </a:solidFill>
                <a:latin typeface="+mn-lt"/>
                <a:ea typeface="楷体_GB2312" pitchFamily="49" charset="-122"/>
              </a:rPr>
              <a:t>演讲人</a:t>
            </a:r>
            <a:r>
              <a:rPr lang="en-US" altLang="zh-CN" sz="2000" dirty="0">
                <a:solidFill>
                  <a:schemeClr val="bg1"/>
                </a:solidFill>
                <a:latin typeface="+mn-lt"/>
                <a:ea typeface="楷体_GB2312" pitchFamily="49" charset="-122"/>
              </a:rPr>
              <a:t>:MAYI</a:t>
            </a:r>
          </a:p>
        </p:txBody>
      </p:sp>
      <p:sp>
        <p:nvSpPr>
          <p:cNvPr id="9" name="Rectangle 13">
            <a:extLst>
              <a:ext uri="{FF2B5EF4-FFF2-40B4-BE49-F238E27FC236}">
                <a16:creationId xmlns:a16="http://schemas.microsoft.com/office/drawing/2014/main" id="{5E1FEE10-D176-4D6E-8264-CD201A7A5B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5618" y="3928121"/>
            <a:ext cx="23260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dirty="0">
                <a:solidFill>
                  <a:schemeClr val="bg1"/>
                </a:solidFill>
                <a:latin typeface="+mn-lt"/>
                <a:ea typeface="楷体_GB2312" pitchFamily="49" charset="-122"/>
              </a:rPr>
              <a:t>TIME:2022-9-10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AFC27B9-9DCC-495B-86D3-C24DE8535D0F}"/>
              </a:ext>
            </a:extLst>
          </p:cNvPr>
          <p:cNvCxnSpPr>
            <a:cxnSpLocks/>
          </p:cNvCxnSpPr>
          <p:nvPr/>
        </p:nvCxnSpPr>
        <p:spPr>
          <a:xfrm>
            <a:off x="5736000" y="3505386"/>
            <a:ext cx="720000" cy="0"/>
          </a:xfrm>
          <a:prstGeom prst="lin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iconfont-117-337962">
            <a:extLst>
              <a:ext uri="{FF2B5EF4-FFF2-40B4-BE49-F238E27FC236}">
                <a16:creationId xmlns:a16="http://schemas.microsoft.com/office/drawing/2014/main" id="{DF4834F5-CFAB-423D-A04C-894E2F100D04}"/>
              </a:ext>
            </a:extLst>
          </p:cNvPr>
          <p:cNvSpPr/>
          <p:nvPr/>
        </p:nvSpPr>
        <p:spPr>
          <a:xfrm rot="1750254">
            <a:off x="2795782" y="1314225"/>
            <a:ext cx="609685" cy="608200"/>
          </a:xfrm>
          <a:custGeom>
            <a:avLst/>
            <a:gdLst>
              <a:gd name="T0" fmla="*/ 12630 w 12833"/>
              <a:gd name="T1" fmla="*/ 64 h 12800"/>
              <a:gd name="T2" fmla="*/ 12413 w 12833"/>
              <a:gd name="T3" fmla="*/ 0 h 12800"/>
              <a:gd name="T4" fmla="*/ 12191 w 12833"/>
              <a:gd name="T5" fmla="*/ 67 h 12800"/>
              <a:gd name="T6" fmla="*/ 191 w 12833"/>
              <a:gd name="T7" fmla="*/ 8067 h 12800"/>
              <a:gd name="T8" fmla="*/ 16 w 12833"/>
              <a:gd name="T9" fmla="*/ 8441 h 12800"/>
              <a:gd name="T10" fmla="*/ 265 w 12833"/>
              <a:gd name="T11" fmla="*/ 8771 h 12800"/>
              <a:gd name="T12" fmla="*/ 3394 w 12833"/>
              <a:gd name="T13" fmla="*/ 10023 h 12800"/>
              <a:gd name="T14" fmla="*/ 4866 w 12833"/>
              <a:gd name="T15" fmla="*/ 12598 h 12800"/>
              <a:gd name="T16" fmla="*/ 5209 w 12833"/>
              <a:gd name="T17" fmla="*/ 12800 h 12800"/>
              <a:gd name="T18" fmla="*/ 5213 w 12833"/>
              <a:gd name="T19" fmla="*/ 12800 h 12800"/>
              <a:gd name="T20" fmla="*/ 5556 w 12833"/>
              <a:gd name="T21" fmla="*/ 12606 h 12800"/>
              <a:gd name="T22" fmla="*/ 6387 w 12833"/>
              <a:gd name="T23" fmla="*/ 11220 h 12800"/>
              <a:gd name="T24" fmla="*/ 10264 w 12833"/>
              <a:gd name="T25" fmla="*/ 12771 h 12800"/>
              <a:gd name="T26" fmla="*/ 10413 w 12833"/>
              <a:gd name="T27" fmla="*/ 12800 h 12800"/>
              <a:gd name="T28" fmla="*/ 10609 w 12833"/>
              <a:gd name="T29" fmla="*/ 12748 h 12800"/>
              <a:gd name="T30" fmla="*/ 10807 w 12833"/>
              <a:gd name="T31" fmla="*/ 12465 h 12800"/>
              <a:gd name="T32" fmla="*/ 12807 w 12833"/>
              <a:gd name="T33" fmla="*/ 466 h 12800"/>
              <a:gd name="T34" fmla="*/ 12630 w 12833"/>
              <a:gd name="T35" fmla="*/ 64 h 12800"/>
              <a:gd name="T36" fmla="*/ 1268 w 12833"/>
              <a:gd name="T37" fmla="*/ 8311 h 12800"/>
              <a:gd name="T38" fmla="*/ 10537 w 12833"/>
              <a:gd name="T39" fmla="*/ 2130 h 12800"/>
              <a:gd name="T40" fmla="*/ 3797 w 12833"/>
              <a:gd name="T41" fmla="*/ 9345 h 12800"/>
              <a:gd name="T42" fmla="*/ 3691 w 12833"/>
              <a:gd name="T43" fmla="*/ 9280 h 12800"/>
              <a:gd name="T44" fmla="*/ 1268 w 12833"/>
              <a:gd name="T45" fmla="*/ 8311 h 12800"/>
              <a:gd name="T46" fmla="*/ 4089 w 12833"/>
              <a:gd name="T47" fmla="*/ 9626 h 12800"/>
              <a:gd name="T48" fmla="*/ 4086 w 12833"/>
              <a:gd name="T49" fmla="*/ 9622 h 12800"/>
              <a:gd name="T50" fmla="*/ 11663 w 12833"/>
              <a:gd name="T51" fmla="*/ 1512 h 12800"/>
              <a:gd name="T52" fmla="*/ 5203 w 12833"/>
              <a:gd name="T53" fmla="*/ 11577 h 12800"/>
              <a:gd name="T54" fmla="*/ 4089 w 12833"/>
              <a:gd name="T55" fmla="*/ 9626 h 12800"/>
              <a:gd name="T56" fmla="*/ 10100 w 12833"/>
              <a:gd name="T57" fmla="*/ 11843 h 12800"/>
              <a:gd name="T58" fmla="*/ 6683 w 12833"/>
              <a:gd name="T59" fmla="*/ 10477 h 12800"/>
              <a:gd name="T60" fmla="*/ 6434 w 12833"/>
              <a:gd name="T61" fmla="*/ 10429 h 12800"/>
              <a:gd name="T62" fmla="*/ 11695 w 12833"/>
              <a:gd name="T63" fmla="*/ 2274 h 12800"/>
              <a:gd name="T64" fmla="*/ 10100 w 12833"/>
              <a:gd name="T65" fmla="*/ 11843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33" h="12800">
                <a:moveTo>
                  <a:pt x="12630" y="64"/>
                </a:moveTo>
                <a:cubicBezTo>
                  <a:pt x="12564" y="21"/>
                  <a:pt x="12488" y="0"/>
                  <a:pt x="12413" y="0"/>
                </a:cubicBezTo>
                <a:cubicBezTo>
                  <a:pt x="12336" y="0"/>
                  <a:pt x="12258" y="22"/>
                  <a:pt x="12191" y="67"/>
                </a:cubicBezTo>
                <a:lnTo>
                  <a:pt x="191" y="8067"/>
                </a:lnTo>
                <a:cubicBezTo>
                  <a:pt x="68" y="8149"/>
                  <a:pt x="0" y="8293"/>
                  <a:pt x="16" y="8441"/>
                </a:cubicBezTo>
                <a:cubicBezTo>
                  <a:pt x="31" y="8589"/>
                  <a:pt x="127" y="8717"/>
                  <a:pt x="265" y="8771"/>
                </a:cubicBezTo>
                <a:lnTo>
                  <a:pt x="3394" y="10023"/>
                </a:lnTo>
                <a:lnTo>
                  <a:pt x="4866" y="12598"/>
                </a:lnTo>
                <a:cubicBezTo>
                  <a:pt x="4936" y="12722"/>
                  <a:pt x="5067" y="12798"/>
                  <a:pt x="5209" y="12800"/>
                </a:cubicBezTo>
                <a:lnTo>
                  <a:pt x="5213" y="12800"/>
                </a:lnTo>
                <a:cubicBezTo>
                  <a:pt x="5353" y="12800"/>
                  <a:pt x="5484" y="12726"/>
                  <a:pt x="5556" y="12606"/>
                </a:cubicBezTo>
                <a:lnTo>
                  <a:pt x="6387" y="11220"/>
                </a:lnTo>
                <a:lnTo>
                  <a:pt x="10264" y="12771"/>
                </a:lnTo>
                <a:cubicBezTo>
                  <a:pt x="10312" y="12790"/>
                  <a:pt x="10362" y="12800"/>
                  <a:pt x="10413" y="12800"/>
                </a:cubicBezTo>
                <a:cubicBezTo>
                  <a:pt x="10481" y="12800"/>
                  <a:pt x="10548" y="12782"/>
                  <a:pt x="10609" y="12748"/>
                </a:cubicBezTo>
                <a:cubicBezTo>
                  <a:pt x="10714" y="12689"/>
                  <a:pt x="10787" y="12585"/>
                  <a:pt x="10807" y="12465"/>
                </a:cubicBezTo>
                <a:lnTo>
                  <a:pt x="12807" y="466"/>
                </a:lnTo>
                <a:cubicBezTo>
                  <a:pt x="12833" y="308"/>
                  <a:pt x="12764" y="151"/>
                  <a:pt x="12630" y="64"/>
                </a:cubicBezTo>
                <a:close/>
                <a:moveTo>
                  <a:pt x="1268" y="8311"/>
                </a:moveTo>
                <a:lnTo>
                  <a:pt x="10537" y="2130"/>
                </a:lnTo>
                <a:lnTo>
                  <a:pt x="3797" y="9345"/>
                </a:lnTo>
                <a:cubicBezTo>
                  <a:pt x="3762" y="9324"/>
                  <a:pt x="3730" y="9296"/>
                  <a:pt x="3691" y="9280"/>
                </a:cubicBezTo>
                <a:lnTo>
                  <a:pt x="1268" y="8311"/>
                </a:lnTo>
                <a:close/>
                <a:moveTo>
                  <a:pt x="4089" y="9626"/>
                </a:moveTo>
                <a:cubicBezTo>
                  <a:pt x="4088" y="9624"/>
                  <a:pt x="4087" y="9624"/>
                  <a:pt x="4086" y="9622"/>
                </a:cubicBezTo>
                <a:lnTo>
                  <a:pt x="11663" y="1512"/>
                </a:lnTo>
                <a:lnTo>
                  <a:pt x="5203" y="11577"/>
                </a:lnTo>
                <a:lnTo>
                  <a:pt x="4089" y="9626"/>
                </a:lnTo>
                <a:close/>
                <a:moveTo>
                  <a:pt x="10100" y="11843"/>
                </a:moveTo>
                <a:lnTo>
                  <a:pt x="6683" y="10477"/>
                </a:lnTo>
                <a:cubicBezTo>
                  <a:pt x="6602" y="10445"/>
                  <a:pt x="6518" y="10434"/>
                  <a:pt x="6434" y="10429"/>
                </a:cubicBezTo>
                <a:lnTo>
                  <a:pt x="11695" y="2274"/>
                </a:lnTo>
                <a:lnTo>
                  <a:pt x="10100" y="11843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id="{520ED3C1-3B31-44AF-8030-207EF518EE2E}"/>
              </a:ext>
            </a:extLst>
          </p:cNvPr>
          <p:cNvSpPr/>
          <p:nvPr/>
        </p:nvSpPr>
        <p:spPr>
          <a:xfrm>
            <a:off x="1681921" y="787400"/>
            <a:ext cx="4670570" cy="4670570"/>
          </a:xfrm>
          <a:prstGeom prst="arc">
            <a:avLst>
              <a:gd name="adj1" fmla="val 5528005"/>
              <a:gd name="adj2" fmla="val 16242697"/>
            </a:avLst>
          </a:prstGeom>
          <a:ln>
            <a:gradFill>
              <a:gsLst>
                <a:gs pos="12000">
                  <a:schemeClr val="bg1">
                    <a:alpha val="1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8679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27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  <p:bldP spid="9" grpId="0"/>
      <p:bldP spid="25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图片 106">
            <a:extLst>
              <a:ext uri="{FF2B5EF4-FFF2-40B4-BE49-F238E27FC236}">
                <a16:creationId xmlns:a16="http://schemas.microsoft.com/office/drawing/2014/main" id="{2B8BE968-4458-4600-923F-30213FAEE7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8E4696BF-D70F-4F5C-8983-76AD4BC85238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89" b="42870"/>
          <a:stretch>
            <a:fillRect/>
          </a:stretch>
        </p:blipFill>
        <p:spPr>
          <a:xfrm rot="691214">
            <a:off x="-741250" y="1716825"/>
            <a:ext cx="12311504" cy="6181217"/>
          </a:xfrm>
          <a:custGeom>
            <a:avLst/>
            <a:gdLst>
              <a:gd name="connsiteX0" fmla="*/ 0 w 12311504"/>
              <a:gd name="connsiteY0" fmla="*/ 0 h 6181217"/>
              <a:gd name="connsiteX1" fmla="*/ 12311504 w 12311504"/>
              <a:gd name="connsiteY1" fmla="*/ 0 h 6181217"/>
              <a:gd name="connsiteX2" fmla="*/ 12311504 w 12311504"/>
              <a:gd name="connsiteY2" fmla="*/ 3928670 h 6181217"/>
              <a:gd name="connsiteX3" fmla="*/ 1259856 w 12311504"/>
              <a:gd name="connsiteY3" fmla="*/ 6181217 h 618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1504" h="6181217">
                <a:moveTo>
                  <a:pt x="0" y="0"/>
                </a:moveTo>
                <a:lnTo>
                  <a:pt x="12311504" y="0"/>
                </a:lnTo>
                <a:lnTo>
                  <a:pt x="12311504" y="3928670"/>
                </a:lnTo>
                <a:lnTo>
                  <a:pt x="1259856" y="6181217"/>
                </a:lnTo>
                <a:close/>
              </a:path>
            </a:pathLst>
          </a:cu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id="{4E53B057-5E17-4D68-91A5-7B25F9B6F77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581" r="28654" b="2308"/>
          <a:stretch>
            <a:fillRect/>
          </a:stretch>
        </p:blipFill>
        <p:spPr>
          <a:xfrm>
            <a:off x="4677248" y="0"/>
            <a:ext cx="7514753" cy="6858000"/>
          </a:xfrm>
          <a:custGeom>
            <a:avLst/>
            <a:gdLst>
              <a:gd name="connsiteX0" fmla="*/ 0 w 7514753"/>
              <a:gd name="connsiteY0" fmla="*/ 0 h 6858000"/>
              <a:gd name="connsiteX1" fmla="*/ 7514753 w 7514753"/>
              <a:gd name="connsiteY1" fmla="*/ 0 h 6858000"/>
              <a:gd name="connsiteX2" fmla="*/ 7514753 w 7514753"/>
              <a:gd name="connsiteY2" fmla="*/ 6858000 h 6858000"/>
              <a:gd name="connsiteX3" fmla="*/ 0 w 751475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4753" h="6858000">
                <a:moveTo>
                  <a:pt x="0" y="0"/>
                </a:moveTo>
                <a:lnTo>
                  <a:pt x="7514753" y="0"/>
                </a:lnTo>
                <a:lnTo>
                  <a:pt x="751475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2A895A87-B5BF-4836-9E97-C6E7719AABFD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42" b="46646"/>
          <a:stretch>
            <a:fillRect/>
          </a:stretch>
        </p:blipFill>
        <p:spPr>
          <a:xfrm rot="20455837">
            <a:off x="1502822" y="1329149"/>
            <a:ext cx="12001121" cy="6947918"/>
          </a:xfrm>
          <a:custGeom>
            <a:avLst/>
            <a:gdLst>
              <a:gd name="connsiteX0" fmla="*/ 10652312 w 12001121"/>
              <a:gd name="connsiteY0" fmla="*/ 0 h 6947918"/>
              <a:gd name="connsiteX1" fmla="*/ 12001121 w 12001121"/>
              <a:gd name="connsiteY1" fmla="*/ 466260 h 6947918"/>
              <a:gd name="connsiteX2" fmla="*/ 9760524 w 12001121"/>
              <a:gd name="connsiteY2" fmla="*/ 6947918 h 6947918"/>
              <a:gd name="connsiteX3" fmla="*/ 0 w 12001121"/>
              <a:gd name="connsiteY3" fmla="*/ 3573873 h 6947918"/>
              <a:gd name="connsiteX4" fmla="*/ 0 w 12001121"/>
              <a:gd name="connsiteY4" fmla="*/ 0 h 694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01121" h="6947918">
                <a:moveTo>
                  <a:pt x="10652312" y="0"/>
                </a:moveTo>
                <a:lnTo>
                  <a:pt x="12001121" y="466260"/>
                </a:lnTo>
                <a:lnTo>
                  <a:pt x="9760524" y="6947918"/>
                </a:lnTo>
                <a:lnTo>
                  <a:pt x="0" y="35738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id="{4199D919-5294-4688-9AF6-5DFACBCFF4A0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948" t="35467" r="3631" b="1021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3289309B-6FAE-495F-AD90-3841C2B33C77}"/>
              </a:ext>
            </a:extLst>
          </p:cNvPr>
          <p:cNvSpPr/>
          <p:nvPr/>
        </p:nvSpPr>
        <p:spPr>
          <a:xfrm>
            <a:off x="0" y="4313848"/>
            <a:ext cx="12192000" cy="2544152"/>
          </a:xfrm>
          <a:custGeom>
            <a:avLst/>
            <a:gdLst>
              <a:gd name="connsiteX0" fmla="*/ 509702 w 12192000"/>
              <a:gd name="connsiteY0" fmla="*/ 0 h 2544152"/>
              <a:gd name="connsiteX1" fmla="*/ 11840306 w 12192000"/>
              <a:gd name="connsiteY1" fmla="*/ 0 h 2544152"/>
              <a:gd name="connsiteX2" fmla="*/ 12192000 w 12192000"/>
              <a:gd name="connsiteY2" fmla="*/ 252487 h 2544152"/>
              <a:gd name="connsiteX3" fmla="*/ 12192000 w 12192000"/>
              <a:gd name="connsiteY3" fmla="*/ 2544152 h 2544152"/>
              <a:gd name="connsiteX4" fmla="*/ 0 w 12192000"/>
              <a:gd name="connsiteY4" fmla="*/ 2544152 h 2544152"/>
              <a:gd name="connsiteX5" fmla="*/ 0 w 12192000"/>
              <a:gd name="connsiteY5" fmla="*/ 365924 h 2544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2544152">
                <a:moveTo>
                  <a:pt x="509702" y="0"/>
                </a:moveTo>
                <a:lnTo>
                  <a:pt x="11840306" y="0"/>
                </a:lnTo>
                <a:lnTo>
                  <a:pt x="12192000" y="252487"/>
                </a:lnTo>
                <a:lnTo>
                  <a:pt x="12192000" y="2544152"/>
                </a:lnTo>
                <a:lnTo>
                  <a:pt x="0" y="2544152"/>
                </a:lnTo>
                <a:lnTo>
                  <a:pt x="0" y="365924"/>
                </a:lnTo>
                <a:close/>
              </a:path>
            </a:pathLst>
          </a:custGeom>
          <a:blipFill dpi="0" rotWithShape="0">
            <a:blip r:embed="rId8" cstate="screen">
              <a:lum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0" name="标题 1">
            <a:extLst>
              <a:ext uri="{FF2B5EF4-FFF2-40B4-BE49-F238E27FC236}">
                <a16:creationId xmlns:a16="http://schemas.microsoft.com/office/drawing/2014/main" id="{F34EA4AF-FE28-4231-A481-843E436B16D3}"/>
              </a:ext>
            </a:extLst>
          </p:cNvPr>
          <p:cNvSpPr txBox="1">
            <a:spLocks/>
          </p:cNvSpPr>
          <p:nvPr/>
        </p:nvSpPr>
        <p:spPr>
          <a:xfrm>
            <a:off x="530252" y="509907"/>
            <a:ext cx="5565748" cy="8309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4000" b="1" dirty="0">
                <a:solidFill>
                  <a:schemeClr val="bg1"/>
                </a:solidFill>
              </a:rPr>
              <a:t>我心中的学生会主席</a:t>
            </a:r>
          </a:p>
        </p:txBody>
      </p:sp>
      <p:pic>
        <p:nvPicPr>
          <p:cNvPr id="92" name="图片 91">
            <a:extLst>
              <a:ext uri="{FF2B5EF4-FFF2-40B4-BE49-F238E27FC236}">
                <a16:creationId xmlns:a16="http://schemas.microsoft.com/office/drawing/2014/main" id="{84ED9F09-DBFA-4BBD-9090-4FDC56224E0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8A49FFA4-998F-461D-A93F-CE8C4A64D035}"/>
              </a:ext>
            </a:extLst>
          </p:cNvPr>
          <p:cNvGrpSpPr/>
          <p:nvPr/>
        </p:nvGrpSpPr>
        <p:grpSpPr>
          <a:xfrm>
            <a:off x="8145071" y="1620159"/>
            <a:ext cx="3384000" cy="3359961"/>
            <a:chOff x="8297471" y="1620159"/>
            <a:chExt cx="3384000" cy="3359961"/>
          </a:xfrm>
          <a:effectLst>
            <a:outerShdw blurRad="254000" dist="38100" dir="5400000" algn="t" rotWithShape="0">
              <a:schemeClr val="accent3">
                <a:lumMod val="50000"/>
                <a:alpha val="20000"/>
              </a:schemeClr>
            </a:outerShdw>
            <a:reflection blurRad="6350" stA="30000" endPos="30000" dist="50800" dir="5400000" sy="-100000" algn="bl" rotWithShape="0"/>
          </a:effectLst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399F5188-D9DE-4098-9368-03EDCD01F5F0}"/>
                </a:ext>
              </a:extLst>
            </p:cNvPr>
            <p:cNvSpPr>
              <a:spLocks/>
            </p:cNvSpPr>
            <p:nvPr/>
          </p:nvSpPr>
          <p:spPr>
            <a:xfrm>
              <a:off x="8297471" y="2086146"/>
              <a:ext cx="3384000" cy="2893974"/>
            </a:xfrm>
            <a:prstGeom prst="roundRect">
              <a:avLst>
                <a:gd name="adj" fmla="val 4104"/>
              </a:avLst>
            </a:prstGeom>
            <a:blipFill dpi="0" rotWithShape="1">
              <a:blip r:embed="rId9" cstate="screen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rotWithShape="0">
                <a:schemeClr val="accent3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CC173F2E-8465-40FD-8D28-99C955A13DE1}"/>
                </a:ext>
              </a:extLst>
            </p:cNvPr>
            <p:cNvSpPr/>
            <p:nvPr/>
          </p:nvSpPr>
          <p:spPr>
            <a:xfrm>
              <a:off x="8432471" y="2913595"/>
              <a:ext cx="3114000" cy="1949456"/>
            </a:xfrm>
            <a:prstGeom prst="roundRect">
              <a:avLst>
                <a:gd name="adj" fmla="val 4050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algn="ctr" rotWithShape="0">
                <a:srgbClr val="4C06B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14A9B85-0FF5-4CC2-97C2-B7D8F11DB50D}"/>
                </a:ext>
              </a:extLst>
            </p:cNvPr>
            <p:cNvSpPr txBox="1"/>
            <p:nvPr/>
          </p:nvSpPr>
          <p:spPr>
            <a:xfrm>
              <a:off x="8299860" y="3099471"/>
              <a:ext cx="3379222" cy="443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DF6FD2"/>
                  </a:solidFill>
                </a:rPr>
                <a:t>冷静的头脑和慎重的言行</a:t>
              </a:r>
            </a:p>
          </p:txBody>
        </p:sp>
        <p:sp>
          <p:nvSpPr>
            <p:cNvPr id="48" name="直角三角形 47">
              <a:extLst>
                <a:ext uri="{FF2B5EF4-FFF2-40B4-BE49-F238E27FC236}">
                  <a16:creationId xmlns:a16="http://schemas.microsoft.com/office/drawing/2014/main" id="{187D5767-9249-4242-9369-509E2DEEB95C}"/>
                </a:ext>
              </a:extLst>
            </p:cNvPr>
            <p:cNvSpPr/>
            <p:nvPr/>
          </p:nvSpPr>
          <p:spPr>
            <a:xfrm rot="18995688">
              <a:off x="8610666" y="1620159"/>
              <a:ext cx="990080" cy="935984"/>
            </a:xfrm>
            <a:prstGeom prst="rtTriangle">
              <a:avLst/>
            </a:prstGeom>
            <a:solidFill>
              <a:schemeClr val="accent3">
                <a:lumMod val="60000"/>
                <a:lumOff val="40000"/>
                <a:alpha val="20000"/>
              </a:schemeClr>
            </a:solidFill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A7A4A467-C78E-47D3-87B0-0718CD92A775}"/>
                </a:ext>
              </a:extLst>
            </p:cNvPr>
            <p:cNvSpPr txBox="1"/>
            <p:nvPr/>
          </p:nvSpPr>
          <p:spPr>
            <a:xfrm>
              <a:off x="8432471" y="3523172"/>
              <a:ext cx="3129740" cy="594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altLang="zh-CN" dirty="0"/>
                <a:t>Calm mind and prudent words and deeds</a:t>
              </a:r>
              <a:endParaRPr lang="zh-CN" altLang="en-US" dirty="0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B31B40D-0B2D-4A00-B521-A02378538C9C}"/>
                </a:ext>
              </a:extLst>
            </p:cNvPr>
            <p:cNvSpPr/>
            <p:nvPr/>
          </p:nvSpPr>
          <p:spPr>
            <a:xfrm>
              <a:off x="8432471" y="4358323"/>
              <a:ext cx="533900" cy="504728"/>
            </a:xfrm>
            <a:custGeom>
              <a:avLst/>
              <a:gdLst>
                <a:gd name="connsiteX0" fmla="*/ 0 w 533900"/>
                <a:gd name="connsiteY0" fmla="*/ 0 h 504728"/>
                <a:gd name="connsiteX1" fmla="*/ 533900 w 533900"/>
                <a:gd name="connsiteY1" fmla="*/ 504728 h 504728"/>
                <a:gd name="connsiteX2" fmla="*/ 78953 w 533900"/>
                <a:gd name="connsiteY2" fmla="*/ 504728 h 504728"/>
                <a:gd name="connsiteX3" fmla="*/ 0 w 533900"/>
                <a:gd name="connsiteY3" fmla="*/ 425775 h 50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900" h="504728">
                  <a:moveTo>
                    <a:pt x="0" y="0"/>
                  </a:moveTo>
                  <a:lnTo>
                    <a:pt x="533900" y="504728"/>
                  </a:lnTo>
                  <a:lnTo>
                    <a:pt x="78953" y="504728"/>
                  </a:lnTo>
                  <a:cubicBezTo>
                    <a:pt x="35348" y="504728"/>
                    <a:pt x="0" y="469380"/>
                    <a:pt x="0" y="4257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48BFF">
                    <a:alpha val="70000"/>
                  </a:srgbClr>
                </a:gs>
                <a:gs pos="100000">
                  <a:srgbClr val="DCF2FF">
                    <a:alpha val="70000"/>
                  </a:srgbClr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F5002945-078C-4724-A674-A0C4F7C2603A}"/>
                </a:ext>
              </a:extLst>
            </p:cNvPr>
            <p:cNvSpPr/>
            <p:nvPr/>
          </p:nvSpPr>
          <p:spPr>
            <a:xfrm rot="16200000">
              <a:off x="10583439" y="3900019"/>
              <a:ext cx="990080" cy="935984"/>
            </a:xfrm>
            <a:custGeom>
              <a:avLst/>
              <a:gdLst>
                <a:gd name="connsiteX0" fmla="*/ 990080 w 990080"/>
                <a:gd name="connsiteY0" fmla="*/ 935984 h 935984"/>
                <a:gd name="connsiteX1" fmla="*/ 78953 w 990080"/>
                <a:gd name="connsiteY1" fmla="*/ 935984 h 935984"/>
                <a:gd name="connsiteX2" fmla="*/ 0 w 990080"/>
                <a:gd name="connsiteY2" fmla="*/ 857031 h 935984"/>
                <a:gd name="connsiteX3" fmla="*/ 0 w 990080"/>
                <a:gd name="connsiteY3" fmla="*/ 0 h 935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0080" h="935984">
                  <a:moveTo>
                    <a:pt x="990080" y="935984"/>
                  </a:moveTo>
                  <a:lnTo>
                    <a:pt x="78953" y="935984"/>
                  </a:lnTo>
                  <a:cubicBezTo>
                    <a:pt x="35348" y="935984"/>
                    <a:pt x="0" y="900636"/>
                    <a:pt x="0" y="857031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FB4FF">
                    <a:alpha val="70000"/>
                  </a:srgbClr>
                </a:gs>
                <a:gs pos="100000">
                  <a:srgbClr val="DEC3FC">
                    <a:alpha val="70000"/>
                  </a:srgb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F547DBDC-7779-43A8-9DFE-3186D782270F}"/>
              </a:ext>
            </a:extLst>
          </p:cNvPr>
          <p:cNvGrpSpPr/>
          <p:nvPr/>
        </p:nvGrpSpPr>
        <p:grpSpPr>
          <a:xfrm>
            <a:off x="4408311" y="1620159"/>
            <a:ext cx="3391309" cy="3359961"/>
            <a:chOff x="4481621" y="1620159"/>
            <a:chExt cx="3391309" cy="3359961"/>
          </a:xfrm>
        </p:grpSpPr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81828ADB-4469-4BA1-AC3A-E575A658F32F}"/>
                </a:ext>
              </a:extLst>
            </p:cNvPr>
            <p:cNvGrpSpPr/>
            <p:nvPr/>
          </p:nvGrpSpPr>
          <p:grpSpPr>
            <a:xfrm>
              <a:off x="4481621" y="2086146"/>
              <a:ext cx="3391309" cy="2893974"/>
              <a:chOff x="4481621" y="2086146"/>
              <a:chExt cx="3391309" cy="2893974"/>
            </a:xfrm>
            <a:effectLst>
              <a:outerShdw blurRad="254000" dist="38100" dir="5400000" algn="t" rotWithShape="0">
                <a:schemeClr val="accent4">
                  <a:lumMod val="25000"/>
                  <a:alpha val="20000"/>
                </a:schemeClr>
              </a:outerShdw>
              <a:reflection blurRad="6350" stA="30000" endPos="30000" dist="50800" dir="5400000" sy="-100000" algn="bl" rotWithShape="0"/>
            </a:effectLst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6D0EFED-AA01-4AF4-A49D-C3AAF42D683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485275" y="2086146"/>
                <a:ext cx="3384000" cy="2893974"/>
              </a:xfrm>
              <a:prstGeom prst="roundRect">
                <a:avLst>
                  <a:gd name="adj" fmla="val 4104"/>
                </a:avLst>
              </a:prstGeom>
              <a:blipFill dpi="0" rotWithShape="1">
                <a:blip r:embed="rId11" cstate="screen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artisticBlur radius="20"/>
                          </a14:imgEffect>
                          <a14:imgEffect>
                            <a14:brightnessContrast bright="5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152400" dist="88900" dir="5400000" rotWithShape="0">
                  <a:schemeClr val="accent4">
                    <a:lumMod val="2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: 圆角 57">
                <a:extLst>
                  <a:ext uri="{FF2B5EF4-FFF2-40B4-BE49-F238E27FC236}">
                    <a16:creationId xmlns:a16="http://schemas.microsoft.com/office/drawing/2014/main" id="{7DBF9AF9-9994-45BD-9C36-6BAD6FFB279A}"/>
                  </a:ext>
                </a:extLst>
              </p:cNvPr>
              <p:cNvSpPr/>
              <p:nvPr/>
            </p:nvSpPr>
            <p:spPr>
              <a:xfrm>
                <a:off x="4620275" y="2913596"/>
                <a:ext cx="3114000" cy="1949455"/>
              </a:xfrm>
              <a:prstGeom prst="roundRect">
                <a:avLst>
                  <a:gd name="adj" fmla="val 405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88900" algn="ctr" rotWithShape="0">
                  <a:srgbClr val="4C06B2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35729B31-409E-4AE7-9D0E-D12BFE1C7176}"/>
                  </a:ext>
                </a:extLst>
              </p:cNvPr>
              <p:cNvSpPr txBox="1"/>
              <p:nvPr/>
            </p:nvSpPr>
            <p:spPr>
              <a:xfrm>
                <a:off x="4481621" y="3099471"/>
                <a:ext cx="3391309" cy="443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DF6FD2"/>
                    </a:solidFill>
                  </a:rPr>
                  <a:t>乐于善于听取意见建议</a:t>
                </a: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B69CA329-B05B-4506-9BC2-1A9BD0FBA16B}"/>
                  </a:ext>
                </a:extLst>
              </p:cNvPr>
              <p:cNvSpPr txBox="1"/>
              <p:nvPr/>
            </p:nvSpPr>
            <p:spPr>
              <a:xfrm>
                <a:off x="4606363" y="3523172"/>
                <a:ext cx="3129740" cy="3359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4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r>
                  <a:rPr lang="en-US" altLang="zh-CN" dirty="0"/>
                  <a:t>Willing to listen to suggestions</a:t>
                </a:r>
                <a:endParaRPr lang="zh-CN" altLang="en-US" dirty="0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84B91E4A-B1EE-45CB-ACE5-60EE0D745FDA}"/>
                  </a:ext>
                </a:extLst>
              </p:cNvPr>
              <p:cNvSpPr/>
              <p:nvPr/>
            </p:nvSpPr>
            <p:spPr>
              <a:xfrm>
                <a:off x="4620275" y="4358323"/>
                <a:ext cx="533900" cy="504728"/>
              </a:xfrm>
              <a:custGeom>
                <a:avLst/>
                <a:gdLst>
                  <a:gd name="connsiteX0" fmla="*/ 0 w 533900"/>
                  <a:gd name="connsiteY0" fmla="*/ 0 h 504728"/>
                  <a:gd name="connsiteX1" fmla="*/ 533900 w 533900"/>
                  <a:gd name="connsiteY1" fmla="*/ 504728 h 504728"/>
                  <a:gd name="connsiteX2" fmla="*/ 78953 w 533900"/>
                  <a:gd name="connsiteY2" fmla="*/ 504728 h 504728"/>
                  <a:gd name="connsiteX3" fmla="*/ 0 w 533900"/>
                  <a:gd name="connsiteY3" fmla="*/ 425775 h 504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900" h="504728">
                    <a:moveTo>
                      <a:pt x="0" y="0"/>
                    </a:moveTo>
                    <a:lnTo>
                      <a:pt x="533900" y="504728"/>
                    </a:lnTo>
                    <a:lnTo>
                      <a:pt x="78953" y="504728"/>
                    </a:lnTo>
                    <a:cubicBezTo>
                      <a:pt x="35348" y="504728"/>
                      <a:pt x="0" y="469380"/>
                      <a:pt x="0" y="4257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479DFF">
                      <a:alpha val="70000"/>
                    </a:srgbClr>
                  </a:gs>
                  <a:gs pos="100000">
                    <a:srgbClr val="DEC3FC">
                      <a:alpha val="70000"/>
                    </a:srgbClr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BB16AD12-C72F-4C20-81FB-B7B4B63F9703}"/>
                  </a:ext>
                </a:extLst>
              </p:cNvPr>
              <p:cNvSpPr/>
              <p:nvPr/>
            </p:nvSpPr>
            <p:spPr>
              <a:xfrm rot="16200000">
                <a:off x="6771243" y="3900019"/>
                <a:ext cx="990080" cy="935984"/>
              </a:xfrm>
              <a:custGeom>
                <a:avLst/>
                <a:gdLst>
                  <a:gd name="connsiteX0" fmla="*/ 990080 w 990080"/>
                  <a:gd name="connsiteY0" fmla="*/ 935984 h 935984"/>
                  <a:gd name="connsiteX1" fmla="*/ 78953 w 990080"/>
                  <a:gd name="connsiteY1" fmla="*/ 935984 h 935984"/>
                  <a:gd name="connsiteX2" fmla="*/ 0 w 990080"/>
                  <a:gd name="connsiteY2" fmla="*/ 857031 h 935984"/>
                  <a:gd name="connsiteX3" fmla="*/ 0 w 990080"/>
                  <a:gd name="connsiteY3" fmla="*/ 0 h 93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0080" h="935984">
                    <a:moveTo>
                      <a:pt x="990080" y="935984"/>
                    </a:moveTo>
                    <a:lnTo>
                      <a:pt x="78953" y="935984"/>
                    </a:lnTo>
                    <a:cubicBezTo>
                      <a:pt x="35348" y="935984"/>
                      <a:pt x="0" y="900636"/>
                      <a:pt x="0" y="857031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479DFF">
                      <a:alpha val="70000"/>
                    </a:srgbClr>
                  </a:gs>
                  <a:gs pos="100000">
                    <a:srgbClr val="DEC3FC">
                      <a:alpha val="70000"/>
                    </a:srgbClr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直角三角形 55">
              <a:extLst>
                <a:ext uri="{FF2B5EF4-FFF2-40B4-BE49-F238E27FC236}">
                  <a16:creationId xmlns:a16="http://schemas.microsoft.com/office/drawing/2014/main" id="{BC3DBB59-0C1D-43C4-80C2-62464D425DDA}"/>
                </a:ext>
              </a:extLst>
            </p:cNvPr>
            <p:cNvSpPr/>
            <p:nvPr/>
          </p:nvSpPr>
          <p:spPr>
            <a:xfrm rot="18995688">
              <a:off x="4798470" y="1620159"/>
              <a:ext cx="990080" cy="935984"/>
            </a:xfrm>
            <a:prstGeom prst="rtTriangle">
              <a:avLst/>
            </a:prstGeom>
            <a:solidFill>
              <a:schemeClr val="accent2">
                <a:lumMod val="40000"/>
                <a:lumOff val="60000"/>
                <a:alpha val="20000"/>
              </a:schemeClr>
            </a:solidFill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93FBB705-F3F3-4594-AD43-13F04BB8462C}"/>
              </a:ext>
            </a:extLst>
          </p:cNvPr>
          <p:cNvGrpSpPr/>
          <p:nvPr/>
        </p:nvGrpSpPr>
        <p:grpSpPr>
          <a:xfrm>
            <a:off x="678860" y="1620159"/>
            <a:ext cx="3384000" cy="3359961"/>
            <a:chOff x="678860" y="1620159"/>
            <a:chExt cx="3384000" cy="3359961"/>
          </a:xfrm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667C399F-8C57-449F-96B0-1CA87DBCAE5F}"/>
                </a:ext>
              </a:extLst>
            </p:cNvPr>
            <p:cNvGrpSpPr/>
            <p:nvPr/>
          </p:nvGrpSpPr>
          <p:grpSpPr>
            <a:xfrm>
              <a:off x="678860" y="2086146"/>
              <a:ext cx="3384000" cy="2893974"/>
              <a:chOff x="678860" y="2086146"/>
              <a:chExt cx="3384000" cy="2893974"/>
            </a:xfrm>
            <a:effectLst>
              <a:outerShdw blurRad="254000" dist="38100" dir="5400000" algn="t" rotWithShape="0">
                <a:schemeClr val="accent4">
                  <a:lumMod val="25000"/>
                  <a:alpha val="20000"/>
                </a:schemeClr>
              </a:outerShdw>
              <a:reflection blurRad="6350" stA="30000" endPos="30000" dist="50800" dir="5400000" sy="-100000" algn="bl" rotWithShape="0"/>
            </a:effectLst>
          </p:grpSpPr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76B61323-368E-490A-8680-8DA646B45A7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78860" y="2086146"/>
                <a:ext cx="3384000" cy="2893974"/>
              </a:xfrm>
              <a:prstGeom prst="roundRect">
                <a:avLst>
                  <a:gd name="adj" fmla="val 4104"/>
                </a:avLst>
              </a:prstGeom>
              <a:blipFill dpi="0" rotWithShape="1">
                <a:blip r:embed="rId9" cstate="screen">
                  <a:extLst>
                    <a:ext uri="{BEBA8EAE-BF5A-486C-A8C5-ECC9F3942E4B}">
                      <a14:imgProps xmlns:a14="http://schemas.microsoft.com/office/drawing/2010/main">
                        <a14:imgLayer r:embed="rId10">
                          <a14:imgEffect>
                            <a14:artisticBlur radius="20"/>
                          </a14:imgEffect>
                          <a14:imgEffect>
                            <a14:brightnessContrast bright="5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152400" dist="88900" dir="5400000" rotWithShape="0">
                  <a:schemeClr val="accent4">
                    <a:lumMod val="2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82713FE3-4308-43D9-A620-AEB441FDCD7A}"/>
                  </a:ext>
                </a:extLst>
              </p:cNvPr>
              <p:cNvSpPr/>
              <p:nvPr/>
            </p:nvSpPr>
            <p:spPr>
              <a:xfrm>
                <a:off x="814059" y="2913595"/>
                <a:ext cx="3113603" cy="1949456"/>
              </a:xfrm>
              <a:prstGeom prst="roundRect">
                <a:avLst>
                  <a:gd name="adj" fmla="val 405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88900" algn="ctr" rotWithShape="0">
                  <a:srgbClr val="4C06B2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F2368D26-FE22-404C-B7D6-DACB09FBCA37}"/>
                  </a:ext>
                </a:extLst>
              </p:cNvPr>
              <p:cNvSpPr txBox="1"/>
              <p:nvPr/>
            </p:nvSpPr>
            <p:spPr>
              <a:xfrm>
                <a:off x="684641" y="3099471"/>
                <a:ext cx="3372439" cy="443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defRPr sz="2400" b="1">
                    <a:solidFill>
                      <a:schemeClr val="bg1">
                        <a:lumMod val="50000"/>
                      </a:schemeClr>
                    </a:solidFill>
                  </a:defRPr>
                </a:lvl1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DF6FD2"/>
                    </a:solidFill>
                  </a:rPr>
                  <a:t>独特的人格魅力和处事魄力</a:t>
                </a: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02796A6D-1DDD-4904-8266-D2C794199DA2}"/>
                  </a:ext>
                </a:extLst>
              </p:cNvPr>
              <p:cNvSpPr txBox="1"/>
              <p:nvPr/>
            </p:nvSpPr>
            <p:spPr>
              <a:xfrm>
                <a:off x="810404" y="3458866"/>
                <a:ext cx="3129740" cy="596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def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US" altLang="zh-CN" sz="1400" dirty="0"/>
                  <a:t>Unique personality charm </a:t>
                </a:r>
                <a:r>
                  <a:rPr lang="en-US" altLang="zh-CN" sz="1400" dirty="0" err="1"/>
                  <a:t>andcourage</a:t>
                </a:r>
                <a:endParaRPr lang="zh-CN" altLang="en-US" sz="1400" dirty="0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7A28D17B-771B-4B0A-B58A-6E3F71745238}"/>
                  </a:ext>
                </a:extLst>
              </p:cNvPr>
              <p:cNvSpPr/>
              <p:nvPr/>
            </p:nvSpPr>
            <p:spPr>
              <a:xfrm>
                <a:off x="814059" y="4358323"/>
                <a:ext cx="533900" cy="504728"/>
              </a:xfrm>
              <a:custGeom>
                <a:avLst/>
                <a:gdLst>
                  <a:gd name="connsiteX0" fmla="*/ 0 w 533900"/>
                  <a:gd name="connsiteY0" fmla="*/ 0 h 504728"/>
                  <a:gd name="connsiteX1" fmla="*/ 533900 w 533900"/>
                  <a:gd name="connsiteY1" fmla="*/ 504728 h 504728"/>
                  <a:gd name="connsiteX2" fmla="*/ 78953 w 533900"/>
                  <a:gd name="connsiteY2" fmla="*/ 504728 h 504728"/>
                  <a:gd name="connsiteX3" fmla="*/ 0 w 533900"/>
                  <a:gd name="connsiteY3" fmla="*/ 425775 h 504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900" h="504728">
                    <a:moveTo>
                      <a:pt x="0" y="0"/>
                    </a:moveTo>
                    <a:lnTo>
                      <a:pt x="533900" y="504728"/>
                    </a:lnTo>
                    <a:lnTo>
                      <a:pt x="78953" y="504728"/>
                    </a:lnTo>
                    <a:cubicBezTo>
                      <a:pt x="35348" y="504728"/>
                      <a:pt x="0" y="469380"/>
                      <a:pt x="0" y="4257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FB4FF">
                      <a:alpha val="70000"/>
                    </a:srgbClr>
                  </a:gs>
                  <a:gs pos="100000">
                    <a:srgbClr val="DEC3FC">
                      <a:alpha val="70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E292EC54-312C-4DB0-8B64-E2223B10C7AB}"/>
                  </a:ext>
                </a:extLst>
              </p:cNvPr>
              <p:cNvSpPr/>
              <p:nvPr/>
            </p:nvSpPr>
            <p:spPr>
              <a:xfrm rot="16200000">
                <a:off x="2964630" y="3900019"/>
                <a:ext cx="990080" cy="935984"/>
              </a:xfrm>
              <a:custGeom>
                <a:avLst/>
                <a:gdLst>
                  <a:gd name="connsiteX0" fmla="*/ 990080 w 990080"/>
                  <a:gd name="connsiteY0" fmla="*/ 935984 h 935984"/>
                  <a:gd name="connsiteX1" fmla="*/ 78953 w 990080"/>
                  <a:gd name="connsiteY1" fmla="*/ 935984 h 935984"/>
                  <a:gd name="connsiteX2" fmla="*/ 0 w 990080"/>
                  <a:gd name="connsiteY2" fmla="*/ 857031 h 935984"/>
                  <a:gd name="connsiteX3" fmla="*/ 0 w 990080"/>
                  <a:gd name="connsiteY3" fmla="*/ 0 h 93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0080" h="935984">
                    <a:moveTo>
                      <a:pt x="990080" y="935984"/>
                    </a:moveTo>
                    <a:lnTo>
                      <a:pt x="78953" y="935984"/>
                    </a:lnTo>
                    <a:cubicBezTo>
                      <a:pt x="35348" y="935984"/>
                      <a:pt x="0" y="900636"/>
                      <a:pt x="0" y="857031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9FB4FF">
                      <a:alpha val="70000"/>
                    </a:srgbClr>
                  </a:gs>
                  <a:gs pos="100000">
                    <a:srgbClr val="DEC3FC">
                      <a:alpha val="70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直角三角形 43">
              <a:extLst>
                <a:ext uri="{FF2B5EF4-FFF2-40B4-BE49-F238E27FC236}">
                  <a16:creationId xmlns:a16="http://schemas.microsoft.com/office/drawing/2014/main" id="{C760E6F6-5579-48F8-BF0C-C5EC85B5BB86}"/>
                </a:ext>
              </a:extLst>
            </p:cNvPr>
            <p:cNvSpPr/>
            <p:nvPr/>
          </p:nvSpPr>
          <p:spPr>
            <a:xfrm rot="18995688">
              <a:off x="992055" y="1620159"/>
              <a:ext cx="990080" cy="935984"/>
            </a:xfrm>
            <a:prstGeom prst="rtTriangle">
              <a:avLst/>
            </a:prstGeom>
            <a:solidFill>
              <a:schemeClr val="accent4">
                <a:lumMod val="75000"/>
                <a:alpha val="20000"/>
              </a:schemeClr>
            </a:solidFill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6553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图片 252">
            <a:extLst>
              <a:ext uri="{FF2B5EF4-FFF2-40B4-BE49-F238E27FC236}">
                <a16:creationId xmlns:a16="http://schemas.microsoft.com/office/drawing/2014/main" id="{8DCD3F98-00C5-4124-A8C6-2F60E2C71DC4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89" b="42870"/>
          <a:stretch>
            <a:fillRect/>
          </a:stretch>
        </p:blipFill>
        <p:spPr>
          <a:xfrm rot="691214">
            <a:off x="-741250" y="1716825"/>
            <a:ext cx="12311504" cy="6181217"/>
          </a:xfrm>
          <a:custGeom>
            <a:avLst/>
            <a:gdLst>
              <a:gd name="connsiteX0" fmla="*/ 0 w 12311504"/>
              <a:gd name="connsiteY0" fmla="*/ 0 h 6181217"/>
              <a:gd name="connsiteX1" fmla="*/ 12311504 w 12311504"/>
              <a:gd name="connsiteY1" fmla="*/ 0 h 6181217"/>
              <a:gd name="connsiteX2" fmla="*/ 12311504 w 12311504"/>
              <a:gd name="connsiteY2" fmla="*/ 3928670 h 6181217"/>
              <a:gd name="connsiteX3" fmla="*/ 1259856 w 12311504"/>
              <a:gd name="connsiteY3" fmla="*/ 6181217 h 618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1504" h="6181217">
                <a:moveTo>
                  <a:pt x="0" y="0"/>
                </a:moveTo>
                <a:lnTo>
                  <a:pt x="12311504" y="0"/>
                </a:lnTo>
                <a:lnTo>
                  <a:pt x="12311504" y="3928670"/>
                </a:lnTo>
                <a:lnTo>
                  <a:pt x="1259856" y="6181217"/>
                </a:lnTo>
                <a:close/>
              </a:path>
            </a:pathLst>
          </a:custGeom>
        </p:spPr>
      </p:pic>
      <p:pic>
        <p:nvPicPr>
          <p:cNvPr id="254" name="图片 253">
            <a:extLst>
              <a:ext uri="{FF2B5EF4-FFF2-40B4-BE49-F238E27FC236}">
                <a16:creationId xmlns:a16="http://schemas.microsoft.com/office/drawing/2014/main" id="{634957F9-6BF3-4944-B54B-898C592BF3A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581" r="28654" b="2308"/>
          <a:stretch>
            <a:fillRect/>
          </a:stretch>
        </p:blipFill>
        <p:spPr>
          <a:xfrm>
            <a:off x="4677248" y="0"/>
            <a:ext cx="7514753" cy="6858000"/>
          </a:xfrm>
          <a:custGeom>
            <a:avLst/>
            <a:gdLst>
              <a:gd name="connsiteX0" fmla="*/ 0 w 7514753"/>
              <a:gd name="connsiteY0" fmla="*/ 0 h 6858000"/>
              <a:gd name="connsiteX1" fmla="*/ 7514753 w 7514753"/>
              <a:gd name="connsiteY1" fmla="*/ 0 h 6858000"/>
              <a:gd name="connsiteX2" fmla="*/ 7514753 w 7514753"/>
              <a:gd name="connsiteY2" fmla="*/ 6858000 h 6858000"/>
              <a:gd name="connsiteX3" fmla="*/ 0 w 751475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4753" h="6858000">
                <a:moveTo>
                  <a:pt x="0" y="0"/>
                </a:moveTo>
                <a:lnTo>
                  <a:pt x="7514753" y="0"/>
                </a:lnTo>
                <a:lnTo>
                  <a:pt x="751475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55" name="图片 254">
            <a:extLst>
              <a:ext uri="{FF2B5EF4-FFF2-40B4-BE49-F238E27FC236}">
                <a16:creationId xmlns:a16="http://schemas.microsoft.com/office/drawing/2014/main" id="{9F1B68A8-FAC9-4ED4-BEA8-591BE29DEBFC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42" b="46646"/>
          <a:stretch>
            <a:fillRect/>
          </a:stretch>
        </p:blipFill>
        <p:spPr>
          <a:xfrm rot="20455837">
            <a:off x="1502822" y="1329149"/>
            <a:ext cx="12001121" cy="6947918"/>
          </a:xfrm>
          <a:custGeom>
            <a:avLst/>
            <a:gdLst>
              <a:gd name="connsiteX0" fmla="*/ 10652312 w 12001121"/>
              <a:gd name="connsiteY0" fmla="*/ 0 h 6947918"/>
              <a:gd name="connsiteX1" fmla="*/ 12001121 w 12001121"/>
              <a:gd name="connsiteY1" fmla="*/ 466260 h 6947918"/>
              <a:gd name="connsiteX2" fmla="*/ 9760524 w 12001121"/>
              <a:gd name="connsiteY2" fmla="*/ 6947918 h 6947918"/>
              <a:gd name="connsiteX3" fmla="*/ 0 w 12001121"/>
              <a:gd name="connsiteY3" fmla="*/ 3573873 h 6947918"/>
              <a:gd name="connsiteX4" fmla="*/ 0 w 12001121"/>
              <a:gd name="connsiteY4" fmla="*/ 0 h 694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01121" h="6947918">
                <a:moveTo>
                  <a:pt x="10652312" y="0"/>
                </a:moveTo>
                <a:lnTo>
                  <a:pt x="12001121" y="466260"/>
                </a:lnTo>
                <a:lnTo>
                  <a:pt x="9760524" y="6947918"/>
                </a:lnTo>
                <a:lnTo>
                  <a:pt x="0" y="35738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6" name="图片 255">
            <a:extLst>
              <a:ext uri="{FF2B5EF4-FFF2-40B4-BE49-F238E27FC236}">
                <a16:creationId xmlns:a16="http://schemas.microsoft.com/office/drawing/2014/main" id="{F84F3230-B191-4782-9EBE-65DB1243E2F9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948" t="35467" r="3631" b="1021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57" name="图片 256">
            <a:extLst>
              <a:ext uri="{FF2B5EF4-FFF2-40B4-BE49-F238E27FC236}">
                <a16:creationId xmlns:a16="http://schemas.microsoft.com/office/drawing/2014/main" id="{40AFD295-BF26-4A24-B41B-4AA884DDFB1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C432FFBF-92EB-4ABE-8C33-8C24A53C5F72}"/>
              </a:ext>
            </a:extLst>
          </p:cNvPr>
          <p:cNvSpPr/>
          <p:nvPr/>
        </p:nvSpPr>
        <p:spPr>
          <a:xfrm>
            <a:off x="4429605" y="1762605"/>
            <a:ext cx="3332790" cy="3332790"/>
          </a:xfrm>
          <a:prstGeom prst="ellipse">
            <a:avLst/>
          </a:prstGeom>
          <a:solidFill>
            <a:schemeClr val="bg1">
              <a:alpha val="15000"/>
            </a:schemeClr>
          </a:solidFill>
          <a:ln w="6350" cmpd="sng"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微软雅黑 Light"/>
                <a:cs typeface="+mn-cs"/>
              </a:rPr>
              <a:t>90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微软雅黑 Light"/>
              <a:cs typeface="+mn-cs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5EBC079-3F53-49F7-AA13-1071727AC9EF}"/>
              </a:ext>
            </a:extLst>
          </p:cNvPr>
          <p:cNvSpPr/>
          <p:nvPr/>
        </p:nvSpPr>
        <p:spPr>
          <a:xfrm>
            <a:off x="3733428" y="1066429"/>
            <a:ext cx="4725144" cy="4725142"/>
          </a:xfrm>
          <a:prstGeom prst="ellipse">
            <a:avLst/>
          </a:prstGeom>
          <a:noFill/>
          <a:ln w="952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微软雅黑 Light"/>
              <a:cs typeface="+mn-cs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9748269-2504-4F23-818C-56B52D4244BB}"/>
              </a:ext>
            </a:extLst>
          </p:cNvPr>
          <p:cNvSpPr/>
          <p:nvPr/>
        </p:nvSpPr>
        <p:spPr>
          <a:xfrm>
            <a:off x="3007453" y="340454"/>
            <a:ext cx="6177096" cy="6177094"/>
          </a:xfrm>
          <a:prstGeom prst="ellipse">
            <a:avLst/>
          </a:prstGeom>
          <a:noFill/>
          <a:ln w="9525">
            <a:solidFill>
              <a:schemeClr val="accent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微软雅黑 Light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16EAC602-C8FB-4AC2-A337-FBF60D4AEE40}"/>
              </a:ext>
            </a:extLst>
          </p:cNvPr>
          <p:cNvSpPr/>
          <p:nvPr/>
        </p:nvSpPr>
        <p:spPr>
          <a:xfrm>
            <a:off x="1838391" y="-828607"/>
            <a:ext cx="8515218" cy="8515214"/>
          </a:xfrm>
          <a:prstGeom prst="ellipse">
            <a:avLst/>
          </a:prstGeom>
          <a:noFill/>
          <a:ln w="9525">
            <a:gradFill>
              <a:gsLst>
                <a:gs pos="0">
                  <a:schemeClr val="accent1">
                    <a:alpha val="40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微软雅黑 Light"/>
              <a:cs typeface="+mn-cs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914FFC14-47DB-4A3B-A235-3E2B4B4E1C66}"/>
              </a:ext>
            </a:extLst>
          </p:cNvPr>
          <p:cNvSpPr>
            <a:spLocks noChangeAspect="1"/>
          </p:cNvSpPr>
          <p:nvPr/>
        </p:nvSpPr>
        <p:spPr>
          <a:xfrm>
            <a:off x="325120" y="-2341876"/>
            <a:ext cx="11541760" cy="11541752"/>
          </a:xfrm>
          <a:prstGeom prst="arc">
            <a:avLst>
              <a:gd name="adj1" fmla="val 495446"/>
              <a:gd name="adj2" fmla="val 11763641"/>
            </a:avLst>
          </a:prstGeom>
          <a:ln w="9525">
            <a:gradFill>
              <a:gsLst>
                <a:gs pos="0">
                  <a:schemeClr val="bg1">
                    <a:alpha val="60000"/>
                  </a:schemeClr>
                </a:gs>
                <a:gs pos="84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B" panose="00020600040101010101" pitchFamily="18" charset="-122"/>
              <a:ea typeface="微软雅黑 Light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3C12AA5-8B00-45CA-8336-7ED85468C5C8}"/>
              </a:ext>
            </a:extLst>
          </p:cNvPr>
          <p:cNvSpPr/>
          <p:nvPr/>
        </p:nvSpPr>
        <p:spPr>
          <a:xfrm>
            <a:off x="4681026" y="2014026"/>
            <a:ext cx="2829948" cy="2829948"/>
          </a:xfrm>
          <a:prstGeom prst="ellipse">
            <a:avLst/>
          </a:prstGeom>
          <a:solidFill>
            <a:schemeClr val="bg1">
              <a:alpha val="15000"/>
            </a:schemeClr>
          </a:solidFill>
          <a:ln w="6350" cmpd="sng">
            <a:noFill/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微软雅黑 Light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C9FD6A5-22C3-4265-A49F-4313C6C4CEF4}"/>
              </a:ext>
            </a:extLst>
          </p:cNvPr>
          <p:cNvSpPr/>
          <p:nvPr/>
        </p:nvSpPr>
        <p:spPr>
          <a:xfrm>
            <a:off x="4826734" y="2159734"/>
            <a:ext cx="2538532" cy="2538532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98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>
            <a:innerShdw blurRad="355600">
              <a:schemeClr val="accent1">
                <a:lumMod val="75000"/>
                <a:alpha val="2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微软雅黑 Light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5D041A1-826A-4F8C-8A42-33408F666141}"/>
              </a:ext>
            </a:extLst>
          </p:cNvPr>
          <p:cNvSpPr/>
          <p:nvPr/>
        </p:nvSpPr>
        <p:spPr>
          <a:xfrm>
            <a:off x="2783747" y="1663127"/>
            <a:ext cx="9541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秘书处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E0F1DCD-33E5-4E9C-8628-DEE6BE620E85}"/>
              </a:ext>
            </a:extLst>
          </p:cNvPr>
          <p:cNvSpPr/>
          <p:nvPr/>
        </p:nvSpPr>
        <p:spPr>
          <a:xfrm>
            <a:off x="2272970" y="3276319"/>
            <a:ext cx="9541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学习部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DB81284-1411-4CC1-996C-DAD7EB68963D}"/>
              </a:ext>
            </a:extLst>
          </p:cNvPr>
          <p:cNvSpPr/>
          <p:nvPr/>
        </p:nvSpPr>
        <p:spPr>
          <a:xfrm>
            <a:off x="2783747" y="4800319"/>
            <a:ext cx="9541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科技部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910270BD-6D3F-42E5-B73E-21D7CC99B4BA}"/>
              </a:ext>
            </a:extLst>
          </p:cNvPr>
          <p:cNvGrpSpPr/>
          <p:nvPr/>
        </p:nvGrpSpPr>
        <p:grpSpPr>
          <a:xfrm>
            <a:off x="3833895" y="1455501"/>
            <a:ext cx="809810" cy="809808"/>
            <a:chOff x="3833895" y="1455501"/>
            <a:chExt cx="809810" cy="809808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42E1CFD8-1FD3-4623-A318-0325192E2752}"/>
                </a:ext>
              </a:extLst>
            </p:cNvPr>
            <p:cNvSpPr/>
            <p:nvPr/>
          </p:nvSpPr>
          <p:spPr>
            <a:xfrm>
              <a:off x="3833895" y="1455501"/>
              <a:ext cx="809810" cy="809808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思源黑体 CN Regular"/>
                <a:cs typeface="+mn-cs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E04DA1FF-04DE-4C7F-8091-CE3F248E8385}"/>
                </a:ext>
              </a:extLst>
            </p:cNvPr>
            <p:cNvGrpSpPr/>
            <p:nvPr/>
          </p:nvGrpSpPr>
          <p:grpSpPr>
            <a:xfrm>
              <a:off x="4014805" y="1639928"/>
              <a:ext cx="447990" cy="440955"/>
              <a:chOff x="-5173946" y="1546761"/>
              <a:chExt cx="3640158" cy="3582998"/>
            </a:xfr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98000">
                  <a:schemeClr val="accent4">
                    <a:lumMod val="50000"/>
                  </a:schemeClr>
                </a:gs>
              </a:gsLst>
              <a:lin ang="5400000" scaled="1"/>
            </a:gradFill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AF15C9DE-F342-4191-8A14-6B39A5F027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696106" y="1551523"/>
                <a:ext cx="2647965" cy="3578236"/>
              </a:xfrm>
              <a:custGeom>
                <a:avLst/>
                <a:gdLst>
                  <a:gd name="T0" fmla="*/ 1024 w 1420"/>
                  <a:gd name="T1" fmla="*/ 830 h 1920"/>
                  <a:gd name="T2" fmla="*/ 1184 w 1420"/>
                  <a:gd name="T3" fmla="*/ 670 h 1920"/>
                  <a:gd name="T4" fmla="*/ 1061 w 1420"/>
                  <a:gd name="T5" fmla="*/ 478 h 1920"/>
                  <a:gd name="T6" fmla="*/ 1024 w 1420"/>
                  <a:gd name="T7" fmla="*/ 574 h 1920"/>
                  <a:gd name="T8" fmla="*/ 928 w 1420"/>
                  <a:gd name="T9" fmla="*/ 377 h 1920"/>
                  <a:gd name="T10" fmla="*/ 864 w 1420"/>
                  <a:gd name="T11" fmla="*/ 377 h 1920"/>
                  <a:gd name="T12" fmla="*/ 704 w 1420"/>
                  <a:gd name="T13" fmla="*/ 0 h 1920"/>
                  <a:gd name="T14" fmla="*/ 253 w 1420"/>
                  <a:gd name="T15" fmla="*/ 1360 h 1920"/>
                  <a:gd name="T16" fmla="*/ 336 w 1420"/>
                  <a:gd name="T17" fmla="*/ 1824 h 1920"/>
                  <a:gd name="T18" fmla="*/ 1072 w 1420"/>
                  <a:gd name="T19" fmla="*/ 1821 h 1920"/>
                  <a:gd name="T20" fmla="*/ 968 w 1420"/>
                  <a:gd name="T21" fmla="*/ 1600 h 1920"/>
                  <a:gd name="T22" fmla="*/ 800 w 1420"/>
                  <a:gd name="T23" fmla="*/ 1086 h 1920"/>
                  <a:gd name="T24" fmla="*/ 928 w 1420"/>
                  <a:gd name="T25" fmla="*/ 1156 h 1920"/>
                  <a:gd name="T26" fmla="*/ 992 w 1420"/>
                  <a:gd name="T27" fmla="*/ 1156 h 1920"/>
                  <a:gd name="T28" fmla="*/ 864 w 1420"/>
                  <a:gd name="T29" fmla="*/ 1054 h 1920"/>
                  <a:gd name="T30" fmla="*/ 1024 w 1420"/>
                  <a:gd name="T31" fmla="*/ 958 h 1920"/>
                  <a:gd name="T32" fmla="*/ 1402 w 1420"/>
                  <a:gd name="T33" fmla="*/ 830 h 1920"/>
                  <a:gd name="T34" fmla="*/ 1120 w 1420"/>
                  <a:gd name="T35" fmla="*/ 446 h 1920"/>
                  <a:gd name="T36" fmla="*/ 64 w 1420"/>
                  <a:gd name="T37" fmla="*/ 650 h 1920"/>
                  <a:gd name="T38" fmla="*/ 618 w 1420"/>
                  <a:gd name="T39" fmla="*/ 316 h 1920"/>
                  <a:gd name="T40" fmla="*/ 516 w 1420"/>
                  <a:gd name="T41" fmla="*/ 325 h 1920"/>
                  <a:gd name="T42" fmla="*/ 401 w 1420"/>
                  <a:gd name="T43" fmla="*/ 481 h 1920"/>
                  <a:gd name="T44" fmla="*/ 270 w 1420"/>
                  <a:gd name="T45" fmla="*/ 615 h 1920"/>
                  <a:gd name="T46" fmla="*/ 224 w 1420"/>
                  <a:gd name="T47" fmla="*/ 712 h 1920"/>
                  <a:gd name="T48" fmla="*/ 306 w 1420"/>
                  <a:gd name="T49" fmla="*/ 886 h 1920"/>
                  <a:gd name="T50" fmla="*/ 357 w 1420"/>
                  <a:gd name="T51" fmla="*/ 1066 h 1920"/>
                  <a:gd name="T52" fmla="*/ 415 w 1420"/>
                  <a:gd name="T53" fmla="*/ 1149 h 1920"/>
                  <a:gd name="T54" fmla="*/ 608 w 1420"/>
                  <a:gd name="T55" fmla="*/ 1171 h 1920"/>
                  <a:gd name="T56" fmla="*/ 672 w 1420"/>
                  <a:gd name="T57" fmla="*/ 1600 h 1920"/>
                  <a:gd name="T58" fmla="*/ 672 w 1420"/>
                  <a:gd name="T59" fmla="*/ 1053 h 1920"/>
                  <a:gd name="T60" fmla="*/ 585 w 1420"/>
                  <a:gd name="T61" fmla="*/ 1097 h 1920"/>
                  <a:gd name="T62" fmla="*/ 472 w 1420"/>
                  <a:gd name="T63" fmla="*/ 1111 h 1920"/>
                  <a:gd name="T64" fmla="*/ 401 w 1420"/>
                  <a:gd name="T65" fmla="*/ 984 h 1920"/>
                  <a:gd name="T66" fmla="*/ 373 w 1420"/>
                  <a:gd name="T67" fmla="*/ 885 h 1920"/>
                  <a:gd name="T68" fmla="*/ 288 w 1420"/>
                  <a:gd name="T69" fmla="*/ 738 h 1920"/>
                  <a:gd name="T70" fmla="*/ 364 w 1420"/>
                  <a:gd name="T71" fmla="*/ 613 h 1920"/>
                  <a:gd name="T72" fmla="*/ 436 w 1420"/>
                  <a:gd name="T73" fmla="*/ 539 h 1920"/>
                  <a:gd name="T74" fmla="*/ 521 w 1420"/>
                  <a:gd name="T75" fmla="*/ 393 h 1920"/>
                  <a:gd name="T76" fmla="*/ 667 w 1420"/>
                  <a:gd name="T77" fmla="*/ 396 h 1920"/>
                  <a:gd name="T78" fmla="*/ 672 w 1420"/>
                  <a:gd name="T79" fmla="*/ 545 h 1920"/>
                  <a:gd name="T80" fmla="*/ 1008 w 1420"/>
                  <a:gd name="T81" fmla="*/ 1824 h 1920"/>
                  <a:gd name="T82" fmla="*/ 400 w 1420"/>
                  <a:gd name="T83" fmla="*/ 1821 h 1920"/>
                  <a:gd name="T84" fmla="*/ 1008 w 1420"/>
                  <a:gd name="T85" fmla="*/ 1824 h 1920"/>
                  <a:gd name="T86" fmla="*/ 968 w 1420"/>
                  <a:gd name="T87" fmla="*/ 1725 h 1920"/>
                  <a:gd name="T88" fmla="*/ 438 w 1420"/>
                  <a:gd name="T89" fmla="*/ 1663 h 1920"/>
                  <a:gd name="T90" fmla="*/ 992 w 1420"/>
                  <a:gd name="T91" fmla="*/ 1246 h 1920"/>
                  <a:gd name="T92" fmla="*/ 896 w 1420"/>
                  <a:gd name="T93" fmla="*/ 254 h 1920"/>
                  <a:gd name="T94" fmla="*/ 896 w 1420"/>
                  <a:gd name="T95" fmla="*/ 254 h 1920"/>
                  <a:gd name="T96" fmla="*/ 960 w 1420"/>
                  <a:gd name="T97" fmla="*/ 606 h 1920"/>
                  <a:gd name="T98" fmla="*/ 1312 w 1420"/>
                  <a:gd name="T99" fmla="*/ 830 h 1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20" h="1920">
                    <a:moveTo>
                      <a:pt x="1402" y="830"/>
                    </a:moveTo>
                    <a:cubicBezTo>
                      <a:pt x="1389" y="792"/>
                      <a:pt x="1353" y="766"/>
                      <a:pt x="1312" y="766"/>
                    </a:cubicBezTo>
                    <a:cubicBezTo>
                      <a:pt x="1271" y="767"/>
                      <a:pt x="1235" y="792"/>
                      <a:pt x="1222" y="830"/>
                    </a:cubicBezTo>
                    <a:cubicBezTo>
                      <a:pt x="1024" y="830"/>
                      <a:pt x="1024" y="830"/>
                      <a:pt x="1024" y="830"/>
                    </a:cubicBezTo>
                    <a:cubicBezTo>
                      <a:pt x="1024" y="702"/>
                      <a:pt x="1024" y="702"/>
                      <a:pt x="1024" y="702"/>
                    </a:cubicBezTo>
                    <a:cubicBezTo>
                      <a:pt x="1152" y="702"/>
                      <a:pt x="1152" y="702"/>
                      <a:pt x="1152" y="702"/>
                    </a:cubicBezTo>
                    <a:cubicBezTo>
                      <a:pt x="1170" y="702"/>
                      <a:pt x="1184" y="688"/>
                      <a:pt x="1184" y="670"/>
                    </a:cubicBezTo>
                    <a:cubicBezTo>
                      <a:pt x="1184" y="670"/>
                      <a:pt x="1184" y="670"/>
                      <a:pt x="1184" y="670"/>
                    </a:cubicBezTo>
                    <a:cubicBezTo>
                      <a:pt x="1184" y="537"/>
                      <a:pt x="1184" y="537"/>
                      <a:pt x="1184" y="537"/>
                    </a:cubicBezTo>
                    <a:cubicBezTo>
                      <a:pt x="1234" y="519"/>
                      <a:pt x="1260" y="464"/>
                      <a:pt x="1243" y="414"/>
                    </a:cubicBezTo>
                    <a:cubicBezTo>
                      <a:pt x="1225" y="364"/>
                      <a:pt x="1170" y="338"/>
                      <a:pt x="1120" y="356"/>
                    </a:cubicBezTo>
                    <a:cubicBezTo>
                      <a:pt x="1070" y="373"/>
                      <a:pt x="1044" y="428"/>
                      <a:pt x="1061" y="478"/>
                    </a:cubicBezTo>
                    <a:cubicBezTo>
                      <a:pt x="1071" y="505"/>
                      <a:pt x="1093" y="527"/>
                      <a:pt x="1120" y="537"/>
                    </a:cubicBezTo>
                    <a:cubicBezTo>
                      <a:pt x="1120" y="638"/>
                      <a:pt x="1120" y="638"/>
                      <a:pt x="1120" y="638"/>
                    </a:cubicBezTo>
                    <a:cubicBezTo>
                      <a:pt x="1024" y="638"/>
                      <a:pt x="1024" y="638"/>
                      <a:pt x="1024" y="638"/>
                    </a:cubicBezTo>
                    <a:cubicBezTo>
                      <a:pt x="1024" y="574"/>
                      <a:pt x="1024" y="574"/>
                      <a:pt x="1024" y="574"/>
                    </a:cubicBezTo>
                    <a:cubicBezTo>
                      <a:pt x="1024" y="557"/>
                      <a:pt x="1010" y="542"/>
                      <a:pt x="992" y="542"/>
                    </a:cubicBezTo>
                    <a:cubicBezTo>
                      <a:pt x="992" y="542"/>
                      <a:pt x="992" y="542"/>
                      <a:pt x="992" y="542"/>
                    </a:cubicBezTo>
                    <a:cubicBezTo>
                      <a:pt x="928" y="542"/>
                      <a:pt x="928" y="542"/>
                      <a:pt x="928" y="542"/>
                    </a:cubicBezTo>
                    <a:cubicBezTo>
                      <a:pt x="928" y="377"/>
                      <a:pt x="928" y="377"/>
                      <a:pt x="928" y="377"/>
                    </a:cubicBezTo>
                    <a:cubicBezTo>
                      <a:pt x="978" y="359"/>
                      <a:pt x="1004" y="304"/>
                      <a:pt x="987" y="254"/>
                    </a:cubicBezTo>
                    <a:cubicBezTo>
                      <a:pt x="969" y="204"/>
                      <a:pt x="914" y="178"/>
                      <a:pt x="864" y="196"/>
                    </a:cubicBezTo>
                    <a:cubicBezTo>
                      <a:pt x="814" y="213"/>
                      <a:pt x="788" y="268"/>
                      <a:pt x="805" y="318"/>
                    </a:cubicBezTo>
                    <a:cubicBezTo>
                      <a:pt x="815" y="345"/>
                      <a:pt x="837" y="367"/>
                      <a:pt x="864" y="377"/>
                    </a:cubicBezTo>
                    <a:cubicBezTo>
                      <a:pt x="864" y="542"/>
                      <a:pt x="864" y="542"/>
                      <a:pt x="864" y="542"/>
                    </a:cubicBezTo>
                    <a:cubicBezTo>
                      <a:pt x="736" y="542"/>
                      <a:pt x="736" y="542"/>
                      <a:pt x="736" y="542"/>
                    </a:cubicBezTo>
                    <a:cubicBezTo>
                      <a:pt x="736" y="32"/>
                      <a:pt x="736" y="32"/>
                      <a:pt x="736" y="32"/>
                    </a:cubicBezTo>
                    <a:cubicBezTo>
                      <a:pt x="736" y="14"/>
                      <a:pt x="722" y="0"/>
                      <a:pt x="704" y="0"/>
                    </a:cubicBezTo>
                    <a:cubicBezTo>
                      <a:pt x="704" y="0"/>
                      <a:pt x="704" y="0"/>
                      <a:pt x="704" y="0"/>
                    </a:cubicBezTo>
                    <a:cubicBezTo>
                      <a:pt x="309" y="0"/>
                      <a:pt x="0" y="285"/>
                      <a:pt x="0" y="650"/>
                    </a:cubicBezTo>
                    <a:cubicBezTo>
                      <a:pt x="0" y="824"/>
                      <a:pt x="69" y="1053"/>
                      <a:pt x="180" y="1249"/>
                    </a:cubicBezTo>
                    <a:cubicBezTo>
                      <a:pt x="199" y="1284"/>
                      <a:pt x="225" y="1321"/>
                      <a:pt x="253" y="1360"/>
                    </a:cubicBezTo>
                    <a:cubicBezTo>
                      <a:pt x="311" y="1443"/>
                      <a:pt x="376" y="1536"/>
                      <a:pt x="383" y="1617"/>
                    </a:cubicBezTo>
                    <a:cubicBezTo>
                      <a:pt x="358" y="1635"/>
                      <a:pt x="344" y="1663"/>
                      <a:pt x="344" y="1693"/>
                    </a:cubicBezTo>
                    <a:cubicBezTo>
                      <a:pt x="344" y="1715"/>
                      <a:pt x="352" y="1736"/>
                      <a:pt x="365" y="1753"/>
                    </a:cubicBezTo>
                    <a:cubicBezTo>
                      <a:pt x="346" y="1771"/>
                      <a:pt x="336" y="1797"/>
                      <a:pt x="336" y="1824"/>
                    </a:cubicBezTo>
                    <a:cubicBezTo>
                      <a:pt x="336" y="1877"/>
                      <a:pt x="379" y="1920"/>
                      <a:pt x="432" y="1920"/>
                    </a:cubicBezTo>
                    <a:cubicBezTo>
                      <a:pt x="976" y="1920"/>
                      <a:pt x="976" y="1920"/>
                      <a:pt x="976" y="1920"/>
                    </a:cubicBezTo>
                    <a:cubicBezTo>
                      <a:pt x="1029" y="1919"/>
                      <a:pt x="1072" y="1876"/>
                      <a:pt x="1072" y="1822"/>
                    </a:cubicBezTo>
                    <a:cubicBezTo>
                      <a:pt x="1072" y="1822"/>
                      <a:pt x="1072" y="1822"/>
                      <a:pt x="1072" y="1821"/>
                    </a:cubicBezTo>
                    <a:cubicBezTo>
                      <a:pt x="1072" y="1795"/>
                      <a:pt x="1061" y="1770"/>
                      <a:pt x="1043" y="1752"/>
                    </a:cubicBezTo>
                    <a:cubicBezTo>
                      <a:pt x="1056" y="1735"/>
                      <a:pt x="1064" y="1713"/>
                      <a:pt x="1064" y="1691"/>
                    </a:cubicBezTo>
                    <a:cubicBezTo>
                      <a:pt x="1064" y="1640"/>
                      <a:pt x="1023" y="1599"/>
                      <a:pt x="972" y="1599"/>
                    </a:cubicBezTo>
                    <a:cubicBezTo>
                      <a:pt x="971" y="1599"/>
                      <a:pt x="969" y="1600"/>
                      <a:pt x="968" y="1600"/>
                    </a:cubicBezTo>
                    <a:cubicBezTo>
                      <a:pt x="736" y="1600"/>
                      <a:pt x="736" y="1600"/>
                      <a:pt x="736" y="1600"/>
                    </a:cubicBezTo>
                    <a:cubicBezTo>
                      <a:pt x="736" y="990"/>
                      <a:pt x="736" y="990"/>
                      <a:pt x="736" y="990"/>
                    </a:cubicBezTo>
                    <a:cubicBezTo>
                      <a:pt x="800" y="990"/>
                      <a:pt x="800" y="990"/>
                      <a:pt x="800" y="990"/>
                    </a:cubicBezTo>
                    <a:cubicBezTo>
                      <a:pt x="800" y="1086"/>
                      <a:pt x="800" y="1086"/>
                      <a:pt x="800" y="1086"/>
                    </a:cubicBezTo>
                    <a:cubicBezTo>
                      <a:pt x="800" y="1104"/>
                      <a:pt x="814" y="1118"/>
                      <a:pt x="832" y="1118"/>
                    </a:cubicBezTo>
                    <a:cubicBezTo>
                      <a:pt x="832" y="1118"/>
                      <a:pt x="832" y="1118"/>
                      <a:pt x="832" y="1118"/>
                    </a:cubicBezTo>
                    <a:cubicBezTo>
                      <a:pt x="928" y="1118"/>
                      <a:pt x="928" y="1118"/>
                      <a:pt x="928" y="1118"/>
                    </a:cubicBezTo>
                    <a:cubicBezTo>
                      <a:pt x="928" y="1156"/>
                      <a:pt x="928" y="1156"/>
                      <a:pt x="928" y="1156"/>
                    </a:cubicBezTo>
                    <a:cubicBezTo>
                      <a:pt x="878" y="1174"/>
                      <a:pt x="852" y="1229"/>
                      <a:pt x="869" y="1279"/>
                    </a:cubicBezTo>
                    <a:cubicBezTo>
                      <a:pt x="887" y="1329"/>
                      <a:pt x="942" y="1355"/>
                      <a:pt x="992" y="1337"/>
                    </a:cubicBezTo>
                    <a:cubicBezTo>
                      <a:pt x="1042" y="1320"/>
                      <a:pt x="1068" y="1265"/>
                      <a:pt x="1051" y="1215"/>
                    </a:cubicBezTo>
                    <a:cubicBezTo>
                      <a:pt x="1041" y="1188"/>
                      <a:pt x="1019" y="1166"/>
                      <a:pt x="992" y="1156"/>
                    </a:cubicBezTo>
                    <a:cubicBezTo>
                      <a:pt x="992" y="1086"/>
                      <a:pt x="992" y="1086"/>
                      <a:pt x="992" y="1086"/>
                    </a:cubicBezTo>
                    <a:cubicBezTo>
                      <a:pt x="992" y="1069"/>
                      <a:pt x="978" y="1054"/>
                      <a:pt x="960" y="1054"/>
                    </a:cubicBezTo>
                    <a:cubicBezTo>
                      <a:pt x="960" y="1054"/>
                      <a:pt x="960" y="1054"/>
                      <a:pt x="960" y="1054"/>
                    </a:cubicBezTo>
                    <a:cubicBezTo>
                      <a:pt x="864" y="1054"/>
                      <a:pt x="864" y="1054"/>
                      <a:pt x="864" y="1054"/>
                    </a:cubicBezTo>
                    <a:cubicBezTo>
                      <a:pt x="864" y="990"/>
                      <a:pt x="864" y="990"/>
                      <a:pt x="864" y="990"/>
                    </a:cubicBezTo>
                    <a:cubicBezTo>
                      <a:pt x="992" y="990"/>
                      <a:pt x="992" y="990"/>
                      <a:pt x="992" y="990"/>
                    </a:cubicBezTo>
                    <a:cubicBezTo>
                      <a:pt x="1010" y="990"/>
                      <a:pt x="1024" y="976"/>
                      <a:pt x="1024" y="958"/>
                    </a:cubicBezTo>
                    <a:cubicBezTo>
                      <a:pt x="1024" y="958"/>
                      <a:pt x="1024" y="958"/>
                      <a:pt x="1024" y="958"/>
                    </a:cubicBezTo>
                    <a:cubicBezTo>
                      <a:pt x="1024" y="894"/>
                      <a:pt x="1024" y="894"/>
                      <a:pt x="1024" y="894"/>
                    </a:cubicBezTo>
                    <a:cubicBezTo>
                      <a:pt x="1222" y="894"/>
                      <a:pt x="1222" y="894"/>
                      <a:pt x="1222" y="894"/>
                    </a:cubicBezTo>
                    <a:cubicBezTo>
                      <a:pt x="1240" y="944"/>
                      <a:pt x="1294" y="970"/>
                      <a:pt x="1344" y="953"/>
                    </a:cubicBezTo>
                    <a:cubicBezTo>
                      <a:pt x="1394" y="935"/>
                      <a:pt x="1420" y="880"/>
                      <a:pt x="1402" y="830"/>
                    </a:cubicBezTo>
                    <a:close/>
                    <a:moveTo>
                      <a:pt x="1152" y="414"/>
                    </a:moveTo>
                    <a:cubicBezTo>
                      <a:pt x="1170" y="414"/>
                      <a:pt x="1184" y="429"/>
                      <a:pt x="1184" y="446"/>
                    </a:cubicBezTo>
                    <a:cubicBezTo>
                      <a:pt x="1184" y="464"/>
                      <a:pt x="1170" y="478"/>
                      <a:pt x="1152" y="478"/>
                    </a:cubicBezTo>
                    <a:cubicBezTo>
                      <a:pt x="1134" y="478"/>
                      <a:pt x="1120" y="464"/>
                      <a:pt x="1120" y="446"/>
                    </a:cubicBezTo>
                    <a:cubicBezTo>
                      <a:pt x="1120" y="429"/>
                      <a:pt x="1134" y="414"/>
                      <a:pt x="1152" y="414"/>
                    </a:cubicBezTo>
                    <a:close/>
                    <a:moveTo>
                      <a:pt x="305" y="1324"/>
                    </a:moveTo>
                    <a:cubicBezTo>
                      <a:pt x="279" y="1286"/>
                      <a:pt x="254" y="1250"/>
                      <a:pt x="235" y="1218"/>
                    </a:cubicBezTo>
                    <a:cubicBezTo>
                      <a:pt x="131" y="1033"/>
                      <a:pt x="64" y="811"/>
                      <a:pt x="64" y="650"/>
                    </a:cubicBezTo>
                    <a:cubicBezTo>
                      <a:pt x="64" y="331"/>
                      <a:pt x="329" y="79"/>
                      <a:pt x="672" y="64"/>
                    </a:cubicBezTo>
                    <a:cubicBezTo>
                      <a:pt x="672" y="288"/>
                      <a:pt x="672" y="288"/>
                      <a:pt x="672" y="288"/>
                    </a:cubicBezTo>
                    <a:cubicBezTo>
                      <a:pt x="664" y="288"/>
                      <a:pt x="655" y="289"/>
                      <a:pt x="646" y="290"/>
                    </a:cubicBezTo>
                    <a:cubicBezTo>
                      <a:pt x="632" y="292"/>
                      <a:pt x="621" y="302"/>
                      <a:pt x="618" y="316"/>
                    </a:cubicBezTo>
                    <a:cubicBezTo>
                      <a:pt x="608" y="362"/>
                      <a:pt x="608" y="362"/>
                      <a:pt x="608" y="362"/>
                    </a:cubicBezTo>
                    <a:cubicBezTo>
                      <a:pt x="600" y="364"/>
                      <a:pt x="592" y="366"/>
                      <a:pt x="584" y="368"/>
                    </a:cubicBezTo>
                    <a:cubicBezTo>
                      <a:pt x="552" y="333"/>
                      <a:pt x="552" y="333"/>
                      <a:pt x="552" y="333"/>
                    </a:cubicBezTo>
                    <a:cubicBezTo>
                      <a:pt x="543" y="323"/>
                      <a:pt x="529" y="319"/>
                      <a:pt x="516" y="325"/>
                    </a:cubicBezTo>
                    <a:cubicBezTo>
                      <a:pt x="480" y="340"/>
                      <a:pt x="446" y="360"/>
                      <a:pt x="415" y="383"/>
                    </a:cubicBezTo>
                    <a:cubicBezTo>
                      <a:pt x="404" y="392"/>
                      <a:pt x="400" y="406"/>
                      <a:pt x="404" y="419"/>
                    </a:cubicBezTo>
                    <a:cubicBezTo>
                      <a:pt x="419" y="464"/>
                      <a:pt x="419" y="464"/>
                      <a:pt x="419" y="464"/>
                    </a:cubicBezTo>
                    <a:cubicBezTo>
                      <a:pt x="413" y="469"/>
                      <a:pt x="407" y="475"/>
                      <a:pt x="401" y="481"/>
                    </a:cubicBezTo>
                    <a:cubicBezTo>
                      <a:pt x="357" y="467"/>
                      <a:pt x="357" y="467"/>
                      <a:pt x="357" y="467"/>
                    </a:cubicBezTo>
                    <a:cubicBezTo>
                      <a:pt x="344" y="462"/>
                      <a:pt x="329" y="467"/>
                      <a:pt x="321" y="478"/>
                    </a:cubicBezTo>
                    <a:cubicBezTo>
                      <a:pt x="297" y="509"/>
                      <a:pt x="278" y="543"/>
                      <a:pt x="262" y="579"/>
                    </a:cubicBezTo>
                    <a:cubicBezTo>
                      <a:pt x="257" y="591"/>
                      <a:pt x="260" y="606"/>
                      <a:pt x="270" y="615"/>
                    </a:cubicBezTo>
                    <a:cubicBezTo>
                      <a:pt x="306" y="647"/>
                      <a:pt x="306" y="647"/>
                      <a:pt x="306" y="647"/>
                    </a:cubicBezTo>
                    <a:cubicBezTo>
                      <a:pt x="304" y="655"/>
                      <a:pt x="301" y="663"/>
                      <a:pt x="300" y="671"/>
                    </a:cubicBezTo>
                    <a:cubicBezTo>
                      <a:pt x="250" y="681"/>
                      <a:pt x="250" y="681"/>
                      <a:pt x="250" y="681"/>
                    </a:cubicBezTo>
                    <a:cubicBezTo>
                      <a:pt x="235" y="683"/>
                      <a:pt x="224" y="697"/>
                      <a:pt x="224" y="712"/>
                    </a:cubicBezTo>
                    <a:cubicBezTo>
                      <a:pt x="224" y="821"/>
                      <a:pt x="224" y="821"/>
                      <a:pt x="224" y="821"/>
                    </a:cubicBezTo>
                    <a:cubicBezTo>
                      <a:pt x="224" y="836"/>
                      <a:pt x="235" y="849"/>
                      <a:pt x="250" y="852"/>
                    </a:cubicBezTo>
                    <a:cubicBezTo>
                      <a:pt x="300" y="862"/>
                      <a:pt x="300" y="862"/>
                      <a:pt x="300" y="862"/>
                    </a:cubicBezTo>
                    <a:cubicBezTo>
                      <a:pt x="301" y="870"/>
                      <a:pt x="304" y="878"/>
                      <a:pt x="306" y="886"/>
                    </a:cubicBezTo>
                    <a:cubicBezTo>
                      <a:pt x="270" y="918"/>
                      <a:pt x="270" y="918"/>
                      <a:pt x="270" y="918"/>
                    </a:cubicBezTo>
                    <a:cubicBezTo>
                      <a:pt x="260" y="927"/>
                      <a:pt x="257" y="942"/>
                      <a:pt x="262" y="954"/>
                    </a:cubicBezTo>
                    <a:cubicBezTo>
                      <a:pt x="278" y="990"/>
                      <a:pt x="297" y="1024"/>
                      <a:pt x="321" y="1055"/>
                    </a:cubicBezTo>
                    <a:cubicBezTo>
                      <a:pt x="329" y="1066"/>
                      <a:pt x="344" y="1070"/>
                      <a:pt x="357" y="1066"/>
                    </a:cubicBezTo>
                    <a:cubicBezTo>
                      <a:pt x="401" y="1052"/>
                      <a:pt x="401" y="1052"/>
                      <a:pt x="401" y="1052"/>
                    </a:cubicBezTo>
                    <a:cubicBezTo>
                      <a:pt x="407" y="1058"/>
                      <a:pt x="413" y="1063"/>
                      <a:pt x="419" y="1069"/>
                    </a:cubicBezTo>
                    <a:cubicBezTo>
                      <a:pt x="404" y="1114"/>
                      <a:pt x="404" y="1114"/>
                      <a:pt x="404" y="1114"/>
                    </a:cubicBezTo>
                    <a:cubicBezTo>
                      <a:pt x="400" y="1127"/>
                      <a:pt x="404" y="1141"/>
                      <a:pt x="415" y="1149"/>
                    </a:cubicBezTo>
                    <a:cubicBezTo>
                      <a:pt x="446" y="1173"/>
                      <a:pt x="480" y="1193"/>
                      <a:pt x="516" y="1208"/>
                    </a:cubicBezTo>
                    <a:cubicBezTo>
                      <a:pt x="529" y="1214"/>
                      <a:pt x="543" y="1210"/>
                      <a:pt x="552" y="1200"/>
                    </a:cubicBezTo>
                    <a:cubicBezTo>
                      <a:pt x="584" y="1165"/>
                      <a:pt x="584" y="1165"/>
                      <a:pt x="584" y="1165"/>
                    </a:cubicBezTo>
                    <a:cubicBezTo>
                      <a:pt x="592" y="1167"/>
                      <a:pt x="600" y="1169"/>
                      <a:pt x="608" y="1171"/>
                    </a:cubicBezTo>
                    <a:cubicBezTo>
                      <a:pt x="618" y="1217"/>
                      <a:pt x="618" y="1217"/>
                      <a:pt x="618" y="1217"/>
                    </a:cubicBezTo>
                    <a:cubicBezTo>
                      <a:pt x="621" y="1231"/>
                      <a:pt x="632" y="1241"/>
                      <a:pt x="646" y="1243"/>
                    </a:cubicBezTo>
                    <a:cubicBezTo>
                      <a:pt x="655" y="1244"/>
                      <a:pt x="664" y="1244"/>
                      <a:pt x="672" y="1245"/>
                    </a:cubicBezTo>
                    <a:cubicBezTo>
                      <a:pt x="672" y="1600"/>
                      <a:pt x="672" y="1600"/>
                      <a:pt x="672" y="1600"/>
                    </a:cubicBezTo>
                    <a:cubicBezTo>
                      <a:pt x="445" y="1600"/>
                      <a:pt x="445" y="1600"/>
                      <a:pt x="445" y="1600"/>
                    </a:cubicBezTo>
                    <a:cubicBezTo>
                      <a:pt x="432" y="1505"/>
                      <a:pt x="365" y="1409"/>
                      <a:pt x="305" y="1324"/>
                    </a:cubicBezTo>
                    <a:close/>
                    <a:moveTo>
                      <a:pt x="416" y="766"/>
                    </a:moveTo>
                    <a:cubicBezTo>
                      <a:pt x="416" y="913"/>
                      <a:pt x="526" y="1036"/>
                      <a:pt x="672" y="1053"/>
                    </a:cubicBezTo>
                    <a:cubicBezTo>
                      <a:pt x="672" y="1163"/>
                      <a:pt x="672" y="1163"/>
                      <a:pt x="672" y="1163"/>
                    </a:cubicBezTo>
                    <a:cubicBezTo>
                      <a:pt x="667" y="1137"/>
                      <a:pt x="667" y="1137"/>
                      <a:pt x="667" y="1137"/>
                    </a:cubicBezTo>
                    <a:cubicBezTo>
                      <a:pt x="664" y="1125"/>
                      <a:pt x="654" y="1115"/>
                      <a:pt x="641" y="1112"/>
                    </a:cubicBezTo>
                    <a:cubicBezTo>
                      <a:pt x="622" y="1109"/>
                      <a:pt x="603" y="1104"/>
                      <a:pt x="585" y="1097"/>
                    </a:cubicBezTo>
                    <a:cubicBezTo>
                      <a:pt x="582" y="1096"/>
                      <a:pt x="578" y="1096"/>
                      <a:pt x="574" y="1096"/>
                    </a:cubicBezTo>
                    <a:cubicBezTo>
                      <a:pt x="565" y="1096"/>
                      <a:pt x="557" y="1099"/>
                      <a:pt x="551" y="1106"/>
                    </a:cubicBezTo>
                    <a:cubicBezTo>
                      <a:pt x="521" y="1140"/>
                      <a:pt x="521" y="1140"/>
                      <a:pt x="521" y="1140"/>
                    </a:cubicBezTo>
                    <a:cubicBezTo>
                      <a:pt x="504" y="1131"/>
                      <a:pt x="488" y="1122"/>
                      <a:pt x="472" y="1111"/>
                    </a:cubicBezTo>
                    <a:cubicBezTo>
                      <a:pt x="486" y="1069"/>
                      <a:pt x="486" y="1069"/>
                      <a:pt x="486" y="1069"/>
                    </a:cubicBezTo>
                    <a:cubicBezTo>
                      <a:pt x="490" y="1057"/>
                      <a:pt x="487" y="1043"/>
                      <a:pt x="477" y="1035"/>
                    </a:cubicBezTo>
                    <a:cubicBezTo>
                      <a:pt x="462" y="1022"/>
                      <a:pt x="448" y="1009"/>
                      <a:pt x="436" y="994"/>
                    </a:cubicBezTo>
                    <a:cubicBezTo>
                      <a:pt x="427" y="984"/>
                      <a:pt x="414" y="980"/>
                      <a:pt x="401" y="984"/>
                    </a:cubicBezTo>
                    <a:cubicBezTo>
                      <a:pt x="359" y="998"/>
                      <a:pt x="359" y="998"/>
                      <a:pt x="359" y="998"/>
                    </a:cubicBezTo>
                    <a:cubicBezTo>
                      <a:pt x="348" y="983"/>
                      <a:pt x="339" y="967"/>
                      <a:pt x="331" y="950"/>
                    </a:cubicBezTo>
                    <a:cubicBezTo>
                      <a:pt x="364" y="920"/>
                      <a:pt x="364" y="920"/>
                      <a:pt x="364" y="920"/>
                    </a:cubicBezTo>
                    <a:cubicBezTo>
                      <a:pt x="374" y="911"/>
                      <a:pt x="377" y="897"/>
                      <a:pt x="373" y="885"/>
                    </a:cubicBezTo>
                    <a:cubicBezTo>
                      <a:pt x="366" y="867"/>
                      <a:pt x="361" y="848"/>
                      <a:pt x="358" y="829"/>
                    </a:cubicBezTo>
                    <a:cubicBezTo>
                      <a:pt x="356" y="816"/>
                      <a:pt x="346" y="806"/>
                      <a:pt x="333" y="804"/>
                    </a:cubicBezTo>
                    <a:cubicBezTo>
                      <a:pt x="288" y="795"/>
                      <a:pt x="288" y="795"/>
                      <a:pt x="288" y="795"/>
                    </a:cubicBezTo>
                    <a:cubicBezTo>
                      <a:pt x="288" y="738"/>
                      <a:pt x="288" y="738"/>
                      <a:pt x="288" y="738"/>
                    </a:cubicBezTo>
                    <a:cubicBezTo>
                      <a:pt x="333" y="729"/>
                      <a:pt x="333" y="729"/>
                      <a:pt x="333" y="729"/>
                    </a:cubicBezTo>
                    <a:cubicBezTo>
                      <a:pt x="346" y="727"/>
                      <a:pt x="356" y="716"/>
                      <a:pt x="358" y="704"/>
                    </a:cubicBezTo>
                    <a:cubicBezTo>
                      <a:pt x="361" y="685"/>
                      <a:pt x="366" y="666"/>
                      <a:pt x="373" y="648"/>
                    </a:cubicBezTo>
                    <a:cubicBezTo>
                      <a:pt x="377" y="635"/>
                      <a:pt x="374" y="622"/>
                      <a:pt x="364" y="613"/>
                    </a:cubicBezTo>
                    <a:cubicBezTo>
                      <a:pt x="331" y="583"/>
                      <a:pt x="331" y="583"/>
                      <a:pt x="331" y="583"/>
                    </a:cubicBezTo>
                    <a:cubicBezTo>
                      <a:pt x="339" y="566"/>
                      <a:pt x="348" y="550"/>
                      <a:pt x="359" y="535"/>
                    </a:cubicBezTo>
                    <a:cubicBezTo>
                      <a:pt x="401" y="549"/>
                      <a:pt x="401" y="549"/>
                      <a:pt x="401" y="549"/>
                    </a:cubicBezTo>
                    <a:cubicBezTo>
                      <a:pt x="414" y="553"/>
                      <a:pt x="427" y="549"/>
                      <a:pt x="436" y="539"/>
                    </a:cubicBezTo>
                    <a:cubicBezTo>
                      <a:pt x="448" y="524"/>
                      <a:pt x="462" y="511"/>
                      <a:pt x="477" y="498"/>
                    </a:cubicBezTo>
                    <a:cubicBezTo>
                      <a:pt x="487" y="490"/>
                      <a:pt x="490" y="476"/>
                      <a:pt x="486" y="464"/>
                    </a:cubicBezTo>
                    <a:cubicBezTo>
                      <a:pt x="472" y="421"/>
                      <a:pt x="472" y="421"/>
                      <a:pt x="472" y="421"/>
                    </a:cubicBezTo>
                    <a:cubicBezTo>
                      <a:pt x="488" y="411"/>
                      <a:pt x="504" y="401"/>
                      <a:pt x="521" y="393"/>
                    </a:cubicBezTo>
                    <a:cubicBezTo>
                      <a:pt x="551" y="427"/>
                      <a:pt x="551" y="427"/>
                      <a:pt x="551" y="427"/>
                    </a:cubicBezTo>
                    <a:cubicBezTo>
                      <a:pt x="559" y="436"/>
                      <a:pt x="573" y="440"/>
                      <a:pt x="585" y="435"/>
                    </a:cubicBezTo>
                    <a:cubicBezTo>
                      <a:pt x="603" y="429"/>
                      <a:pt x="622" y="424"/>
                      <a:pt x="641" y="420"/>
                    </a:cubicBezTo>
                    <a:cubicBezTo>
                      <a:pt x="654" y="418"/>
                      <a:pt x="664" y="408"/>
                      <a:pt x="667" y="396"/>
                    </a:cubicBezTo>
                    <a:cubicBezTo>
                      <a:pt x="672" y="370"/>
                      <a:pt x="672" y="370"/>
                      <a:pt x="672" y="370"/>
                    </a:cubicBezTo>
                    <a:cubicBezTo>
                      <a:pt x="672" y="480"/>
                      <a:pt x="672" y="480"/>
                      <a:pt x="672" y="480"/>
                    </a:cubicBezTo>
                    <a:cubicBezTo>
                      <a:pt x="526" y="497"/>
                      <a:pt x="416" y="620"/>
                      <a:pt x="416" y="766"/>
                    </a:cubicBezTo>
                    <a:close/>
                    <a:moveTo>
                      <a:pt x="672" y="545"/>
                    </a:moveTo>
                    <a:cubicBezTo>
                      <a:pt x="672" y="988"/>
                      <a:pt x="672" y="988"/>
                      <a:pt x="672" y="988"/>
                    </a:cubicBezTo>
                    <a:cubicBezTo>
                      <a:pt x="550" y="970"/>
                      <a:pt x="465" y="857"/>
                      <a:pt x="482" y="735"/>
                    </a:cubicBezTo>
                    <a:cubicBezTo>
                      <a:pt x="496" y="636"/>
                      <a:pt x="574" y="559"/>
                      <a:pt x="672" y="545"/>
                    </a:cubicBezTo>
                    <a:close/>
                    <a:moveTo>
                      <a:pt x="1008" y="1824"/>
                    </a:moveTo>
                    <a:cubicBezTo>
                      <a:pt x="1008" y="1841"/>
                      <a:pt x="994" y="1856"/>
                      <a:pt x="976" y="1856"/>
                    </a:cubicBezTo>
                    <a:cubicBezTo>
                      <a:pt x="432" y="1856"/>
                      <a:pt x="432" y="1856"/>
                      <a:pt x="432" y="1856"/>
                    </a:cubicBezTo>
                    <a:cubicBezTo>
                      <a:pt x="414" y="1855"/>
                      <a:pt x="400" y="1840"/>
                      <a:pt x="400" y="1822"/>
                    </a:cubicBezTo>
                    <a:cubicBezTo>
                      <a:pt x="400" y="1822"/>
                      <a:pt x="400" y="1822"/>
                      <a:pt x="400" y="1821"/>
                    </a:cubicBezTo>
                    <a:cubicBezTo>
                      <a:pt x="400" y="1804"/>
                      <a:pt x="414" y="1789"/>
                      <a:pt x="432" y="1789"/>
                    </a:cubicBezTo>
                    <a:cubicBezTo>
                      <a:pt x="976" y="1789"/>
                      <a:pt x="976" y="1789"/>
                      <a:pt x="976" y="1789"/>
                    </a:cubicBezTo>
                    <a:cubicBezTo>
                      <a:pt x="994" y="1790"/>
                      <a:pt x="1008" y="1804"/>
                      <a:pt x="1008" y="1822"/>
                    </a:cubicBezTo>
                    <a:cubicBezTo>
                      <a:pt x="1008" y="1823"/>
                      <a:pt x="1008" y="1823"/>
                      <a:pt x="1008" y="1824"/>
                    </a:cubicBezTo>
                    <a:close/>
                    <a:moveTo>
                      <a:pt x="968" y="1664"/>
                    </a:moveTo>
                    <a:cubicBezTo>
                      <a:pt x="984" y="1662"/>
                      <a:pt x="998" y="1674"/>
                      <a:pt x="1000" y="1690"/>
                    </a:cubicBezTo>
                    <a:cubicBezTo>
                      <a:pt x="1000" y="1691"/>
                      <a:pt x="1000" y="1692"/>
                      <a:pt x="1000" y="1693"/>
                    </a:cubicBezTo>
                    <a:cubicBezTo>
                      <a:pt x="1000" y="1711"/>
                      <a:pt x="985" y="1725"/>
                      <a:pt x="968" y="1725"/>
                    </a:cubicBezTo>
                    <a:cubicBezTo>
                      <a:pt x="440" y="1725"/>
                      <a:pt x="440" y="1725"/>
                      <a:pt x="440" y="1725"/>
                    </a:cubicBezTo>
                    <a:cubicBezTo>
                      <a:pt x="422" y="1725"/>
                      <a:pt x="408" y="1710"/>
                      <a:pt x="408" y="1692"/>
                    </a:cubicBezTo>
                    <a:cubicBezTo>
                      <a:pt x="408" y="1692"/>
                      <a:pt x="408" y="1691"/>
                      <a:pt x="408" y="1691"/>
                    </a:cubicBezTo>
                    <a:cubicBezTo>
                      <a:pt x="409" y="1675"/>
                      <a:pt x="422" y="1663"/>
                      <a:pt x="438" y="1663"/>
                    </a:cubicBezTo>
                    <a:cubicBezTo>
                      <a:pt x="439" y="1663"/>
                      <a:pt x="440" y="1663"/>
                      <a:pt x="440" y="1664"/>
                    </a:cubicBezTo>
                    <a:cubicBezTo>
                      <a:pt x="968" y="1664"/>
                      <a:pt x="968" y="1664"/>
                      <a:pt x="968" y="1664"/>
                    </a:cubicBezTo>
                    <a:close/>
                    <a:moveTo>
                      <a:pt x="960" y="1214"/>
                    </a:moveTo>
                    <a:cubicBezTo>
                      <a:pt x="978" y="1214"/>
                      <a:pt x="992" y="1229"/>
                      <a:pt x="992" y="1246"/>
                    </a:cubicBezTo>
                    <a:cubicBezTo>
                      <a:pt x="992" y="1264"/>
                      <a:pt x="978" y="1278"/>
                      <a:pt x="960" y="1278"/>
                    </a:cubicBezTo>
                    <a:cubicBezTo>
                      <a:pt x="942" y="1278"/>
                      <a:pt x="928" y="1264"/>
                      <a:pt x="928" y="1246"/>
                    </a:cubicBezTo>
                    <a:cubicBezTo>
                      <a:pt x="928" y="1229"/>
                      <a:pt x="942" y="1214"/>
                      <a:pt x="960" y="1214"/>
                    </a:cubicBezTo>
                    <a:close/>
                    <a:moveTo>
                      <a:pt x="896" y="254"/>
                    </a:moveTo>
                    <a:cubicBezTo>
                      <a:pt x="914" y="254"/>
                      <a:pt x="928" y="269"/>
                      <a:pt x="928" y="286"/>
                    </a:cubicBezTo>
                    <a:cubicBezTo>
                      <a:pt x="928" y="304"/>
                      <a:pt x="914" y="318"/>
                      <a:pt x="896" y="318"/>
                    </a:cubicBezTo>
                    <a:cubicBezTo>
                      <a:pt x="878" y="318"/>
                      <a:pt x="864" y="304"/>
                      <a:pt x="864" y="286"/>
                    </a:cubicBezTo>
                    <a:cubicBezTo>
                      <a:pt x="864" y="269"/>
                      <a:pt x="878" y="254"/>
                      <a:pt x="896" y="254"/>
                    </a:cubicBezTo>
                    <a:close/>
                    <a:moveTo>
                      <a:pt x="960" y="926"/>
                    </a:moveTo>
                    <a:cubicBezTo>
                      <a:pt x="736" y="926"/>
                      <a:pt x="736" y="926"/>
                      <a:pt x="736" y="926"/>
                    </a:cubicBezTo>
                    <a:cubicBezTo>
                      <a:pt x="736" y="606"/>
                      <a:pt x="736" y="606"/>
                      <a:pt x="736" y="606"/>
                    </a:cubicBezTo>
                    <a:cubicBezTo>
                      <a:pt x="960" y="606"/>
                      <a:pt x="960" y="606"/>
                      <a:pt x="960" y="606"/>
                    </a:cubicBezTo>
                    <a:lnTo>
                      <a:pt x="960" y="926"/>
                    </a:lnTo>
                    <a:close/>
                    <a:moveTo>
                      <a:pt x="1312" y="894"/>
                    </a:moveTo>
                    <a:cubicBezTo>
                      <a:pt x="1294" y="894"/>
                      <a:pt x="1280" y="880"/>
                      <a:pt x="1280" y="862"/>
                    </a:cubicBezTo>
                    <a:cubicBezTo>
                      <a:pt x="1280" y="845"/>
                      <a:pt x="1294" y="830"/>
                      <a:pt x="1312" y="830"/>
                    </a:cubicBezTo>
                    <a:cubicBezTo>
                      <a:pt x="1330" y="830"/>
                      <a:pt x="1344" y="845"/>
                      <a:pt x="1344" y="862"/>
                    </a:cubicBezTo>
                    <a:cubicBezTo>
                      <a:pt x="1344" y="880"/>
                      <a:pt x="1330" y="894"/>
                      <a:pt x="1312" y="8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7CED3593-1815-43B8-8B3C-85F44FF229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64120" y="4275681"/>
                <a:ext cx="160338" cy="160338"/>
              </a:xfrm>
              <a:custGeom>
                <a:avLst/>
                <a:gdLst>
                  <a:gd name="T0" fmla="*/ 30 w 86"/>
                  <a:gd name="T1" fmla="*/ 0 h 86"/>
                  <a:gd name="T2" fmla="*/ 0 w 86"/>
                  <a:gd name="T3" fmla="*/ 63 h 86"/>
                  <a:gd name="T4" fmla="*/ 59 w 86"/>
                  <a:gd name="T5" fmla="*/ 86 h 86"/>
                  <a:gd name="T6" fmla="*/ 86 w 86"/>
                  <a:gd name="T7" fmla="*/ 31 h 86"/>
                  <a:gd name="T8" fmla="*/ 30 w 86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30" y="0"/>
                    </a:moveTo>
                    <a:cubicBezTo>
                      <a:pt x="18" y="20"/>
                      <a:pt x="8" y="41"/>
                      <a:pt x="0" y="63"/>
                    </a:cubicBezTo>
                    <a:cubicBezTo>
                      <a:pt x="59" y="86"/>
                      <a:pt x="59" y="86"/>
                      <a:pt x="59" y="86"/>
                    </a:cubicBezTo>
                    <a:cubicBezTo>
                      <a:pt x="67" y="67"/>
                      <a:pt x="76" y="49"/>
                      <a:pt x="86" y="31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32" name="Freeform 7">
                <a:extLst>
                  <a:ext uri="{FF2B5EF4-FFF2-40B4-BE49-F238E27FC236}">
                    <a16:creationId xmlns:a16="http://schemas.microsoft.com/office/drawing/2014/main" id="{79A0824F-B886-4976-8970-7CC3700508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5057" y="4067718"/>
                <a:ext cx="168276" cy="165101"/>
              </a:xfrm>
              <a:custGeom>
                <a:avLst/>
                <a:gdLst>
                  <a:gd name="T0" fmla="*/ 38 w 90"/>
                  <a:gd name="T1" fmla="*/ 0 h 89"/>
                  <a:gd name="T2" fmla="*/ 0 w 90"/>
                  <a:gd name="T3" fmla="*/ 55 h 89"/>
                  <a:gd name="T4" fmla="*/ 54 w 90"/>
                  <a:gd name="T5" fmla="*/ 89 h 89"/>
                  <a:gd name="T6" fmla="*/ 90 w 90"/>
                  <a:gd name="T7" fmla="*/ 36 h 89"/>
                  <a:gd name="T8" fmla="*/ 38 w 90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89">
                    <a:moveTo>
                      <a:pt x="38" y="0"/>
                    </a:moveTo>
                    <a:cubicBezTo>
                      <a:pt x="25" y="18"/>
                      <a:pt x="12" y="36"/>
                      <a:pt x="0" y="55"/>
                    </a:cubicBezTo>
                    <a:cubicBezTo>
                      <a:pt x="54" y="89"/>
                      <a:pt x="54" y="89"/>
                      <a:pt x="54" y="89"/>
                    </a:cubicBezTo>
                    <a:cubicBezTo>
                      <a:pt x="66" y="71"/>
                      <a:pt x="78" y="54"/>
                      <a:pt x="90" y="36"/>
                    </a:cubicBez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33" name="Freeform 8">
                <a:extLst>
                  <a:ext uri="{FF2B5EF4-FFF2-40B4-BE49-F238E27FC236}">
                    <a16:creationId xmlns:a16="http://schemas.microsoft.com/office/drawing/2014/main" id="{0A4F4B1C-B8FC-4C43-8F42-67B3213716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3769" y="3867693"/>
                <a:ext cx="166688" cy="168276"/>
              </a:xfrm>
              <a:custGeom>
                <a:avLst/>
                <a:gdLst>
                  <a:gd name="T0" fmla="*/ 35 w 90"/>
                  <a:gd name="T1" fmla="*/ 0 h 90"/>
                  <a:gd name="T2" fmla="*/ 0 w 90"/>
                  <a:gd name="T3" fmla="*/ 53 h 90"/>
                  <a:gd name="T4" fmla="*/ 53 w 90"/>
                  <a:gd name="T5" fmla="*/ 90 h 90"/>
                  <a:gd name="T6" fmla="*/ 90 w 90"/>
                  <a:gd name="T7" fmla="*/ 34 h 90"/>
                  <a:gd name="T8" fmla="*/ 35 w 90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90">
                    <a:moveTo>
                      <a:pt x="35" y="0"/>
                    </a:moveTo>
                    <a:cubicBezTo>
                      <a:pt x="25" y="17"/>
                      <a:pt x="13" y="35"/>
                      <a:pt x="0" y="53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66" y="71"/>
                      <a:pt x="78" y="52"/>
                      <a:pt x="90" y="34"/>
                    </a:cubicBezTo>
                    <a:lnTo>
                      <a:pt x="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34" name="Freeform 9">
                <a:extLst>
                  <a:ext uri="{FF2B5EF4-FFF2-40B4-BE49-F238E27FC236}">
                    <a16:creationId xmlns:a16="http://schemas.microsoft.com/office/drawing/2014/main" id="{2547CE30-02E8-44EF-BD36-5C3DFA550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79943" y="3661317"/>
                <a:ext cx="160338" cy="161925"/>
              </a:xfrm>
              <a:custGeom>
                <a:avLst/>
                <a:gdLst>
                  <a:gd name="T0" fmla="*/ 28 w 86"/>
                  <a:gd name="T1" fmla="*/ 0 h 87"/>
                  <a:gd name="T2" fmla="*/ 0 w 86"/>
                  <a:gd name="T3" fmla="*/ 57 h 87"/>
                  <a:gd name="T4" fmla="*/ 56 w 86"/>
                  <a:gd name="T5" fmla="*/ 87 h 87"/>
                  <a:gd name="T6" fmla="*/ 86 w 86"/>
                  <a:gd name="T7" fmla="*/ 27 h 87"/>
                  <a:gd name="T8" fmla="*/ 28 w 86"/>
                  <a:gd name="T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7">
                    <a:moveTo>
                      <a:pt x="28" y="0"/>
                    </a:moveTo>
                    <a:cubicBezTo>
                      <a:pt x="19" y="19"/>
                      <a:pt x="10" y="38"/>
                      <a:pt x="0" y="57"/>
                    </a:cubicBezTo>
                    <a:cubicBezTo>
                      <a:pt x="56" y="87"/>
                      <a:pt x="56" y="87"/>
                      <a:pt x="56" y="87"/>
                    </a:cubicBezTo>
                    <a:cubicBezTo>
                      <a:pt x="67" y="67"/>
                      <a:pt x="77" y="47"/>
                      <a:pt x="86" y="27"/>
                    </a:cubicBez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35" name="Freeform 10">
                <a:extLst>
                  <a:ext uri="{FF2B5EF4-FFF2-40B4-BE49-F238E27FC236}">
                    <a16:creationId xmlns:a16="http://schemas.microsoft.com/office/drawing/2014/main" id="{FE91BE14-CD9A-41D7-832A-D1A39FFB26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6755" y="3440654"/>
                <a:ext cx="153988" cy="157163"/>
              </a:xfrm>
              <a:custGeom>
                <a:avLst/>
                <a:gdLst>
                  <a:gd name="T0" fmla="*/ 23 w 83"/>
                  <a:gd name="T1" fmla="*/ 0 h 84"/>
                  <a:gd name="T2" fmla="*/ 0 w 83"/>
                  <a:gd name="T3" fmla="*/ 59 h 84"/>
                  <a:gd name="T4" fmla="*/ 59 w 83"/>
                  <a:gd name="T5" fmla="*/ 84 h 84"/>
                  <a:gd name="T6" fmla="*/ 83 w 83"/>
                  <a:gd name="T7" fmla="*/ 23 h 84"/>
                  <a:gd name="T8" fmla="*/ 23 w 83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4">
                    <a:moveTo>
                      <a:pt x="23" y="0"/>
                    </a:moveTo>
                    <a:cubicBezTo>
                      <a:pt x="16" y="20"/>
                      <a:pt x="8" y="40"/>
                      <a:pt x="0" y="59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67" y="64"/>
                      <a:pt x="76" y="43"/>
                      <a:pt x="83" y="23"/>
                    </a:cubicBez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36" name="Freeform 11">
                <a:extLst>
                  <a:ext uri="{FF2B5EF4-FFF2-40B4-BE49-F238E27FC236}">
                    <a16:creationId xmlns:a16="http://schemas.microsoft.com/office/drawing/2014/main" id="{47DF5DD8-67E5-4863-B702-606ED10EA9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4191" y="2751677"/>
                <a:ext cx="123826" cy="127000"/>
              </a:xfrm>
              <a:custGeom>
                <a:avLst/>
                <a:gdLst>
                  <a:gd name="T0" fmla="*/ 66 w 66"/>
                  <a:gd name="T1" fmla="*/ 0 h 68"/>
                  <a:gd name="T2" fmla="*/ 2 w 66"/>
                  <a:gd name="T3" fmla="*/ 0 h 68"/>
                  <a:gd name="T4" fmla="*/ 2 w 66"/>
                  <a:gd name="T5" fmla="*/ 6 h 68"/>
                  <a:gd name="T6" fmla="*/ 0 w 66"/>
                  <a:gd name="T7" fmla="*/ 63 h 68"/>
                  <a:gd name="T8" fmla="*/ 63 w 66"/>
                  <a:gd name="T9" fmla="*/ 68 h 68"/>
                  <a:gd name="T10" fmla="*/ 66 w 66"/>
                  <a:gd name="T11" fmla="*/ 6 h 68"/>
                  <a:gd name="T12" fmla="*/ 66 w 66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68">
                    <a:moveTo>
                      <a:pt x="6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24"/>
                      <a:pt x="1" y="43"/>
                      <a:pt x="0" y="63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5" y="47"/>
                      <a:pt x="66" y="26"/>
                      <a:pt x="66" y="6"/>
                    </a:cubicBez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37" name="Freeform 12">
                <a:extLst>
                  <a:ext uri="{FF2B5EF4-FFF2-40B4-BE49-F238E27FC236}">
                    <a16:creationId xmlns:a16="http://schemas.microsoft.com/office/drawing/2014/main" id="{39FAFB29-EA2C-4507-BB92-1FF91A9DE6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18004" y="2497676"/>
                <a:ext cx="139701" cy="139700"/>
              </a:xfrm>
              <a:custGeom>
                <a:avLst/>
                <a:gdLst>
                  <a:gd name="T0" fmla="*/ 63 w 75"/>
                  <a:gd name="T1" fmla="*/ 0 h 75"/>
                  <a:gd name="T2" fmla="*/ 0 w 75"/>
                  <a:gd name="T3" fmla="*/ 14 h 75"/>
                  <a:gd name="T4" fmla="*/ 11 w 75"/>
                  <a:gd name="T5" fmla="*/ 75 h 75"/>
                  <a:gd name="T6" fmla="*/ 75 w 75"/>
                  <a:gd name="T7" fmla="*/ 67 h 75"/>
                  <a:gd name="T8" fmla="*/ 63 w 75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5">
                    <a:moveTo>
                      <a:pt x="63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5" y="34"/>
                      <a:pt x="9" y="54"/>
                      <a:pt x="11" y="75"/>
                    </a:cubicBezTo>
                    <a:cubicBezTo>
                      <a:pt x="75" y="67"/>
                      <a:pt x="75" y="67"/>
                      <a:pt x="75" y="67"/>
                    </a:cubicBezTo>
                    <a:cubicBezTo>
                      <a:pt x="72" y="45"/>
                      <a:pt x="68" y="22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38" name="Freeform 13">
                <a:extLst>
                  <a:ext uri="{FF2B5EF4-FFF2-40B4-BE49-F238E27FC236}">
                    <a16:creationId xmlns:a16="http://schemas.microsoft.com/office/drawing/2014/main" id="{647ABCFD-411E-4040-8B83-F18F6A828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4204" y="2254788"/>
                <a:ext cx="155576" cy="158750"/>
              </a:xfrm>
              <a:custGeom>
                <a:avLst/>
                <a:gdLst>
                  <a:gd name="T0" fmla="*/ 58 w 84"/>
                  <a:gd name="T1" fmla="*/ 0 h 85"/>
                  <a:gd name="T2" fmla="*/ 0 w 84"/>
                  <a:gd name="T3" fmla="*/ 28 h 85"/>
                  <a:gd name="T4" fmla="*/ 24 w 84"/>
                  <a:gd name="T5" fmla="*/ 85 h 85"/>
                  <a:gd name="T6" fmla="*/ 84 w 84"/>
                  <a:gd name="T7" fmla="*/ 64 h 85"/>
                  <a:gd name="T8" fmla="*/ 58 w 84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5">
                    <a:moveTo>
                      <a:pt x="58" y="0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9" y="47"/>
                      <a:pt x="17" y="66"/>
                      <a:pt x="24" y="85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77" y="42"/>
                      <a:pt x="68" y="21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39" name="Freeform 14">
                <a:extLst>
                  <a:ext uri="{FF2B5EF4-FFF2-40B4-BE49-F238E27FC236}">
                    <a16:creationId xmlns:a16="http://schemas.microsoft.com/office/drawing/2014/main" id="{31B06264-701F-469D-8CEF-CAE4836A9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18030" y="2038887"/>
                <a:ext cx="168276" cy="169863"/>
              </a:xfrm>
              <a:custGeom>
                <a:avLst/>
                <a:gdLst>
                  <a:gd name="T0" fmla="*/ 50 w 90"/>
                  <a:gd name="T1" fmla="*/ 0 h 91"/>
                  <a:gd name="T2" fmla="*/ 0 w 90"/>
                  <a:gd name="T3" fmla="*/ 40 h 91"/>
                  <a:gd name="T4" fmla="*/ 36 w 90"/>
                  <a:gd name="T5" fmla="*/ 91 h 91"/>
                  <a:gd name="T6" fmla="*/ 90 w 90"/>
                  <a:gd name="T7" fmla="*/ 56 h 91"/>
                  <a:gd name="T8" fmla="*/ 50 w 90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91">
                    <a:moveTo>
                      <a:pt x="50" y="0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13" y="56"/>
                      <a:pt x="25" y="73"/>
                      <a:pt x="36" y="91"/>
                    </a:cubicBezTo>
                    <a:cubicBezTo>
                      <a:pt x="90" y="56"/>
                      <a:pt x="90" y="56"/>
                      <a:pt x="90" y="56"/>
                    </a:cubicBezTo>
                    <a:cubicBezTo>
                      <a:pt x="78" y="37"/>
                      <a:pt x="65" y="18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40" name="Freeform 15">
                <a:extLst>
                  <a:ext uri="{FF2B5EF4-FFF2-40B4-BE49-F238E27FC236}">
                    <a16:creationId xmlns:a16="http://schemas.microsoft.com/office/drawing/2014/main" id="{1F6E1C1C-190B-4ED1-A8FE-A586E2341B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78369" y="1857911"/>
                <a:ext cx="169863" cy="169863"/>
              </a:xfrm>
              <a:custGeom>
                <a:avLst/>
                <a:gdLst>
                  <a:gd name="T0" fmla="*/ 41 w 91"/>
                  <a:gd name="T1" fmla="*/ 0 h 91"/>
                  <a:gd name="T2" fmla="*/ 0 w 91"/>
                  <a:gd name="T3" fmla="*/ 49 h 91"/>
                  <a:gd name="T4" fmla="*/ 45 w 91"/>
                  <a:gd name="T5" fmla="*/ 91 h 91"/>
                  <a:gd name="T6" fmla="*/ 91 w 91"/>
                  <a:gd name="T7" fmla="*/ 46 h 91"/>
                  <a:gd name="T8" fmla="*/ 41 w 91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1">
                    <a:moveTo>
                      <a:pt x="41" y="0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16" y="62"/>
                      <a:pt x="31" y="76"/>
                      <a:pt x="45" y="91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75" y="30"/>
                      <a:pt x="58" y="14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41" name="Freeform 16">
                <a:extLst>
                  <a:ext uri="{FF2B5EF4-FFF2-40B4-BE49-F238E27FC236}">
                    <a16:creationId xmlns:a16="http://schemas.microsoft.com/office/drawing/2014/main" id="{C06BBC4B-881A-49F7-AC32-BB353DE69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70457" y="1715036"/>
                <a:ext cx="166688" cy="165101"/>
              </a:xfrm>
              <a:custGeom>
                <a:avLst/>
                <a:gdLst>
                  <a:gd name="T0" fmla="*/ 30 w 89"/>
                  <a:gd name="T1" fmla="*/ 0 h 89"/>
                  <a:gd name="T2" fmla="*/ 0 w 89"/>
                  <a:gd name="T3" fmla="*/ 57 h 89"/>
                  <a:gd name="T4" fmla="*/ 53 w 89"/>
                  <a:gd name="T5" fmla="*/ 89 h 89"/>
                  <a:gd name="T6" fmla="*/ 89 w 89"/>
                  <a:gd name="T7" fmla="*/ 36 h 89"/>
                  <a:gd name="T8" fmla="*/ 30 w 89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30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18" y="67"/>
                      <a:pt x="36" y="77"/>
                      <a:pt x="53" y="89"/>
                    </a:cubicBezTo>
                    <a:cubicBezTo>
                      <a:pt x="89" y="36"/>
                      <a:pt x="89" y="36"/>
                      <a:pt x="89" y="36"/>
                    </a:cubicBezTo>
                    <a:cubicBezTo>
                      <a:pt x="70" y="23"/>
                      <a:pt x="50" y="11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42" name="Freeform 17">
                <a:extLst>
                  <a:ext uri="{FF2B5EF4-FFF2-40B4-BE49-F238E27FC236}">
                    <a16:creationId xmlns:a16="http://schemas.microsoft.com/office/drawing/2014/main" id="{7722982D-8728-42B4-81CC-EA707DE41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83183" y="1616611"/>
                <a:ext cx="155576" cy="153988"/>
              </a:xfrm>
              <a:custGeom>
                <a:avLst/>
                <a:gdLst>
                  <a:gd name="T0" fmla="*/ 19 w 83"/>
                  <a:gd name="T1" fmla="*/ 0 h 83"/>
                  <a:gd name="T2" fmla="*/ 0 w 83"/>
                  <a:gd name="T3" fmla="*/ 61 h 83"/>
                  <a:gd name="T4" fmla="*/ 58 w 83"/>
                  <a:gd name="T5" fmla="*/ 83 h 83"/>
                  <a:gd name="T6" fmla="*/ 83 w 83"/>
                  <a:gd name="T7" fmla="*/ 24 h 83"/>
                  <a:gd name="T8" fmla="*/ 19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19" y="0"/>
                    </a:moveTo>
                    <a:cubicBezTo>
                      <a:pt x="0" y="61"/>
                      <a:pt x="0" y="61"/>
                      <a:pt x="0" y="61"/>
                    </a:cubicBezTo>
                    <a:cubicBezTo>
                      <a:pt x="19" y="68"/>
                      <a:pt x="39" y="75"/>
                      <a:pt x="58" y="83"/>
                    </a:cubicBezTo>
                    <a:cubicBezTo>
                      <a:pt x="83" y="24"/>
                      <a:pt x="83" y="24"/>
                      <a:pt x="83" y="24"/>
                    </a:cubicBezTo>
                    <a:cubicBezTo>
                      <a:pt x="62" y="15"/>
                      <a:pt x="41" y="7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43" name="Freeform 18">
                <a:extLst>
                  <a:ext uri="{FF2B5EF4-FFF2-40B4-BE49-F238E27FC236}">
                    <a16:creationId xmlns:a16="http://schemas.microsoft.com/office/drawing/2014/main" id="{CDE74DD8-17B0-4258-9BDC-35E0241904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10197" y="1562636"/>
                <a:ext cx="139701" cy="138113"/>
              </a:xfrm>
              <a:custGeom>
                <a:avLst/>
                <a:gdLst>
                  <a:gd name="T0" fmla="*/ 8 w 75"/>
                  <a:gd name="T1" fmla="*/ 0 h 74"/>
                  <a:gd name="T2" fmla="*/ 0 w 75"/>
                  <a:gd name="T3" fmla="*/ 64 h 74"/>
                  <a:gd name="T4" fmla="*/ 61 w 75"/>
                  <a:gd name="T5" fmla="*/ 74 h 74"/>
                  <a:gd name="T6" fmla="*/ 75 w 75"/>
                  <a:gd name="T7" fmla="*/ 12 h 74"/>
                  <a:gd name="T8" fmla="*/ 8 w 75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4">
                    <a:moveTo>
                      <a:pt x="8" y="0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21" y="66"/>
                      <a:pt x="41" y="70"/>
                      <a:pt x="61" y="74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53" y="7"/>
                      <a:pt x="31" y="3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44" name="Rectangle 19">
                <a:extLst>
                  <a:ext uri="{FF2B5EF4-FFF2-40B4-BE49-F238E27FC236}">
                    <a16:creationId xmlns:a16="http://schemas.microsoft.com/office/drawing/2014/main" id="{CAF53C14-8700-4877-A176-A07A581E22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5054883" y="4767808"/>
                <a:ext cx="119063" cy="1190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45" name="Rectangle 20">
                <a:extLst>
                  <a:ext uri="{FF2B5EF4-FFF2-40B4-BE49-F238E27FC236}">
                    <a16:creationId xmlns:a16="http://schemas.microsoft.com/office/drawing/2014/main" id="{D84C7443-774D-4144-A697-5E86CCBD9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5054883" y="5007521"/>
                <a:ext cx="119063" cy="1190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46" name="Rectangle 21">
                <a:extLst>
                  <a:ext uri="{FF2B5EF4-FFF2-40B4-BE49-F238E27FC236}">
                    <a16:creationId xmlns:a16="http://schemas.microsoft.com/office/drawing/2014/main" id="{DACE297E-BA12-4779-8674-91DE76983B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935820" y="4886871"/>
                <a:ext cx="120651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47" name="Rectangle 22">
                <a:extLst>
                  <a:ext uri="{FF2B5EF4-FFF2-40B4-BE49-F238E27FC236}">
                    <a16:creationId xmlns:a16="http://schemas.microsoft.com/office/drawing/2014/main" id="{250A3A85-9F6E-4966-9CAD-C8539A4D86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5173946" y="4886871"/>
                <a:ext cx="119063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48" name="Rectangle 23">
                <a:extLst>
                  <a:ext uri="{FF2B5EF4-FFF2-40B4-BE49-F238E27FC236}">
                    <a16:creationId xmlns:a16="http://schemas.microsoft.com/office/drawing/2014/main" id="{2F44A413-28E1-4AC8-A119-5B814AB068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773501" y="1546761"/>
                <a:ext cx="120651" cy="1190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49" name="Rectangle 24">
                <a:extLst>
                  <a:ext uri="{FF2B5EF4-FFF2-40B4-BE49-F238E27FC236}">
                    <a16:creationId xmlns:a16="http://schemas.microsoft.com/office/drawing/2014/main" id="{BFAA589F-02D7-4967-B925-28CD85BAF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773501" y="1786474"/>
                <a:ext cx="120651" cy="1190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50" name="Rectangle 25">
                <a:extLst>
                  <a:ext uri="{FF2B5EF4-FFF2-40B4-BE49-F238E27FC236}">
                    <a16:creationId xmlns:a16="http://schemas.microsoft.com/office/drawing/2014/main" id="{4DBC660B-A5D4-4E2F-A65E-946573539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652851" y="1665823"/>
                <a:ext cx="119063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51" name="Rectangle 26">
                <a:extLst>
                  <a:ext uri="{FF2B5EF4-FFF2-40B4-BE49-F238E27FC236}">
                    <a16:creationId xmlns:a16="http://schemas.microsoft.com/office/drawing/2014/main" id="{5B9A074A-6169-4FFF-9550-F3E4955A60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892565" y="1665823"/>
                <a:ext cx="119063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265" name="组合 264">
            <a:extLst>
              <a:ext uri="{FF2B5EF4-FFF2-40B4-BE49-F238E27FC236}">
                <a16:creationId xmlns:a16="http://schemas.microsoft.com/office/drawing/2014/main" id="{C9542ED1-6672-494F-AF62-B91BEE89CADA}"/>
              </a:ext>
            </a:extLst>
          </p:cNvPr>
          <p:cNvGrpSpPr/>
          <p:nvPr/>
        </p:nvGrpSpPr>
        <p:grpSpPr>
          <a:xfrm>
            <a:off x="3833895" y="4592693"/>
            <a:ext cx="809810" cy="809808"/>
            <a:chOff x="3833895" y="4592693"/>
            <a:chExt cx="809810" cy="809808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D69D8D9D-41B6-4C98-9C7C-095184C94CD6}"/>
                </a:ext>
              </a:extLst>
            </p:cNvPr>
            <p:cNvSpPr/>
            <p:nvPr/>
          </p:nvSpPr>
          <p:spPr>
            <a:xfrm>
              <a:off x="3833895" y="4592693"/>
              <a:ext cx="809810" cy="809808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思源黑体 CN Regular"/>
                <a:cs typeface="+mn-cs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C1F0FF46-4C10-424C-9A07-73B17A84E26B}"/>
                </a:ext>
              </a:extLst>
            </p:cNvPr>
            <p:cNvGrpSpPr/>
            <p:nvPr/>
          </p:nvGrpSpPr>
          <p:grpSpPr>
            <a:xfrm>
              <a:off x="4015757" y="4777728"/>
              <a:ext cx="446087" cy="439738"/>
              <a:chOff x="4502896" y="2006600"/>
              <a:chExt cx="446087" cy="439738"/>
            </a:xfr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98000">
                  <a:schemeClr val="accent4">
                    <a:lumMod val="50000"/>
                  </a:schemeClr>
                </a:gs>
              </a:gsLst>
              <a:lin ang="5400000" scaled="1"/>
            </a:gradFill>
          </p:grpSpPr>
          <p:sp>
            <p:nvSpPr>
              <p:cNvPr id="58" name="Freeform 30">
                <a:extLst>
                  <a:ext uri="{FF2B5EF4-FFF2-40B4-BE49-F238E27FC236}">
                    <a16:creationId xmlns:a16="http://schemas.microsoft.com/office/drawing/2014/main" id="{191E33B9-42FD-44AF-BAF4-8301854DBD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02896" y="2151063"/>
                <a:ext cx="122237" cy="295275"/>
              </a:xfrm>
              <a:custGeom>
                <a:avLst/>
                <a:gdLst>
                  <a:gd name="T0" fmla="*/ 451 w 544"/>
                  <a:gd name="T1" fmla="*/ 384 h 1312"/>
                  <a:gd name="T2" fmla="*/ 371 w 544"/>
                  <a:gd name="T3" fmla="*/ 429 h 1312"/>
                  <a:gd name="T4" fmla="*/ 323 w 544"/>
                  <a:gd name="T5" fmla="*/ 510 h 1312"/>
                  <a:gd name="T6" fmla="*/ 320 w 544"/>
                  <a:gd name="T7" fmla="*/ 504 h 1312"/>
                  <a:gd name="T8" fmla="*/ 320 w 544"/>
                  <a:gd name="T9" fmla="*/ 406 h 1312"/>
                  <a:gd name="T10" fmla="*/ 424 w 544"/>
                  <a:gd name="T11" fmla="*/ 364 h 1312"/>
                  <a:gd name="T12" fmla="*/ 480 w 544"/>
                  <a:gd name="T13" fmla="*/ 281 h 1312"/>
                  <a:gd name="T14" fmla="*/ 443 w 544"/>
                  <a:gd name="T15" fmla="*/ 209 h 1312"/>
                  <a:gd name="T16" fmla="*/ 363 w 544"/>
                  <a:gd name="T17" fmla="*/ 197 h 1312"/>
                  <a:gd name="T18" fmla="*/ 351 w 544"/>
                  <a:gd name="T19" fmla="*/ 201 h 1312"/>
                  <a:gd name="T20" fmla="*/ 364 w 544"/>
                  <a:gd name="T21" fmla="*/ 175 h 1312"/>
                  <a:gd name="T22" fmla="*/ 384 w 544"/>
                  <a:gd name="T23" fmla="*/ 91 h 1312"/>
                  <a:gd name="T24" fmla="*/ 293 w 544"/>
                  <a:gd name="T25" fmla="*/ 0 h 1312"/>
                  <a:gd name="T26" fmla="*/ 211 w 544"/>
                  <a:gd name="T27" fmla="*/ 50 h 1312"/>
                  <a:gd name="T28" fmla="*/ 131 w 544"/>
                  <a:gd name="T29" fmla="*/ 210 h 1312"/>
                  <a:gd name="T30" fmla="*/ 65 w 544"/>
                  <a:gd name="T31" fmla="*/ 538 h 1312"/>
                  <a:gd name="T32" fmla="*/ 64 w 544"/>
                  <a:gd name="T33" fmla="*/ 960 h 1312"/>
                  <a:gd name="T34" fmla="*/ 89 w 544"/>
                  <a:gd name="T35" fmla="*/ 1088 h 1312"/>
                  <a:gd name="T36" fmla="*/ 0 w 544"/>
                  <a:gd name="T37" fmla="*/ 1088 h 1312"/>
                  <a:gd name="T38" fmla="*/ 0 w 544"/>
                  <a:gd name="T39" fmla="*/ 1312 h 1312"/>
                  <a:gd name="T40" fmla="*/ 480 w 544"/>
                  <a:gd name="T41" fmla="*/ 1312 h 1312"/>
                  <a:gd name="T42" fmla="*/ 480 w 544"/>
                  <a:gd name="T43" fmla="*/ 1088 h 1312"/>
                  <a:gd name="T44" fmla="*/ 384 w 544"/>
                  <a:gd name="T45" fmla="*/ 1088 h 1312"/>
                  <a:gd name="T46" fmla="*/ 384 w 544"/>
                  <a:gd name="T47" fmla="*/ 874 h 1312"/>
                  <a:gd name="T48" fmla="*/ 443 w 544"/>
                  <a:gd name="T49" fmla="*/ 786 h 1312"/>
                  <a:gd name="T50" fmla="*/ 530 w 544"/>
                  <a:gd name="T51" fmla="*/ 556 h 1312"/>
                  <a:gd name="T52" fmla="*/ 544 w 544"/>
                  <a:gd name="T53" fmla="*/ 477 h 1312"/>
                  <a:gd name="T54" fmla="*/ 451 w 544"/>
                  <a:gd name="T55" fmla="*/ 384 h 1312"/>
                  <a:gd name="T56" fmla="*/ 383 w 544"/>
                  <a:gd name="T57" fmla="*/ 258 h 1312"/>
                  <a:gd name="T58" fmla="*/ 406 w 544"/>
                  <a:gd name="T59" fmla="*/ 261 h 1312"/>
                  <a:gd name="T60" fmla="*/ 416 w 544"/>
                  <a:gd name="T61" fmla="*/ 281 h 1312"/>
                  <a:gd name="T62" fmla="*/ 400 w 544"/>
                  <a:gd name="T63" fmla="*/ 305 h 1312"/>
                  <a:gd name="T64" fmla="*/ 320 w 544"/>
                  <a:gd name="T65" fmla="*/ 337 h 1312"/>
                  <a:gd name="T66" fmla="*/ 320 w 544"/>
                  <a:gd name="T67" fmla="*/ 279 h 1312"/>
                  <a:gd name="T68" fmla="*/ 383 w 544"/>
                  <a:gd name="T69" fmla="*/ 258 h 1312"/>
                  <a:gd name="T70" fmla="*/ 416 w 544"/>
                  <a:gd name="T71" fmla="*/ 1152 h 1312"/>
                  <a:gd name="T72" fmla="*/ 416 w 544"/>
                  <a:gd name="T73" fmla="*/ 1248 h 1312"/>
                  <a:gd name="T74" fmla="*/ 64 w 544"/>
                  <a:gd name="T75" fmla="*/ 1248 h 1312"/>
                  <a:gd name="T76" fmla="*/ 64 w 544"/>
                  <a:gd name="T77" fmla="*/ 1152 h 1312"/>
                  <a:gd name="T78" fmla="*/ 416 w 544"/>
                  <a:gd name="T79" fmla="*/ 1152 h 1312"/>
                  <a:gd name="T80" fmla="*/ 470 w 544"/>
                  <a:gd name="T81" fmla="*/ 533 h 1312"/>
                  <a:gd name="T82" fmla="*/ 387 w 544"/>
                  <a:gd name="T83" fmla="*/ 753 h 1312"/>
                  <a:gd name="T84" fmla="*/ 320 w 544"/>
                  <a:gd name="T85" fmla="*/ 854 h 1312"/>
                  <a:gd name="T86" fmla="*/ 320 w 544"/>
                  <a:gd name="T87" fmla="*/ 1088 h 1312"/>
                  <a:gd name="T88" fmla="*/ 154 w 544"/>
                  <a:gd name="T89" fmla="*/ 1088 h 1312"/>
                  <a:gd name="T90" fmla="*/ 128 w 544"/>
                  <a:gd name="T91" fmla="*/ 957 h 1312"/>
                  <a:gd name="T92" fmla="*/ 128 w 544"/>
                  <a:gd name="T93" fmla="*/ 547 h 1312"/>
                  <a:gd name="T94" fmla="*/ 191 w 544"/>
                  <a:gd name="T95" fmla="*/ 234 h 1312"/>
                  <a:gd name="T96" fmla="*/ 268 w 544"/>
                  <a:gd name="T97" fmla="*/ 79 h 1312"/>
                  <a:gd name="T98" fmla="*/ 293 w 544"/>
                  <a:gd name="T99" fmla="*/ 64 h 1312"/>
                  <a:gd name="T100" fmla="*/ 320 w 544"/>
                  <a:gd name="T101" fmla="*/ 91 h 1312"/>
                  <a:gd name="T102" fmla="*/ 307 w 544"/>
                  <a:gd name="T103" fmla="*/ 146 h 1312"/>
                  <a:gd name="T104" fmla="*/ 256 w 544"/>
                  <a:gd name="T105" fmla="*/ 248 h 1312"/>
                  <a:gd name="T106" fmla="*/ 256 w 544"/>
                  <a:gd name="T107" fmla="*/ 520 h 1312"/>
                  <a:gd name="T108" fmla="*/ 317 w 544"/>
                  <a:gd name="T109" fmla="*/ 642 h 1312"/>
                  <a:gd name="T110" fmla="*/ 426 w 544"/>
                  <a:gd name="T111" fmla="*/ 462 h 1312"/>
                  <a:gd name="T112" fmla="*/ 451 w 544"/>
                  <a:gd name="T113" fmla="*/ 448 h 1312"/>
                  <a:gd name="T114" fmla="*/ 480 w 544"/>
                  <a:gd name="T115" fmla="*/ 477 h 1312"/>
                  <a:gd name="T116" fmla="*/ 470 w 544"/>
                  <a:gd name="T117" fmla="*/ 533 h 1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44" h="1312">
                    <a:moveTo>
                      <a:pt x="451" y="384"/>
                    </a:moveTo>
                    <a:cubicBezTo>
                      <a:pt x="418" y="384"/>
                      <a:pt x="387" y="401"/>
                      <a:pt x="371" y="429"/>
                    </a:cubicBezTo>
                    <a:cubicBezTo>
                      <a:pt x="323" y="510"/>
                      <a:pt x="323" y="510"/>
                      <a:pt x="323" y="510"/>
                    </a:cubicBezTo>
                    <a:cubicBezTo>
                      <a:pt x="320" y="504"/>
                      <a:pt x="320" y="504"/>
                      <a:pt x="320" y="504"/>
                    </a:cubicBezTo>
                    <a:cubicBezTo>
                      <a:pt x="320" y="406"/>
                      <a:pt x="320" y="406"/>
                      <a:pt x="320" y="406"/>
                    </a:cubicBezTo>
                    <a:cubicBezTo>
                      <a:pt x="424" y="364"/>
                      <a:pt x="424" y="364"/>
                      <a:pt x="424" y="364"/>
                    </a:cubicBezTo>
                    <a:cubicBezTo>
                      <a:pt x="458" y="350"/>
                      <a:pt x="480" y="318"/>
                      <a:pt x="480" y="281"/>
                    </a:cubicBezTo>
                    <a:cubicBezTo>
                      <a:pt x="480" y="253"/>
                      <a:pt x="466" y="226"/>
                      <a:pt x="443" y="209"/>
                    </a:cubicBezTo>
                    <a:cubicBezTo>
                      <a:pt x="420" y="192"/>
                      <a:pt x="390" y="188"/>
                      <a:pt x="363" y="197"/>
                    </a:cubicBezTo>
                    <a:cubicBezTo>
                      <a:pt x="351" y="201"/>
                      <a:pt x="351" y="201"/>
                      <a:pt x="351" y="201"/>
                    </a:cubicBezTo>
                    <a:cubicBezTo>
                      <a:pt x="364" y="175"/>
                      <a:pt x="364" y="175"/>
                      <a:pt x="364" y="175"/>
                    </a:cubicBezTo>
                    <a:cubicBezTo>
                      <a:pt x="377" y="149"/>
                      <a:pt x="384" y="120"/>
                      <a:pt x="384" y="91"/>
                    </a:cubicBezTo>
                    <a:cubicBezTo>
                      <a:pt x="384" y="41"/>
                      <a:pt x="343" y="0"/>
                      <a:pt x="293" y="0"/>
                    </a:cubicBezTo>
                    <a:cubicBezTo>
                      <a:pt x="258" y="0"/>
                      <a:pt x="227" y="19"/>
                      <a:pt x="211" y="50"/>
                    </a:cubicBezTo>
                    <a:cubicBezTo>
                      <a:pt x="131" y="210"/>
                      <a:pt x="131" y="210"/>
                      <a:pt x="131" y="210"/>
                    </a:cubicBezTo>
                    <a:cubicBezTo>
                      <a:pt x="65" y="538"/>
                      <a:pt x="65" y="538"/>
                      <a:pt x="65" y="538"/>
                    </a:cubicBezTo>
                    <a:cubicBezTo>
                      <a:pt x="64" y="960"/>
                      <a:pt x="64" y="960"/>
                      <a:pt x="64" y="960"/>
                    </a:cubicBezTo>
                    <a:cubicBezTo>
                      <a:pt x="89" y="1088"/>
                      <a:pt x="89" y="1088"/>
                      <a:pt x="89" y="1088"/>
                    </a:cubicBezTo>
                    <a:cubicBezTo>
                      <a:pt x="0" y="1088"/>
                      <a:pt x="0" y="1088"/>
                      <a:pt x="0" y="1088"/>
                    </a:cubicBezTo>
                    <a:cubicBezTo>
                      <a:pt x="0" y="1312"/>
                      <a:pt x="0" y="1312"/>
                      <a:pt x="0" y="1312"/>
                    </a:cubicBezTo>
                    <a:cubicBezTo>
                      <a:pt x="480" y="1312"/>
                      <a:pt x="480" y="1312"/>
                      <a:pt x="480" y="1312"/>
                    </a:cubicBezTo>
                    <a:cubicBezTo>
                      <a:pt x="480" y="1088"/>
                      <a:pt x="480" y="1088"/>
                      <a:pt x="480" y="1088"/>
                    </a:cubicBezTo>
                    <a:cubicBezTo>
                      <a:pt x="384" y="1088"/>
                      <a:pt x="384" y="1088"/>
                      <a:pt x="384" y="1088"/>
                    </a:cubicBezTo>
                    <a:cubicBezTo>
                      <a:pt x="384" y="874"/>
                      <a:pt x="384" y="874"/>
                      <a:pt x="384" y="874"/>
                    </a:cubicBezTo>
                    <a:cubicBezTo>
                      <a:pt x="443" y="786"/>
                      <a:pt x="443" y="786"/>
                      <a:pt x="443" y="786"/>
                    </a:cubicBezTo>
                    <a:cubicBezTo>
                      <a:pt x="530" y="556"/>
                      <a:pt x="530" y="556"/>
                      <a:pt x="530" y="556"/>
                    </a:cubicBezTo>
                    <a:cubicBezTo>
                      <a:pt x="539" y="531"/>
                      <a:pt x="544" y="504"/>
                      <a:pt x="544" y="477"/>
                    </a:cubicBezTo>
                    <a:cubicBezTo>
                      <a:pt x="544" y="426"/>
                      <a:pt x="502" y="384"/>
                      <a:pt x="451" y="384"/>
                    </a:cubicBezTo>
                    <a:close/>
                    <a:moveTo>
                      <a:pt x="383" y="258"/>
                    </a:moveTo>
                    <a:cubicBezTo>
                      <a:pt x="391" y="255"/>
                      <a:pt x="399" y="256"/>
                      <a:pt x="406" y="261"/>
                    </a:cubicBezTo>
                    <a:cubicBezTo>
                      <a:pt x="412" y="266"/>
                      <a:pt x="416" y="273"/>
                      <a:pt x="416" y="281"/>
                    </a:cubicBezTo>
                    <a:cubicBezTo>
                      <a:pt x="416" y="292"/>
                      <a:pt x="410" y="301"/>
                      <a:pt x="400" y="305"/>
                    </a:cubicBezTo>
                    <a:cubicBezTo>
                      <a:pt x="320" y="337"/>
                      <a:pt x="320" y="337"/>
                      <a:pt x="320" y="337"/>
                    </a:cubicBezTo>
                    <a:cubicBezTo>
                      <a:pt x="320" y="279"/>
                      <a:pt x="320" y="279"/>
                      <a:pt x="320" y="279"/>
                    </a:cubicBezTo>
                    <a:lnTo>
                      <a:pt x="383" y="258"/>
                    </a:lnTo>
                    <a:close/>
                    <a:moveTo>
                      <a:pt x="416" y="1152"/>
                    </a:moveTo>
                    <a:cubicBezTo>
                      <a:pt x="416" y="1248"/>
                      <a:pt x="416" y="1248"/>
                      <a:pt x="416" y="1248"/>
                    </a:cubicBezTo>
                    <a:cubicBezTo>
                      <a:pt x="64" y="1248"/>
                      <a:pt x="64" y="1248"/>
                      <a:pt x="64" y="1248"/>
                    </a:cubicBezTo>
                    <a:cubicBezTo>
                      <a:pt x="64" y="1152"/>
                      <a:pt x="64" y="1152"/>
                      <a:pt x="64" y="1152"/>
                    </a:cubicBezTo>
                    <a:lnTo>
                      <a:pt x="416" y="1152"/>
                    </a:lnTo>
                    <a:close/>
                    <a:moveTo>
                      <a:pt x="470" y="533"/>
                    </a:moveTo>
                    <a:cubicBezTo>
                      <a:pt x="387" y="753"/>
                      <a:pt x="387" y="753"/>
                      <a:pt x="387" y="753"/>
                    </a:cubicBezTo>
                    <a:cubicBezTo>
                      <a:pt x="320" y="854"/>
                      <a:pt x="320" y="854"/>
                      <a:pt x="320" y="854"/>
                    </a:cubicBezTo>
                    <a:cubicBezTo>
                      <a:pt x="320" y="1088"/>
                      <a:pt x="320" y="1088"/>
                      <a:pt x="320" y="1088"/>
                    </a:cubicBezTo>
                    <a:cubicBezTo>
                      <a:pt x="154" y="1088"/>
                      <a:pt x="154" y="1088"/>
                      <a:pt x="154" y="1088"/>
                    </a:cubicBezTo>
                    <a:cubicBezTo>
                      <a:pt x="128" y="957"/>
                      <a:pt x="128" y="957"/>
                      <a:pt x="128" y="957"/>
                    </a:cubicBezTo>
                    <a:cubicBezTo>
                      <a:pt x="128" y="547"/>
                      <a:pt x="128" y="547"/>
                      <a:pt x="128" y="547"/>
                    </a:cubicBezTo>
                    <a:cubicBezTo>
                      <a:pt x="191" y="234"/>
                      <a:pt x="191" y="234"/>
                      <a:pt x="191" y="234"/>
                    </a:cubicBezTo>
                    <a:cubicBezTo>
                      <a:pt x="268" y="79"/>
                      <a:pt x="268" y="79"/>
                      <a:pt x="268" y="79"/>
                    </a:cubicBezTo>
                    <a:cubicBezTo>
                      <a:pt x="273" y="70"/>
                      <a:pt x="282" y="64"/>
                      <a:pt x="293" y="64"/>
                    </a:cubicBezTo>
                    <a:cubicBezTo>
                      <a:pt x="308" y="64"/>
                      <a:pt x="320" y="76"/>
                      <a:pt x="320" y="91"/>
                    </a:cubicBezTo>
                    <a:cubicBezTo>
                      <a:pt x="320" y="110"/>
                      <a:pt x="315" y="129"/>
                      <a:pt x="307" y="146"/>
                    </a:cubicBezTo>
                    <a:cubicBezTo>
                      <a:pt x="256" y="248"/>
                      <a:pt x="256" y="248"/>
                      <a:pt x="256" y="248"/>
                    </a:cubicBezTo>
                    <a:cubicBezTo>
                      <a:pt x="256" y="520"/>
                      <a:pt x="256" y="520"/>
                      <a:pt x="256" y="520"/>
                    </a:cubicBezTo>
                    <a:cubicBezTo>
                      <a:pt x="317" y="642"/>
                      <a:pt x="317" y="642"/>
                      <a:pt x="317" y="642"/>
                    </a:cubicBezTo>
                    <a:cubicBezTo>
                      <a:pt x="426" y="462"/>
                      <a:pt x="426" y="462"/>
                      <a:pt x="426" y="462"/>
                    </a:cubicBezTo>
                    <a:cubicBezTo>
                      <a:pt x="431" y="453"/>
                      <a:pt x="440" y="448"/>
                      <a:pt x="451" y="448"/>
                    </a:cubicBezTo>
                    <a:cubicBezTo>
                      <a:pt x="467" y="448"/>
                      <a:pt x="480" y="461"/>
                      <a:pt x="480" y="477"/>
                    </a:cubicBezTo>
                    <a:cubicBezTo>
                      <a:pt x="480" y="496"/>
                      <a:pt x="477" y="515"/>
                      <a:pt x="470" y="5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59" name="Freeform 31">
                <a:extLst>
                  <a:ext uri="{FF2B5EF4-FFF2-40B4-BE49-F238E27FC236}">
                    <a16:creationId xmlns:a16="http://schemas.microsoft.com/office/drawing/2014/main" id="{08A10BA4-50C0-4C80-8DE1-573138A02C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26746" y="2151063"/>
                <a:ext cx="122237" cy="295275"/>
              </a:xfrm>
              <a:custGeom>
                <a:avLst/>
                <a:gdLst>
                  <a:gd name="T0" fmla="*/ 455 w 544"/>
                  <a:gd name="T1" fmla="*/ 1088 h 1312"/>
                  <a:gd name="T2" fmla="*/ 479 w 544"/>
                  <a:gd name="T3" fmla="*/ 966 h 1312"/>
                  <a:gd name="T4" fmla="*/ 480 w 544"/>
                  <a:gd name="T5" fmla="*/ 544 h 1312"/>
                  <a:gd name="T6" fmla="*/ 415 w 544"/>
                  <a:gd name="T7" fmla="*/ 218 h 1312"/>
                  <a:gd name="T8" fmla="*/ 333 w 544"/>
                  <a:gd name="T9" fmla="*/ 50 h 1312"/>
                  <a:gd name="T10" fmla="*/ 251 w 544"/>
                  <a:gd name="T11" fmla="*/ 0 h 1312"/>
                  <a:gd name="T12" fmla="*/ 160 w 544"/>
                  <a:gd name="T13" fmla="*/ 91 h 1312"/>
                  <a:gd name="T14" fmla="*/ 180 w 544"/>
                  <a:gd name="T15" fmla="*/ 175 h 1312"/>
                  <a:gd name="T16" fmla="*/ 193 w 544"/>
                  <a:gd name="T17" fmla="*/ 201 h 1312"/>
                  <a:gd name="T18" fmla="*/ 181 w 544"/>
                  <a:gd name="T19" fmla="*/ 197 h 1312"/>
                  <a:gd name="T20" fmla="*/ 101 w 544"/>
                  <a:gd name="T21" fmla="*/ 209 h 1312"/>
                  <a:gd name="T22" fmla="*/ 64 w 544"/>
                  <a:gd name="T23" fmla="*/ 281 h 1312"/>
                  <a:gd name="T24" fmla="*/ 120 w 544"/>
                  <a:gd name="T25" fmla="*/ 364 h 1312"/>
                  <a:gd name="T26" fmla="*/ 224 w 544"/>
                  <a:gd name="T27" fmla="*/ 406 h 1312"/>
                  <a:gd name="T28" fmla="*/ 224 w 544"/>
                  <a:gd name="T29" fmla="*/ 504 h 1312"/>
                  <a:gd name="T30" fmla="*/ 221 w 544"/>
                  <a:gd name="T31" fmla="*/ 510 h 1312"/>
                  <a:gd name="T32" fmla="*/ 173 w 544"/>
                  <a:gd name="T33" fmla="*/ 429 h 1312"/>
                  <a:gd name="T34" fmla="*/ 93 w 544"/>
                  <a:gd name="T35" fmla="*/ 384 h 1312"/>
                  <a:gd name="T36" fmla="*/ 0 w 544"/>
                  <a:gd name="T37" fmla="*/ 477 h 1312"/>
                  <a:gd name="T38" fmla="*/ 14 w 544"/>
                  <a:gd name="T39" fmla="*/ 556 h 1312"/>
                  <a:gd name="T40" fmla="*/ 98 w 544"/>
                  <a:gd name="T41" fmla="*/ 779 h 1312"/>
                  <a:gd name="T42" fmla="*/ 160 w 544"/>
                  <a:gd name="T43" fmla="*/ 874 h 1312"/>
                  <a:gd name="T44" fmla="*/ 160 w 544"/>
                  <a:gd name="T45" fmla="*/ 1088 h 1312"/>
                  <a:gd name="T46" fmla="*/ 64 w 544"/>
                  <a:gd name="T47" fmla="*/ 1088 h 1312"/>
                  <a:gd name="T48" fmla="*/ 64 w 544"/>
                  <a:gd name="T49" fmla="*/ 1312 h 1312"/>
                  <a:gd name="T50" fmla="*/ 544 w 544"/>
                  <a:gd name="T51" fmla="*/ 1312 h 1312"/>
                  <a:gd name="T52" fmla="*/ 544 w 544"/>
                  <a:gd name="T53" fmla="*/ 1088 h 1312"/>
                  <a:gd name="T54" fmla="*/ 455 w 544"/>
                  <a:gd name="T55" fmla="*/ 1088 h 1312"/>
                  <a:gd name="T56" fmla="*/ 144 w 544"/>
                  <a:gd name="T57" fmla="*/ 305 h 1312"/>
                  <a:gd name="T58" fmla="*/ 128 w 544"/>
                  <a:gd name="T59" fmla="*/ 281 h 1312"/>
                  <a:gd name="T60" fmla="*/ 138 w 544"/>
                  <a:gd name="T61" fmla="*/ 261 h 1312"/>
                  <a:gd name="T62" fmla="*/ 161 w 544"/>
                  <a:gd name="T63" fmla="*/ 258 h 1312"/>
                  <a:gd name="T64" fmla="*/ 224 w 544"/>
                  <a:gd name="T65" fmla="*/ 279 h 1312"/>
                  <a:gd name="T66" fmla="*/ 224 w 544"/>
                  <a:gd name="T67" fmla="*/ 337 h 1312"/>
                  <a:gd name="T68" fmla="*/ 144 w 544"/>
                  <a:gd name="T69" fmla="*/ 305 h 1312"/>
                  <a:gd name="T70" fmla="*/ 157 w 544"/>
                  <a:gd name="T71" fmla="*/ 753 h 1312"/>
                  <a:gd name="T72" fmla="*/ 74 w 544"/>
                  <a:gd name="T73" fmla="*/ 533 h 1312"/>
                  <a:gd name="T74" fmla="*/ 64 w 544"/>
                  <a:gd name="T75" fmla="*/ 477 h 1312"/>
                  <a:gd name="T76" fmla="*/ 93 w 544"/>
                  <a:gd name="T77" fmla="*/ 448 h 1312"/>
                  <a:gd name="T78" fmla="*/ 118 w 544"/>
                  <a:gd name="T79" fmla="*/ 462 h 1312"/>
                  <a:gd name="T80" fmla="*/ 227 w 544"/>
                  <a:gd name="T81" fmla="*/ 642 h 1312"/>
                  <a:gd name="T82" fmla="*/ 288 w 544"/>
                  <a:gd name="T83" fmla="*/ 520 h 1312"/>
                  <a:gd name="T84" fmla="*/ 288 w 544"/>
                  <a:gd name="T85" fmla="*/ 248 h 1312"/>
                  <a:gd name="T86" fmla="*/ 237 w 544"/>
                  <a:gd name="T87" fmla="*/ 146 h 1312"/>
                  <a:gd name="T88" fmla="*/ 224 w 544"/>
                  <a:gd name="T89" fmla="*/ 91 h 1312"/>
                  <a:gd name="T90" fmla="*/ 251 w 544"/>
                  <a:gd name="T91" fmla="*/ 64 h 1312"/>
                  <a:gd name="T92" fmla="*/ 276 w 544"/>
                  <a:gd name="T93" fmla="*/ 79 h 1312"/>
                  <a:gd name="T94" fmla="*/ 353 w 544"/>
                  <a:gd name="T95" fmla="*/ 234 h 1312"/>
                  <a:gd name="T96" fmla="*/ 416 w 544"/>
                  <a:gd name="T97" fmla="*/ 547 h 1312"/>
                  <a:gd name="T98" fmla="*/ 416 w 544"/>
                  <a:gd name="T99" fmla="*/ 957 h 1312"/>
                  <a:gd name="T100" fmla="*/ 390 w 544"/>
                  <a:gd name="T101" fmla="*/ 1088 h 1312"/>
                  <a:gd name="T102" fmla="*/ 224 w 544"/>
                  <a:gd name="T103" fmla="*/ 1088 h 1312"/>
                  <a:gd name="T104" fmla="*/ 224 w 544"/>
                  <a:gd name="T105" fmla="*/ 854 h 1312"/>
                  <a:gd name="T106" fmla="*/ 157 w 544"/>
                  <a:gd name="T107" fmla="*/ 753 h 1312"/>
                  <a:gd name="T108" fmla="*/ 480 w 544"/>
                  <a:gd name="T109" fmla="*/ 1248 h 1312"/>
                  <a:gd name="T110" fmla="*/ 128 w 544"/>
                  <a:gd name="T111" fmla="*/ 1248 h 1312"/>
                  <a:gd name="T112" fmla="*/ 128 w 544"/>
                  <a:gd name="T113" fmla="*/ 1152 h 1312"/>
                  <a:gd name="T114" fmla="*/ 480 w 544"/>
                  <a:gd name="T115" fmla="*/ 1152 h 1312"/>
                  <a:gd name="T116" fmla="*/ 480 w 544"/>
                  <a:gd name="T117" fmla="*/ 1248 h 1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44" h="1312">
                    <a:moveTo>
                      <a:pt x="455" y="1088"/>
                    </a:moveTo>
                    <a:cubicBezTo>
                      <a:pt x="479" y="966"/>
                      <a:pt x="479" y="966"/>
                      <a:pt x="479" y="966"/>
                    </a:cubicBezTo>
                    <a:cubicBezTo>
                      <a:pt x="480" y="544"/>
                      <a:pt x="480" y="544"/>
                      <a:pt x="480" y="544"/>
                    </a:cubicBezTo>
                    <a:cubicBezTo>
                      <a:pt x="415" y="218"/>
                      <a:pt x="415" y="218"/>
                      <a:pt x="415" y="218"/>
                    </a:cubicBezTo>
                    <a:cubicBezTo>
                      <a:pt x="333" y="50"/>
                      <a:pt x="333" y="50"/>
                      <a:pt x="333" y="50"/>
                    </a:cubicBezTo>
                    <a:cubicBezTo>
                      <a:pt x="317" y="19"/>
                      <a:pt x="286" y="0"/>
                      <a:pt x="251" y="0"/>
                    </a:cubicBezTo>
                    <a:cubicBezTo>
                      <a:pt x="201" y="0"/>
                      <a:pt x="160" y="41"/>
                      <a:pt x="160" y="91"/>
                    </a:cubicBezTo>
                    <a:cubicBezTo>
                      <a:pt x="160" y="120"/>
                      <a:pt x="167" y="149"/>
                      <a:pt x="180" y="175"/>
                    </a:cubicBezTo>
                    <a:cubicBezTo>
                      <a:pt x="193" y="201"/>
                      <a:pt x="193" y="201"/>
                      <a:pt x="193" y="201"/>
                    </a:cubicBezTo>
                    <a:cubicBezTo>
                      <a:pt x="181" y="197"/>
                      <a:pt x="181" y="197"/>
                      <a:pt x="181" y="197"/>
                    </a:cubicBezTo>
                    <a:cubicBezTo>
                      <a:pt x="154" y="188"/>
                      <a:pt x="124" y="192"/>
                      <a:pt x="101" y="209"/>
                    </a:cubicBezTo>
                    <a:cubicBezTo>
                      <a:pt x="78" y="226"/>
                      <a:pt x="64" y="253"/>
                      <a:pt x="64" y="281"/>
                    </a:cubicBezTo>
                    <a:cubicBezTo>
                      <a:pt x="64" y="318"/>
                      <a:pt x="86" y="350"/>
                      <a:pt x="120" y="364"/>
                    </a:cubicBezTo>
                    <a:cubicBezTo>
                      <a:pt x="224" y="406"/>
                      <a:pt x="224" y="406"/>
                      <a:pt x="224" y="406"/>
                    </a:cubicBezTo>
                    <a:cubicBezTo>
                      <a:pt x="224" y="504"/>
                      <a:pt x="224" y="504"/>
                      <a:pt x="224" y="504"/>
                    </a:cubicBezTo>
                    <a:cubicBezTo>
                      <a:pt x="221" y="510"/>
                      <a:pt x="221" y="510"/>
                      <a:pt x="221" y="510"/>
                    </a:cubicBezTo>
                    <a:cubicBezTo>
                      <a:pt x="173" y="429"/>
                      <a:pt x="173" y="429"/>
                      <a:pt x="173" y="429"/>
                    </a:cubicBezTo>
                    <a:cubicBezTo>
                      <a:pt x="157" y="401"/>
                      <a:pt x="126" y="384"/>
                      <a:pt x="93" y="384"/>
                    </a:cubicBezTo>
                    <a:cubicBezTo>
                      <a:pt x="42" y="384"/>
                      <a:pt x="0" y="426"/>
                      <a:pt x="0" y="477"/>
                    </a:cubicBezTo>
                    <a:cubicBezTo>
                      <a:pt x="0" y="504"/>
                      <a:pt x="5" y="531"/>
                      <a:pt x="14" y="556"/>
                    </a:cubicBezTo>
                    <a:cubicBezTo>
                      <a:pt x="98" y="779"/>
                      <a:pt x="98" y="779"/>
                      <a:pt x="98" y="779"/>
                    </a:cubicBezTo>
                    <a:cubicBezTo>
                      <a:pt x="160" y="874"/>
                      <a:pt x="160" y="874"/>
                      <a:pt x="160" y="874"/>
                    </a:cubicBezTo>
                    <a:cubicBezTo>
                      <a:pt x="160" y="1088"/>
                      <a:pt x="160" y="1088"/>
                      <a:pt x="160" y="1088"/>
                    </a:cubicBezTo>
                    <a:cubicBezTo>
                      <a:pt x="64" y="1088"/>
                      <a:pt x="64" y="1088"/>
                      <a:pt x="64" y="1088"/>
                    </a:cubicBezTo>
                    <a:cubicBezTo>
                      <a:pt x="64" y="1312"/>
                      <a:pt x="64" y="1312"/>
                      <a:pt x="64" y="1312"/>
                    </a:cubicBezTo>
                    <a:cubicBezTo>
                      <a:pt x="544" y="1312"/>
                      <a:pt x="544" y="1312"/>
                      <a:pt x="544" y="1312"/>
                    </a:cubicBezTo>
                    <a:cubicBezTo>
                      <a:pt x="544" y="1088"/>
                      <a:pt x="544" y="1088"/>
                      <a:pt x="544" y="1088"/>
                    </a:cubicBezTo>
                    <a:lnTo>
                      <a:pt x="455" y="1088"/>
                    </a:lnTo>
                    <a:close/>
                    <a:moveTo>
                      <a:pt x="144" y="305"/>
                    </a:moveTo>
                    <a:cubicBezTo>
                      <a:pt x="134" y="301"/>
                      <a:pt x="128" y="292"/>
                      <a:pt x="128" y="281"/>
                    </a:cubicBezTo>
                    <a:cubicBezTo>
                      <a:pt x="128" y="273"/>
                      <a:pt x="132" y="266"/>
                      <a:pt x="138" y="261"/>
                    </a:cubicBezTo>
                    <a:cubicBezTo>
                      <a:pt x="145" y="256"/>
                      <a:pt x="153" y="255"/>
                      <a:pt x="161" y="258"/>
                    </a:cubicBezTo>
                    <a:cubicBezTo>
                      <a:pt x="224" y="279"/>
                      <a:pt x="224" y="279"/>
                      <a:pt x="224" y="279"/>
                    </a:cubicBezTo>
                    <a:cubicBezTo>
                      <a:pt x="224" y="337"/>
                      <a:pt x="224" y="337"/>
                      <a:pt x="224" y="337"/>
                    </a:cubicBezTo>
                    <a:lnTo>
                      <a:pt x="144" y="305"/>
                    </a:lnTo>
                    <a:close/>
                    <a:moveTo>
                      <a:pt x="157" y="753"/>
                    </a:moveTo>
                    <a:cubicBezTo>
                      <a:pt x="74" y="533"/>
                      <a:pt x="74" y="533"/>
                      <a:pt x="74" y="533"/>
                    </a:cubicBezTo>
                    <a:cubicBezTo>
                      <a:pt x="67" y="515"/>
                      <a:pt x="64" y="496"/>
                      <a:pt x="64" y="477"/>
                    </a:cubicBezTo>
                    <a:cubicBezTo>
                      <a:pt x="64" y="461"/>
                      <a:pt x="77" y="448"/>
                      <a:pt x="93" y="448"/>
                    </a:cubicBezTo>
                    <a:cubicBezTo>
                      <a:pt x="104" y="448"/>
                      <a:pt x="113" y="453"/>
                      <a:pt x="118" y="462"/>
                    </a:cubicBezTo>
                    <a:cubicBezTo>
                      <a:pt x="227" y="642"/>
                      <a:pt x="227" y="642"/>
                      <a:pt x="227" y="642"/>
                    </a:cubicBezTo>
                    <a:cubicBezTo>
                      <a:pt x="288" y="520"/>
                      <a:pt x="288" y="520"/>
                      <a:pt x="288" y="520"/>
                    </a:cubicBezTo>
                    <a:cubicBezTo>
                      <a:pt x="288" y="248"/>
                      <a:pt x="288" y="248"/>
                      <a:pt x="288" y="248"/>
                    </a:cubicBezTo>
                    <a:cubicBezTo>
                      <a:pt x="237" y="146"/>
                      <a:pt x="237" y="146"/>
                      <a:pt x="237" y="146"/>
                    </a:cubicBezTo>
                    <a:cubicBezTo>
                      <a:pt x="229" y="129"/>
                      <a:pt x="224" y="110"/>
                      <a:pt x="224" y="91"/>
                    </a:cubicBezTo>
                    <a:cubicBezTo>
                      <a:pt x="224" y="76"/>
                      <a:pt x="236" y="64"/>
                      <a:pt x="251" y="64"/>
                    </a:cubicBezTo>
                    <a:cubicBezTo>
                      <a:pt x="262" y="64"/>
                      <a:pt x="271" y="70"/>
                      <a:pt x="276" y="79"/>
                    </a:cubicBezTo>
                    <a:cubicBezTo>
                      <a:pt x="353" y="234"/>
                      <a:pt x="353" y="234"/>
                      <a:pt x="353" y="234"/>
                    </a:cubicBezTo>
                    <a:cubicBezTo>
                      <a:pt x="416" y="547"/>
                      <a:pt x="416" y="547"/>
                      <a:pt x="416" y="547"/>
                    </a:cubicBezTo>
                    <a:cubicBezTo>
                      <a:pt x="416" y="957"/>
                      <a:pt x="416" y="957"/>
                      <a:pt x="416" y="957"/>
                    </a:cubicBezTo>
                    <a:cubicBezTo>
                      <a:pt x="390" y="1088"/>
                      <a:pt x="390" y="1088"/>
                      <a:pt x="390" y="1088"/>
                    </a:cubicBezTo>
                    <a:cubicBezTo>
                      <a:pt x="224" y="1088"/>
                      <a:pt x="224" y="1088"/>
                      <a:pt x="224" y="1088"/>
                    </a:cubicBezTo>
                    <a:cubicBezTo>
                      <a:pt x="224" y="854"/>
                      <a:pt x="224" y="854"/>
                      <a:pt x="224" y="854"/>
                    </a:cubicBezTo>
                    <a:lnTo>
                      <a:pt x="157" y="753"/>
                    </a:lnTo>
                    <a:close/>
                    <a:moveTo>
                      <a:pt x="480" y="1248"/>
                    </a:moveTo>
                    <a:cubicBezTo>
                      <a:pt x="128" y="1248"/>
                      <a:pt x="128" y="1248"/>
                      <a:pt x="128" y="1248"/>
                    </a:cubicBezTo>
                    <a:cubicBezTo>
                      <a:pt x="128" y="1152"/>
                      <a:pt x="128" y="1152"/>
                      <a:pt x="128" y="1152"/>
                    </a:cubicBezTo>
                    <a:cubicBezTo>
                      <a:pt x="480" y="1152"/>
                      <a:pt x="480" y="1152"/>
                      <a:pt x="480" y="1152"/>
                    </a:cubicBezTo>
                    <a:lnTo>
                      <a:pt x="480" y="12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60" name="Freeform 32">
                <a:extLst>
                  <a:ext uri="{FF2B5EF4-FFF2-40B4-BE49-F238E27FC236}">
                    <a16:creationId xmlns:a16="http://schemas.microsoft.com/office/drawing/2014/main" id="{97832F55-B795-4DF8-AF55-D29E8FA3B9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18783" y="2006600"/>
                <a:ext cx="215900" cy="230188"/>
              </a:xfrm>
              <a:custGeom>
                <a:avLst/>
                <a:gdLst>
                  <a:gd name="T0" fmla="*/ 960 w 960"/>
                  <a:gd name="T1" fmla="*/ 576 h 1024"/>
                  <a:gd name="T2" fmla="*/ 884 w 960"/>
                  <a:gd name="T3" fmla="*/ 384 h 1024"/>
                  <a:gd name="T4" fmla="*/ 887 w 960"/>
                  <a:gd name="T5" fmla="*/ 208 h 1024"/>
                  <a:gd name="T6" fmla="*/ 698 w 960"/>
                  <a:gd name="T7" fmla="*/ 126 h 1024"/>
                  <a:gd name="T8" fmla="*/ 576 w 960"/>
                  <a:gd name="T9" fmla="*/ 0 h 1024"/>
                  <a:gd name="T10" fmla="*/ 384 w 960"/>
                  <a:gd name="T11" fmla="*/ 76 h 1024"/>
                  <a:gd name="T12" fmla="*/ 208 w 960"/>
                  <a:gd name="T13" fmla="*/ 73 h 1024"/>
                  <a:gd name="T14" fmla="*/ 126 w 960"/>
                  <a:gd name="T15" fmla="*/ 262 h 1024"/>
                  <a:gd name="T16" fmla="*/ 0 w 960"/>
                  <a:gd name="T17" fmla="*/ 384 h 1024"/>
                  <a:gd name="T18" fmla="*/ 76 w 960"/>
                  <a:gd name="T19" fmla="*/ 576 h 1024"/>
                  <a:gd name="T20" fmla="*/ 73 w 960"/>
                  <a:gd name="T21" fmla="*/ 751 h 1024"/>
                  <a:gd name="T22" fmla="*/ 257 w 960"/>
                  <a:gd name="T23" fmla="*/ 838 h 1024"/>
                  <a:gd name="T24" fmla="*/ 294 w 960"/>
                  <a:gd name="T25" fmla="*/ 915 h 1024"/>
                  <a:gd name="T26" fmla="*/ 368 w 960"/>
                  <a:gd name="T27" fmla="*/ 1024 h 1024"/>
                  <a:gd name="T28" fmla="*/ 672 w 960"/>
                  <a:gd name="T29" fmla="*/ 944 h 1024"/>
                  <a:gd name="T30" fmla="*/ 704 w 960"/>
                  <a:gd name="T31" fmla="*/ 848 h 1024"/>
                  <a:gd name="T32" fmla="*/ 752 w 960"/>
                  <a:gd name="T33" fmla="*/ 887 h 1024"/>
                  <a:gd name="T34" fmla="*/ 834 w 960"/>
                  <a:gd name="T35" fmla="*/ 698 h 1024"/>
                  <a:gd name="T36" fmla="*/ 593 w 960"/>
                  <a:gd name="T37" fmla="*/ 960 h 1024"/>
                  <a:gd name="T38" fmla="*/ 353 w 960"/>
                  <a:gd name="T39" fmla="*/ 944 h 1024"/>
                  <a:gd name="T40" fmla="*/ 593 w 960"/>
                  <a:gd name="T41" fmla="*/ 928 h 1024"/>
                  <a:gd name="T42" fmla="*/ 593 w 960"/>
                  <a:gd name="T43" fmla="*/ 960 h 1024"/>
                  <a:gd name="T44" fmla="*/ 593 w 960"/>
                  <a:gd name="T45" fmla="*/ 864 h 1024"/>
                  <a:gd name="T46" fmla="*/ 337 w 960"/>
                  <a:gd name="T47" fmla="*/ 864 h 1024"/>
                  <a:gd name="T48" fmla="*/ 337 w 960"/>
                  <a:gd name="T49" fmla="*/ 832 h 1024"/>
                  <a:gd name="T50" fmla="*/ 641 w 960"/>
                  <a:gd name="T51" fmla="*/ 848 h 1024"/>
                  <a:gd name="T52" fmla="*/ 513 w 960"/>
                  <a:gd name="T53" fmla="*/ 570 h 1024"/>
                  <a:gd name="T54" fmla="*/ 481 w 960"/>
                  <a:gd name="T55" fmla="*/ 384 h 1024"/>
                  <a:gd name="T56" fmla="*/ 449 w 960"/>
                  <a:gd name="T57" fmla="*/ 570 h 1024"/>
                  <a:gd name="T58" fmla="*/ 385 w 960"/>
                  <a:gd name="T59" fmla="*/ 768 h 1024"/>
                  <a:gd name="T60" fmla="*/ 369 w 960"/>
                  <a:gd name="T61" fmla="*/ 674 h 1024"/>
                  <a:gd name="T62" fmla="*/ 481 w 960"/>
                  <a:gd name="T63" fmla="*/ 256 h 1024"/>
                  <a:gd name="T64" fmla="*/ 592 w 960"/>
                  <a:gd name="T65" fmla="*/ 674 h 1024"/>
                  <a:gd name="T66" fmla="*/ 577 w 960"/>
                  <a:gd name="T67" fmla="*/ 768 h 1024"/>
                  <a:gd name="T68" fmla="*/ 513 w 960"/>
                  <a:gd name="T69" fmla="*/ 570 h 1024"/>
                  <a:gd name="T70" fmla="*/ 449 w 960"/>
                  <a:gd name="T71" fmla="*/ 480 h 1024"/>
                  <a:gd name="T72" fmla="*/ 513 w 960"/>
                  <a:gd name="T73" fmla="*/ 480 h 1024"/>
                  <a:gd name="T74" fmla="*/ 827 w 960"/>
                  <a:gd name="T75" fmla="*/ 539 h 1024"/>
                  <a:gd name="T76" fmla="*/ 751 w 960"/>
                  <a:gd name="T77" fmla="*/ 706 h 1024"/>
                  <a:gd name="T78" fmla="*/ 752 w 960"/>
                  <a:gd name="T79" fmla="*/ 797 h 1024"/>
                  <a:gd name="T80" fmla="*/ 684 w 960"/>
                  <a:gd name="T81" fmla="*/ 767 h 1024"/>
                  <a:gd name="T82" fmla="*/ 641 w 960"/>
                  <a:gd name="T83" fmla="*/ 770 h 1024"/>
                  <a:gd name="T84" fmla="*/ 769 w 960"/>
                  <a:gd name="T85" fmla="*/ 480 h 1024"/>
                  <a:gd name="T86" fmla="*/ 193 w 960"/>
                  <a:gd name="T87" fmla="*/ 480 h 1024"/>
                  <a:gd name="T88" fmla="*/ 321 w 960"/>
                  <a:gd name="T89" fmla="*/ 770 h 1024"/>
                  <a:gd name="T90" fmla="*/ 276 w 960"/>
                  <a:gd name="T91" fmla="*/ 767 h 1024"/>
                  <a:gd name="T92" fmla="*/ 208 w 960"/>
                  <a:gd name="T93" fmla="*/ 797 h 1024"/>
                  <a:gd name="T94" fmla="*/ 209 w 960"/>
                  <a:gd name="T95" fmla="*/ 706 h 1024"/>
                  <a:gd name="T96" fmla="*/ 133 w 960"/>
                  <a:gd name="T97" fmla="*/ 539 h 1024"/>
                  <a:gd name="T98" fmla="*/ 64 w 960"/>
                  <a:gd name="T99" fmla="*/ 512 h 1024"/>
                  <a:gd name="T100" fmla="*/ 129 w 960"/>
                  <a:gd name="T101" fmla="*/ 448 h 1024"/>
                  <a:gd name="T102" fmla="*/ 193 w 960"/>
                  <a:gd name="T103" fmla="*/ 276 h 1024"/>
                  <a:gd name="T104" fmla="*/ 163 w 960"/>
                  <a:gd name="T105" fmla="*/ 208 h 1024"/>
                  <a:gd name="T106" fmla="*/ 254 w 960"/>
                  <a:gd name="T107" fmla="*/ 209 h 1024"/>
                  <a:gd name="T108" fmla="*/ 421 w 960"/>
                  <a:gd name="T109" fmla="*/ 133 h 1024"/>
                  <a:gd name="T110" fmla="*/ 448 w 960"/>
                  <a:gd name="T111" fmla="*/ 64 h 1024"/>
                  <a:gd name="T112" fmla="*/ 512 w 960"/>
                  <a:gd name="T113" fmla="*/ 129 h 1024"/>
                  <a:gd name="T114" fmla="*/ 684 w 960"/>
                  <a:gd name="T115" fmla="*/ 193 h 1024"/>
                  <a:gd name="T116" fmla="*/ 752 w 960"/>
                  <a:gd name="T117" fmla="*/ 163 h 1024"/>
                  <a:gd name="T118" fmla="*/ 751 w 960"/>
                  <a:gd name="T119" fmla="*/ 254 h 1024"/>
                  <a:gd name="T120" fmla="*/ 827 w 960"/>
                  <a:gd name="T121" fmla="*/ 421 h 1024"/>
                  <a:gd name="T122" fmla="*/ 896 w 960"/>
                  <a:gd name="T123" fmla="*/ 448 h 1024"/>
                  <a:gd name="T124" fmla="*/ 831 w 960"/>
                  <a:gd name="T125" fmla="*/ 512 h 1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60" h="1024">
                    <a:moveTo>
                      <a:pt x="884" y="576"/>
                    </a:moveTo>
                    <a:cubicBezTo>
                      <a:pt x="960" y="576"/>
                      <a:pt x="960" y="576"/>
                      <a:pt x="960" y="576"/>
                    </a:cubicBezTo>
                    <a:cubicBezTo>
                      <a:pt x="960" y="384"/>
                      <a:pt x="960" y="384"/>
                      <a:pt x="960" y="384"/>
                    </a:cubicBezTo>
                    <a:cubicBezTo>
                      <a:pt x="884" y="384"/>
                      <a:pt x="884" y="384"/>
                      <a:pt x="884" y="384"/>
                    </a:cubicBezTo>
                    <a:cubicBezTo>
                      <a:pt x="874" y="341"/>
                      <a:pt x="857" y="300"/>
                      <a:pt x="834" y="262"/>
                    </a:cubicBezTo>
                    <a:cubicBezTo>
                      <a:pt x="887" y="208"/>
                      <a:pt x="887" y="208"/>
                      <a:pt x="887" y="208"/>
                    </a:cubicBezTo>
                    <a:cubicBezTo>
                      <a:pt x="752" y="73"/>
                      <a:pt x="752" y="73"/>
                      <a:pt x="752" y="73"/>
                    </a:cubicBezTo>
                    <a:cubicBezTo>
                      <a:pt x="698" y="126"/>
                      <a:pt x="698" y="126"/>
                      <a:pt x="698" y="126"/>
                    </a:cubicBezTo>
                    <a:cubicBezTo>
                      <a:pt x="660" y="103"/>
                      <a:pt x="619" y="86"/>
                      <a:pt x="576" y="76"/>
                    </a:cubicBezTo>
                    <a:cubicBezTo>
                      <a:pt x="576" y="0"/>
                      <a:pt x="576" y="0"/>
                      <a:pt x="576" y="0"/>
                    </a:cubicBezTo>
                    <a:cubicBezTo>
                      <a:pt x="384" y="0"/>
                      <a:pt x="384" y="0"/>
                      <a:pt x="384" y="0"/>
                    </a:cubicBezTo>
                    <a:cubicBezTo>
                      <a:pt x="384" y="76"/>
                      <a:pt x="384" y="76"/>
                      <a:pt x="384" y="76"/>
                    </a:cubicBezTo>
                    <a:cubicBezTo>
                      <a:pt x="341" y="86"/>
                      <a:pt x="300" y="103"/>
                      <a:pt x="262" y="126"/>
                    </a:cubicBezTo>
                    <a:cubicBezTo>
                      <a:pt x="208" y="73"/>
                      <a:pt x="208" y="73"/>
                      <a:pt x="208" y="73"/>
                    </a:cubicBezTo>
                    <a:cubicBezTo>
                      <a:pt x="73" y="208"/>
                      <a:pt x="73" y="208"/>
                      <a:pt x="73" y="208"/>
                    </a:cubicBezTo>
                    <a:cubicBezTo>
                      <a:pt x="126" y="262"/>
                      <a:pt x="126" y="262"/>
                      <a:pt x="126" y="262"/>
                    </a:cubicBezTo>
                    <a:cubicBezTo>
                      <a:pt x="103" y="300"/>
                      <a:pt x="86" y="341"/>
                      <a:pt x="76" y="384"/>
                    </a:cubicBezTo>
                    <a:cubicBezTo>
                      <a:pt x="0" y="384"/>
                      <a:pt x="0" y="384"/>
                      <a:pt x="0" y="384"/>
                    </a:cubicBezTo>
                    <a:cubicBezTo>
                      <a:pt x="0" y="576"/>
                      <a:pt x="0" y="576"/>
                      <a:pt x="0" y="576"/>
                    </a:cubicBezTo>
                    <a:cubicBezTo>
                      <a:pt x="76" y="576"/>
                      <a:pt x="76" y="576"/>
                      <a:pt x="76" y="576"/>
                    </a:cubicBezTo>
                    <a:cubicBezTo>
                      <a:pt x="86" y="619"/>
                      <a:pt x="103" y="660"/>
                      <a:pt x="126" y="698"/>
                    </a:cubicBezTo>
                    <a:cubicBezTo>
                      <a:pt x="73" y="751"/>
                      <a:pt x="73" y="751"/>
                      <a:pt x="73" y="751"/>
                    </a:cubicBezTo>
                    <a:cubicBezTo>
                      <a:pt x="208" y="887"/>
                      <a:pt x="208" y="887"/>
                      <a:pt x="208" y="887"/>
                    </a:cubicBezTo>
                    <a:cubicBezTo>
                      <a:pt x="257" y="838"/>
                      <a:pt x="257" y="838"/>
                      <a:pt x="257" y="838"/>
                    </a:cubicBezTo>
                    <a:cubicBezTo>
                      <a:pt x="257" y="841"/>
                      <a:pt x="256" y="845"/>
                      <a:pt x="256" y="848"/>
                    </a:cubicBezTo>
                    <a:cubicBezTo>
                      <a:pt x="256" y="876"/>
                      <a:pt x="272" y="901"/>
                      <a:pt x="294" y="915"/>
                    </a:cubicBezTo>
                    <a:cubicBezTo>
                      <a:pt x="291" y="924"/>
                      <a:pt x="288" y="934"/>
                      <a:pt x="288" y="944"/>
                    </a:cubicBezTo>
                    <a:cubicBezTo>
                      <a:pt x="288" y="988"/>
                      <a:pt x="324" y="1024"/>
                      <a:pt x="368" y="1024"/>
                    </a:cubicBezTo>
                    <a:cubicBezTo>
                      <a:pt x="592" y="1024"/>
                      <a:pt x="592" y="1024"/>
                      <a:pt x="592" y="1024"/>
                    </a:cubicBezTo>
                    <a:cubicBezTo>
                      <a:pt x="637" y="1024"/>
                      <a:pt x="672" y="988"/>
                      <a:pt x="672" y="944"/>
                    </a:cubicBezTo>
                    <a:cubicBezTo>
                      <a:pt x="672" y="934"/>
                      <a:pt x="670" y="924"/>
                      <a:pt x="667" y="915"/>
                    </a:cubicBezTo>
                    <a:cubicBezTo>
                      <a:pt x="689" y="901"/>
                      <a:pt x="704" y="876"/>
                      <a:pt x="704" y="848"/>
                    </a:cubicBezTo>
                    <a:cubicBezTo>
                      <a:pt x="704" y="845"/>
                      <a:pt x="704" y="842"/>
                      <a:pt x="704" y="839"/>
                    </a:cubicBezTo>
                    <a:cubicBezTo>
                      <a:pt x="752" y="887"/>
                      <a:pt x="752" y="887"/>
                      <a:pt x="752" y="887"/>
                    </a:cubicBezTo>
                    <a:cubicBezTo>
                      <a:pt x="887" y="751"/>
                      <a:pt x="887" y="751"/>
                      <a:pt x="887" y="751"/>
                    </a:cubicBezTo>
                    <a:cubicBezTo>
                      <a:pt x="834" y="698"/>
                      <a:pt x="834" y="698"/>
                      <a:pt x="834" y="698"/>
                    </a:cubicBezTo>
                    <a:cubicBezTo>
                      <a:pt x="857" y="660"/>
                      <a:pt x="874" y="619"/>
                      <a:pt x="884" y="576"/>
                    </a:cubicBezTo>
                    <a:close/>
                    <a:moveTo>
                      <a:pt x="593" y="960"/>
                    </a:moveTo>
                    <a:cubicBezTo>
                      <a:pt x="369" y="960"/>
                      <a:pt x="369" y="960"/>
                      <a:pt x="369" y="960"/>
                    </a:cubicBezTo>
                    <a:cubicBezTo>
                      <a:pt x="360" y="960"/>
                      <a:pt x="353" y="953"/>
                      <a:pt x="353" y="944"/>
                    </a:cubicBezTo>
                    <a:cubicBezTo>
                      <a:pt x="353" y="935"/>
                      <a:pt x="360" y="928"/>
                      <a:pt x="369" y="928"/>
                    </a:cubicBezTo>
                    <a:cubicBezTo>
                      <a:pt x="593" y="928"/>
                      <a:pt x="593" y="928"/>
                      <a:pt x="593" y="928"/>
                    </a:cubicBezTo>
                    <a:cubicBezTo>
                      <a:pt x="601" y="928"/>
                      <a:pt x="609" y="935"/>
                      <a:pt x="609" y="944"/>
                    </a:cubicBezTo>
                    <a:cubicBezTo>
                      <a:pt x="609" y="953"/>
                      <a:pt x="601" y="960"/>
                      <a:pt x="593" y="960"/>
                    </a:cubicBezTo>
                    <a:close/>
                    <a:moveTo>
                      <a:pt x="625" y="864"/>
                    </a:moveTo>
                    <a:cubicBezTo>
                      <a:pt x="593" y="864"/>
                      <a:pt x="593" y="864"/>
                      <a:pt x="593" y="864"/>
                    </a:cubicBezTo>
                    <a:cubicBezTo>
                      <a:pt x="369" y="864"/>
                      <a:pt x="369" y="864"/>
                      <a:pt x="369" y="864"/>
                    </a:cubicBezTo>
                    <a:cubicBezTo>
                      <a:pt x="337" y="864"/>
                      <a:pt x="337" y="864"/>
                      <a:pt x="337" y="864"/>
                    </a:cubicBezTo>
                    <a:cubicBezTo>
                      <a:pt x="328" y="864"/>
                      <a:pt x="321" y="857"/>
                      <a:pt x="321" y="848"/>
                    </a:cubicBezTo>
                    <a:cubicBezTo>
                      <a:pt x="321" y="839"/>
                      <a:pt x="328" y="832"/>
                      <a:pt x="337" y="832"/>
                    </a:cubicBezTo>
                    <a:cubicBezTo>
                      <a:pt x="625" y="832"/>
                      <a:pt x="625" y="832"/>
                      <a:pt x="625" y="832"/>
                    </a:cubicBezTo>
                    <a:cubicBezTo>
                      <a:pt x="633" y="832"/>
                      <a:pt x="641" y="839"/>
                      <a:pt x="641" y="848"/>
                    </a:cubicBezTo>
                    <a:cubicBezTo>
                      <a:pt x="641" y="857"/>
                      <a:pt x="633" y="864"/>
                      <a:pt x="625" y="864"/>
                    </a:cubicBezTo>
                    <a:close/>
                    <a:moveTo>
                      <a:pt x="513" y="570"/>
                    </a:moveTo>
                    <a:cubicBezTo>
                      <a:pt x="550" y="557"/>
                      <a:pt x="577" y="522"/>
                      <a:pt x="577" y="480"/>
                    </a:cubicBezTo>
                    <a:cubicBezTo>
                      <a:pt x="577" y="427"/>
                      <a:pt x="533" y="384"/>
                      <a:pt x="481" y="384"/>
                    </a:cubicBezTo>
                    <a:cubicBezTo>
                      <a:pt x="428" y="384"/>
                      <a:pt x="385" y="427"/>
                      <a:pt x="385" y="480"/>
                    </a:cubicBezTo>
                    <a:cubicBezTo>
                      <a:pt x="385" y="522"/>
                      <a:pt x="411" y="557"/>
                      <a:pt x="449" y="570"/>
                    </a:cubicBezTo>
                    <a:cubicBezTo>
                      <a:pt x="449" y="768"/>
                      <a:pt x="449" y="768"/>
                      <a:pt x="449" y="768"/>
                    </a:cubicBezTo>
                    <a:cubicBezTo>
                      <a:pt x="385" y="768"/>
                      <a:pt x="385" y="768"/>
                      <a:pt x="385" y="768"/>
                    </a:cubicBezTo>
                    <a:cubicBezTo>
                      <a:pt x="385" y="683"/>
                      <a:pt x="385" y="683"/>
                      <a:pt x="385" y="683"/>
                    </a:cubicBezTo>
                    <a:cubicBezTo>
                      <a:pt x="369" y="674"/>
                      <a:pt x="369" y="674"/>
                      <a:pt x="369" y="674"/>
                    </a:cubicBezTo>
                    <a:cubicBezTo>
                      <a:pt x="299" y="634"/>
                      <a:pt x="257" y="560"/>
                      <a:pt x="257" y="480"/>
                    </a:cubicBezTo>
                    <a:cubicBezTo>
                      <a:pt x="257" y="357"/>
                      <a:pt x="357" y="256"/>
                      <a:pt x="481" y="256"/>
                    </a:cubicBezTo>
                    <a:cubicBezTo>
                      <a:pt x="604" y="256"/>
                      <a:pt x="705" y="357"/>
                      <a:pt x="705" y="480"/>
                    </a:cubicBezTo>
                    <a:cubicBezTo>
                      <a:pt x="705" y="559"/>
                      <a:pt x="662" y="634"/>
                      <a:pt x="592" y="674"/>
                    </a:cubicBezTo>
                    <a:cubicBezTo>
                      <a:pt x="577" y="683"/>
                      <a:pt x="577" y="683"/>
                      <a:pt x="577" y="683"/>
                    </a:cubicBezTo>
                    <a:cubicBezTo>
                      <a:pt x="577" y="768"/>
                      <a:pt x="577" y="768"/>
                      <a:pt x="577" y="768"/>
                    </a:cubicBezTo>
                    <a:cubicBezTo>
                      <a:pt x="513" y="768"/>
                      <a:pt x="513" y="768"/>
                      <a:pt x="513" y="768"/>
                    </a:cubicBezTo>
                    <a:lnTo>
                      <a:pt x="513" y="570"/>
                    </a:lnTo>
                    <a:close/>
                    <a:moveTo>
                      <a:pt x="481" y="512"/>
                    </a:moveTo>
                    <a:cubicBezTo>
                      <a:pt x="463" y="512"/>
                      <a:pt x="449" y="498"/>
                      <a:pt x="449" y="480"/>
                    </a:cubicBezTo>
                    <a:cubicBezTo>
                      <a:pt x="449" y="462"/>
                      <a:pt x="463" y="448"/>
                      <a:pt x="481" y="448"/>
                    </a:cubicBezTo>
                    <a:cubicBezTo>
                      <a:pt x="498" y="448"/>
                      <a:pt x="513" y="462"/>
                      <a:pt x="513" y="480"/>
                    </a:cubicBezTo>
                    <a:cubicBezTo>
                      <a:pt x="513" y="498"/>
                      <a:pt x="498" y="512"/>
                      <a:pt x="481" y="512"/>
                    </a:cubicBezTo>
                    <a:close/>
                    <a:moveTo>
                      <a:pt x="827" y="539"/>
                    </a:moveTo>
                    <a:cubicBezTo>
                      <a:pt x="818" y="591"/>
                      <a:pt x="798" y="640"/>
                      <a:pt x="767" y="684"/>
                    </a:cubicBezTo>
                    <a:cubicBezTo>
                      <a:pt x="751" y="706"/>
                      <a:pt x="751" y="706"/>
                      <a:pt x="751" y="706"/>
                    </a:cubicBezTo>
                    <a:cubicBezTo>
                      <a:pt x="797" y="752"/>
                      <a:pt x="797" y="752"/>
                      <a:pt x="797" y="752"/>
                    </a:cubicBezTo>
                    <a:cubicBezTo>
                      <a:pt x="752" y="797"/>
                      <a:pt x="752" y="797"/>
                      <a:pt x="752" y="797"/>
                    </a:cubicBezTo>
                    <a:cubicBezTo>
                      <a:pt x="706" y="751"/>
                      <a:pt x="706" y="751"/>
                      <a:pt x="706" y="751"/>
                    </a:cubicBezTo>
                    <a:cubicBezTo>
                      <a:pt x="684" y="767"/>
                      <a:pt x="684" y="767"/>
                      <a:pt x="684" y="767"/>
                    </a:cubicBezTo>
                    <a:cubicBezTo>
                      <a:pt x="678" y="771"/>
                      <a:pt x="671" y="775"/>
                      <a:pt x="665" y="779"/>
                    </a:cubicBezTo>
                    <a:cubicBezTo>
                      <a:pt x="657" y="775"/>
                      <a:pt x="649" y="771"/>
                      <a:pt x="641" y="770"/>
                    </a:cubicBezTo>
                    <a:cubicBezTo>
                      <a:pt x="641" y="719"/>
                      <a:pt x="641" y="719"/>
                      <a:pt x="641" y="719"/>
                    </a:cubicBezTo>
                    <a:cubicBezTo>
                      <a:pt x="720" y="666"/>
                      <a:pt x="769" y="576"/>
                      <a:pt x="769" y="480"/>
                    </a:cubicBezTo>
                    <a:cubicBezTo>
                      <a:pt x="769" y="321"/>
                      <a:pt x="639" y="192"/>
                      <a:pt x="481" y="192"/>
                    </a:cubicBezTo>
                    <a:cubicBezTo>
                      <a:pt x="322" y="192"/>
                      <a:pt x="193" y="321"/>
                      <a:pt x="193" y="480"/>
                    </a:cubicBezTo>
                    <a:cubicBezTo>
                      <a:pt x="193" y="576"/>
                      <a:pt x="241" y="666"/>
                      <a:pt x="321" y="719"/>
                    </a:cubicBezTo>
                    <a:cubicBezTo>
                      <a:pt x="321" y="770"/>
                      <a:pt x="321" y="770"/>
                      <a:pt x="321" y="770"/>
                    </a:cubicBezTo>
                    <a:cubicBezTo>
                      <a:pt x="312" y="771"/>
                      <a:pt x="303" y="775"/>
                      <a:pt x="296" y="779"/>
                    </a:cubicBezTo>
                    <a:cubicBezTo>
                      <a:pt x="289" y="775"/>
                      <a:pt x="282" y="771"/>
                      <a:pt x="276" y="767"/>
                    </a:cubicBezTo>
                    <a:cubicBezTo>
                      <a:pt x="254" y="751"/>
                      <a:pt x="254" y="751"/>
                      <a:pt x="254" y="751"/>
                    </a:cubicBezTo>
                    <a:cubicBezTo>
                      <a:pt x="208" y="797"/>
                      <a:pt x="208" y="797"/>
                      <a:pt x="208" y="797"/>
                    </a:cubicBezTo>
                    <a:cubicBezTo>
                      <a:pt x="163" y="752"/>
                      <a:pt x="163" y="752"/>
                      <a:pt x="163" y="752"/>
                    </a:cubicBezTo>
                    <a:cubicBezTo>
                      <a:pt x="209" y="706"/>
                      <a:pt x="209" y="706"/>
                      <a:pt x="209" y="706"/>
                    </a:cubicBezTo>
                    <a:cubicBezTo>
                      <a:pt x="193" y="684"/>
                      <a:pt x="193" y="684"/>
                      <a:pt x="193" y="684"/>
                    </a:cubicBezTo>
                    <a:cubicBezTo>
                      <a:pt x="162" y="640"/>
                      <a:pt x="142" y="591"/>
                      <a:pt x="133" y="539"/>
                    </a:cubicBezTo>
                    <a:cubicBezTo>
                      <a:pt x="129" y="512"/>
                      <a:pt x="129" y="512"/>
                      <a:pt x="129" y="512"/>
                    </a:cubicBezTo>
                    <a:cubicBezTo>
                      <a:pt x="64" y="512"/>
                      <a:pt x="64" y="512"/>
                      <a:pt x="64" y="512"/>
                    </a:cubicBezTo>
                    <a:cubicBezTo>
                      <a:pt x="64" y="448"/>
                      <a:pt x="64" y="448"/>
                      <a:pt x="64" y="448"/>
                    </a:cubicBezTo>
                    <a:cubicBezTo>
                      <a:pt x="129" y="448"/>
                      <a:pt x="129" y="448"/>
                      <a:pt x="129" y="448"/>
                    </a:cubicBezTo>
                    <a:cubicBezTo>
                      <a:pt x="133" y="421"/>
                      <a:pt x="133" y="421"/>
                      <a:pt x="133" y="421"/>
                    </a:cubicBezTo>
                    <a:cubicBezTo>
                      <a:pt x="142" y="369"/>
                      <a:pt x="162" y="320"/>
                      <a:pt x="193" y="276"/>
                    </a:cubicBezTo>
                    <a:cubicBezTo>
                      <a:pt x="209" y="254"/>
                      <a:pt x="209" y="254"/>
                      <a:pt x="209" y="254"/>
                    </a:cubicBezTo>
                    <a:cubicBezTo>
                      <a:pt x="163" y="208"/>
                      <a:pt x="163" y="208"/>
                      <a:pt x="163" y="208"/>
                    </a:cubicBezTo>
                    <a:cubicBezTo>
                      <a:pt x="208" y="163"/>
                      <a:pt x="208" y="163"/>
                      <a:pt x="208" y="163"/>
                    </a:cubicBezTo>
                    <a:cubicBezTo>
                      <a:pt x="254" y="209"/>
                      <a:pt x="254" y="209"/>
                      <a:pt x="254" y="209"/>
                    </a:cubicBezTo>
                    <a:cubicBezTo>
                      <a:pt x="276" y="193"/>
                      <a:pt x="276" y="193"/>
                      <a:pt x="276" y="193"/>
                    </a:cubicBezTo>
                    <a:cubicBezTo>
                      <a:pt x="320" y="162"/>
                      <a:pt x="368" y="142"/>
                      <a:pt x="421" y="133"/>
                    </a:cubicBezTo>
                    <a:cubicBezTo>
                      <a:pt x="448" y="129"/>
                      <a:pt x="448" y="129"/>
                      <a:pt x="448" y="129"/>
                    </a:cubicBezTo>
                    <a:cubicBezTo>
                      <a:pt x="448" y="64"/>
                      <a:pt x="448" y="64"/>
                      <a:pt x="448" y="64"/>
                    </a:cubicBezTo>
                    <a:cubicBezTo>
                      <a:pt x="512" y="64"/>
                      <a:pt x="512" y="64"/>
                      <a:pt x="512" y="64"/>
                    </a:cubicBezTo>
                    <a:cubicBezTo>
                      <a:pt x="512" y="129"/>
                      <a:pt x="512" y="129"/>
                      <a:pt x="512" y="129"/>
                    </a:cubicBezTo>
                    <a:cubicBezTo>
                      <a:pt x="539" y="133"/>
                      <a:pt x="539" y="133"/>
                      <a:pt x="539" y="133"/>
                    </a:cubicBezTo>
                    <a:cubicBezTo>
                      <a:pt x="591" y="142"/>
                      <a:pt x="640" y="162"/>
                      <a:pt x="684" y="193"/>
                    </a:cubicBezTo>
                    <a:cubicBezTo>
                      <a:pt x="706" y="209"/>
                      <a:pt x="706" y="209"/>
                      <a:pt x="706" y="209"/>
                    </a:cubicBezTo>
                    <a:cubicBezTo>
                      <a:pt x="752" y="163"/>
                      <a:pt x="752" y="163"/>
                      <a:pt x="752" y="163"/>
                    </a:cubicBezTo>
                    <a:cubicBezTo>
                      <a:pt x="797" y="208"/>
                      <a:pt x="797" y="208"/>
                      <a:pt x="797" y="208"/>
                    </a:cubicBezTo>
                    <a:cubicBezTo>
                      <a:pt x="751" y="254"/>
                      <a:pt x="751" y="254"/>
                      <a:pt x="751" y="254"/>
                    </a:cubicBezTo>
                    <a:cubicBezTo>
                      <a:pt x="767" y="276"/>
                      <a:pt x="767" y="276"/>
                      <a:pt x="767" y="276"/>
                    </a:cubicBezTo>
                    <a:cubicBezTo>
                      <a:pt x="798" y="320"/>
                      <a:pt x="818" y="368"/>
                      <a:pt x="827" y="421"/>
                    </a:cubicBezTo>
                    <a:cubicBezTo>
                      <a:pt x="831" y="448"/>
                      <a:pt x="831" y="448"/>
                      <a:pt x="831" y="448"/>
                    </a:cubicBezTo>
                    <a:cubicBezTo>
                      <a:pt x="896" y="448"/>
                      <a:pt x="896" y="448"/>
                      <a:pt x="896" y="448"/>
                    </a:cubicBezTo>
                    <a:cubicBezTo>
                      <a:pt x="896" y="512"/>
                      <a:pt x="896" y="512"/>
                      <a:pt x="896" y="512"/>
                    </a:cubicBezTo>
                    <a:cubicBezTo>
                      <a:pt x="831" y="512"/>
                      <a:pt x="831" y="512"/>
                      <a:pt x="831" y="512"/>
                    </a:cubicBezTo>
                    <a:lnTo>
                      <a:pt x="827" y="5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61" name="Rectangle 33">
                <a:extLst>
                  <a:ext uri="{FF2B5EF4-FFF2-40B4-BE49-F238E27FC236}">
                    <a16:creationId xmlns:a16="http://schemas.microsoft.com/office/drawing/2014/main" id="{D00E3B04-7D17-4284-A36E-ED774BC2FF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8796" y="2251075"/>
                <a:ext cx="14287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62" name="Rectangle 34">
                <a:extLst>
                  <a:ext uri="{FF2B5EF4-FFF2-40B4-BE49-F238E27FC236}">
                    <a16:creationId xmlns:a16="http://schemas.microsoft.com/office/drawing/2014/main" id="{27D2AA1D-04DB-4796-8911-F71B0DFE6F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8796" y="2281238"/>
                <a:ext cx="14287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63" name="Rectangle 35">
                <a:extLst>
                  <a:ext uri="{FF2B5EF4-FFF2-40B4-BE49-F238E27FC236}">
                    <a16:creationId xmlns:a16="http://schemas.microsoft.com/office/drawing/2014/main" id="{EBF9527D-CEB8-42D3-814F-00CF2FF138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8796" y="2309813"/>
                <a:ext cx="14287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64" name="Rectangle 36">
                <a:extLst>
                  <a:ext uri="{FF2B5EF4-FFF2-40B4-BE49-F238E27FC236}">
                    <a16:creationId xmlns:a16="http://schemas.microsoft.com/office/drawing/2014/main" id="{F4DDAFB5-9893-4F73-93C3-7341EAE58C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8796" y="2338388"/>
                <a:ext cx="14287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</p:grp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2EB30AC3-A5DB-4FB3-A97E-697945C78B27}"/>
              </a:ext>
            </a:extLst>
          </p:cNvPr>
          <p:cNvSpPr/>
          <p:nvPr/>
        </p:nvSpPr>
        <p:spPr>
          <a:xfrm>
            <a:off x="7538486" y="5296556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生活部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64" name="组合 263">
            <a:extLst>
              <a:ext uri="{FF2B5EF4-FFF2-40B4-BE49-F238E27FC236}">
                <a16:creationId xmlns:a16="http://schemas.microsoft.com/office/drawing/2014/main" id="{BB9C2513-E177-43DA-9A27-8F3D30E71116}"/>
              </a:ext>
            </a:extLst>
          </p:cNvPr>
          <p:cNvGrpSpPr/>
          <p:nvPr/>
        </p:nvGrpSpPr>
        <p:grpSpPr>
          <a:xfrm>
            <a:off x="6603644" y="5088930"/>
            <a:ext cx="809810" cy="809808"/>
            <a:chOff x="6603644" y="5088930"/>
            <a:chExt cx="809810" cy="809808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3695622D-5F9D-46C8-A36B-28AB061349C5}"/>
                </a:ext>
              </a:extLst>
            </p:cNvPr>
            <p:cNvSpPr/>
            <p:nvPr/>
          </p:nvSpPr>
          <p:spPr>
            <a:xfrm>
              <a:off x="6603644" y="5088930"/>
              <a:ext cx="809810" cy="809808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思源黑体 CN Regular"/>
                <a:cs typeface="+mn-cs"/>
              </a:endParaRPr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17C48E6B-9D55-45FE-9DCD-053B0FFE9F46}"/>
                </a:ext>
              </a:extLst>
            </p:cNvPr>
            <p:cNvGrpSpPr/>
            <p:nvPr/>
          </p:nvGrpSpPr>
          <p:grpSpPr>
            <a:xfrm>
              <a:off x="6783504" y="5268982"/>
              <a:ext cx="450090" cy="449704"/>
              <a:chOff x="12357043" y="5767373"/>
              <a:chExt cx="3700448" cy="3697281"/>
            </a:xfr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98000">
                  <a:schemeClr val="accent4">
                    <a:lumMod val="50000"/>
                  </a:schemeClr>
                </a:gs>
              </a:gsLst>
              <a:lin ang="5400000" scaled="1"/>
            </a:gradFill>
          </p:grpSpPr>
          <p:sp>
            <p:nvSpPr>
              <p:cNvPr id="68" name="Freeform 40">
                <a:extLst>
                  <a:ext uri="{FF2B5EF4-FFF2-40B4-BE49-F238E27FC236}">
                    <a16:creationId xmlns:a16="http://schemas.microsoft.com/office/drawing/2014/main" id="{A34E48F8-DDEC-4336-BEDC-7338CCCD02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7043" y="5767373"/>
                <a:ext cx="3700448" cy="3697281"/>
              </a:xfrm>
              <a:custGeom>
                <a:avLst/>
                <a:gdLst>
                  <a:gd name="T0" fmla="*/ 1664 w 1984"/>
                  <a:gd name="T1" fmla="*/ 504 h 1984"/>
                  <a:gd name="T2" fmla="*/ 1312 w 1984"/>
                  <a:gd name="T3" fmla="*/ 320 h 1984"/>
                  <a:gd name="T4" fmla="*/ 739 w 1984"/>
                  <a:gd name="T5" fmla="*/ 601 h 1984"/>
                  <a:gd name="T6" fmla="*/ 448 w 1984"/>
                  <a:gd name="T7" fmla="*/ 0 h 1984"/>
                  <a:gd name="T8" fmla="*/ 114 w 1984"/>
                  <a:gd name="T9" fmla="*/ 614 h 1984"/>
                  <a:gd name="T10" fmla="*/ 132 w 1984"/>
                  <a:gd name="T11" fmla="*/ 675 h 1984"/>
                  <a:gd name="T12" fmla="*/ 611 w 1984"/>
                  <a:gd name="T13" fmla="*/ 839 h 1984"/>
                  <a:gd name="T14" fmla="*/ 320 w 1984"/>
                  <a:gd name="T15" fmla="*/ 1320 h 1984"/>
                  <a:gd name="T16" fmla="*/ 416 w 1984"/>
                  <a:gd name="T17" fmla="*/ 1856 h 1984"/>
                  <a:gd name="T18" fmla="*/ 1984 w 1984"/>
                  <a:gd name="T19" fmla="*/ 1824 h 1984"/>
                  <a:gd name="T20" fmla="*/ 1760 w 1984"/>
                  <a:gd name="T21" fmla="*/ 1088 h 1984"/>
                  <a:gd name="T22" fmla="*/ 1288 w 1984"/>
                  <a:gd name="T23" fmla="*/ 655 h 1984"/>
                  <a:gd name="T24" fmla="*/ 1920 w 1984"/>
                  <a:gd name="T25" fmla="*/ 767 h 1984"/>
                  <a:gd name="T26" fmla="*/ 461 w 1984"/>
                  <a:gd name="T27" fmla="*/ 224 h 1984"/>
                  <a:gd name="T28" fmla="*/ 288 w 1984"/>
                  <a:gd name="T29" fmla="*/ 224 h 1984"/>
                  <a:gd name="T30" fmla="*/ 384 w 1984"/>
                  <a:gd name="T31" fmla="*/ 265 h 1984"/>
                  <a:gd name="T32" fmla="*/ 288 w 1984"/>
                  <a:gd name="T33" fmla="*/ 320 h 1984"/>
                  <a:gd name="T34" fmla="*/ 512 w 1984"/>
                  <a:gd name="T35" fmla="*/ 535 h 1984"/>
                  <a:gd name="T36" fmla="*/ 1408 w 1984"/>
                  <a:gd name="T37" fmla="*/ 1320 h 1984"/>
                  <a:gd name="T38" fmla="*/ 1230 w 1984"/>
                  <a:gd name="T39" fmla="*/ 1215 h 1984"/>
                  <a:gd name="T40" fmla="*/ 992 w 1984"/>
                  <a:gd name="T41" fmla="*/ 1464 h 1984"/>
                  <a:gd name="T42" fmla="*/ 935 w 1984"/>
                  <a:gd name="T43" fmla="*/ 1501 h 1984"/>
                  <a:gd name="T44" fmla="*/ 1027 w 1984"/>
                  <a:gd name="T45" fmla="*/ 1696 h 1984"/>
                  <a:gd name="T46" fmla="*/ 951 w 1984"/>
                  <a:gd name="T47" fmla="*/ 1632 h 1984"/>
                  <a:gd name="T48" fmla="*/ 1049 w 1984"/>
                  <a:gd name="T49" fmla="*/ 1501 h 1984"/>
                  <a:gd name="T50" fmla="*/ 1287 w 1984"/>
                  <a:gd name="T51" fmla="*/ 1121 h 1984"/>
                  <a:gd name="T52" fmla="*/ 1287 w 1984"/>
                  <a:gd name="T53" fmla="*/ 1121 h 1984"/>
                  <a:gd name="T54" fmla="*/ 909 w 1984"/>
                  <a:gd name="T55" fmla="*/ 960 h 1984"/>
                  <a:gd name="T56" fmla="*/ 737 w 1984"/>
                  <a:gd name="T57" fmla="*/ 1146 h 1984"/>
                  <a:gd name="T58" fmla="*/ 737 w 1984"/>
                  <a:gd name="T59" fmla="*/ 1146 h 1984"/>
                  <a:gd name="T60" fmla="*/ 782 w 1984"/>
                  <a:gd name="T61" fmla="*/ 1382 h 1984"/>
                  <a:gd name="T62" fmla="*/ 448 w 1984"/>
                  <a:gd name="T63" fmla="*/ 832 h 1984"/>
                  <a:gd name="T64" fmla="*/ 489 w 1984"/>
                  <a:gd name="T65" fmla="*/ 969 h 1984"/>
                  <a:gd name="T66" fmla="*/ 288 w 1984"/>
                  <a:gd name="T67" fmla="*/ 1056 h 1984"/>
                  <a:gd name="T68" fmla="*/ 608 w 1984"/>
                  <a:gd name="T69" fmla="*/ 1088 h 1984"/>
                  <a:gd name="T70" fmla="*/ 512 w 1984"/>
                  <a:gd name="T71" fmla="*/ 1335 h 1984"/>
                  <a:gd name="T72" fmla="*/ 384 w 1984"/>
                  <a:gd name="T73" fmla="*/ 1760 h 1984"/>
                  <a:gd name="T74" fmla="*/ 64 w 1984"/>
                  <a:gd name="T75" fmla="*/ 1760 h 1984"/>
                  <a:gd name="T76" fmla="*/ 558 w 1984"/>
                  <a:gd name="T77" fmla="*/ 1381 h 1984"/>
                  <a:gd name="T78" fmla="*/ 480 w 1984"/>
                  <a:gd name="T79" fmla="*/ 1696 h 1984"/>
                  <a:gd name="T80" fmla="*/ 876 w 1984"/>
                  <a:gd name="T81" fmla="*/ 1611 h 1984"/>
                  <a:gd name="T82" fmla="*/ 640 w 1984"/>
                  <a:gd name="T83" fmla="*/ 1664 h 1984"/>
                  <a:gd name="T84" fmla="*/ 1852 w 1984"/>
                  <a:gd name="T85" fmla="*/ 1443 h 1984"/>
                  <a:gd name="T86" fmla="*/ 1728 w 1984"/>
                  <a:gd name="T87" fmla="*/ 1536 h 1984"/>
                  <a:gd name="T88" fmla="*/ 1344 w 1984"/>
                  <a:gd name="T89" fmla="*/ 1920 h 1984"/>
                  <a:gd name="T90" fmla="*/ 1089 w 1984"/>
                  <a:gd name="T91" fmla="*/ 1667 h 1984"/>
                  <a:gd name="T92" fmla="*/ 1504 w 1984"/>
                  <a:gd name="T93" fmla="*/ 1657 h 1984"/>
                  <a:gd name="T94" fmla="*/ 1305 w 1984"/>
                  <a:gd name="T95" fmla="*/ 1418 h 1984"/>
                  <a:gd name="T96" fmla="*/ 1600 w 1984"/>
                  <a:gd name="T97" fmla="*/ 1335 h 1984"/>
                  <a:gd name="T98" fmla="*/ 1600 w 1984"/>
                  <a:gd name="T99" fmla="*/ 1303 h 1984"/>
                  <a:gd name="T100" fmla="*/ 1395 w 1984"/>
                  <a:gd name="T101" fmla="*/ 1056 h 1984"/>
                  <a:gd name="T102" fmla="*/ 1536 w 1984"/>
                  <a:gd name="T103" fmla="*/ 1248 h 1984"/>
                  <a:gd name="T104" fmla="*/ 1472 w 1984"/>
                  <a:gd name="T105" fmla="*/ 947 h 1984"/>
                  <a:gd name="T106" fmla="*/ 1312 w 1984"/>
                  <a:gd name="T107" fmla="*/ 931 h 1984"/>
                  <a:gd name="T108" fmla="*/ 909 w 1984"/>
                  <a:gd name="T109" fmla="*/ 896 h 1984"/>
                  <a:gd name="T110" fmla="*/ 1197 w 1984"/>
                  <a:gd name="T111" fmla="*/ 666 h 1984"/>
                  <a:gd name="T112" fmla="*/ 1536 w 1984"/>
                  <a:gd name="T113" fmla="*/ 64 h 1984"/>
                  <a:gd name="T114" fmla="*/ 1577 w 1984"/>
                  <a:gd name="T115" fmla="*/ 201 h 1984"/>
                  <a:gd name="T116" fmla="*/ 1376 w 1984"/>
                  <a:gd name="T117" fmla="*/ 288 h 1984"/>
                  <a:gd name="T118" fmla="*/ 1696 w 1984"/>
                  <a:gd name="T119" fmla="*/ 320 h 1984"/>
                  <a:gd name="T120" fmla="*/ 1472 w 1984"/>
                  <a:gd name="T121" fmla="*/ 535 h 1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84" h="1984">
                    <a:moveTo>
                      <a:pt x="1984" y="1024"/>
                    </a:moveTo>
                    <a:cubicBezTo>
                      <a:pt x="1984" y="767"/>
                      <a:pt x="1984" y="767"/>
                      <a:pt x="1984" y="767"/>
                    </a:cubicBezTo>
                    <a:cubicBezTo>
                      <a:pt x="1984" y="696"/>
                      <a:pt x="1938" y="634"/>
                      <a:pt x="1870" y="614"/>
                    </a:cubicBezTo>
                    <a:cubicBezTo>
                      <a:pt x="1664" y="552"/>
                      <a:pt x="1664" y="552"/>
                      <a:pt x="1664" y="552"/>
                    </a:cubicBezTo>
                    <a:cubicBezTo>
                      <a:pt x="1664" y="504"/>
                      <a:pt x="1664" y="504"/>
                      <a:pt x="1664" y="504"/>
                    </a:cubicBezTo>
                    <a:cubicBezTo>
                      <a:pt x="1722" y="463"/>
                      <a:pt x="1760" y="396"/>
                      <a:pt x="1760" y="320"/>
                    </a:cubicBezTo>
                    <a:cubicBezTo>
                      <a:pt x="1760" y="224"/>
                      <a:pt x="1760" y="224"/>
                      <a:pt x="1760" y="224"/>
                    </a:cubicBezTo>
                    <a:cubicBezTo>
                      <a:pt x="1760" y="100"/>
                      <a:pt x="1660" y="0"/>
                      <a:pt x="1536" y="0"/>
                    </a:cubicBezTo>
                    <a:cubicBezTo>
                      <a:pt x="1412" y="0"/>
                      <a:pt x="1312" y="100"/>
                      <a:pt x="1312" y="224"/>
                    </a:cubicBezTo>
                    <a:cubicBezTo>
                      <a:pt x="1312" y="320"/>
                      <a:pt x="1312" y="320"/>
                      <a:pt x="1312" y="320"/>
                    </a:cubicBezTo>
                    <a:cubicBezTo>
                      <a:pt x="1312" y="396"/>
                      <a:pt x="1350" y="463"/>
                      <a:pt x="1408" y="504"/>
                    </a:cubicBezTo>
                    <a:cubicBezTo>
                      <a:pt x="1408" y="552"/>
                      <a:pt x="1408" y="552"/>
                      <a:pt x="1408" y="552"/>
                    </a:cubicBezTo>
                    <a:cubicBezTo>
                      <a:pt x="1226" y="607"/>
                      <a:pt x="1226" y="607"/>
                      <a:pt x="1226" y="607"/>
                    </a:cubicBezTo>
                    <a:cubicBezTo>
                      <a:pt x="1158" y="546"/>
                      <a:pt x="1072" y="512"/>
                      <a:pt x="979" y="512"/>
                    </a:cubicBezTo>
                    <a:cubicBezTo>
                      <a:pt x="888" y="512"/>
                      <a:pt x="804" y="546"/>
                      <a:pt x="739" y="601"/>
                    </a:cubicBezTo>
                    <a:cubicBezTo>
                      <a:pt x="576" y="552"/>
                      <a:pt x="576" y="552"/>
                      <a:pt x="576" y="552"/>
                    </a:cubicBezTo>
                    <a:cubicBezTo>
                      <a:pt x="576" y="504"/>
                      <a:pt x="576" y="504"/>
                      <a:pt x="576" y="504"/>
                    </a:cubicBezTo>
                    <a:cubicBezTo>
                      <a:pt x="634" y="463"/>
                      <a:pt x="672" y="396"/>
                      <a:pt x="672" y="320"/>
                    </a:cubicBezTo>
                    <a:cubicBezTo>
                      <a:pt x="672" y="224"/>
                      <a:pt x="672" y="224"/>
                      <a:pt x="672" y="224"/>
                    </a:cubicBezTo>
                    <a:cubicBezTo>
                      <a:pt x="672" y="100"/>
                      <a:pt x="572" y="0"/>
                      <a:pt x="448" y="0"/>
                    </a:cubicBezTo>
                    <a:cubicBezTo>
                      <a:pt x="324" y="0"/>
                      <a:pt x="224" y="100"/>
                      <a:pt x="224" y="224"/>
                    </a:cubicBezTo>
                    <a:cubicBezTo>
                      <a:pt x="224" y="320"/>
                      <a:pt x="224" y="320"/>
                      <a:pt x="224" y="320"/>
                    </a:cubicBezTo>
                    <a:cubicBezTo>
                      <a:pt x="224" y="396"/>
                      <a:pt x="262" y="463"/>
                      <a:pt x="320" y="504"/>
                    </a:cubicBezTo>
                    <a:cubicBezTo>
                      <a:pt x="320" y="552"/>
                      <a:pt x="320" y="552"/>
                      <a:pt x="320" y="552"/>
                    </a:cubicBezTo>
                    <a:cubicBezTo>
                      <a:pt x="114" y="614"/>
                      <a:pt x="114" y="614"/>
                      <a:pt x="114" y="614"/>
                    </a:cubicBezTo>
                    <a:cubicBezTo>
                      <a:pt x="46" y="634"/>
                      <a:pt x="0" y="696"/>
                      <a:pt x="0" y="767"/>
                    </a:cubicBezTo>
                    <a:cubicBezTo>
                      <a:pt x="0" y="1024"/>
                      <a:pt x="0" y="1024"/>
                      <a:pt x="0" y="1024"/>
                    </a:cubicBezTo>
                    <a:cubicBezTo>
                      <a:pt x="64" y="1024"/>
                      <a:pt x="64" y="1024"/>
                      <a:pt x="64" y="1024"/>
                    </a:cubicBezTo>
                    <a:cubicBezTo>
                      <a:pt x="64" y="767"/>
                      <a:pt x="64" y="767"/>
                      <a:pt x="64" y="767"/>
                    </a:cubicBezTo>
                    <a:cubicBezTo>
                      <a:pt x="64" y="725"/>
                      <a:pt x="91" y="688"/>
                      <a:pt x="132" y="675"/>
                    </a:cubicBezTo>
                    <a:cubicBezTo>
                      <a:pt x="338" y="613"/>
                      <a:pt x="338" y="613"/>
                      <a:pt x="338" y="613"/>
                    </a:cubicBezTo>
                    <a:cubicBezTo>
                      <a:pt x="357" y="638"/>
                      <a:pt x="393" y="672"/>
                      <a:pt x="448" y="672"/>
                    </a:cubicBezTo>
                    <a:cubicBezTo>
                      <a:pt x="503" y="672"/>
                      <a:pt x="539" y="638"/>
                      <a:pt x="558" y="613"/>
                    </a:cubicBezTo>
                    <a:cubicBezTo>
                      <a:pt x="689" y="653"/>
                      <a:pt x="689" y="653"/>
                      <a:pt x="689" y="653"/>
                    </a:cubicBezTo>
                    <a:cubicBezTo>
                      <a:pt x="647" y="705"/>
                      <a:pt x="619" y="769"/>
                      <a:pt x="611" y="839"/>
                    </a:cubicBezTo>
                    <a:cubicBezTo>
                      <a:pt x="570" y="795"/>
                      <a:pt x="512" y="768"/>
                      <a:pt x="448" y="768"/>
                    </a:cubicBezTo>
                    <a:cubicBezTo>
                      <a:pt x="324" y="768"/>
                      <a:pt x="224" y="868"/>
                      <a:pt x="224" y="992"/>
                    </a:cubicBezTo>
                    <a:cubicBezTo>
                      <a:pt x="224" y="1088"/>
                      <a:pt x="224" y="1088"/>
                      <a:pt x="224" y="1088"/>
                    </a:cubicBezTo>
                    <a:cubicBezTo>
                      <a:pt x="224" y="1164"/>
                      <a:pt x="262" y="1231"/>
                      <a:pt x="320" y="1272"/>
                    </a:cubicBezTo>
                    <a:cubicBezTo>
                      <a:pt x="320" y="1320"/>
                      <a:pt x="320" y="1320"/>
                      <a:pt x="320" y="1320"/>
                    </a:cubicBezTo>
                    <a:cubicBezTo>
                      <a:pt x="114" y="1382"/>
                      <a:pt x="114" y="1382"/>
                      <a:pt x="114" y="1382"/>
                    </a:cubicBezTo>
                    <a:cubicBezTo>
                      <a:pt x="46" y="1402"/>
                      <a:pt x="0" y="1464"/>
                      <a:pt x="0" y="1535"/>
                    </a:cubicBezTo>
                    <a:cubicBezTo>
                      <a:pt x="0" y="1824"/>
                      <a:pt x="0" y="1824"/>
                      <a:pt x="0" y="1824"/>
                    </a:cubicBezTo>
                    <a:cubicBezTo>
                      <a:pt x="384" y="1824"/>
                      <a:pt x="384" y="1824"/>
                      <a:pt x="384" y="1824"/>
                    </a:cubicBezTo>
                    <a:cubicBezTo>
                      <a:pt x="402" y="1824"/>
                      <a:pt x="416" y="1838"/>
                      <a:pt x="416" y="1856"/>
                    </a:cubicBezTo>
                    <a:cubicBezTo>
                      <a:pt x="416" y="1984"/>
                      <a:pt x="416" y="1984"/>
                      <a:pt x="416" y="1984"/>
                    </a:cubicBezTo>
                    <a:cubicBezTo>
                      <a:pt x="1568" y="1984"/>
                      <a:pt x="1568" y="1984"/>
                      <a:pt x="1568" y="1984"/>
                    </a:cubicBezTo>
                    <a:cubicBezTo>
                      <a:pt x="1568" y="1856"/>
                      <a:pt x="1568" y="1856"/>
                      <a:pt x="1568" y="1856"/>
                    </a:cubicBezTo>
                    <a:cubicBezTo>
                      <a:pt x="1568" y="1838"/>
                      <a:pt x="1582" y="1824"/>
                      <a:pt x="1600" y="1824"/>
                    </a:cubicBezTo>
                    <a:cubicBezTo>
                      <a:pt x="1984" y="1824"/>
                      <a:pt x="1984" y="1824"/>
                      <a:pt x="1984" y="1824"/>
                    </a:cubicBezTo>
                    <a:cubicBezTo>
                      <a:pt x="1984" y="1535"/>
                      <a:pt x="1984" y="1535"/>
                      <a:pt x="1984" y="1535"/>
                    </a:cubicBezTo>
                    <a:cubicBezTo>
                      <a:pt x="1984" y="1464"/>
                      <a:pt x="1938" y="1402"/>
                      <a:pt x="1870" y="1382"/>
                    </a:cubicBezTo>
                    <a:cubicBezTo>
                      <a:pt x="1664" y="1320"/>
                      <a:pt x="1664" y="1320"/>
                      <a:pt x="1664" y="1320"/>
                    </a:cubicBezTo>
                    <a:cubicBezTo>
                      <a:pt x="1664" y="1272"/>
                      <a:pt x="1664" y="1272"/>
                      <a:pt x="1664" y="1272"/>
                    </a:cubicBezTo>
                    <a:cubicBezTo>
                      <a:pt x="1722" y="1231"/>
                      <a:pt x="1760" y="1164"/>
                      <a:pt x="1760" y="1088"/>
                    </a:cubicBezTo>
                    <a:cubicBezTo>
                      <a:pt x="1760" y="992"/>
                      <a:pt x="1760" y="992"/>
                      <a:pt x="1760" y="992"/>
                    </a:cubicBezTo>
                    <a:cubicBezTo>
                      <a:pt x="1760" y="869"/>
                      <a:pt x="1660" y="768"/>
                      <a:pt x="1536" y="768"/>
                    </a:cubicBezTo>
                    <a:cubicBezTo>
                      <a:pt x="1473" y="768"/>
                      <a:pt x="1417" y="794"/>
                      <a:pt x="1376" y="836"/>
                    </a:cubicBezTo>
                    <a:cubicBezTo>
                      <a:pt x="1376" y="805"/>
                      <a:pt x="1376" y="805"/>
                      <a:pt x="1376" y="805"/>
                    </a:cubicBezTo>
                    <a:cubicBezTo>
                      <a:pt x="1376" y="742"/>
                      <a:pt x="1342" y="685"/>
                      <a:pt x="1288" y="655"/>
                    </a:cubicBezTo>
                    <a:cubicBezTo>
                      <a:pt x="1426" y="613"/>
                      <a:pt x="1426" y="613"/>
                      <a:pt x="1426" y="613"/>
                    </a:cubicBezTo>
                    <a:cubicBezTo>
                      <a:pt x="1445" y="638"/>
                      <a:pt x="1481" y="672"/>
                      <a:pt x="1536" y="672"/>
                    </a:cubicBezTo>
                    <a:cubicBezTo>
                      <a:pt x="1591" y="672"/>
                      <a:pt x="1627" y="638"/>
                      <a:pt x="1646" y="613"/>
                    </a:cubicBezTo>
                    <a:cubicBezTo>
                      <a:pt x="1852" y="675"/>
                      <a:pt x="1852" y="675"/>
                      <a:pt x="1852" y="675"/>
                    </a:cubicBezTo>
                    <a:cubicBezTo>
                      <a:pt x="1893" y="688"/>
                      <a:pt x="1920" y="725"/>
                      <a:pt x="1920" y="767"/>
                    </a:cubicBezTo>
                    <a:cubicBezTo>
                      <a:pt x="1920" y="1024"/>
                      <a:pt x="1920" y="1024"/>
                      <a:pt x="1920" y="1024"/>
                    </a:cubicBezTo>
                    <a:lnTo>
                      <a:pt x="1984" y="1024"/>
                    </a:lnTo>
                    <a:close/>
                    <a:moveTo>
                      <a:pt x="448" y="64"/>
                    </a:moveTo>
                    <a:cubicBezTo>
                      <a:pt x="536" y="64"/>
                      <a:pt x="608" y="136"/>
                      <a:pt x="608" y="224"/>
                    </a:cubicBezTo>
                    <a:cubicBezTo>
                      <a:pt x="461" y="224"/>
                      <a:pt x="461" y="224"/>
                      <a:pt x="461" y="224"/>
                    </a:cubicBezTo>
                    <a:cubicBezTo>
                      <a:pt x="441" y="224"/>
                      <a:pt x="421" y="216"/>
                      <a:pt x="407" y="201"/>
                    </a:cubicBezTo>
                    <a:cubicBezTo>
                      <a:pt x="384" y="179"/>
                      <a:pt x="384" y="179"/>
                      <a:pt x="384" y="179"/>
                    </a:cubicBezTo>
                    <a:cubicBezTo>
                      <a:pt x="361" y="201"/>
                      <a:pt x="361" y="201"/>
                      <a:pt x="361" y="201"/>
                    </a:cubicBezTo>
                    <a:cubicBezTo>
                      <a:pt x="347" y="216"/>
                      <a:pt x="327" y="224"/>
                      <a:pt x="307" y="224"/>
                    </a:cubicBezTo>
                    <a:cubicBezTo>
                      <a:pt x="288" y="224"/>
                      <a:pt x="288" y="224"/>
                      <a:pt x="288" y="224"/>
                    </a:cubicBezTo>
                    <a:cubicBezTo>
                      <a:pt x="288" y="136"/>
                      <a:pt x="360" y="64"/>
                      <a:pt x="448" y="64"/>
                    </a:cubicBezTo>
                    <a:close/>
                    <a:moveTo>
                      <a:pt x="288" y="320"/>
                    </a:moveTo>
                    <a:cubicBezTo>
                      <a:pt x="288" y="288"/>
                      <a:pt x="288" y="288"/>
                      <a:pt x="288" y="288"/>
                    </a:cubicBezTo>
                    <a:cubicBezTo>
                      <a:pt x="307" y="288"/>
                      <a:pt x="307" y="288"/>
                      <a:pt x="307" y="288"/>
                    </a:cubicBezTo>
                    <a:cubicBezTo>
                      <a:pt x="335" y="288"/>
                      <a:pt x="361" y="280"/>
                      <a:pt x="384" y="265"/>
                    </a:cubicBezTo>
                    <a:cubicBezTo>
                      <a:pt x="407" y="280"/>
                      <a:pt x="433" y="288"/>
                      <a:pt x="461" y="288"/>
                    </a:cubicBezTo>
                    <a:cubicBezTo>
                      <a:pt x="608" y="288"/>
                      <a:pt x="608" y="288"/>
                      <a:pt x="608" y="288"/>
                    </a:cubicBezTo>
                    <a:cubicBezTo>
                      <a:pt x="608" y="320"/>
                      <a:pt x="608" y="320"/>
                      <a:pt x="608" y="320"/>
                    </a:cubicBezTo>
                    <a:cubicBezTo>
                      <a:pt x="608" y="408"/>
                      <a:pt x="536" y="480"/>
                      <a:pt x="448" y="480"/>
                    </a:cubicBezTo>
                    <a:cubicBezTo>
                      <a:pt x="360" y="480"/>
                      <a:pt x="288" y="408"/>
                      <a:pt x="288" y="320"/>
                    </a:cubicBezTo>
                    <a:close/>
                    <a:moveTo>
                      <a:pt x="448" y="608"/>
                    </a:moveTo>
                    <a:cubicBezTo>
                      <a:pt x="414" y="608"/>
                      <a:pt x="392" y="579"/>
                      <a:pt x="384" y="567"/>
                    </a:cubicBezTo>
                    <a:cubicBezTo>
                      <a:pt x="384" y="535"/>
                      <a:pt x="384" y="535"/>
                      <a:pt x="384" y="535"/>
                    </a:cubicBezTo>
                    <a:cubicBezTo>
                      <a:pt x="404" y="541"/>
                      <a:pt x="426" y="544"/>
                      <a:pt x="448" y="544"/>
                    </a:cubicBezTo>
                    <a:cubicBezTo>
                      <a:pt x="470" y="544"/>
                      <a:pt x="492" y="541"/>
                      <a:pt x="512" y="535"/>
                    </a:cubicBezTo>
                    <a:cubicBezTo>
                      <a:pt x="512" y="567"/>
                      <a:pt x="512" y="567"/>
                      <a:pt x="512" y="567"/>
                    </a:cubicBezTo>
                    <a:cubicBezTo>
                      <a:pt x="504" y="579"/>
                      <a:pt x="482" y="608"/>
                      <a:pt x="448" y="608"/>
                    </a:cubicBezTo>
                    <a:close/>
                    <a:moveTo>
                      <a:pt x="1328" y="1170"/>
                    </a:moveTo>
                    <a:cubicBezTo>
                      <a:pt x="1344" y="1211"/>
                      <a:pt x="1372" y="1246"/>
                      <a:pt x="1408" y="1272"/>
                    </a:cubicBezTo>
                    <a:cubicBezTo>
                      <a:pt x="1408" y="1320"/>
                      <a:pt x="1408" y="1320"/>
                      <a:pt x="1408" y="1320"/>
                    </a:cubicBezTo>
                    <a:cubicBezTo>
                      <a:pt x="1202" y="1382"/>
                      <a:pt x="1202" y="1382"/>
                      <a:pt x="1202" y="1382"/>
                    </a:cubicBezTo>
                    <a:cubicBezTo>
                      <a:pt x="1195" y="1384"/>
                      <a:pt x="1189" y="1387"/>
                      <a:pt x="1182" y="1390"/>
                    </a:cubicBezTo>
                    <a:cubicBezTo>
                      <a:pt x="1152" y="1383"/>
                      <a:pt x="1152" y="1383"/>
                      <a:pt x="1152" y="1383"/>
                    </a:cubicBezTo>
                    <a:cubicBezTo>
                      <a:pt x="1152" y="1320"/>
                      <a:pt x="1152" y="1320"/>
                      <a:pt x="1152" y="1320"/>
                    </a:cubicBezTo>
                    <a:cubicBezTo>
                      <a:pt x="1186" y="1292"/>
                      <a:pt x="1213" y="1256"/>
                      <a:pt x="1230" y="1215"/>
                    </a:cubicBezTo>
                    <a:cubicBezTo>
                      <a:pt x="1267" y="1211"/>
                      <a:pt x="1301" y="1196"/>
                      <a:pt x="1328" y="1170"/>
                    </a:cubicBezTo>
                    <a:close/>
                    <a:moveTo>
                      <a:pt x="992" y="1376"/>
                    </a:moveTo>
                    <a:cubicBezTo>
                      <a:pt x="1026" y="1376"/>
                      <a:pt x="1058" y="1369"/>
                      <a:pt x="1088" y="1357"/>
                    </a:cubicBezTo>
                    <a:cubicBezTo>
                      <a:pt x="1088" y="1392"/>
                      <a:pt x="1088" y="1392"/>
                      <a:pt x="1088" y="1392"/>
                    </a:cubicBezTo>
                    <a:cubicBezTo>
                      <a:pt x="992" y="1464"/>
                      <a:pt x="992" y="1464"/>
                      <a:pt x="992" y="1464"/>
                    </a:cubicBezTo>
                    <a:cubicBezTo>
                      <a:pt x="896" y="1392"/>
                      <a:pt x="896" y="1392"/>
                      <a:pt x="896" y="1392"/>
                    </a:cubicBezTo>
                    <a:cubicBezTo>
                      <a:pt x="896" y="1357"/>
                      <a:pt x="896" y="1357"/>
                      <a:pt x="896" y="1357"/>
                    </a:cubicBezTo>
                    <a:cubicBezTo>
                      <a:pt x="926" y="1369"/>
                      <a:pt x="958" y="1376"/>
                      <a:pt x="992" y="1376"/>
                    </a:cubicBezTo>
                    <a:close/>
                    <a:moveTo>
                      <a:pt x="857" y="1443"/>
                    </a:moveTo>
                    <a:cubicBezTo>
                      <a:pt x="935" y="1501"/>
                      <a:pt x="935" y="1501"/>
                      <a:pt x="935" y="1501"/>
                    </a:cubicBezTo>
                    <a:cubicBezTo>
                      <a:pt x="854" y="1549"/>
                      <a:pt x="854" y="1549"/>
                      <a:pt x="854" y="1549"/>
                    </a:cubicBezTo>
                    <a:cubicBezTo>
                      <a:pt x="834" y="1448"/>
                      <a:pt x="834" y="1448"/>
                      <a:pt x="834" y="1448"/>
                    </a:cubicBezTo>
                    <a:lnTo>
                      <a:pt x="857" y="1443"/>
                    </a:lnTo>
                    <a:close/>
                    <a:moveTo>
                      <a:pt x="957" y="1696"/>
                    </a:moveTo>
                    <a:cubicBezTo>
                      <a:pt x="1027" y="1696"/>
                      <a:pt x="1027" y="1696"/>
                      <a:pt x="1027" y="1696"/>
                    </a:cubicBezTo>
                    <a:cubicBezTo>
                      <a:pt x="1052" y="1920"/>
                      <a:pt x="1052" y="1920"/>
                      <a:pt x="1052" y="1920"/>
                    </a:cubicBezTo>
                    <a:cubicBezTo>
                      <a:pt x="932" y="1920"/>
                      <a:pt x="932" y="1920"/>
                      <a:pt x="932" y="1920"/>
                    </a:cubicBezTo>
                    <a:lnTo>
                      <a:pt x="957" y="1696"/>
                    </a:lnTo>
                    <a:close/>
                    <a:moveTo>
                      <a:pt x="1033" y="1632"/>
                    </a:moveTo>
                    <a:cubicBezTo>
                      <a:pt x="951" y="1632"/>
                      <a:pt x="951" y="1632"/>
                      <a:pt x="951" y="1632"/>
                    </a:cubicBezTo>
                    <a:cubicBezTo>
                      <a:pt x="933" y="1577"/>
                      <a:pt x="933" y="1577"/>
                      <a:pt x="933" y="1577"/>
                    </a:cubicBezTo>
                    <a:cubicBezTo>
                      <a:pt x="992" y="1541"/>
                      <a:pt x="992" y="1541"/>
                      <a:pt x="992" y="1541"/>
                    </a:cubicBezTo>
                    <a:cubicBezTo>
                      <a:pt x="1051" y="1577"/>
                      <a:pt x="1051" y="1577"/>
                      <a:pt x="1051" y="1577"/>
                    </a:cubicBezTo>
                    <a:lnTo>
                      <a:pt x="1033" y="1632"/>
                    </a:lnTo>
                    <a:close/>
                    <a:moveTo>
                      <a:pt x="1049" y="1501"/>
                    </a:moveTo>
                    <a:cubicBezTo>
                      <a:pt x="1127" y="1443"/>
                      <a:pt x="1127" y="1443"/>
                      <a:pt x="1127" y="1443"/>
                    </a:cubicBezTo>
                    <a:cubicBezTo>
                      <a:pt x="1150" y="1448"/>
                      <a:pt x="1150" y="1448"/>
                      <a:pt x="1150" y="1448"/>
                    </a:cubicBezTo>
                    <a:cubicBezTo>
                      <a:pt x="1130" y="1549"/>
                      <a:pt x="1130" y="1549"/>
                      <a:pt x="1130" y="1549"/>
                    </a:cubicBezTo>
                    <a:lnTo>
                      <a:pt x="1049" y="1501"/>
                    </a:lnTo>
                    <a:close/>
                    <a:moveTo>
                      <a:pt x="1287" y="1121"/>
                    </a:moveTo>
                    <a:cubicBezTo>
                      <a:pt x="1276" y="1133"/>
                      <a:pt x="1262" y="1141"/>
                      <a:pt x="1247" y="1146"/>
                    </a:cubicBezTo>
                    <a:cubicBezTo>
                      <a:pt x="1248" y="1138"/>
                      <a:pt x="1248" y="1129"/>
                      <a:pt x="1248" y="1120"/>
                    </a:cubicBezTo>
                    <a:cubicBezTo>
                      <a:pt x="1248" y="967"/>
                      <a:pt x="1248" y="967"/>
                      <a:pt x="1248" y="967"/>
                    </a:cubicBezTo>
                    <a:cubicBezTo>
                      <a:pt x="1282" y="980"/>
                      <a:pt x="1308" y="1010"/>
                      <a:pt x="1312" y="1046"/>
                    </a:cubicBezTo>
                    <a:cubicBezTo>
                      <a:pt x="1314" y="1074"/>
                      <a:pt x="1305" y="1100"/>
                      <a:pt x="1287" y="1121"/>
                    </a:cubicBezTo>
                    <a:close/>
                    <a:moveTo>
                      <a:pt x="1184" y="1120"/>
                    </a:moveTo>
                    <a:cubicBezTo>
                      <a:pt x="1184" y="1226"/>
                      <a:pt x="1098" y="1312"/>
                      <a:pt x="992" y="1312"/>
                    </a:cubicBezTo>
                    <a:cubicBezTo>
                      <a:pt x="886" y="1312"/>
                      <a:pt x="800" y="1226"/>
                      <a:pt x="800" y="1120"/>
                    </a:cubicBezTo>
                    <a:cubicBezTo>
                      <a:pt x="800" y="960"/>
                      <a:pt x="800" y="960"/>
                      <a:pt x="800" y="960"/>
                    </a:cubicBezTo>
                    <a:cubicBezTo>
                      <a:pt x="909" y="960"/>
                      <a:pt x="909" y="960"/>
                      <a:pt x="909" y="960"/>
                    </a:cubicBezTo>
                    <a:cubicBezTo>
                      <a:pt x="978" y="960"/>
                      <a:pt x="1046" y="943"/>
                      <a:pt x="1107" y="909"/>
                    </a:cubicBezTo>
                    <a:cubicBezTo>
                      <a:pt x="1132" y="960"/>
                      <a:pt x="1132" y="960"/>
                      <a:pt x="1132" y="960"/>
                    </a:cubicBezTo>
                    <a:cubicBezTo>
                      <a:pt x="1184" y="960"/>
                      <a:pt x="1184" y="960"/>
                      <a:pt x="1184" y="960"/>
                    </a:cubicBezTo>
                    <a:lnTo>
                      <a:pt x="1184" y="1120"/>
                    </a:lnTo>
                    <a:close/>
                    <a:moveTo>
                      <a:pt x="737" y="1146"/>
                    </a:moveTo>
                    <a:cubicBezTo>
                      <a:pt x="722" y="1141"/>
                      <a:pt x="708" y="1133"/>
                      <a:pt x="697" y="1121"/>
                    </a:cubicBezTo>
                    <a:cubicBezTo>
                      <a:pt x="679" y="1100"/>
                      <a:pt x="670" y="1074"/>
                      <a:pt x="672" y="1046"/>
                    </a:cubicBezTo>
                    <a:cubicBezTo>
                      <a:pt x="676" y="1010"/>
                      <a:pt x="702" y="980"/>
                      <a:pt x="736" y="967"/>
                    </a:cubicBezTo>
                    <a:cubicBezTo>
                      <a:pt x="736" y="1120"/>
                      <a:pt x="736" y="1120"/>
                      <a:pt x="736" y="1120"/>
                    </a:cubicBezTo>
                    <a:cubicBezTo>
                      <a:pt x="736" y="1129"/>
                      <a:pt x="736" y="1138"/>
                      <a:pt x="737" y="1146"/>
                    </a:cubicBezTo>
                    <a:close/>
                    <a:moveTo>
                      <a:pt x="754" y="1215"/>
                    </a:moveTo>
                    <a:cubicBezTo>
                      <a:pt x="771" y="1256"/>
                      <a:pt x="798" y="1292"/>
                      <a:pt x="832" y="1320"/>
                    </a:cubicBezTo>
                    <a:cubicBezTo>
                      <a:pt x="832" y="1383"/>
                      <a:pt x="832" y="1383"/>
                      <a:pt x="832" y="1383"/>
                    </a:cubicBezTo>
                    <a:cubicBezTo>
                      <a:pt x="802" y="1390"/>
                      <a:pt x="802" y="1390"/>
                      <a:pt x="802" y="1390"/>
                    </a:cubicBezTo>
                    <a:cubicBezTo>
                      <a:pt x="795" y="1387"/>
                      <a:pt x="789" y="1384"/>
                      <a:pt x="782" y="1382"/>
                    </a:cubicBezTo>
                    <a:cubicBezTo>
                      <a:pt x="576" y="1320"/>
                      <a:pt x="576" y="1320"/>
                      <a:pt x="576" y="1320"/>
                    </a:cubicBezTo>
                    <a:cubicBezTo>
                      <a:pt x="576" y="1272"/>
                      <a:pt x="576" y="1272"/>
                      <a:pt x="576" y="1272"/>
                    </a:cubicBezTo>
                    <a:cubicBezTo>
                      <a:pt x="612" y="1246"/>
                      <a:pt x="640" y="1211"/>
                      <a:pt x="656" y="1170"/>
                    </a:cubicBezTo>
                    <a:cubicBezTo>
                      <a:pt x="683" y="1196"/>
                      <a:pt x="717" y="1211"/>
                      <a:pt x="754" y="1215"/>
                    </a:cubicBezTo>
                    <a:close/>
                    <a:moveTo>
                      <a:pt x="448" y="832"/>
                    </a:moveTo>
                    <a:cubicBezTo>
                      <a:pt x="536" y="832"/>
                      <a:pt x="608" y="904"/>
                      <a:pt x="608" y="992"/>
                    </a:cubicBezTo>
                    <a:cubicBezTo>
                      <a:pt x="589" y="992"/>
                      <a:pt x="589" y="992"/>
                      <a:pt x="589" y="992"/>
                    </a:cubicBezTo>
                    <a:cubicBezTo>
                      <a:pt x="569" y="992"/>
                      <a:pt x="549" y="984"/>
                      <a:pt x="535" y="969"/>
                    </a:cubicBezTo>
                    <a:cubicBezTo>
                      <a:pt x="512" y="947"/>
                      <a:pt x="512" y="947"/>
                      <a:pt x="512" y="947"/>
                    </a:cubicBezTo>
                    <a:cubicBezTo>
                      <a:pt x="489" y="969"/>
                      <a:pt x="489" y="969"/>
                      <a:pt x="489" y="969"/>
                    </a:cubicBezTo>
                    <a:cubicBezTo>
                      <a:pt x="475" y="984"/>
                      <a:pt x="455" y="992"/>
                      <a:pt x="435" y="992"/>
                    </a:cubicBezTo>
                    <a:cubicBezTo>
                      <a:pt x="288" y="992"/>
                      <a:pt x="288" y="992"/>
                      <a:pt x="288" y="992"/>
                    </a:cubicBezTo>
                    <a:cubicBezTo>
                      <a:pt x="288" y="904"/>
                      <a:pt x="360" y="832"/>
                      <a:pt x="448" y="832"/>
                    </a:cubicBezTo>
                    <a:close/>
                    <a:moveTo>
                      <a:pt x="288" y="1088"/>
                    </a:moveTo>
                    <a:cubicBezTo>
                      <a:pt x="288" y="1056"/>
                      <a:pt x="288" y="1056"/>
                      <a:pt x="288" y="1056"/>
                    </a:cubicBezTo>
                    <a:cubicBezTo>
                      <a:pt x="435" y="1056"/>
                      <a:pt x="435" y="1056"/>
                      <a:pt x="435" y="1056"/>
                    </a:cubicBezTo>
                    <a:cubicBezTo>
                      <a:pt x="463" y="1056"/>
                      <a:pt x="489" y="1048"/>
                      <a:pt x="512" y="1033"/>
                    </a:cubicBezTo>
                    <a:cubicBezTo>
                      <a:pt x="535" y="1048"/>
                      <a:pt x="561" y="1056"/>
                      <a:pt x="589" y="1056"/>
                    </a:cubicBezTo>
                    <a:cubicBezTo>
                      <a:pt x="608" y="1056"/>
                      <a:pt x="608" y="1056"/>
                      <a:pt x="608" y="1056"/>
                    </a:cubicBezTo>
                    <a:cubicBezTo>
                      <a:pt x="608" y="1088"/>
                      <a:pt x="608" y="1088"/>
                      <a:pt x="608" y="1088"/>
                    </a:cubicBezTo>
                    <a:cubicBezTo>
                      <a:pt x="608" y="1176"/>
                      <a:pt x="536" y="1248"/>
                      <a:pt x="448" y="1248"/>
                    </a:cubicBezTo>
                    <a:cubicBezTo>
                      <a:pt x="360" y="1248"/>
                      <a:pt x="288" y="1176"/>
                      <a:pt x="288" y="1088"/>
                    </a:cubicBezTo>
                    <a:close/>
                    <a:moveTo>
                      <a:pt x="448" y="1312"/>
                    </a:moveTo>
                    <a:cubicBezTo>
                      <a:pt x="470" y="1312"/>
                      <a:pt x="492" y="1309"/>
                      <a:pt x="512" y="1303"/>
                    </a:cubicBezTo>
                    <a:cubicBezTo>
                      <a:pt x="512" y="1335"/>
                      <a:pt x="512" y="1335"/>
                      <a:pt x="512" y="1335"/>
                    </a:cubicBezTo>
                    <a:cubicBezTo>
                      <a:pt x="504" y="1347"/>
                      <a:pt x="482" y="1376"/>
                      <a:pt x="448" y="1376"/>
                    </a:cubicBezTo>
                    <a:cubicBezTo>
                      <a:pt x="414" y="1376"/>
                      <a:pt x="392" y="1347"/>
                      <a:pt x="384" y="1335"/>
                    </a:cubicBezTo>
                    <a:cubicBezTo>
                      <a:pt x="384" y="1303"/>
                      <a:pt x="384" y="1303"/>
                      <a:pt x="384" y="1303"/>
                    </a:cubicBezTo>
                    <a:cubicBezTo>
                      <a:pt x="404" y="1309"/>
                      <a:pt x="426" y="1312"/>
                      <a:pt x="448" y="1312"/>
                    </a:cubicBezTo>
                    <a:close/>
                    <a:moveTo>
                      <a:pt x="384" y="1760"/>
                    </a:moveTo>
                    <a:cubicBezTo>
                      <a:pt x="256" y="1760"/>
                      <a:pt x="256" y="1760"/>
                      <a:pt x="256" y="1760"/>
                    </a:cubicBezTo>
                    <a:cubicBezTo>
                      <a:pt x="256" y="1536"/>
                      <a:pt x="256" y="1536"/>
                      <a:pt x="256" y="1536"/>
                    </a:cubicBezTo>
                    <a:cubicBezTo>
                      <a:pt x="192" y="1536"/>
                      <a:pt x="192" y="1536"/>
                      <a:pt x="192" y="1536"/>
                    </a:cubicBezTo>
                    <a:cubicBezTo>
                      <a:pt x="192" y="1760"/>
                      <a:pt x="192" y="1760"/>
                      <a:pt x="192" y="1760"/>
                    </a:cubicBezTo>
                    <a:cubicBezTo>
                      <a:pt x="64" y="1760"/>
                      <a:pt x="64" y="1760"/>
                      <a:pt x="64" y="1760"/>
                    </a:cubicBezTo>
                    <a:cubicBezTo>
                      <a:pt x="64" y="1535"/>
                      <a:pt x="64" y="1535"/>
                      <a:pt x="64" y="1535"/>
                    </a:cubicBezTo>
                    <a:cubicBezTo>
                      <a:pt x="64" y="1493"/>
                      <a:pt x="91" y="1456"/>
                      <a:pt x="132" y="1443"/>
                    </a:cubicBezTo>
                    <a:cubicBezTo>
                      <a:pt x="338" y="1381"/>
                      <a:pt x="338" y="1381"/>
                      <a:pt x="338" y="1381"/>
                    </a:cubicBezTo>
                    <a:cubicBezTo>
                      <a:pt x="357" y="1406"/>
                      <a:pt x="393" y="1440"/>
                      <a:pt x="448" y="1440"/>
                    </a:cubicBezTo>
                    <a:cubicBezTo>
                      <a:pt x="503" y="1440"/>
                      <a:pt x="539" y="1406"/>
                      <a:pt x="558" y="1381"/>
                    </a:cubicBezTo>
                    <a:cubicBezTo>
                      <a:pt x="679" y="1418"/>
                      <a:pt x="679" y="1418"/>
                      <a:pt x="679" y="1418"/>
                    </a:cubicBezTo>
                    <a:cubicBezTo>
                      <a:pt x="590" y="1438"/>
                      <a:pt x="590" y="1438"/>
                      <a:pt x="590" y="1438"/>
                    </a:cubicBezTo>
                    <a:cubicBezTo>
                      <a:pt x="487" y="1462"/>
                      <a:pt x="416" y="1552"/>
                      <a:pt x="416" y="1657"/>
                    </a:cubicBezTo>
                    <a:cubicBezTo>
                      <a:pt x="416" y="1696"/>
                      <a:pt x="416" y="1696"/>
                      <a:pt x="416" y="1696"/>
                    </a:cubicBezTo>
                    <a:cubicBezTo>
                      <a:pt x="480" y="1696"/>
                      <a:pt x="480" y="1696"/>
                      <a:pt x="480" y="1696"/>
                    </a:cubicBezTo>
                    <a:cubicBezTo>
                      <a:pt x="480" y="1657"/>
                      <a:pt x="480" y="1657"/>
                      <a:pt x="480" y="1657"/>
                    </a:cubicBezTo>
                    <a:cubicBezTo>
                      <a:pt x="480" y="1582"/>
                      <a:pt x="531" y="1518"/>
                      <a:pt x="604" y="1501"/>
                    </a:cubicBezTo>
                    <a:cubicBezTo>
                      <a:pt x="772" y="1462"/>
                      <a:pt x="772" y="1462"/>
                      <a:pt x="772" y="1462"/>
                    </a:cubicBezTo>
                    <a:cubicBezTo>
                      <a:pt x="810" y="1651"/>
                      <a:pt x="810" y="1651"/>
                      <a:pt x="810" y="1651"/>
                    </a:cubicBezTo>
                    <a:cubicBezTo>
                      <a:pt x="876" y="1611"/>
                      <a:pt x="876" y="1611"/>
                      <a:pt x="876" y="1611"/>
                    </a:cubicBezTo>
                    <a:cubicBezTo>
                      <a:pt x="895" y="1667"/>
                      <a:pt x="895" y="1667"/>
                      <a:pt x="895" y="1667"/>
                    </a:cubicBezTo>
                    <a:cubicBezTo>
                      <a:pt x="867" y="1920"/>
                      <a:pt x="867" y="1920"/>
                      <a:pt x="867" y="1920"/>
                    </a:cubicBezTo>
                    <a:cubicBezTo>
                      <a:pt x="704" y="1920"/>
                      <a:pt x="704" y="1920"/>
                      <a:pt x="704" y="1920"/>
                    </a:cubicBezTo>
                    <a:cubicBezTo>
                      <a:pt x="704" y="1664"/>
                      <a:pt x="704" y="1664"/>
                      <a:pt x="704" y="1664"/>
                    </a:cubicBezTo>
                    <a:cubicBezTo>
                      <a:pt x="640" y="1664"/>
                      <a:pt x="640" y="1664"/>
                      <a:pt x="640" y="1664"/>
                    </a:cubicBezTo>
                    <a:cubicBezTo>
                      <a:pt x="640" y="1920"/>
                      <a:pt x="640" y="1920"/>
                      <a:pt x="640" y="1920"/>
                    </a:cubicBezTo>
                    <a:cubicBezTo>
                      <a:pt x="480" y="1920"/>
                      <a:pt x="480" y="1920"/>
                      <a:pt x="480" y="1920"/>
                    </a:cubicBezTo>
                    <a:cubicBezTo>
                      <a:pt x="480" y="1856"/>
                      <a:pt x="480" y="1856"/>
                      <a:pt x="480" y="1856"/>
                    </a:cubicBezTo>
                    <a:cubicBezTo>
                      <a:pt x="480" y="1803"/>
                      <a:pt x="437" y="1760"/>
                      <a:pt x="384" y="1760"/>
                    </a:cubicBezTo>
                    <a:close/>
                    <a:moveTo>
                      <a:pt x="1852" y="1443"/>
                    </a:moveTo>
                    <a:cubicBezTo>
                      <a:pt x="1893" y="1456"/>
                      <a:pt x="1920" y="1493"/>
                      <a:pt x="1920" y="1535"/>
                    </a:cubicBezTo>
                    <a:cubicBezTo>
                      <a:pt x="1920" y="1760"/>
                      <a:pt x="1920" y="1760"/>
                      <a:pt x="1920" y="1760"/>
                    </a:cubicBezTo>
                    <a:cubicBezTo>
                      <a:pt x="1792" y="1760"/>
                      <a:pt x="1792" y="1760"/>
                      <a:pt x="1792" y="1760"/>
                    </a:cubicBezTo>
                    <a:cubicBezTo>
                      <a:pt x="1792" y="1536"/>
                      <a:pt x="1792" y="1536"/>
                      <a:pt x="1792" y="1536"/>
                    </a:cubicBezTo>
                    <a:cubicBezTo>
                      <a:pt x="1728" y="1536"/>
                      <a:pt x="1728" y="1536"/>
                      <a:pt x="1728" y="1536"/>
                    </a:cubicBezTo>
                    <a:cubicBezTo>
                      <a:pt x="1728" y="1760"/>
                      <a:pt x="1728" y="1760"/>
                      <a:pt x="1728" y="1760"/>
                    </a:cubicBezTo>
                    <a:cubicBezTo>
                      <a:pt x="1600" y="1760"/>
                      <a:pt x="1600" y="1760"/>
                      <a:pt x="1600" y="1760"/>
                    </a:cubicBezTo>
                    <a:cubicBezTo>
                      <a:pt x="1547" y="1760"/>
                      <a:pt x="1504" y="1803"/>
                      <a:pt x="1504" y="1856"/>
                    </a:cubicBezTo>
                    <a:cubicBezTo>
                      <a:pt x="1504" y="1920"/>
                      <a:pt x="1504" y="1920"/>
                      <a:pt x="1504" y="1920"/>
                    </a:cubicBezTo>
                    <a:cubicBezTo>
                      <a:pt x="1344" y="1920"/>
                      <a:pt x="1344" y="1920"/>
                      <a:pt x="1344" y="1920"/>
                    </a:cubicBezTo>
                    <a:cubicBezTo>
                      <a:pt x="1344" y="1664"/>
                      <a:pt x="1344" y="1664"/>
                      <a:pt x="1344" y="1664"/>
                    </a:cubicBezTo>
                    <a:cubicBezTo>
                      <a:pt x="1280" y="1664"/>
                      <a:pt x="1280" y="1664"/>
                      <a:pt x="1280" y="1664"/>
                    </a:cubicBezTo>
                    <a:cubicBezTo>
                      <a:pt x="1280" y="1920"/>
                      <a:pt x="1280" y="1920"/>
                      <a:pt x="1280" y="1920"/>
                    </a:cubicBezTo>
                    <a:cubicBezTo>
                      <a:pt x="1117" y="1920"/>
                      <a:pt x="1117" y="1920"/>
                      <a:pt x="1117" y="1920"/>
                    </a:cubicBezTo>
                    <a:cubicBezTo>
                      <a:pt x="1089" y="1667"/>
                      <a:pt x="1089" y="1667"/>
                      <a:pt x="1089" y="1667"/>
                    </a:cubicBezTo>
                    <a:cubicBezTo>
                      <a:pt x="1108" y="1611"/>
                      <a:pt x="1108" y="1611"/>
                      <a:pt x="1108" y="1611"/>
                    </a:cubicBezTo>
                    <a:cubicBezTo>
                      <a:pt x="1174" y="1651"/>
                      <a:pt x="1174" y="1651"/>
                      <a:pt x="1174" y="1651"/>
                    </a:cubicBezTo>
                    <a:cubicBezTo>
                      <a:pt x="1212" y="1462"/>
                      <a:pt x="1212" y="1462"/>
                      <a:pt x="1212" y="1462"/>
                    </a:cubicBezTo>
                    <a:cubicBezTo>
                      <a:pt x="1380" y="1501"/>
                      <a:pt x="1380" y="1501"/>
                      <a:pt x="1380" y="1501"/>
                    </a:cubicBezTo>
                    <a:cubicBezTo>
                      <a:pt x="1453" y="1518"/>
                      <a:pt x="1504" y="1582"/>
                      <a:pt x="1504" y="1657"/>
                    </a:cubicBezTo>
                    <a:cubicBezTo>
                      <a:pt x="1504" y="1696"/>
                      <a:pt x="1504" y="1696"/>
                      <a:pt x="1504" y="1696"/>
                    </a:cubicBezTo>
                    <a:cubicBezTo>
                      <a:pt x="1568" y="1696"/>
                      <a:pt x="1568" y="1696"/>
                      <a:pt x="1568" y="1696"/>
                    </a:cubicBezTo>
                    <a:cubicBezTo>
                      <a:pt x="1568" y="1657"/>
                      <a:pt x="1568" y="1657"/>
                      <a:pt x="1568" y="1657"/>
                    </a:cubicBezTo>
                    <a:cubicBezTo>
                      <a:pt x="1568" y="1552"/>
                      <a:pt x="1497" y="1462"/>
                      <a:pt x="1394" y="1438"/>
                    </a:cubicBezTo>
                    <a:cubicBezTo>
                      <a:pt x="1305" y="1418"/>
                      <a:pt x="1305" y="1418"/>
                      <a:pt x="1305" y="1418"/>
                    </a:cubicBezTo>
                    <a:cubicBezTo>
                      <a:pt x="1426" y="1381"/>
                      <a:pt x="1426" y="1381"/>
                      <a:pt x="1426" y="1381"/>
                    </a:cubicBezTo>
                    <a:cubicBezTo>
                      <a:pt x="1445" y="1406"/>
                      <a:pt x="1481" y="1440"/>
                      <a:pt x="1536" y="1440"/>
                    </a:cubicBezTo>
                    <a:cubicBezTo>
                      <a:pt x="1591" y="1440"/>
                      <a:pt x="1627" y="1406"/>
                      <a:pt x="1646" y="1381"/>
                    </a:cubicBezTo>
                    <a:lnTo>
                      <a:pt x="1852" y="1443"/>
                    </a:lnTo>
                    <a:close/>
                    <a:moveTo>
                      <a:pt x="1600" y="1335"/>
                    </a:moveTo>
                    <a:cubicBezTo>
                      <a:pt x="1592" y="1347"/>
                      <a:pt x="1570" y="1376"/>
                      <a:pt x="1536" y="1376"/>
                    </a:cubicBezTo>
                    <a:cubicBezTo>
                      <a:pt x="1502" y="1376"/>
                      <a:pt x="1480" y="1347"/>
                      <a:pt x="1472" y="1335"/>
                    </a:cubicBezTo>
                    <a:cubicBezTo>
                      <a:pt x="1472" y="1303"/>
                      <a:pt x="1472" y="1303"/>
                      <a:pt x="1472" y="1303"/>
                    </a:cubicBezTo>
                    <a:cubicBezTo>
                      <a:pt x="1492" y="1309"/>
                      <a:pt x="1514" y="1312"/>
                      <a:pt x="1536" y="1312"/>
                    </a:cubicBezTo>
                    <a:cubicBezTo>
                      <a:pt x="1558" y="1312"/>
                      <a:pt x="1580" y="1309"/>
                      <a:pt x="1600" y="1303"/>
                    </a:cubicBezTo>
                    <a:lnTo>
                      <a:pt x="1600" y="1335"/>
                    </a:lnTo>
                    <a:close/>
                    <a:moveTo>
                      <a:pt x="1536" y="1248"/>
                    </a:moveTo>
                    <a:cubicBezTo>
                      <a:pt x="1448" y="1248"/>
                      <a:pt x="1376" y="1176"/>
                      <a:pt x="1376" y="1088"/>
                    </a:cubicBezTo>
                    <a:cubicBezTo>
                      <a:pt x="1376" y="1056"/>
                      <a:pt x="1376" y="1056"/>
                      <a:pt x="1376" y="1056"/>
                    </a:cubicBezTo>
                    <a:cubicBezTo>
                      <a:pt x="1395" y="1056"/>
                      <a:pt x="1395" y="1056"/>
                      <a:pt x="1395" y="1056"/>
                    </a:cubicBezTo>
                    <a:cubicBezTo>
                      <a:pt x="1423" y="1056"/>
                      <a:pt x="1449" y="1048"/>
                      <a:pt x="1472" y="1033"/>
                    </a:cubicBezTo>
                    <a:cubicBezTo>
                      <a:pt x="1495" y="1048"/>
                      <a:pt x="1521" y="1056"/>
                      <a:pt x="1549" y="1056"/>
                    </a:cubicBezTo>
                    <a:cubicBezTo>
                      <a:pt x="1696" y="1056"/>
                      <a:pt x="1696" y="1056"/>
                      <a:pt x="1696" y="1056"/>
                    </a:cubicBezTo>
                    <a:cubicBezTo>
                      <a:pt x="1696" y="1088"/>
                      <a:pt x="1696" y="1088"/>
                      <a:pt x="1696" y="1088"/>
                    </a:cubicBezTo>
                    <a:cubicBezTo>
                      <a:pt x="1696" y="1176"/>
                      <a:pt x="1624" y="1248"/>
                      <a:pt x="1536" y="1248"/>
                    </a:cubicBezTo>
                    <a:close/>
                    <a:moveTo>
                      <a:pt x="1536" y="832"/>
                    </a:moveTo>
                    <a:cubicBezTo>
                      <a:pt x="1624" y="832"/>
                      <a:pt x="1696" y="904"/>
                      <a:pt x="1696" y="992"/>
                    </a:cubicBezTo>
                    <a:cubicBezTo>
                      <a:pt x="1549" y="992"/>
                      <a:pt x="1549" y="992"/>
                      <a:pt x="1549" y="992"/>
                    </a:cubicBezTo>
                    <a:cubicBezTo>
                      <a:pt x="1529" y="992"/>
                      <a:pt x="1509" y="984"/>
                      <a:pt x="1495" y="969"/>
                    </a:cubicBezTo>
                    <a:cubicBezTo>
                      <a:pt x="1472" y="947"/>
                      <a:pt x="1472" y="947"/>
                      <a:pt x="1472" y="947"/>
                    </a:cubicBezTo>
                    <a:cubicBezTo>
                      <a:pt x="1449" y="969"/>
                      <a:pt x="1449" y="969"/>
                      <a:pt x="1449" y="969"/>
                    </a:cubicBezTo>
                    <a:cubicBezTo>
                      <a:pt x="1435" y="984"/>
                      <a:pt x="1415" y="992"/>
                      <a:pt x="1395" y="992"/>
                    </a:cubicBezTo>
                    <a:cubicBezTo>
                      <a:pt x="1376" y="992"/>
                      <a:pt x="1376" y="992"/>
                      <a:pt x="1376" y="992"/>
                    </a:cubicBezTo>
                    <a:cubicBezTo>
                      <a:pt x="1376" y="904"/>
                      <a:pt x="1448" y="832"/>
                      <a:pt x="1536" y="832"/>
                    </a:cubicBezTo>
                    <a:close/>
                    <a:moveTo>
                      <a:pt x="1312" y="931"/>
                    </a:moveTo>
                    <a:cubicBezTo>
                      <a:pt x="1284" y="909"/>
                      <a:pt x="1249" y="896"/>
                      <a:pt x="1211" y="896"/>
                    </a:cubicBezTo>
                    <a:cubicBezTo>
                      <a:pt x="1172" y="896"/>
                      <a:pt x="1172" y="896"/>
                      <a:pt x="1172" y="896"/>
                    </a:cubicBezTo>
                    <a:cubicBezTo>
                      <a:pt x="1132" y="817"/>
                      <a:pt x="1132" y="817"/>
                      <a:pt x="1132" y="817"/>
                    </a:cubicBezTo>
                    <a:cubicBezTo>
                      <a:pt x="1102" y="837"/>
                      <a:pt x="1102" y="837"/>
                      <a:pt x="1102" y="837"/>
                    </a:cubicBezTo>
                    <a:cubicBezTo>
                      <a:pt x="1045" y="876"/>
                      <a:pt x="978" y="896"/>
                      <a:pt x="909" y="896"/>
                    </a:cubicBezTo>
                    <a:cubicBezTo>
                      <a:pt x="774" y="896"/>
                      <a:pt x="774" y="896"/>
                      <a:pt x="774" y="896"/>
                    </a:cubicBezTo>
                    <a:cubicBezTo>
                      <a:pt x="735" y="896"/>
                      <a:pt x="700" y="909"/>
                      <a:pt x="672" y="931"/>
                    </a:cubicBezTo>
                    <a:cubicBezTo>
                      <a:pt x="672" y="883"/>
                      <a:pt x="672" y="883"/>
                      <a:pt x="672" y="883"/>
                    </a:cubicBezTo>
                    <a:cubicBezTo>
                      <a:pt x="672" y="714"/>
                      <a:pt x="810" y="576"/>
                      <a:pt x="979" y="576"/>
                    </a:cubicBezTo>
                    <a:cubicBezTo>
                      <a:pt x="1062" y="576"/>
                      <a:pt x="1139" y="608"/>
                      <a:pt x="1197" y="666"/>
                    </a:cubicBezTo>
                    <a:cubicBezTo>
                      <a:pt x="1231" y="700"/>
                      <a:pt x="1231" y="700"/>
                      <a:pt x="1231" y="700"/>
                    </a:cubicBezTo>
                    <a:cubicBezTo>
                      <a:pt x="1238" y="702"/>
                      <a:pt x="1238" y="702"/>
                      <a:pt x="1238" y="702"/>
                    </a:cubicBezTo>
                    <a:cubicBezTo>
                      <a:pt x="1282" y="717"/>
                      <a:pt x="1312" y="758"/>
                      <a:pt x="1312" y="805"/>
                    </a:cubicBezTo>
                    <a:lnTo>
                      <a:pt x="1312" y="931"/>
                    </a:lnTo>
                    <a:close/>
                    <a:moveTo>
                      <a:pt x="1536" y="64"/>
                    </a:moveTo>
                    <a:cubicBezTo>
                      <a:pt x="1624" y="64"/>
                      <a:pt x="1696" y="136"/>
                      <a:pt x="1696" y="224"/>
                    </a:cubicBezTo>
                    <a:cubicBezTo>
                      <a:pt x="1677" y="224"/>
                      <a:pt x="1677" y="224"/>
                      <a:pt x="1677" y="224"/>
                    </a:cubicBezTo>
                    <a:cubicBezTo>
                      <a:pt x="1657" y="224"/>
                      <a:pt x="1637" y="216"/>
                      <a:pt x="1623" y="201"/>
                    </a:cubicBezTo>
                    <a:cubicBezTo>
                      <a:pt x="1600" y="179"/>
                      <a:pt x="1600" y="179"/>
                      <a:pt x="1600" y="179"/>
                    </a:cubicBezTo>
                    <a:cubicBezTo>
                      <a:pt x="1577" y="201"/>
                      <a:pt x="1577" y="201"/>
                      <a:pt x="1577" y="201"/>
                    </a:cubicBezTo>
                    <a:cubicBezTo>
                      <a:pt x="1563" y="216"/>
                      <a:pt x="1543" y="224"/>
                      <a:pt x="1523" y="224"/>
                    </a:cubicBezTo>
                    <a:cubicBezTo>
                      <a:pt x="1376" y="224"/>
                      <a:pt x="1376" y="224"/>
                      <a:pt x="1376" y="224"/>
                    </a:cubicBezTo>
                    <a:cubicBezTo>
                      <a:pt x="1376" y="136"/>
                      <a:pt x="1448" y="64"/>
                      <a:pt x="1536" y="64"/>
                    </a:cubicBezTo>
                    <a:close/>
                    <a:moveTo>
                      <a:pt x="1376" y="320"/>
                    </a:moveTo>
                    <a:cubicBezTo>
                      <a:pt x="1376" y="288"/>
                      <a:pt x="1376" y="288"/>
                      <a:pt x="1376" y="288"/>
                    </a:cubicBezTo>
                    <a:cubicBezTo>
                      <a:pt x="1523" y="288"/>
                      <a:pt x="1523" y="288"/>
                      <a:pt x="1523" y="288"/>
                    </a:cubicBezTo>
                    <a:cubicBezTo>
                      <a:pt x="1551" y="288"/>
                      <a:pt x="1577" y="280"/>
                      <a:pt x="1600" y="265"/>
                    </a:cubicBezTo>
                    <a:cubicBezTo>
                      <a:pt x="1623" y="280"/>
                      <a:pt x="1649" y="288"/>
                      <a:pt x="1677" y="288"/>
                    </a:cubicBezTo>
                    <a:cubicBezTo>
                      <a:pt x="1696" y="288"/>
                      <a:pt x="1696" y="288"/>
                      <a:pt x="1696" y="288"/>
                    </a:cubicBezTo>
                    <a:cubicBezTo>
                      <a:pt x="1696" y="320"/>
                      <a:pt x="1696" y="320"/>
                      <a:pt x="1696" y="320"/>
                    </a:cubicBezTo>
                    <a:cubicBezTo>
                      <a:pt x="1696" y="408"/>
                      <a:pt x="1624" y="480"/>
                      <a:pt x="1536" y="480"/>
                    </a:cubicBezTo>
                    <a:cubicBezTo>
                      <a:pt x="1448" y="480"/>
                      <a:pt x="1376" y="408"/>
                      <a:pt x="1376" y="320"/>
                    </a:cubicBezTo>
                    <a:close/>
                    <a:moveTo>
                      <a:pt x="1536" y="608"/>
                    </a:moveTo>
                    <a:cubicBezTo>
                      <a:pt x="1502" y="608"/>
                      <a:pt x="1480" y="579"/>
                      <a:pt x="1472" y="567"/>
                    </a:cubicBezTo>
                    <a:cubicBezTo>
                      <a:pt x="1472" y="535"/>
                      <a:pt x="1472" y="535"/>
                      <a:pt x="1472" y="535"/>
                    </a:cubicBezTo>
                    <a:cubicBezTo>
                      <a:pt x="1492" y="541"/>
                      <a:pt x="1514" y="544"/>
                      <a:pt x="1536" y="544"/>
                    </a:cubicBezTo>
                    <a:cubicBezTo>
                      <a:pt x="1558" y="544"/>
                      <a:pt x="1580" y="541"/>
                      <a:pt x="1600" y="535"/>
                    </a:cubicBezTo>
                    <a:cubicBezTo>
                      <a:pt x="1600" y="567"/>
                      <a:pt x="1600" y="567"/>
                      <a:pt x="1600" y="567"/>
                    </a:cubicBezTo>
                    <a:cubicBezTo>
                      <a:pt x="1592" y="579"/>
                      <a:pt x="1570" y="608"/>
                      <a:pt x="1536" y="6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69" name="Rectangle 41">
                <a:extLst>
                  <a:ext uri="{FF2B5EF4-FFF2-40B4-BE49-F238E27FC236}">
                    <a16:creationId xmlns:a16="http://schemas.microsoft.com/office/drawing/2014/main" id="{01543C75-0005-4D0C-9BC6-6F0A8A491E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30226" y="5767373"/>
                <a:ext cx="119065" cy="11906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70" name="Rectangle 42">
                <a:extLst>
                  <a:ext uri="{FF2B5EF4-FFF2-40B4-BE49-F238E27FC236}">
                    <a16:creationId xmlns:a16="http://schemas.microsoft.com/office/drawing/2014/main" id="{A6A8F390-6A61-4AFD-85D5-21565ADAC6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30210" y="6005495"/>
                <a:ext cx="119065" cy="6556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71" name="Rectangle 43">
                <a:extLst>
                  <a:ext uri="{FF2B5EF4-FFF2-40B4-BE49-F238E27FC236}">
                    <a16:creationId xmlns:a16="http://schemas.microsoft.com/office/drawing/2014/main" id="{5D52E295-3A9B-4702-B9B3-940E8EB591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65234" y="5767373"/>
                <a:ext cx="119065" cy="11906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72" name="Rectangle 44">
                <a:extLst>
                  <a:ext uri="{FF2B5EF4-FFF2-40B4-BE49-F238E27FC236}">
                    <a16:creationId xmlns:a16="http://schemas.microsoft.com/office/drawing/2014/main" id="{1A2E8DD2-437A-4295-9CF2-5A6C3BE86F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65217" y="6005495"/>
                <a:ext cx="119065" cy="65563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73" name="Rectangle 45">
                <a:extLst>
                  <a:ext uri="{FF2B5EF4-FFF2-40B4-BE49-F238E27FC236}">
                    <a16:creationId xmlns:a16="http://schemas.microsoft.com/office/drawing/2014/main" id="{CE1E46E1-69F4-437E-901C-19FE519476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68315" y="6005495"/>
                <a:ext cx="119065" cy="41750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74" name="Rectangle 46">
                <a:extLst>
                  <a:ext uri="{FF2B5EF4-FFF2-40B4-BE49-F238E27FC236}">
                    <a16:creationId xmlns:a16="http://schemas.microsoft.com/office/drawing/2014/main" id="{F3B399C5-104A-4C39-B8EF-9E9FA45F2E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68307" y="6542069"/>
                <a:ext cx="119065" cy="11906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75" name="Rectangle 47">
                <a:extLst>
                  <a:ext uri="{FF2B5EF4-FFF2-40B4-BE49-F238E27FC236}">
                    <a16:creationId xmlns:a16="http://schemas.microsoft.com/office/drawing/2014/main" id="{99BFEC8A-62F2-42C5-BBD3-37B672010B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27137" y="6005495"/>
                <a:ext cx="119065" cy="41750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76" name="Rectangle 48">
                <a:extLst>
                  <a:ext uri="{FF2B5EF4-FFF2-40B4-BE49-F238E27FC236}">
                    <a16:creationId xmlns:a16="http://schemas.microsoft.com/office/drawing/2014/main" id="{5797562A-76A5-4A27-917E-CCA7D2CE23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27186" y="6542085"/>
                <a:ext cx="119065" cy="11906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</p:grp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BF4E6F57-1FA5-47C9-BC9E-EE18DC45FD81}"/>
              </a:ext>
            </a:extLst>
          </p:cNvPr>
          <p:cNvSpPr/>
          <p:nvPr/>
        </p:nvSpPr>
        <p:spPr>
          <a:xfrm>
            <a:off x="8704386" y="2195009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文艺部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CA9A967-7F64-4A2E-902D-07711CB57B7A}"/>
              </a:ext>
            </a:extLst>
          </p:cNvPr>
          <p:cNvSpPr/>
          <p:nvPr/>
        </p:nvSpPr>
        <p:spPr>
          <a:xfrm>
            <a:off x="7509354" y="973224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信联部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F284A0C1-DE02-4BA9-9843-FBE79562F6C7}"/>
              </a:ext>
            </a:extLst>
          </p:cNvPr>
          <p:cNvGrpSpPr/>
          <p:nvPr/>
        </p:nvGrpSpPr>
        <p:grpSpPr>
          <a:xfrm>
            <a:off x="6603644" y="765598"/>
            <a:ext cx="809810" cy="809808"/>
            <a:chOff x="6603644" y="765598"/>
            <a:chExt cx="809810" cy="809808"/>
          </a:xfrm>
        </p:grpSpPr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988E1671-0737-49A9-9CC7-40E1FB62131C}"/>
                </a:ext>
              </a:extLst>
            </p:cNvPr>
            <p:cNvSpPr/>
            <p:nvPr/>
          </p:nvSpPr>
          <p:spPr>
            <a:xfrm>
              <a:off x="6603644" y="765598"/>
              <a:ext cx="809810" cy="809808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204" name="sketches_102268">
              <a:extLst>
                <a:ext uri="{FF2B5EF4-FFF2-40B4-BE49-F238E27FC236}">
                  <a16:creationId xmlns:a16="http://schemas.microsoft.com/office/drawing/2014/main" id="{83528353-9F67-4593-A1D9-D2FD3B17CC4A}"/>
                </a:ext>
              </a:extLst>
            </p:cNvPr>
            <p:cNvSpPr>
              <a:spLocks/>
            </p:cNvSpPr>
            <p:nvPr/>
          </p:nvSpPr>
          <p:spPr>
            <a:xfrm>
              <a:off x="6816274" y="948142"/>
              <a:ext cx="445510" cy="444721"/>
            </a:xfrm>
            <a:custGeom>
              <a:avLst/>
              <a:gdLst>
                <a:gd name="connsiteX0" fmla="*/ 268994 w 549543"/>
                <a:gd name="connsiteY0" fmla="*/ 453385 h 605381"/>
                <a:gd name="connsiteX1" fmla="*/ 279227 w 549543"/>
                <a:gd name="connsiteY1" fmla="*/ 456252 h 605381"/>
                <a:gd name="connsiteX2" fmla="*/ 276362 w 549543"/>
                <a:gd name="connsiteY2" fmla="*/ 466492 h 605381"/>
                <a:gd name="connsiteX3" fmla="*/ 265719 w 549543"/>
                <a:gd name="connsiteY3" fmla="*/ 472431 h 605381"/>
                <a:gd name="connsiteX4" fmla="*/ 262138 w 549543"/>
                <a:gd name="connsiteY4" fmla="*/ 473353 h 605381"/>
                <a:gd name="connsiteX5" fmla="*/ 255588 w 549543"/>
                <a:gd name="connsiteY5" fmla="*/ 469564 h 605381"/>
                <a:gd name="connsiteX6" fmla="*/ 258454 w 549543"/>
                <a:gd name="connsiteY6" fmla="*/ 459324 h 605381"/>
                <a:gd name="connsiteX7" fmla="*/ 312410 w 549543"/>
                <a:gd name="connsiteY7" fmla="*/ 429175 h 605381"/>
                <a:gd name="connsiteX8" fmla="*/ 322655 w 549543"/>
                <a:gd name="connsiteY8" fmla="*/ 432035 h 605381"/>
                <a:gd name="connsiteX9" fmla="*/ 319684 w 549543"/>
                <a:gd name="connsiteY9" fmla="*/ 442247 h 605381"/>
                <a:gd name="connsiteX10" fmla="*/ 296532 w 549543"/>
                <a:gd name="connsiteY10" fmla="*/ 455216 h 605381"/>
                <a:gd name="connsiteX11" fmla="*/ 292844 w 549543"/>
                <a:gd name="connsiteY11" fmla="*/ 456135 h 605381"/>
                <a:gd name="connsiteX12" fmla="*/ 286287 w 549543"/>
                <a:gd name="connsiteY12" fmla="*/ 452357 h 605381"/>
                <a:gd name="connsiteX13" fmla="*/ 289156 w 549543"/>
                <a:gd name="connsiteY13" fmla="*/ 442145 h 605381"/>
                <a:gd name="connsiteX14" fmla="*/ 284554 w 549543"/>
                <a:gd name="connsiteY14" fmla="*/ 381495 h 605381"/>
                <a:gd name="connsiteX15" fmla="*/ 278715 w 549543"/>
                <a:gd name="connsiteY15" fmla="*/ 399189 h 605381"/>
                <a:gd name="connsiteX16" fmla="*/ 296436 w 549543"/>
                <a:gd name="connsiteY16" fmla="*/ 393257 h 605381"/>
                <a:gd name="connsiteX17" fmla="*/ 188782 w 549543"/>
                <a:gd name="connsiteY17" fmla="*/ 378156 h 605381"/>
                <a:gd name="connsiteX18" fmla="*/ 208975 w 549543"/>
                <a:gd name="connsiteY18" fmla="*/ 391901 h 605381"/>
                <a:gd name="connsiteX19" fmla="*/ 214917 w 549543"/>
                <a:gd name="connsiteY19" fmla="*/ 419518 h 605381"/>
                <a:gd name="connsiteX20" fmla="*/ 198629 w 549543"/>
                <a:gd name="connsiteY20" fmla="*/ 442737 h 605381"/>
                <a:gd name="connsiteX21" fmla="*/ 119134 w 549543"/>
                <a:gd name="connsiteY21" fmla="*/ 491220 h 605381"/>
                <a:gd name="connsiteX22" fmla="*/ 110017 w 549543"/>
                <a:gd name="connsiteY22" fmla="*/ 504006 h 605381"/>
                <a:gd name="connsiteX23" fmla="*/ 112885 w 549543"/>
                <a:gd name="connsiteY23" fmla="*/ 519451 h 605381"/>
                <a:gd name="connsiteX24" fmla="*/ 139315 w 549543"/>
                <a:gd name="connsiteY24" fmla="*/ 525793 h 605381"/>
                <a:gd name="connsiteX25" fmla="*/ 235815 w 549543"/>
                <a:gd name="connsiteY25" fmla="*/ 471888 h 605381"/>
                <a:gd name="connsiteX26" fmla="*/ 246059 w 549543"/>
                <a:gd name="connsiteY26" fmla="*/ 474752 h 605381"/>
                <a:gd name="connsiteX27" fmla="*/ 243191 w 549543"/>
                <a:gd name="connsiteY27" fmla="*/ 484981 h 605381"/>
                <a:gd name="connsiteX28" fmla="*/ 146691 w 549543"/>
                <a:gd name="connsiteY28" fmla="*/ 538886 h 605381"/>
                <a:gd name="connsiteX29" fmla="*/ 129686 w 549543"/>
                <a:gd name="connsiteY29" fmla="*/ 543284 h 605381"/>
                <a:gd name="connsiteX30" fmla="*/ 100388 w 549543"/>
                <a:gd name="connsiteY30" fmla="*/ 527737 h 605381"/>
                <a:gd name="connsiteX31" fmla="*/ 95266 w 549543"/>
                <a:gd name="connsiteY31" fmla="*/ 500835 h 605381"/>
                <a:gd name="connsiteX32" fmla="*/ 111246 w 549543"/>
                <a:gd name="connsiteY32" fmla="*/ 478435 h 605381"/>
                <a:gd name="connsiteX33" fmla="*/ 190843 w 549543"/>
                <a:gd name="connsiteY33" fmla="*/ 429951 h 605381"/>
                <a:gd name="connsiteX34" fmla="*/ 200165 w 549543"/>
                <a:gd name="connsiteY34" fmla="*/ 416552 h 605381"/>
                <a:gd name="connsiteX35" fmla="*/ 196785 w 549543"/>
                <a:gd name="connsiteY35" fmla="*/ 400595 h 605381"/>
                <a:gd name="connsiteX36" fmla="*/ 171174 w 549543"/>
                <a:gd name="connsiteY36" fmla="*/ 394253 h 605381"/>
                <a:gd name="connsiteX37" fmla="*/ 161033 w 549543"/>
                <a:gd name="connsiteY37" fmla="*/ 390775 h 605381"/>
                <a:gd name="connsiteX38" fmla="*/ 164516 w 549543"/>
                <a:gd name="connsiteY38" fmla="*/ 380751 h 605381"/>
                <a:gd name="connsiteX39" fmla="*/ 188782 w 549543"/>
                <a:gd name="connsiteY39" fmla="*/ 378156 h 605381"/>
                <a:gd name="connsiteX40" fmla="*/ 300021 w 549543"/>
                <a:gd name="connsiteY40" fmla="*/ 335368 h 605381"/>
                <a:gd name="connsiteX41" fmla="*/ 289880 w 549543"/>
                <a:gd name="connsiteY41" fmla="*/ 365540 h 605381"/>
                <a:gd name="connsiteX42" fmla="*/ 312313 w 549543"/>
                <a:gd name="connsiteY42" fmla="*/ 387939 h 605381"/>
                <a:gd name="connsiteX43" fmla="*/ 342530 w 549543"/>
                <a:gd name="connsiteY43" fmla="*/ 377916 h 605381"/>
                <a:gd name="connsiteX44" fmla="*/ 300021 w 549543"/>
                <a:gd name="connsiteY44" fmla="*/ 335368 h 605381"/>
                <a:gd name="connsiteX45" fmla="*/ 147992 w 549543"/>
                <a:gd name="connsiteY45" fmla="*/ 239753 h 605381"/>
                <a:gd name="connsiteX46" fmla="*/ 158020 w 549543"/>
                <a:gd name="connsiteY46" fmla="*/ 243326 h 605381"/>
                <a:gd name="connsiteX47" fmla="*/ 154439 w 549543"/>
                <a:gd name="connsiteY47" fmla="*/ 253332 h 605381"/>
                <a:gd name="connsiteX48" fmla="*/ 129471 w 549543"/>
                <a:gd name="connsiteY48" fmla="*/ 265175 h 605381"/>
                <a:gd name="connsiteX49" fmla="*/ 126196 w 549543"/>
                <a:gd name="connsiteY49" fmla="*/ 265890 h 605381"/>
                <a:gd name="connsiteX50" fmla="*/ 119442 w 549543"/>
                <a:gd name="connsiteY50" fmla="*/ 261602 h 605381"/>
                <a:gd name="connsiteX51" fmla="*/ 123024 w 549543"/>
                <a:gd name="connsiteY51" fmla="*/ 251596 h 605381"/>
                <a:gd name="connsiteX52" fmla="*/ 435640 w 549543"/>
                <a:gd name="connsiteY52" fmla="*/ 190236 h 605381"/>
                <a:gd name="connsiteX53" fmla="*/ 308625 w 549543"/>
                <a:gd name="connsiteY53" fmla="*/ 317061 h 605381"/>
                <a:gd name="connsiteX54" fmla="*/ 360865 w 549543"/>
                <a:gd name="connsiteY54" fmla="*/ 369222 h 605381"/>
                <a:gd name="connsiteX55" fmla="*/ 487880 w 549543"/>
                <a:gd name="connsiteY55" fmla="*/ 242500 h 605381"/>
                <a:gd name="connsiteX56" fmla="*/ 289553 w 549543"/>
                <a:gd name="connsiteY56" fmla="*/ 182577 h 605381"/>
                <a:gd name="connsiteX57" fmla="*/ 309360 w 549543"/>
                <a:gd name="connsiteY57" fmla="*/ 197903 h 605381"/>
                <a:gd name="connsiteX58" fmla="*/ 313354 w 549543"/>
                <a:gd name="connsiteY58" fmla="*/ 224593 h 605381"/>
                <a:gd name="connsiteX59" fmla="*/ 296966 w 549543"/>
                <a:gd name="connsiteY59" fmla="*/ 246171 h 605381"/>
                <a:gd name="connsiteX60" fmla="*/ 99079 w 549543"/>
                <a:gd name="connsiteY60" fmla="*/ 359886 h 605381"/>
                <a:gd name="connsiteX61" fmla="*/ 87709 w 549543"/>
                <a:gd name="connsiteY61" fmla="*/ 375225 h 605381"/>
                <a:gd name="connsiteX62" fmla="*/ 91192 w 549543"/>
                <a:gd name="connsiteY62" fmla="*/ 393837 h 605381"/>
                <a:gd name="connsiteX63" fmla="*/ 121510 w 549543"/>
                <a:gd name="connsiteY63" fmla="*/ 401915 h 605381"/>
                <a:gd name="connsiteX64" fmla="*/ 136362 w 549543"/>
                <a:gd name="connsiteY64" fmla="*/ 394553 h 605381"/>
                <a:gd name="connsiteX65" fmla="*/ 146400 w 549543"/>
                <a:gd name="connsiteY65" fmla="*/ 398030 h 605381"/>
                <a:gd name="connsiteX66" fmla="*/ 143020 w 549543"/>
                <a:gd name="connsiteY66" fmla="*/ 408051 h 605381"/>
                <a:gd name="connsiteX67" fmla="*/ 128168 w 549543"/>
                <a:gd name="connsiteY67" fmla="*/ 415312 h 605381"/>
                <a:gd name="connsiteX68" fmla="*/ 111063 w 549543"/>
                <a:gd name="connsiteY68" fmla="*/ 419300 h 605381"/>
                <a:gd name="connsiteX69" fmla="*/ 78798 w 549543"/>
                <a:gd name="connsiteY69" fmla="*/ 402222 h 605381"/>
                <a:gd name="connsiteX70" fmla="*/ 73063 w 549543"/>
                <a:gd name="connsiteY70" fmla="*/ 371850 h 605381"/>
                <a:gd name="connsiteX71" fmla="*/ 91602 w 549543"/>
                <a:gd name="connsiteY71" fmla="*/ 346899 h 605381"/>
                <a:gd name="connsiteX72" fmla="*/ 289489 w 549543"/>
                <a:gd name="connsiteY72" fmla="*/ 233081 h 605381"/>
                <a:gd name="connsiteX73" fmla="*/ 298708 w 549543"/>
                <a:gd name="connsiteY73" fmla="*/ 220912 h 605381"/>
                <a:gd name="connsiteX74" fmla="*/ 296557 w 549543"/>
                <a:gd name="connsiteY74" fmla="*/ 205675 h 605381"/>
                <a:gd name="connsiteX75" fmla="*/ 271052 w 549543"/>
                <a:gd name="connsiteY75" fmla="*/ 198005 h 605381"/>
                <a:gd name="connsiteX76" fmla="*/ 179278 w 549543"/>
                <a:gd name="connsiteY76" fmla="*/ 241569 h 605381"/>
                <a:gd name="connsiteX77" fmla="*/ 169241 w 549543"/>
                <a:gd name="connsiteY77" fmla="*/ 237990 h 605381"/>
                <a:gd name="connsiteX78" fmla="*/ 172825 w 549543"/>
                <a:gd name="connsiteY78" fmla="*/ 228070 h 605381"/>
                <a:gd name="connsiteX79" fmla="*/ 264599 w 549543"/>
                <a:gd name="connsiteY79" fmla="*/ 184507 h 605381"/>
                <a:gd name="connsiteX80" fmla="*/ 289553 w 549543"/>
                <a:gd name="connsiteY80" fmla="*/ 182577 h 605381"/>
                <a:gd name="connsiteX81" fmla="*/ 452336 w 549543"/>
                <a:gd name="connsiteY81" fmla="*/ 173565 h 605381"/>
                <a:gd name="connsiteX82" fmla="*/ 446190 w 549543"/>
                <a:gd name="connsiteY82" fmla="*/ 179702 h 605381"/>
                <a:gd name="connsiteX83" fmla="*/ 498533 w 549543"/>
                <a:gd name="connsiteY83" fmla="*/ 231863 h 605381"/>
                <a:gd name="connsiteX84" fmla="*/ 504679 w 549543"/>
                <a:gd name="connsiteY84" fmla="*/ 225727 h 605381"/>
                <a:gd name="connsiteX85" fmla="*/ 15057 w 549543"/>
                <a:gd name="connsiteY85" fmla="*/ 148609 h 605381"/>
                <a:gd name="connsiteX86" fmla="*/ 15057 w 549543"/>
                <a:gd name="connsiteY86" fmla="*/ 590346 h 605381"/>
                <a:gd name="connsiteX87" fmla="*/ 388419 w 549543"/>
                <a:gd name="connsiteY87" fmla="*/ 590346 h 605381"/>
                <a:gd name="connsiteX88" fmla="*/ 388419 w 549543"/>
                <a:gd name="connsiteY88" fmla="*/ 362983 h 605381"/>
                <a:gd name="connsiteX89" fmla="*/ 366499 w 549543"/>
                <a:gd name="connsiteY89" fmla="*/ 384973 h 605381"/>
                <a:gd name="connsiteX90" fmla="*/ 363528 w 549543"/>
                <a:gd name="connsiteY90" fmla="*/ 386712 h 605381"/>
                <a:gd name="connsiteX91" fmla="*/ 269189 w 549543"/>
                <a:gd name="connsiteY91" fmla="*/ 418111 h 605381"/>
                <a:gd name="connsiteX92" fmla="*/ 266833 w 549543"/>
                <a:gd name="connsiteY92" fmla="*/ 418520 h 605381"/>
                <a:gd name="connsiteX93" fmla="*/ 261507 w 549543"/>
                <a:gd name="connsiteY93" fmla="*/ 416372 h 605381"/>
                <a:gd name="connsiteX94" fmla="*/ 259663 w 549543"/>
                <a:gd name="connsiteY94" fmla="*/ 408701 h 605381"/>
                <a:gd name="connsiteX95" fmla="*/ 291110 w 549543"/>
                <a:gd name="connsiteY95" fmla="*/ 314401 h 605381"/>
                <a:gd name="connsiteX96" fmla="*/ 292953 w 549543"/>
                <a:gd name="connsiteY96" fmla="*/ 311537 h 605381"/>
                <a:gd name="connsiteX97" fmla="*/ 388419 w 549543"/>
                <a:gd name="connsiteY97" fmla="*/ 216113 h 605381"/>
                <a:gd name="connsiteX98" fmla="*/ 388419 w 549543"/>
                <a:gd name="connsiteY98" fmla="*/ 148609 h 605381"/>
                <a:gd name="connsiteX99" fmla="*/ 486958 w 549543"/>
                <a:gd name="connsiteY99" fmla="*/ 143700 h 605381"/>
                <a:gd name="connsiteX100" fmla="*/ 478968 w 549543"/>
                <a:gd name="connsiteY100" fmla="*/ 146973 h 605381"/>
                <a:gd name="connsiteX101" fmla="*/ 462989 w 549543"/>
                <a:gd name="connsiteY101" fmla="*/ 162928 h 605381"/>
                <a:gd name="connsiteX102" fmla="*/ 515229 w 549543"/>
                <a:gd name="connsiteY102" fmla="*/ 215090 h 605381"/>
                <a:gd name="connsiteX103" fmla="*/ 531208 w 549543"/>
                <a:gd name="connsiteY103" fmla="*/ 199237 h 605381"/>
                <a:gd name="connsiteX104" fmla="*/ 531208 w 549543"/>
                <a:gd name="connsiteY104" fmla="*/ 183179 h 605381"/>
                <a:gd name="connsiteX105" fmla="*/ 495050 w 549543"/>
                <a:gd name="connsiteY105" fmla="*/ 146973 h 605381"/>
                <a:gd name="connsiteX106" fmla="*/ 486958 w 549543"/>
                <a:gd name="connsiteY106" fmla="*/ 143700 h 605381"/>
                <a:gd name="connsiteX107" fmla="*/ 15057 w 549543"/>
                <a:gd name="connsiteY107" fmla="*/ 127233 h 605381"/>
                <a:gd name="connsiteX108" fmla="*/ 15057 w 549543"/>
                <a:gd name="connsiteY108" fmla="*/ 133677 h 605381"/>
                <a:gd name="connsiteX109" fmla="*/ 388419 w 549543"/>
                <a:gd name="connsiteY109" fmla="*/ 133677 h 605381"/>
                <a:gd name="connsiteX110" fmla="*/ 388419 w 549543"/>
                <a:gd name="connsiteY110" fmla="*/ 127233 h 605381"/>
                <a:gd name="connsiteX111" fmla="*/ 15057 w 549543"/>
                <a:gd name="connsiteY111" fmla="*/ 48684 h 605381"/>
                <a:gd name="connsiteX112" fmla="*/ 15057 w 549543"/>
                <a:gd name="connsiteY112" fmla="*/ 112199 h 605381"/>
                <a:gd name="connsiteX113" fmla="*/ 388419 w 549543"/>
                <a:gd name="connsiteY113" fmla="*/ 112199 h 605381"/>
                <a:gd name="connsiteX114" fmla="*/ 388419 w 549543"/>
                <a:gd name="connsiteY114" fmla="*/ 48684 h 605381"/>
                <a:gd name="connsiteX115" fmla="*/ 332594 w 549543"/>
                <a:gd name="connsiteY115" fmla="*/ 48684 h 605381"/>
                <a:gd name="connsiteX116" fmla="*/ 332594 w 549543"/>
                <a:gd name="connsiteY116" fmla="*/ 53900 h 605381"/>
                <a:gd name="connsiteX117" fmla="*/ 344169 w 549543"/>
                <a:gd name="connsiteY117" fmla="*/ 65458 h 605381"/>
                <a:gd name="connsiteX118" fmla="*/ 351749 w 549543"/>
                <a:gd name="connsiteY118" fmla="*/ 72924 h 605381"/>
                <a:gd name="connsiteX119" fmla="*/ 344169 w 549543"/>
                <a:gd name="connsiteY119" fmla="*/ 80492 h 605381"/>
                <a:gd name="connsiteX120" fmla="*/ 317537 w 549543"/>
                <a:gd name="connsiteY120" fmla="*/ 53900 h 605381"/>
                <a:gd name="connsiteX121" fmla="*/ 317537 w 549543"/>
                <a:gd name="connsiteY121" fmla="*/ 48684 h 605381"/>
                <a:gd name="connsiteX122" fmla="*/ 262531 w 549543"/>
                <a:gd name="connsiteY122" fmla="*/ 48684 h 605381"/>
                <a:gd name="connsiteX123" fmla="*/ 262531 w 549543"/>
                <a:gd name="connsiteY123" fmla="*/ 53900 h 605381"/>
                <a:gd name="connsiteX124" fmla="*/ 274208 w 549543"/>
                <a:gd name="connsiteY124" fmla="*/ 65458 h 605381"/>
                <a:gd name="connsiteX125" fmla="*/ 281685 w 549543"/>
                <a:gd name="connsiteY125" fmla="*/ 72924 h 605381"/>
                <a:gd name="connsiteX126" fmla="*/ 274208 w 549543"/>
                <a:gd name="connsiteY126" fmla="*/ 80492 h 605381"/>
                <a:gd name="connsiteX127" fmla="*/ 247576 w 549543"/>
                <a:gd name="connsiteY127" fmla="*/ 53900 h 605381"/>
                <a:gd name="connsiteX128" fmla="*/ 247576 w 549543"/>
                <a:gd name="connsiteY128" fmla="*/ 48684 h 605381"/>
                <a:gd name="connsiteX129" fmla="*/ 192570 w 549543"/>
                <a:gd name="connsiteY129" fmla="*/ 48684 h 605381"/>
                <a:gd name="connsiteX130" fmla="*/ 192570 w 549543"/>
                <a:gd name="connsiteY130" fmla="*/ 53900 h 605381"/>
                <a:gd name="connsiteX131" fmla="*/ 204145 w 549543"/>
                <a:gd name="connsiteY131" fmla="*/ 65458 h 605381"/>
                <a:gd name="connsiteX132" fmla="*/ 211623 w 549543"/>
                <a:gd name="connsiteY132" fmla="*/ 72924 h 605381"/>
                <a:gd name="connsiteX133" fmla="*/ 204145 w 549543"/>
                <a:gd name="connsiteY133" fmla="*/ 80492 h 605381"/>
                <a:gd name="connsiteX134" fmla="*/ 177513 w 549543"/>
                <a:gd name="connsiteY134" fmla="*/ 53900 h 605381"/>
                <a:gd name="connsiteX135" fmla="*/ 177513 w 549543"/>
                <a:gd name="connsiteY135" fmla="*/ 48684 h 605381"/>
                <a:gd name="connsiteX136" fmla="*/ 122507 w 549543"/>
                <a:gd name="connsiteY136" fmla="*/ 48684 h 605381"/>
                <a:gd name="connsiteX137" fmla="*/ 122507 w 549543"/>
                <a:gd name="connsiteY137" fmla="*/ 53900 h 605381"/>
                <a:gd name="connsiteX138" fmla="*/ 134185 w 549543"/>
                <a:gd name="connsiteY138" fmla="*/ 65458 h 605381"/>
                <a:gd name="connsiteX139" fmla="*/ 141662 w 549543"/>
                <a:gd name="connsiteY139" fmla="*/ 72924 h 605381"/>
                <a:gd name="connsiteX140" fmla="*/ 134185 w 549543"/>
                <a:gd name="connsiteY140" fmla="*/ 80492 h 605381"/>
                <a:gd name="connsiteX141" fmla="*/ 107552 w 549543"/>
                <a:gd name="connsiteY141" fmla="*/ 53900 h 605381"/>
                <a:gd name="connsiteX142" fmla="*/ 107552 w 549543"/>
                <a:gd name="connsiteY142" fmla="*/ 48684 h 605381"/>
                <a:gd name="connsiteX143" fmla="*/ 52547 w 549543"/>
                <a:gd name="connsiteY143" fmla="*/ 48684 h 605381"/>
                <a:gd name="connsiteX144" fmla="*/ 52547 w 549543"/>
                <a:gd name="connsiteY144" fmla="*/ 53900 h 605381"/>
                <a:gd name="connsiteX145" fmla="*/ 64122 w 549543"/>
                <a:gd name="connsiteY145" fmla="*/ 65458 h 605381"/>
                <a:gd name="connsiteX146" fmla="*/ 71599 w 549543"/>
                <a:gd name="connsiteY146" fmla="*/ 72924 h 605381"/>
                <a:gd name="connsiteX147" fmla="*/ 64122 w 549543"/>
                <a:gd name="connsiteY147" fmla="*/ 80492 h 605381"/>
                <a:gd name="connsiteX148" fmla="*/ 37490 w 549543"/>
                <a:gd name="connsiteY148" fmla="*/ 53900 h 605381"/>
                <a:gd name="connsiteX149" fmla="*/ 37490 w 549543"/>
                <a:gd name="connsiteY149" fmla="*/ 48684 h 605381"/>
                <a:gd name="connsiteX150" fmla="*/ 344169 w 549543"/>
                <a:gd name="connsiteY150" fmla="*/ 15035 h 605381"/>
                <a:gd name="connsiteX151" fmla="*/ 332594 w 549543"/>
                <a:gd name="connsiteY151" fmla="*/ 26592 h 605381"/>
                <a:gd name="connsiteX152" fmla="*/ 332594 w 549543"/>
                <a:gd name="connsiteY152" fmla="*/ 33752 h 605381"/>
                <a:gd name="connsiteX153" fmla="*/ 355846 w 549543"/>
                <a:gd name="connsiteY153" fmla="*/ 33752 h 605381"/>
                <a:gd name="connsiteX154" fmla="*/ 355846 w 549543"/>
                <a:gd name="connsiteY154" fmla="*/ 26592 h 605381"/>
                <a:gd name="connsiteX155" fmla="*/ 344169 w 549543"/>
                <a:gd name="connsiteY155" fmla="*/ 15035 h 605381"/>
                <a:gd name="connsiteX156" fmla="*/ 274208 w 549543"/>
                <a:gd name="connsiteY156" fmla="*/ 15035 h 605381"/>
                <a:gd name="connsiteX157" fmla="*/ 262531 w 549543"/>
                <a:gd name="connsiteY157" fmla="*/ 26592 h 605381"/>
                <a:gd name="connsiteX158" fmla="*/ 262531 w 549543"/>
                <a:gd name="connsiteY158" fmla="*/ 33752 h 605381"/>
                <a:gd name="connsiteX159" fmla="*/ 285783 w 549543"/>
                <a:gd name="connsiteY159" fmla="*/ 33752 h 605381"/>
                <a:gd name="connsiteX160" fmla="*/ 285783 w 549543"/>
                <a:gd name="connsiteY160" fmla="*/ 26592 h 605381"/>
                <a:gd name="connsiteX161" fmla="*/ 274208 w 549543"/>
                <a:gd name="connsiteY161" fmla="*/ 15035 h 605381"/>
                <a:gd name="connsiteX162" fmla="*/ 204145 w 549543"/>
                <a:gd name="connsiteY162" fmla="*/ 15035 h 605381"/>
                <a:gd name="connsiteX163" fmla="*/ 192570 w 549543"/>
                <a:gd name="connsiteY163" fmla="*/ 26592 h 605381"/>
                <a:gd name="connsiteX164" fmla="*/ 192570 w 549543"/>
                <a:gd name="connsiteY164" fmla="*/ 33752 h 605381"/>
                <a:gd name="connsiteX165" fmla="*/ 215720 w 549543"/>
                <a:gd name="connsiteY165" fmla="*/ 33752 h 605381"/>
                <a:gd name="connsiteX166" fmla="*/ 215720 w 549543"/>
                <a:gd name="connsiteY166" fmla="*/ 26592 h 605381"/>
                <a:gd name="connsiteX167" fmla="*/ 204145 w 549543"/>
                <a:gd name="connsiteY167" fmla="*/ 15035 h 605381"/>
                <a:gd name="connsiteX168" fmla="*/ 134185 w 549543"/>
                <a:gd name="connsiteY168" fmla="*/ 15035 h 605381"/>
                <a:gd name="connsiteX169" fmla="*/ 122507 w 549543"/>
                <a:gd name="connsiteY169" fmla="*/ 26592 h 605381"/>
                <a:gd name="connsiteX170" fmla="*/ 122507 w 549543"/>
                <a:gd name="connsiteY170" fmla="*/ 33752 h 605381"/>
                <a:gd name="connsiteX171" fmla="*/ 145759 w 549543"/>
                <a:gd name="connsiteY171" fmla="*/ 33752 h 605381"/>
                <a:gd name="connsiteX172" fmla="*/ 145759 w 549543"/>
                <a:gd name="connsiteY172" fmla="*/ 26592 h 605381"/>
                <a:gd name="connsiteX173" fmla="*/ 134185 w 549543"/>
                <a:gd name="connsiteY173" fmla="*/ 15035 h 605381"/>
                <a:gd name="connsiteX174" fmla="*/ 64122 w 549543"/>
                <a:gd name="connsiteY174" fmla="*/ 15035 h 605381"/>
                <a:gd name="connsiteX175" fmla="*/ 52547 w 549543"/>
                <a:gd name="connsiteY175" fmla="*/ 26592 h 605381"/>
                <a:gd name="connsiteX176" fmla="*/ 52547 w 549543"/>
                <a:gd name="connsiteY176" fmla="*/ 33752 h 605381"/>
                <a:gd name="connsiteX177" fmla="*/ 75696 w 549543"/>
                <a:gd name="connsiteY177" fmla="*/ 33752 h 605381"/>
                <a:gd name="connsiteX178" fmla="*/ 75696 w 549543"/>
                <a:gd name="connsiteY178" fmla="*/ 26592 h 605381"/>
                <a:gd name="connsiteX179" fmla="*/ 64122 w 549543"/>
                <a:gd name="connsiteY179" fmla="*/ 15035 h 605381"/>
                <a:gd name="connsiteX180" fmla="*/ 64122 w 549543"/>
                <a:gd name="connsiteY180" fmla="*/ 0 h 605381"/>
                <a:gd name="connsiteX181" fmla="*/ 90754 w 549543"/>
                <a:gd name="connsiteY181" fmla="*/ 26592 h 605381"/>
                <a:gd name="connsiteX182" fmla="*/ 90754 w 549543"/>
                <a:gd name="connsiteY182" fmla="*/ 33752 h 605381"/>
                <a:gd name="connsiteX183" fmla="*/ 107552 w 549543"/>
                <a:gd name="connsiteY183" fmla="*/ 33752 h 605381"/>
                <a:gd name="connsiteX184" fmla="*/ 107552 w 549543"/>
                <a:gd name="connsiteY184" fmla="*/ 26592 h 605381"/>
                <a:gd name="connsiteX185" fmla="*/ 134185 w 549543"/>
                <a:gd name="connsiteY185" fmla="*/ 0 h 605381"/>
                <a:gd name="connsiteX186" fmla="*/ 160817 w 549543"/>
                <a:gd name="connsiteY186" fmla="*/ 26592 h 605381"/>
                <a:gd name="connsiteX187" fmla="*/ 160817 w 549543"/>
                <a:gd name="connsiteY187" fmla="*/ 33752 h 605381"/>
                <a:gd name="connsiteX188" fmla="*/ 177513 w 549543"/>
                <a:gd name="connsiteY188" fmla="*/ 33752 h 605381"/>
                <a:gd name="connsiteX189" fmla="*/ 177513 w 549543"/>
                <a:gd name="connsiteY189" fmla="*/ 26592 h 605381"/>
                <a:gd name="connsiteX190" fmla="*/ 204145 w 549543"/>
                <a:gd name="connsiteY190" fmla="*/ 0 h 605381"/>
                <a:gd name="connsiteX191" fmla="*/ 230777 w 549543"/>
                <a:gd name="connsiteY191" fmla="*/ 26592 h 605381"/>
                <a:gd name="connsiteX192" fmla="*/ 230777 w 549543"/>
                <a:gd name="connsiteY192" fmla="*/ 33752 h 605381"/>
                <a:gd name="connsiteX193" fmla="*/ 247576 w 549543"/>
                <a:gd name="connsiteY193" fmla="*/ 33752 h 605381"/>
                <a:gd name="connsiteX194" fmla="*/ 247576 w 549543"/>
                <a:gd name="connsiteY194" fmla="*/ 26592 h 605381"/>
                <a:gd name="connsiteX195" fmla="*/ 274208 w 549543"/>
                <a:gd name="connsiteY195" fmla="*/ 0 h 605381"/>
                <a:gd name="connsiteX196" fmla="*/ 300841 w 549543"/>
                <a:gd name="connsiteY196" fmla="*/ 26592 h 605381"/>
                <a:gd name="connsiteX197" fmla="*/ 300841 w 549543"/>
                <a:gd name="connsiteY197" fmla="*/ 33752 h 605381"/>
                <a:gd name="connsiteX198" fmla="*/ 317537 w 549543"/>
                <a:gd name="connsiteY198" fmla="*/ 33752 h 605381"/>
                <a:gd name="connsiteX199" fmla="*/ 317537 w 549543"/>
                <a:gd name="connsiteY199" fmla="*/ 26592 h 605381"/>
                <a:gd name="connsiteX200" fmla="*/ 344169 w 549543"/>
                <a:gd name="connsiteY200" fmla="*/ 0 h 605381"/>
                <a:gd name="connsiteX201" fmla="*/ 370801 w 549543"/>
                <a:gd name="connsiteY201" fmla="*/ 26592 h 605381"/>
                <a:gd name="connsiteX202" fmla="*/ 370801 w 549543"/>
                <a:gd name="connsiteY202" fmla="*/ 33752 h 605381"/>
                <a:gd name="connsiteX203" fmla="*/ 395999 w 549543"/>
                <a:gd name="connsiteY203" fmla="*/ 33752 h 605381"/>
                <a:gd name="connsiteX204" fmla="*/ 403477 w 549543"/>
                <a:gd name="connsiteY204" fmla="*/ 41218 h 605381"/>
                <a:gd name="connsiteX205" fmla="*/ 403477 w 549543"/>
                <a:gd name="connsiteY205" fmla="*/ 201180 h 605381"/>
                <a:gd name="connsiteX206" fmla="*/ 468316 w 549543"/>
                <a:gd name="connsiteY206" fmla="*/ 136438 h 605381"/>
                <a:gd name="connsiteX207" fmla="*/ 486958 w 549543"/>
                <a:gd name="connsiteY207" fmla="*/ 128665 h 605381"/>
                <a:gd name="connsiteX208" fmla="*/ 505600 w 549543"/>
                <a:gd name="connsiteY208" fmla="*/ 136438 h 605381"/>
                <a:gd name="connsiteX209" fmla="*/ 541861 w 549543"/>
                <a:gd name="connsiteY209" fmla="*/ 172542 h 605381"/>
                <a:gd name="connsiteX210" fmla="*/ 541861 w 549543"/>
                <a:gd name="connsiteY210" fmla="*/ 209874 h 605381"/>
                <a:gd name="connsiteX211" fmla="*/ 403477 w 549543"/>
                <a:gd name="connsiteY211" fmla="*/ 347948 h 605381"/>
                <a:gd name="connsiteX212" fmla="*/ 403477 w 549543"/>
                <a:gd name="connsiteY212" fmla="*/ 597915 h 605381"/>
                <a:gd name="connsiteX213" fmla="*/ 395999 w 549543"/>
                <a:gd name="connsiteY213" fmla="*/ 605381 h 605381"/>
                <a:gd name="connsiteX214" fmla="*/ 7477 w 549543"/>
                <a:gd name="connsiteY214" fmla="*/ 605381 h 605381"/>
                <a:gd name="connsiteX215" fmla="*/ 0 w 549543"/>
                <a:gd name="connsiteY215" fmla="*/ 597915 h 605381"/>
                <a:gd name="connsiteX216" fmla="*/ 0 w 549543"/>
                <a:gd name="connsiteY216" fmla="*/ 41218 h 605381"/>
                <a:gd name="connsiteX217" fmla="*/ 7477 w 549543"/>
                <a:gd name="connsiteY217" fmla="*/ 33752 h 605381"/>
                <a:gd name="connsiteX218" fmla="*/ 37490 w 549543"/>
                <a:gd name="connsiteY218" fmla="*/ 33752 h 605381"/>
                <a:gd name="connsiteX219" fmla="*/ 37490 w 549543"/>
                <a:gd name="connsiteY219" fmla="*/ 26592 h 605381"/>
                <a:gd name="connsiteX220" fmla="*/ 64122 w 549543"/>
                <a:gd name="connsiteY220" fmla="*/ 0 h 60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</a:cxnLst>
              <a:rect l="l" t="t" r="r" b="b"/>
              <a:pathLst>
                <a:path w="549543" h="605381">
                  <a:moveTo>
                    <a:pt x="268994" y="453385"/>
                  </a:moveTo>
                  <a:cubicBezTo>
                    <a:pt x="272678" y="451337"/>
                    <a:pt x="277180" y="452668"/>
                    <a:pt x="279227" y="456252"/>
                  </a:cubicBezTo>
                  <a:cubicBezTo>
                    <a:pt x="281274" y="459836"/>
                    <a:pt x="279943" y="464444"/>
                    <a:pt x="276362" y="466492"/>
                  </a:cubicBezTo>
                  <a:lnTo>
                    <a:pt x="265719" y="472431"/>
                  </a:lnTo>
                  <a:cubicBezTo>
                    <a:pt x="264594" y="473046"/>
                    <a:pt x="263366" y="473353"/>
                    <a:pt x="262138" y="473353"/>
                  </a:cubicBezTo>
                  <a:cubicBezTo>
                    <a:pt x="259477" y="473353"/>
                    <a:pt x="256919" y="472022"/>
                    <a:pt x="255588" y="469564"/>
                  </a:cubicBezTo>
                  <a:cubicBezTo>
                    <a:pt x="253542" y="465878"/>
                    <a:pt x="254770" y="461372"/>
                    <a:pt x="258454" y="459324"/>
                  </a:cubicBezTo>
                  <a:close/>
                  <a:moveTo>
                    <a:pt x="312410" y="429175"/>
                  </a:moveTo>
                  <a:cubicBezTo>
                    <a:pt x="315996" y="427133"/>
                    <a:pt x="320606" y="428461"/>
                    <a:pt x="322655" y="432035"/>
                  </a:cubicBezTo>
                  <a:cubicBezTo>
                    <a:pt x="324601" y="435711"/>
                    <a:pt x="323372" y="440204"/>
                    <a:pt x="319684" y="442247"/>
                  </a:cubicBezTo>
                  <a:lnTo>
                    <a:pt x="296532" y="455216"/>
                  </a:lnTo>
                  <a:cubicBezTo>
                    <a:pt x="295302" y="455829"/>
                    <a:pt x="294073" y="456135"/>
                    <a:pt x="292844" y="456135"/>
                  </a:cubicBezTo>
                  <a:cubicBezTo>
                    <a:pt x="290180" y="456135"/>
                    <a:pt x="287619" y="454807"/>
                    <a:pt x="286287" y="452357"/>
                  </a:cubicBezTo>
                  <a:cubicBezTo>
                    <a:pt x="284238" y="448680"/>
                    <a:pt x="285570" y="444187"/>
                    <a:pt x="289156" y="442145"/>
                  </a:cubicBezTo>
                  <a:close/>
                  <a:moveTo>
                    <a:pt x="284554" y="381495"/>
                  </a:moveTo>
                  <a:lnTo>
                    <a:pt x="278715" y="399189"/>
                  </a:lnTo>
                  <a:lnTo>
                    <a:pt x="296436" y="393257"/>
                  </a:lnTo>
                  <a:close/>
                  <a:moveTo>
                    <a:pt x="188782" y="378156"/>
                  </a:moveTo>
                  <a:cubicBezTo>
                    <a:pt x="196682" y="380138"/>
                    <a:pt x="203905" y="384843"/>
                    <a:pt x="208975" y="391901"/>
                  </a:cubicBezTo>
                  <a:cubicBezTo>
                    <a:pt x="214712" y="399879"/>
                    <a:pt x="216863" y="409903"/>
                    <a:pt x="214917" y="419518"/>
                  </a:cubicBezTo>
                  <a:cubicBezTo>
                    <a:pt x="212970" y="429235"/>
                    <a:pt x="207029" y="437623"/>
                    <a:pt x="198629" y="442737"/>
                  </a:cubicBezTo>
                  <a:lnTo>
                    <a:pt x="119134" y="491220"/>
                  </a:lnTo>
                  <a:cubicBezTo>
                    <a:pt x="114422" y="494084"/>
                    <a:pt x="111144" y="498687"/>
                    <a:pt x="110017" y="504006"/>
                  </a:cubicBezTo>
                  <a:cubicBezTo>
                    <a:pt x="108788" y="509427"/>
                    <a:pt x="109812" y="514848"/>
                    <a:pt x="112885" y="519451"/>
                  </a:cubicBezTo>
                  <a:cubicBezTo>
                    <a:pt x="118622" y="528043"/>
                    <a:pt x="130300" y="530907"/>
                    <a:pt x="139315" y="525793"/>
                  </a:cubicBezTo>
                  <a:lnTo>
                    <a:pt x="235815" y="471888"/>
                  </a:lnTo>
                  <a:cubicBezTo>
                    <a:pt x="239503" y="469843"/>
                    <a:pt x="244010" y="471172"/>
                    <a:pt x="246059" y="474752"/>
                  </a:cubicBezTo>
                  <a:cubicBezTo>
                    <a:pt x="248108" y="478435"/>
                    <a:pt x="246776" y="482935"/>
                    <a:pt x="243191" y="484981"/>
                  </a:cubicBezTo>
                  <a:lnTo>
                    <a:pt x="146691" y="538886"/>
                  </a:lnTo>
                  <a:cubicBezTo>
                    <a:pt x="141364" y="541852"/>
                    <a:pt x="135423" y="543284"/>
                    <a:pt x="129686" y="543284"/>
                  </a:cubicBezTo>
                  <a:cubicBezTo>
                    <a:pt x="118212" y="543284"/>
                    <a:pt x="107046" y="537761"/>
                    <a:pt x="100388" y="527737"/>
                  </a:cubicBezTo>
                  <a:cubicBezTo>
                    <a:pt x="95061" y="519758"/>
                    <a:pt x="93217" y="510143"/>
                    <a:pt x="95266" y="500835"/>
                  </a:cubicBezTo>
                  <a:cubicBezTo>
                    <a:pt x="97417" y="491425"/>
                    <a:pt x="103051" y="483447"/>
                    <a:pt x="111246" y="478435"/>
                  </a:cubicBezTo>
                  <a:lnTo>
                    <a:pt x="190843" y="429951"/>
                  </a:lnTo>
                  <a:cubicBezTo>
                    <a:pt x="195760" y="426985"/>
                    <a:pt x="199038" y="422177"/>
                    <a:pt x="200165" y="416552"/>
                  </a:cubicBezTo>
                  <a:cubicBezTo>
                    <a:pt x="201395" y="410926"/>
                    <a:pt x="200165" y="405300"/>
                    <a:pt x="196785" y="400595"/>
                  </a:cubicBezTo>
                  <a:cubicBezTo>
                    <a:pt x="190946" y="392514"/>
                    <a:pt x="180087" y="389753"/>
                    <a:pt x="171174" y="394253"/>
                  </a:cubicBezTo>
                  <a:cubicBezTo>
                    <a:pt x="167384" y="395992"/>
                    <a:pt x="162877" y="394458"/>
                    <a:pt x="161033" y="390775"/>
                  </a:cubicBezTo>
                  <a:cubicBezTo>
                    <a:pt x="159189" y="387093"/>
                    <a:pt x="160725" y="382593"/>
                    <a:pt x="164516" y="380751"/>
                  </a:cubicBezTo>
                  <a:cubicBezTo>
                    <a:pt x="172301" y="376916"/>
                    <a:pt x="180881" y="376174"/>
                    <a:pt x="188782" y="378156"/>
                  </a:cubicBezTo>
                  <a:close/>
                  <a:moveTo>
                    <a:pt x="300021" y="335368"/>
                  </a:moveTo>
                  <a:lnTo>
                    <a:pt x="289880" y="365540"/>
                  </a:lnTo>
                  <a:lnTo>
                    <a:pt x="312313" y="387939"/>
                  </a:lnTo>
                  <a:lnTo>
                    <a:pt x="342530" y="377916"/>
                  </a:lnTo>
                  <a:cubicBezTo>
                    <a:pt x="324195" y="368608"/>
                    <a:pt x="309240" y="353676"/>
                    <a:pt x="300021" y="335368"/>
                  </a:cubicBezTo>
                  <a:close/>
                  <a:moveTo>
                    <a:pt x="147992" y="239753"/>
                  </a:moveTo>
                  <a:cubicBezTo>
                    <a:pt x="151778" y="238017"/>
                    <a:pt x="156281" y="239548"/>
                    <a:pt x="158020" y="243326"/>
                  </a:cubicBezTo>
                  <a:cubicBezTo>
                    <a:pt x="159760" y="247104"/>
                    <a:pt x="158225" y="251494"/>
                    <a:pt x="154439" y="253332"/>
                  </a:cubicBezTo>
                  <a:lnTo>
                    <a:pt x="129471" y="265175"/>
                  </a:lnTo>
                  <a:cubicBezTo>
                    <a:pt x="128345" y="265686"/>
                    <a:pt x="127322" y="265890"/>
                    <a:pt x="126196" y="265890"/>
                  </a:cubicBezTo>
                  <a:cubicBezTo>
                    <a:pt x="123433" y="265890"/>
                    <a:pt x="120670" y="264359"/>
                    <a:pt x="119442" y="261602"/>
                  </a:cubicBezTo>
                  <a:cubicBezTo>
                    <a:pt x="117703" y="257926"/>
                    <a:pt x="119238" y="253434"/>
                    <a:pt x="123024" y="251596"/>
                  </a:cubicBezTo>
                  <a:close/>
                  <a:moveTo>
                    <a:pt x="435640" y="190236"/>
                  </a:moveTo>
                  <a:lnTo>
                    <a:pt x="308625" y="317061"/>
                  </a:lnTo>
                  <a:cubicBezTo>
                    <a:pt x="316615" y="341812"/>
                    <a:pt x="336179" y="361244"/>
                    <a:pt x="360865" y="369222"/>
                  </a:cubicBezTo>
                  <a:lnTo>
                    <a:pt x="487880" y="242500"/>
                  </a:lnTo>
                  <a:close/>
                  <a:moveTo>
                    <a:pt x="289553" y="182577"/>
                  </a:moveTo>
                  <a:cubicBezTo>
                    <a:pt x="297555" y="184967"/>
                    <a:pt x="304699" y="190234"/>
                    <a:pt x="309360" y="197903"/>
                  </a:cubicBezTo>
                  <a:cubicBezTo>
                    <a:pt x="314276" y="205982"/>
                    <a:pt x="315710" y="215492"/>
                    <a:pt x="313354" y="224593"/>
                  </a:cubicBezTo>
                  <a:cubicBezTo>
                    <a:pt x="310999" y="233797"/>
                    <a:pt x="305160" y="241364"/>
                    <a:pt x="296966" y="246171"/>
                  </a:cubicBezTo>
                  <a:lnTo>
                    <a:pt x="99079" y="359886"/>
                  </a:lnTo>
                  <a:cubicBezTo>
                    <a:pt x="93240" y="363260"/>
                    <a:pt x="89246" y="368680"/>
                    <a:pt x="87709" y="375225"/>
                  </a:cubicBezTo>
                  <a:cubicBezTo>
                    <a:pt x="86276" y="381668"/>
                    <a:pt x="87505" y="388315"/>
                    <a:pt x="91192" y="393837"/>
                  </a:cubicBezTo>
                  <a:cubicBezTo>
                    <a:pt x="97850" y="403654"/>
                    <a:pt x="110858" y="407131"/>
                    <a:pt x="121510" y="401915"/>
                  </a:cubicBezTo>
                  <a:lnTo>
                    <a:pt x="136362" y="394553"/>
                  </a:lnTo>
                  <a:cubicBezTo>
                    <a:pt x="140049" y="392712"/>
                    <a:pt x="144556" y="394246"/>
                    <a:pt x="146400" y="398030"/>
                  </a:cubicBezTo>
                  <a:cubicBezTo>
                    <a:pt x="148243" y="401711"/>
                    <a:pt x="146707" y="406210"/>
                    <a:pt x="143020" y="408051"/>
                  </a:cubicBezTo>
                  <a:lnTo>
                    <a:pt x="128168" y="415312"/>
                  </a:lnTo>
                  <a:cubicBezTo>
                    <a:pt x="122637" y="417971"/>
                    <a:pt x="116798" y="419300"/>
                    <a:pt x="111063" y="419300"/>
                  </a:cubicBezTo>
                  <a:cubicBezTo>
                    <a:pt x="98464" y="419300"/>
                    <a:pt x="86173" y="413164"/>
                    <a:pt x="78798" y="402222"/>
                  </a:cubicBezTo>
                  <a:cubicBezTo>
                    <a:pt x="72755" y="393325"/>
                    <a:pt x="70707" y="382281"/>
                    <a:pt x="73063" y="371850"/>
                  </a:cubicBezTo>
                  <a:cubicBezTo>
                    <a:pt x="75521" y="361317"/>
                    <a:pt x="82281" y="352318"/>
                    <a:pt x="91602" y="346899"/>
                  </a:cubicBezTo>
                  <a:lnTo>
                    <a:pt x="289489" y="233081"/>
                  </a:lnTo>
                  <a:cubicBezTo>
                    <a:pt x="294098" y="230422"/>
                    <a:pt x="297376" y="226127"/>
                    <a:pt x="298708" y="220912"/>
                  </a:cubicBezTo>
                  <a:cubicBezTo>
                    <a:pt x="300141" y="215697"/>
                    <a:pt x="299322" y="210277"/>
                    <a:pt x="296557" y="205675"/>
                  </a:cubicBezTo>
                  <a:cubicBezTo>
                    <a:pt x="291230" y="196983"/>
                    <a:pt x="280270" y="193710"/>
                    <a:pt x="271052" y="198005"/>
                  </a:cubicBezTo>
                  <a:lnTo>
                    <a:pt x="179278" y="241569"/>
                  </a:lnTo>
                  <a:cubicBezTo>
                    <a:pt x="175489" y="243307"/>
                    <a:pt x="170982" y="241773"/>
                    <a:pt x="169241" y="237990"/>
                  </a:cubicBezTo>
                  <a:cubicBezTo>
                    <a:pt x="167499" y="234308"/>
                    <a:pt x="169036" y="229809"/>
                    <a:pt x="172825" y="228070"/>
                  </a:cubicBezTo>
                  <a:lnTo>
                    <a:pt x="264599" y="184507"/>
                  </a:lnTo>
                  <a:cubicBezTo>
                    <a:pt x="272691" y="180672"/>
                    <a:pt x="281551" y="180186"/>
                    <a:pt x="289553" y="182577"/>
                  </a:cubicBezTo>
                  <a:close/>
                  <a:moveTo>
                    <a:pt x="452336" y="173565"/>
                  </a:moveTo>
                  <a:lnTo>
                    <a:pt x="446190" y="179702"/>
                  </a:lnTo>
                  <a:lnTo>
                    <a:pt x="498533" y="231863"/>
                  </a:lnTo>
                  <a:lnTo>
                    <a:pt x="504679" y="225727"/>
                  </a:lnTo>
                  <a:close/>
                  <a:moveTo>
                    <a:pt x="15057" y="148609"/>
                  </a:moveTo>
                  <a:lnTo>
                    <a:pt x="15057" y="590346"/>
                  </a:lnTo>
                  <a:lnTo>
                    <a:pt x="388419" y="590346"/>
                  </a:lnTo>
                  <a:lnTo>
                    <a:pt x="388419" y="362983"/>
                  </a:lnTo>
                  <a:lnTo>
                    <a:pt x="366499" y="384973"/>
                  </a:lnTo>
                  <a:cubicBezTo>
                    <a:pt x="365680" y="385791"/>
                    <a:pt x="364655" y="386405"/>
                    <a:pt x="363528" y="386712"/>
                  </a:cubicBezTo>
                  <a:lnTo>
                    <a:pt x="269189" y="418111"/>
                  </a:lnTo>
                  <a:cubicBezTo>
                    <a:pt x="268369" y="418418"/>
                    <a:pt x="267550" y="418520"/>
                    <a:pt x="266833" y="418520"/>
                  </a:cubicBezTo>
                  <a:cubicBezTo>
                    <a:pt x="264887" y="418520"/>
                    <a:pt x="262941" y="417804"/>
                    <a:pt x="261507" y="416372"/>
                  </a:cubicBezTo>
                  <a:cubicBezTo>
                    <a:pt x="259458" y="414326"/>
                    <a:pt x="258741" y="411360"/>
                    <a:pt x="259663" y="408701"/>
                  </a:cubicBezTo>
                  <a:lnTo>
                    <a:pt x="291110" y="314401"/>
                  </a:lnTo>
                  <a:cubicBezTo>
                    <a:pt x="291519" y="313379"/>
                    <a:pt x="292134" y="312356"/>
                    <a:pt x="292953" y="311537"/>
                  </a:cubicBezTo>
                  <a:lnTo>
                    <a:pt x="388419" y="216113"/>
                  </a:lnTo>
                  <a:lnTo>
                    <a:pt x="388419" y="148609"/>
                  </a:lnTo>
                  <a:close/>
                  <a:moveTo>
                    <a:pt x="486958" y="143700"/>
                  </a:moveTo>
                  <a:cubicBezTo>
                    <a:pt x="483885" y="143700"/>
                    <a:pt x="481119" y="144825"/>
                    <a:pt x="478968" y="146973"/>
                  </a:cubicBezTo>
                  <a:lnTo>
                    <a:pt x="462989" y="162928"/>
                  </a:lnTo>
                  <a:lnTo>
                    <a:pt x="515229" y="215090"/>
                  </a:lnTo>
                  <a:lnTo>
                    <a:pt x="531208" y="199237"/>
                  </a:lnTo>
                  <a:cubicBezTo>
                    <a:pt x="535613" y="194839"/>
                    <a:pt x="535613" y="187577"/>
                    <a:pt x="531208" y="183179"/>
                  </a:cubicBezTo>
                  <a:lnTo>
                    <a:pt x="495050" y="146973"/>
                  </a:lnTo>
                  <a:cubicBezTo>
                    <a:pt x="492899" y="144825"/>
                    <a:pt x="490031" y="143700"/>
                    <a:pt x="486958" y="143700"/>
                  </a:cubicBezTo>
                  <a:close/>
                  <a:moveTo>
                    <a:pt x="15057" y="127233"/>
                  </a:moveTo>
                  <a:lnTo>
                    <a:pt x="15057" y="133677"/>
                  </a:lnTo>
                  <a:lnTo>
                    <a:pt x="388419" y="133677"/>
                  </a:lnTo>
                  <a:lnTo>
                    <a:pt x="388419" y="127233"/>
                  </a:lnTo>
                  <a:close/>
                  <a:moveTo>
                    <a:pt x="15057" y="48684"/>
                  </a:moveTo>
                  <a:lnTo>
                    <a:pt x="15057" y="112199"/>
                  </a:lnTo>
                  <a:lnTo>
                    <a:pt x="388419" y="112199"/>
                  </a:lnTo>
                  <a:lnTo>
                    <a:pt x="388419" y="48684"/>
                  </a:lnTo>
                  <a:lnTo>
                    <a:pt x="332594" y="48684"/>
                  </a:lnTo>
                  <a:lnTo>
                    <a:pt x="332594" y="53900"/>
                  </a:lnTo>
                  <a:cubicBezTo>
                    <a:pt x="332594" y="60241"/>
                    <a:pt x="337818" y="65458"/>
                    <a:pt x="344169" y="65458"/>
                  </a:cubicBezTo>
                  <a:cubicBezTo>
                    <a:pt x="348369" y="65458"/>
                    <a:pt x="351749" y="68833"/>
                    <a:pt x="351749" y="72924"/>
                  </a:cubicBezTo>
                  <a:cubicBezTo>
                    <a:pt x="351749" y="77117"/>
                    <a:pt x="348369" y="80492"/>
                    <a:pt x="344169" y="80492"/>
                  </a:cubicBezTo>
                  <a:cubicBezTo>
                    <a:pt x="329521" y="80492"/>
                    <a:pt x="317537" y="68526"/>
                    <a:pt x="317537" y="53900"/>
                  </a:cubicBezTo>
                  <a:lnTo>
                    <a:pt x="317537" y="48684"/>
                  </a:lnTo>
                  <a:lnTo>
                    <a:pt x="262531" y="48684"/>
                  </a:lnTo>
                  <a:lnTo>
                    <a:pt x="262531" y="53900"/>
                  </a:lnTo>
                  <a:cubicBezTo>
                    <a:pt x="262531" y="60241"/>
                    <a:pt x="267755" y="65458"/>
                    <a:pt x="274208" y="65458"/>
                  </a:cubicBezTo>
                  <a:cubicBezTo>
                    <a:pt x="278305" y="65458"/>
                    <a:pt x="281685" y="68833"/>
                    <a:pt x="281685" y="72924"/>
                  </a:cubicBezTo>
                  <a:cubicBezTo>
                    <a:pt x="281685" y="77117"/>
                    <a:pt x="278305" y="80492"/>
                    <a:pt x="274208" y="80492"/>
                  </a:cubicBezTo>
                  <a:cubicBezTo>
                    <a:pt x="259458" y="80492"/>
                    <a:pt x="247576" y="68526"/>
                    <a:pt x="247576" y="53900"/>
                  </a:cubicBezTo>
                  <a:lnTo>
                    <a:pt x="247576" y="48684"/>
                  </a:lnTo>
                  <a:lnTo>
                    <a:pt x="192570" y="48684"/>
                  </a:lnTo>
                  <a:lnTo>
                    <a:pt x="192570" y="53900"/>
                  </a:lnTo>
                  <a:cubicBezTo>
                    <a:pt x="192570" y="60241"/>
                    <a:pt x="197794" y="65458"/>
                    <a:pt x="204145" y="65458"/>
                  </a:cubicBezTo>
                  <a:cubicBezTo>
                    <a:pt x="208345" y="65458"/>
                    <a:pt x="211623" y="68833"/>
                    <a:pt x="211623" y="72924"/>
                  </a:cubicBezTo>
                  <a:cubicBezTo>
                    <a:pt x="211623" y="77117"/>
                    <a:pt x="208345" y="80492"/>
                    <a:pt x="204145" y="80492"/>
                  </a:cubicBezTo>
                  <a:cubicBezTo>
                    <a:pt x="189497" y="80492"/>
                    <a:pt x="177513" y="68526"/>
                    <a:pt x="177513" y="53900"/>
                  </a:cubicBezTo>
                  <a:lnTo>
                    <a:pt x="177513" y="48684"/>
                  </a:lnTo>
                  <a:lnTo>
                    <a:pt x="122507" y="48684"/>
                  </a:lnTo>
                  <a:lnTo>
                    <a:pt x="122507" y="53900"/>
                  </a:lnTo>
                  <a:cubicBezTo>
                    <a:pt x="122507" y="60241"/>
                    <a:pt x="127731" y="65458"/>
                    <a:pt x="134185" y="65458"/>
                  </a:cubicBezTo>
                  <a:cubicBezTo>
                    <a:pt x="138282" y="65458"/>
                    <a:pt x="141662" y="68833"/>
                    <a:pt x="141662" y="72924"/>
                  </a:cubicBezTo>
                  <a:cubicBezTo>
                    <a:pt x="141662" y="77117"/>
                    <a:pt x="138282" y="80492"/>
                    <a:pt x="134185" y="80492"/>
                  </a:cubicBezTo>
                  <a:cubicBezTo>
                    <a:pt x="119434" y="80492"/>
                    <a:pt x="107552" y="68526"/>
                    <a:pt x="107552" y="53900"/>
                  </a:cubicBezTo>
                  <a:lnTo>
                    <a:pt x="107552" y="48684"/>
                  </a:lnTo>
                  <a:lnTo>
                    <a:pt x="52547" y="48684"/>
                  </a:lnTo>
                  <a:lnTo>
                    <a:pt x="52547" y="53900"/>
                  </a:lnTo>
                  <a:cubicBezTo>
                    <a:pt x="52547" y="60241"/>
                    <a:pt x="57771" y="65458"/>
                    <a:pt x="64122" y="65458"/>
                  </a:cubicBezTo>
                  <a:cubicBezTo>
                    <a:pt x="68321" y="65458"/>
                    <a:pt x="71599" y="68833"/>
                    <a:pt x="71599" y="72924"/>
                  </a:cubicBezTo>
                  <a:cubicBezTo>
                    <a:pt x="71599" y="77117"/>
                    <a:pt x="68321" y="80492"/>
                    <a:pt x="64122" y="80492"/>
                  </a:cubicBezTo>
                  <a:cubicBezTo>
                    <a:pt x="49474" y="80492"/>
                    <a:pt x="37490" y="68526"/>
                    <a:pt x="37490" y="53900"/>
                  </a:cubicBezTo>
                  <a:lnTo>
                    <a:pt x="37490" y="48684"/>
                  </a:lnTo>
                  <a:close/>
                  <a:moveTo>
                    <a:pt x="344169" y="15035"/>
                  </a:moveTo>
                  <a:cubicBezTo>
                    <a:pt x="337818" y="15035"/>
                    <a:pt x="332594" y="20251"/>
                    <a:pt x="332594" y="26592"/>
                  </a:cubicBezTo>
                  <a:lnTo>
                    <a:pt x="332594" y="33752"/>
                  </a:lnTo>
                  <a:lnTo>
                    <a:pt x="355846" y="33752"/>
                  </a:lnTo>
                  <a:lnTo>
                    <a:pt x="355846" y="26592"/>
                  </a:lnTo>
                  <a:cubicBezTo>
                    <a:pt x="355846" y="20251"/>
                    <a:pt x="350622" y="15035"/>
                    <a:pt x="344169" y="15035"/>
                  </a:cubicBezTo>
                  <a:close/>
                  <a:moveTo>
                    <a:pt x="274208" y="15035"/>
                  </a:moveTo>
                  <a:cubicBezTo>
                    <a:pt x="267755" y="15035"/>
                    <a:pt x="262531" y="20251"/>
                    <a:pt x="262531" y="26592"/>
                  </a:cubicBezTo>
                  <a:lnTo>
                    <a:pt x="262531" y="33752"/>
                  </a:lnTo>
                  <a:lnTo>
                    <a:pt x="285783" y="33752"/>
                  </a:lnTo>
                  <a:lnTo>
                    <a:pt x="285783" y="26592"/>
                  </a:lnTo>
                  <a:cubicBezTo>
                    <a:pt x="285783" y="20251"/>
                    <a:pt x="280559" y="15035"/>
                    <a:pt x="274208" y="15035"/>
                  </a:cubicBezTo>
                  <a:close/>
                  <a:moveTo>
                    <a:pt x="204145" y="15035"/>
                  </a:moveTo>
                  <a:cubicBezTo>
                    <a:pt x="197794" y="15035"/>
                    <a:pt x="192570" y="20251"/>
                    <a:pt x="192570" y="26592"/>
                  </a:cubicBezTo>
                  <a:lnTo>
                    <a:pt x="192570" y="33752"/>
                  </a:lnTo>
                  <a:lnTo>
                    <a:pt x="215720" y="33752"/>
                  </a:lnTo>
                  <a:lnTo>
                    <a:pt x="215720" y="26592"/>
                  </a:lnTo>
                  <a:cubicBezTo>
                    <a:pt x="215720" y="20251"/>
                    <a:pt x="210598" y="15035"/>
                    <a:pt x="204145" y="15035"/>
                  </a:cubicBezTo>
                  <a:close/>
                  <a:moveTo>
                    <a:pt x="134185" y="15035"/>
                  </a:moveTo>
                  <a:cubicBezTo>
                    <a:pt x="127731" y="15035"/>
                    <a:pt x="122507" y="20251"/>
                    <a:pt x="122507" y="26592"/>
                  </a:cubicBezTo>
                  <a:lnTo>
                    <a:pt x="122507" y="33752"/>
                  </a:lnTo>
                  <a:lnTo>
                    <a:pt x="145759" y="33752"/>
                  </a:lnTo>
                  <a:lnTo>
                    <a:pt x="145759" y="26592"/>
                  </a:lnTo>
                  <a:cubicBezTo>
                    <a:pt x="145759" y="20251"/>
                    <a:pt x="140535" y="15035"/>
                    <a:pt x="134185" y="15035"/>
                  </a:cubicBezTo>
                  <a:close/>
                  <a:moveTo>
                    <a:pt x="64122" y="15035"/>
                  </a:moveTo>
                  <a:cubicBezTo>
                    <a:pt x="57771" y="15035"/>
                    <a:pt x="52547" y="20251"/>
                    <a:pt x="52547" y="26592"/>
                  </a:cubicBezTo>
                  <a:lnTo>
                    <a:pt x="52547" y="33752"/>
                  </a:lnTo>
                  <a:lnTo>
                    <a:pt x="75696" y="33752"/>
                  </a:lnTo>
                  <a:lnTo>
                    <a:pt x="75696" y="26592"/>
                  </a:lnTo>
                  <a:cubicBezTo>
                    <a:pt x="75696" y="20251"/>
                    <a:pt x="70472" y="15035"/>
                    <a:pt x="64122" y="15035"/>
                  </a:cubicBezTo>
                  <a:close/>
                  <a:moveTo>
                    <a:pt x="64122" y="0"/>
                  </a:moveTo>
                  <a:cubicBezTo>
                    <a:pt x="78769" y="0"/>
                    <a:pt x="90754" y="11966"/>
                    <a:pt x="90754" y="26592"/>
                  </a:cubicBezTo>
                  <a:lnTo>
                    <a:pt x="90754" y="33752"/>
                  </a:lnTo>
                  <a:lnTo>
                    <a:pt x="107552" y="33752"/>
                  </a:lnTo>
                  <a:lnTo>
                    <a:pt x="107552" y="26592"/>
                  </a:lnTo>
                  <a:cubicBezTo>
                    <a:pt x="107552" y="11966"/>
                    <a:pt x="119434" y="0"/>
                    <a:pt x="134185" y="0"/>
                  </a:cubicBezTo>
                  <a:cubicBezTo>
                    <a:pt x="148832" y="0"/>
                    <a:pt x="160817" y="11966"/>
                    <a:pt x="160817" y="26592"/>
                  </a:cubicBezTo>
                  <a:lnTo>
                    <a:pt x="160817" y="33752"/>
                  </a:lnTo>
                  <a:lnTo>
                    <a:pt x="177513" y="33752"/>
                  </a:lnTo>
                  <a:lnTo>
                    <a:pt x="177513" y="26592"/>
                  </a:lnTo>
                  <a:cubicBezTo>
                    <a:pt x="177513" y="11966"/>
                    <a:pt x="189497" y="0"/>
                    <a:pt x="204145" y="0"/>
                  </a:cubicBezTo>
                  <a:cubicBezTo>
                    <a:pt x="218793" y="0"/>
                    <a:pt x="230777" y="11966"/>
                    <a:pt x="230777" y="26592"/>
                  </a:cubicBezTo>
                  <a:lnTo>
                    <a:pt x="230777" y="33752"/>
                  </a:lnTo>
                  <a:lnTo>
                    <a:pt x="247576" y="33752"/>
                  </a:lnTo>
                  <a:lnTo>
                    <a:pt x="247576" y="26592"/>
                  </a:lnTo>
                  <a:cubicBezTo>
                    <a:pt x="247576" y="11966"/>
                    <a:pt x="259458" y="0"/>
                    <a:pt x="274208" y="0"/>
                  </a:cubicBezTo>
                  <a:cubicBezTo>
                    <a:pt x="288856" y="0"/>
                    <a:pt x="300841" y="11966"/>
                    <a:pt x="300841" y="26592"/>
                  </a:cubicBezTo>
                  <a:lnTo>
                    <a:pt x="300841" y="33752"/>
                  </a:lnTo>
                  <a:lnTo>
                    <a:pt x="317537" y="33752"/>
                  </a:lnTo>
                  <a:lnTo>
                    <a:pt x="317537" y="26592"/>
                  </a:lnTo>
                  <a:cubicBezTo>
                    <a:pt x="317537" y="11966"/>
                    <a:pt x="329521" y="0"/>
                    <a:pt x="344169" y="0"/>
                  </a:cubicBezTo>
                  <a:cubicBezTo>
                    <a:pt x="358919" y="0"/>
                    <a:pt x="370801" y="11966"/>
                    <a:pt x="370801" y="26592"/>
                  </a:cubicBezTo>
                  <a:lnTo>
                    <a:pt x="370801" y="33752"/>
                  </a:lnTo>
                  <a:lnTo>
                    <a:pt x="395999" y="33752"/>
                  </a:lnTo>
                  <a:cubicBezTo>
                    <a:pt x="400096" y="33752"/>
                    <a:pt x="403477" y="37127"/>
                    <a:pt x="403477" y="41218"/>
                  </a:cubicBezTo>
                  <a:lnTo>
                    <a:pt x="403477" y="201180"/>
                  </a:lnTo>
                  <a:lnTo>
                    <a:pt x="468316" y="136438"/>
                  </a:lnTo>
                  <a:cubicBezTo>
                    <a:pt x="473335" y="131427"/>
                    <a:pt x="479890" y="128665"/>
                    <a:pt x="486958" y="128665"/>
                  </a:cubicBezTo>
                  <a:cubicBezTo>
                    <a:pt x="494026" y="128665"/>
                    <a:pt x="500684" y="131427"/>
                    <a:pt x="505600" y="136438"/>
                  </a:cubicBezTo>
                  <a:lnTo>
                    <a:pt x="541861" y="172542"/>
                  </a:lnTo>
                  <a:cubicBezTo>
                    <a:pt x="552104" y="182872"/>
                    <a:pt x="552104" y="199544"/>
                    <a:pt x="541861" y="209874"/>
                  </a:cubicBezTo>
                  <a:lnTo>
                    <a:pt x="403477" y="347948"/>
                  </a:lnTo>
                  <a:lnTo>
                    <a:pt x="403477" y="597915"/>
                  </a:lnTo>
                  <a:cubicBezTo>
                    <a:pt x="403477" y="602006"/>
                    <a:pt x="400096" y="605381"/>
                    <a:pt x="395999" y="605381"/>
                  </a:cubicBezTo>
                  <a:lnTo>
                    <a:pt x="7477" y="605381"/>
                  </a:lnTo>
                  <a:cubicBezTo>
                    <a:pt x="3380" y="605381"/>
                    <a:pt x="0" y="602006"/>
                    <a:pt x="0" y="597915"/>
                  </a:cubicBezTo>
                  <a:lnTo>
                    <a:pt x="0" y="41218"/>
                  </a:lnTo>
                  <a:cubicBezTo>
                    <a:pt x="0" y="37127"/>
                    <a:pt x="3380" y="33752"/>
                    <a:pt x="7477" y="33752"/>
                  </a:cubicBezTo>
                  <a:lnTo>
                    <a:pt x="37490" y="33752"/>
                  </a:lnTo>
                  <a:lnTo>
                    <a:pt x="37490" y="26592"/>
                  </a:lnTo>
                  <a:cubicBezTo>
                    <a:pt x="37490" y="11966"/>
                    <a:pt x="49474" y="0"/>
                    <a:pt x="64122" y="0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98000">
                  <a:schemeClr val="accent4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66" name="组合 265">
            <a:extLst>
              <a:ext uri="{FF2B5EF4-FFF2-40B4-BE49-F238E27FC236}">
                <a16:creationId xmlns:a16="http://schemas.microsoft.com/office/drawing/2014/main" id="{521CCA83-B817-440A-9704-81E2316EBA34}"/>
              </a:ext>
            </a:extLst>
          </p:cNvPr>
          <p:cNvGrpSpPr/>
          <p:nvPr/>
        </p:nvGrpSpPr>
        <p:grpSpPr>
          <a:xfrm>
            <a:off x="3326750" y="3068693"/>
            <a:ext cx="809810" cy="809808"/>
            <a:chOff x="3326750" y="3068693"/>
            <a:chExt cx="809810" cy="809808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3F1B493A-373A-45F3-A869-BEE5C8E04098}"/>
                </a:ext>
              </a:extLst>
            </p:cNvPr>
            <p:cNvSpPr/>
            <p:nvPr/>
          </p:nvSpPr>
          <p:spPr>
            <a:xfrm>
              <a:off x="3326750" y="3068693"/>
              <a:ext cx="809810" cy="809808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思源黑体 CN Regular"/>
                <a:cs typeface="+mn-cs"/>
              </a:endParaRPr>
            </a:p>
          </p:txBody>
        </p: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D035BCE9-ACAA-4983-9DD2-04FB53A5AB12}"/>
                </a:ext>
              </a:extLst>
            </p:cNvPr>
            <p:cNvGrpSpPr/>
            <p:nvPr/>
          </p:nvGrpSpPr>
          <p:grpSpPr>
            <a:xfrm>
              <a:off x="3511075" y="3254543"/>
              <a:ext cx="441160" cy="438109"/>
              <a:chOff x="-2797176" y="2720975"/>
              <a:chExt cx="2295525" cy="2279650"/>
            </a:xfr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98000">
                  <a:schemeClr val="accent4">
                    <a:lumMod val="50000"/>
                  </a:schemeClr>
                </a:gs>
              </a:gsLst>
              <a:lin ang="5400000" scaled="1"/>
            </a:gradFill>
          </p:grpSpPr>
          <p:sp>
            <p:nvSpPr>
              <p:cNvPr id="118" name="Freeform 94">
                <a:extLst>
                  <a:ext uri="{FF2B5EF4-FFF2-40B4-BE49-F238E27FC236}">
                    <a16:creationId xmlns:a16="http://schemas.microsoft.com/office/drawing/2014/main" id="{33744D16-F49B-41D3-80BE-FAF9A68026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65376" y="2720975"/>
                <a:ext cx="1443038" cy="1444625"/>
              </a:xfrm>
              <a:custGeom>
                <a:avLst/>
                <a:gdLst>
                  <a:gd name="T0" fmla="*/ 387 w 773"/>
                  <a:gd name="T1" fmla="*/ 774 h 774"/>
                  <a:gd name="T2" fmla="*/ 385 w 773"/>
                  <a:gd name="T3" fmla="*/ 1 h 774"/>
                  <a:gd name="T4" fmla="*/ 550 w 773"/>
                  <a:gd name="T5" fmla="*/ 690 h 774"/>
                  <a:gd name="T6" fmla="*/ 378 w 773"/>
                  <a:gd name="T7" fmla="*/ 41 h 774"/>
                  <a:gd name="T8" fmla="*/ 223 w 773"/>
                  <a:gd name="T9" fmla="*/ 689 h 774"/>
                  <a:gd name="T10" fmla="*/ 205 w 773"/>
                  <a:gd name="T11" fmla="*/ 622 h 774"/>
                  <a:gd name="T12" fmla="*/ 143 w 773"/>
                  <a:gd name="T13" fmla="*/ 526 h 774"/>
                  <a:gd name="T14" fmla="*/ 149 w 773"/>
                  <a:gd name="T15" fmla="*/ 360 h 774"/>
                  <a:gd name="T16" fmla="*/ 162 w 773"/>
                  <a:gd name="T17" fmla="*/ 236 h 774"/>
                  <a:gd name="T18" fmla="*/ 268 w 773"/>
                  <a:gd name="T19" fmla="*/ 170 h 774"/>
                  <a:gd name="T20" fmla="*/ 510 w 773"/>
                  <a:gd name="T21" fmla="*/ 188 h 774"/>
                  <a:gd name="T22" fmla="*/ 611 w 773"/>
                  <a:gd name="T23" fmla="*/ 540 h 774"/>
                  <a:gd name="T24" fmla="*/ 550 w 773"/>
                  <a:gd name="T25" fmla="*/ 677 h 774"/>
                  <a:gd name="T26" fmla="*/ 488 w 773"/>
                  <a:gd name="T27" fmla="*/ 408 h 774"/>
                  <a:gd name="T28" fmla="*/ 286 w 773"/>
                  <a:gd name="T29" fmla="*/ 429 h 774"/>
                  <a:gd name="T30" fmla="*/ 379 w 773"/>
                  <a:gd name="T31" fmla="*/ 484 h 774"/>
                  <a:gd name="T32" fmla="*/ 388 w 773"/>
                  <a:gd name="T33" fmla="*/ 590 h 774"/>
                  <a:gd name="T34" fmla="*/ 244 w 773"/>
                  <a:gd name="T35" fmla="*/ 414 h 774"/>
                  <a:gd name="T36" fmla="*/ 339 w 773"/>
                  <a:gd name="T37" fmla="*/ 386 h 774"/>
                  <a:gd name="T38" fmla="*/ 349 w 773"/>
                  <a:gd name="T39" fmla="*/ 331 h 774"/>
                  <a:gd name="T40" fmla="*/ 252 w 773"/>
                  <a:gd name="T41" fmla="*/ 327 h 774"/>
                  <a:gd name="T42" fmla="*/ 184 w 773"/>
                  <a:gd name="T43" fmla="*/ 519 h 774"/>
                  <a:gd name="T44" fmla="*/ 250 w 773"/>
                  <a:gd name="T45" fmla="*/ 609 h 774"/>
                  <a:gd name="T46" fmla="*/ 265 w 773"/>
                  <a:gd name="T47" fmla="*/ 698 h 774"/>
                  <a:gd name="T48" fmla="*/ 497 w 773"/>
                  <a:gd name="T49" fmla="*/ 714 h 774"/>
                  <a:gd name="T50" fmla="*/ 508 w 773"/>
                  <a:gd name="T51" fmla="*/ 640 h 774"/>
                  <a:gd name="T52" fmla="*/ 568 w 773"/>
                  <a:gd name="T53" fmla="*/ 560 h 774"/>
                  <a:gd name="T54" fmla="*/ 488 w 773"/>
                  <a:gd name="T55" fmla="*/ 408 h 774"/>
                  <a:gd name="T56" fmla="*/ 467 w 773"/>
                  <a:gd name="T57" fmla="*/ 198 h 774"/>
                  <a:gd name="T58" fmla="*/ 407 w 773"/>
                  <a:gd name="T59" fmla="*/ 197 h 774"/>
                  <a:gd name="T60" fmla="*/ 439 w 773"/>
                  <a:gd name="T61" fmla="*/ 386 h 774"/>
                  <a:gd name="T62" fmla="*/ 467 w 773"/>
                  <a:gd name="T63" fmla="*/ 276 h 774"/>
                  <a:gd name="T64" fmla="*/ 569 w 773"/>
                  <a:gd name="T65" fmla="*/ 256 h 774"/>
                  <a:gd name="T66" fmla="*/ 509 w 773"/>
                  <a:gd name="T67" fmla="*/ 256 h 774"/>
                  <a:gd name="T68" fmla="*/ 539 w 773"/>
                  <a:gd name="T69" fmla="*/ 386 h 774"/>
                  <a:gd name="T70" fmla="*/ 569 w 773"/>
                  <a:gd name="T71" fmla="*/ 306 h 774"/>
                  <a:gd name="T72" fmla="*/ 365 w 773"/>
                  <a:gd name="T73" fmla="*/ 190 h 774"/>
                  <a:gd name="T74" fmla="*/ 307 w 773"/>
                  <a:gd name="T75" fmla="*/ 188 h 774"/>
                  <a:gd name="T76" fmla="*/ 365 w 773"/>
                  <a:gd name="T77" fmla="*/ 290 h 774"/>
                  <a:gd name="T78" fmla="*/ 263 w 773"/>
                  <a:gd name="T79" fmla="*/ 231 h 774"/>
                  <a:gd name="T80" fmla="*/ 205 w 773"/>
                  <a:gd name="T81" fmla="*/ 227 h 774"/>
                  <a:gd name="T82" fmla="*/ 264 w 773"/>
                  <a:gd name="T83" fmla="*/ 283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73" h="774">
                    <a:moveTo>
                      <a:pt x="772" y="387"/>
                    </a:moveTo>
                    <a:cubicBezTo>
                      <a:pt x="773" y="600"/>
                      <a:pt x="600" y="774"/>
                      <a:pt x="387" y="774"/>
                    </a:cubicBezTo>
                    <a:cubicBezTo>
                      <a:pt x="172" y="774"/>
                      <a:pt x="0" y="601"/>
                      <a:pt x="0" y="385"/>
                    </a:cubicBezTo>
                    <a:cubicBezTo>
                      <a:pt x="1" y="174"/>
                      <a:pt x="173" y="1"/>
                      <a:pt x="385" y="1"/>
                    </a:cubicBezTo>
                    <a:cubicBezTo>
                      <a:pt x="599" y="0"/>
                      <a:pt x="772" y="173"/>
                      <a:pt x="772" y="387"/>
                    </a:cubicBezTo>
                    <a:close/>
                    <a:moveTo>
                      <a:pt x="550" y="690"/>
                    </a:moveTo>
                    <a:cubicBezTo>
                      <a:pt x="659" y="637"/>
                      <a:pt x="763" y="489"/>
                      <a:pt x="724" y="310"/>
                    </a:cubicBezTo>
                    <a:cubicBezTo>
                      <a:pt x="690" y="154"/>
                      <a:pt x="539" y="36"/>
                      <a:pt x="378" y="41"/>
                    </a:cubicBezTo>
                    <a:cubicBezTo>
                      <a:pt x="210" y="46"/>
                      <a:pt x="67" y="174"/>
                      <a:pt x="44" y="335"/>
                    </a:cubicBezTo>
                    <a:cubicBezTo>
                      <a:pt x="19" y="514"/>
                      <a:pt x="130" y="648"/>
                      <a:pt x="223" y="689"/>
                    </a:cubicBezTo>
                    <a:cubicBezTo>
                      <a:pt x="223" y="681"/>
                      <a:pt x="222" y="673"/>
                      <a:pt x="224" y="665"/>
                    </a:cubicBezTo>
                    <a:cubicBezTo>
                      <a:pt x="226" y="647"/>
                      <a:pt x="220" y="633"/>
                      <a:pt x="205" y="622"/>
                    </a:cubicBezTo>
                    <a:cubicBezTo>
                      <a:pt x="192" y="611"/>
                      <a:pt x="180" y="599"/>
                      <a:pt x="168" y="586"/>
                    </a:cubicBezTo>
                    <a:cubicBezTo>
                      <a:pt x="152" y="570"/>
                      <a:pt x="143" y="550"/>
                      <a:pt x="143" y="526"/>
                    </a:cubicBezTo>
                    <a:cubicBezTo>
                      <a:pt x="142" y="481"/>
                      <a:pt x="142" y="437"/>
                      <a:pt x="143" y="392"/>
                    </a:cubicBezTo>
                    <a:cubicBezTo>
                      <a:pt x="143" y="381"/>
                      <a:pt x="144" y="369"/>
                      <a:pt x="149" y="360"/>
                    </a:cubicBezTo>
                    <a:cubicBezTo>
                      <a:pt x="165" y="335"/>
                      <a:pt x="162" y="308"/>
                      <a:pt x="162" y="281"/>
                    </a:cubicBezTo>
                    <a:cubicBezTo>
                      <a:pt x="162" y="266"/>
                      <a:pt x="162" y="251"/>
                      <a:pt x="162" y="236"/>
                    </a:cubicBezTo>
                    <a:cubicBezTo>
                      <a:pt x="164" y="190"/>
                      <a:pt x="198" y="160"/>
                      <a:pt x="242" y="164"/>
                    </a:cubicBezTo>
                    <a:cubicBezTo>
                      <a:pt x="251" y="165"/>
                      <a:pt x="259" y="168"/>
                      <a:pt x="268" y="170"/>
                    </a:cubicBezTo>
                    <a:cubicBezTo>
                      <a:pt x="294" y="116"/>
                      <a:pt x="345" y="110"/>
                      <a:pt x="387" y="142"/>
                    </a:cubicBezTo>
                    <a:cubicBezTo>
                      <a:pt x="432" y="105"/>
                      <a:pt x="495" y="121"/>
                      <a:pt x="510" y="188"/>
                    </a:cubicBezTo>
                    <a:cubicBezTo>
                      <a:pt x="576" y="175"/>
                      <a:pt x="611" y="204"/>
                      <a:pt x="611" y="273"/>
                    </a:cubicBezTo>
                    <a:cubicBezTo>
                      <a:pt x="611" y="362"/>
                      <a:pt x="611" y="451"/>
                      <a:pt x="611" y="540"/>
                    </a:cubicBezTo>
                    <a:cubicBezTo>
                      <a:pt x="611" y="576"/>
                      <a:pt x="601" y="609"/>
                      <a:pt x="570" y="631"/>
                    </a:cubicBezTo>
                    <a:cubicBezTo>
                      <a:pt x="552" y="643"/>
                      <a:pt x="547" y="657"/>
                      <a:pt x="550" y="677"/>
                    </a:cubicBezTo>
                    <a:cubicBezTo>
                      <a:pt x="550" y="681"/>
                      <a:pt x="550" y="684"/>
                      <a:pt x="550" y="690"/>
                    </a:cubicBezTo>
                    <a:close/>
                    <a:moveTo>
                      <a:pt x="488" y="408"/>
                    </a:moveTo>
                    <a:cubicBezTo>
                      <a:pt x="454" y="435"/>
                      <a:pt x="420" y="435"/>
                      <a:pt x="386" y="407"/>
                    </a:cubicBezTo>
                    <a:cubicBezTo>
                      <a:pt x="358" y="437"/>
                      <a:pt x="320" y="425"/>
                      <a:pt x="286" y="429"/>
                    </a:cubicBezTo>
                    <a:cubicBezTo>
                      <a:pt x="284" y="447"/>
                      <a:pt x="297" y="447"/>
                      <a:pt x="306" y="449"/>
                    </a:cubicBezTo>
                    <a:cubicBezTo>
                      <a:pt x="334" y="455"/>
                      <a:pt x="359" y="465"/>
                      <a:pt x="379" y="484"/>
                    </a:cubicBezTo>
                    <a:cubicBezTo>
                      <a:pt x="410" y="512"/>
                      <a:pt x="427" y="547"/>
                      <a:pt x="426" y="590"/>
                    </a:cubicBezTo>
                    <a:cubicBezTo>
                      <a:pt x="412" y="590"/>
                      <a:pt x="400" y="590"/>
                      <a:pt x="388" y="590"/>
                    </a:cubicBezTo>
                    <a:cubicBezTo>
                      <a:pt x="378" y="533"/>
                      <a:pt x="351" y="502"/>
                      <a:pt x="306" y="491"/>
                    </a:cubicBezTo>
                    <a:cubicBezTo>
                      <a:pt x="247" y="476"/>
                      <a:pt x="241" y="464"/>
                      <a:pt x="244" y="414"/>
                    </a:cubicBezTo>
                    <a:cubicBezTo>
                      <a:pt x="245" y="394"/>
                      <a:pt x="251" y="387"/>
                      <a:pt x="272" y="387"/>
                    </a:cubicBezTo>
                    <a:cubicBezTo>
                      <a:pt x="294" y="386"/>
                      <a:pt x="317" y="387"/>
                      <a:pt x="339" y="386"/>
                    </a:cubicBezTo>
                    <a:cubicBezTo>
                      <a:pt x="354" y="386"/>
                      <a:pt x="362" y="377"/>
                      <a:pt x="365" y="363"/>
                    </a:cubicBezTo>
                    <a:cubicBezTo>
                      <a:pt x="367" y="348"/>
                      <a:pt x="362" y="337"/>
                      <a:pt x="349" y="331"/>
                    </a:cubicBezTo>
                    <a:cubicBezTo>
                      <a:pt x="343" y="328"/>
                      <a:pt x="336" y="327"/>
                      <a:pt x="330" y="327"/>
                    </a:cubicBezTo>
                    <a:cubicBezTo>
                      <a:pt x="304" y="326"/>
                      <a:pt x="278" y="326"/>
                      <a:pt x="252" y="327"/>
                    </a:cubicBezTo>
                    <a:cubicBezTo>
                      <a:pt x="211" y="329"/>
                      <a:pt x="183" y="358"/>
                      <a:pt x="183" y="399"/>
                    </a:cubicBezTo>
                    <a:cubicBezTo>
                      <a:pt x="183" y="439"/>
                      <a:pt x="181" y="479"/>
                      <a:pt x="184" y="519"/>
                    </a:cubicBezTo>
                    <a:cubicBezTo>
                      <a:pt x="185" y="533"/>
                      <a:pt x="192" y="549"/>
                      <a:pt x="201" y="560"/>
                    </a:cubicBezTo>
                    <a:cubicBezTo>
                      <a:pt x="215" y="578"/>
                      <a:pt x="233" y="593"/>
                      <a:pt x="250" y="609"/>
                    </a:cubicBezTo>
                    <a:cubicBezTo>
                      <a:pt x="261" y="618"/>
                      <a:pt x="265" y="629"/>
                      <a:pt x="265" y="644"/>
                    </a:cubicBezTo>
                    <a:cubicBezTo>
                      <a:pt x="264" y="662"/>
                      <a:pt x="264" y="680"/>
                      <a:pt x="265" y="698"/>
                    </a:cubicBezTo>
                    <a:cubicBezTo>
                      <a:pt x="265" y="704"/>
                      <a:pt x="270" y="712"/>
                      <a:pt x="275" y="714"/>
                    </a:cubicBezTo>
                    <a:cubicBezTo>
                      <a:pt x="349" y="740"/>
                      <a:pt x="423" y="740"/>
                      <a:pt x="497" y="714"/>
                    </a:cubicBezTo>
                    <a:cubicBezTo>
                      <a:pt x="502" y="712"/>
                      <a:pt x="507" y="704"/>
                      <a:pt x="508" y="699"/>
                    </a:cubicBezTo>
                    <a:cubicBezTo>
                      <a:pt x="509" y="679"/>
                      <a:pt x="509" y="660"/>
                      <a:pt x="508" y="640"/>
                    </a:cubicBezTo>
                    <a:cubicBezTo>
                      <a:pt x="508" y="625"/>
                      <a:pt x="513" y="616"/>
                      <a:pt x="528" y="610"/>
                    </a:cubicBezTo>
                    <a:cubicBezTo>
                      <a:pt x="550" y="601"/>
                      <a:pt x="566" y="583"/>
                      <a:pt x="568" y="560"/>
                    </a:cubicBezTo>
                    <a:cubicBezTo>
                      <a:pt x="570" y="515"/>
                      <a:pt x="568" y="469"/>
                      <a:pt x="568" y="424"/>
                    </a:cubicBezTo>
                    <a:cubicBezTo>
                      <a:pt x="529" y="431"/>
                      <a:pt x="517" y="429"/>
                      <a:pt x="488" y="408"/>
                    </a:cubicBezTo>
                    <a:close/>
                    <a:moveTo>
                      <a:pt x="467" y="276"/>
                    </a:moveTo>
                    <a:cubicBezTo>
                      <a:pt x="467" y="250"/>
                      <a:pt x="467" y="224"/>
                      <a:pt x="467" y="198"/>
                    </a:cubicBezTo>
                    <a:cubicBezTo>
                      <a:pt x="467" y="177"/>
                      <a:pt x="456" y="164"/>
                      <a:pt x="438" y="164"/>
                    </a:cubicBezTo>
                    <a:cubicBezTo>
                      <a:pt x="420" y="164"/>
                      <a:pt x="407" y="176"/>
                      <a:pt x="407" y="197"/>
                    </a:cubicBezTo>
                    <a:cubicBezTo>
                      <a:pt x="407" y="249"/>
                      <a:pt x="407" y="302"/>
                      <a:pt x="407" y="354"/>
                    </a:cubicBezTo>
                    <a:cubicBezTo>
                      <a:pt x="408" y="376"/>
                      <a:pt x="420" y="387"/>
                      <a:pt x="439" y="386"/>
                    </a:cubicBezTo>
                    <a:cubicBezTo>
                      <a:pt x="456" y="386"/>
                      <a:pt x="467" y="375"/>
                      <a:pt x="467" y="354"/>
                    </a:cubicBezTo>
                    <a:cubicBezTo>
                      <a:pt x="468" y="328"/>
                      <a:pt x="467" y="302"/>
                      <a:pt x="467" y="276"/>
                    </a:cubicBezTo>
                    <a:close/>
                    <a:moveTo>
                      <a:pt x="569" y="306"/>
                    </a:moveTo>
                    <a:cubicBezTo>
                      <a:pt x="569" y="290"/>
                      <a:pt x="570" y="273"/>
                      <a:pt x="569" y="256"/>
                    </a:cubicBezTo>
                    <a:cubicBezTo>
                      <a:pt x="568" y="237"/>
                      <a:pt x="556" y="225"/>
                      <a:pt x="538" y="226"/>
                    </a:cubicBezTo>
                    <a:cubicBezTo>
                      <a:pt x="521" y="226"/>
                      <a:pt x="510" y="237"/>
                      <a:pt x="509" y="256"/>
                    </a:cubicBezTo>
                    <a:cubicBezTo>
                      <a:pt x="509" y="289"/>
                      <a:pt x="508" y="322"/>
                      <a:pt x="509" y="355"/>
                    </a:cubicBezTo>
                    <a:cubicBezTo>
                      <a:pt x="509" y="375"/>
                      <a:pt x="521" y="386"/>
                      <a:pt x="539" y="386"/>
                    </a:cubicBezTo>
                    <a:cubicBezTo>
                      <a:pt x="557" y="386"/>
                      <a:pt x="569" y="375"/>
                      <a:pt x="569" y="355"/>
                    </a:cubicBezTo>
                    <a:cubicBezTo>
                      <a:pt x="570" y="339"/>
                      <a:pt x="569" y="323"/>
                      <a:pt x="569" y="306"/>
                    </a:cubicBezTo>
                    <a:close/>
                    <a:moveTo>
                      <a:pt x="365" y="290"/>
                    </a:moveTo>
                    <a:cubicBezTo>
                      <a:pt x="365" y="256"/>
                      <a:pt x="366" y="223"/>
                      <a:pt x="365" y="190"/>
                    </a:cubicBezTo>
                    <a:cubicBezTo>
                      <a:pt x="364" y="174"/>
                      <a:pt x="351" y="164"/>
                      <a:pt x="336" y="164"/>
                    </a:cubicBezTo>
                    <a:cubicBezTo>
                      <a:pt x="320" y="164"/>
                      <a:pt x="308" y="173"/>
                      <a:pt x="307" y="188"/>
                    </a:cubicBezTo>
                    <a:cubicBezTo>
                      <a:pt x="305" y="220"/>
                      <a:pt x="306" y="252"/>
                      <a:pt x="306" y="283"/>
                    </a:cubicBezTo>
                    <a:cubicBezTo>
                      <a:pt x="327" y="286"/>
                      <a:pt x="345" y="288"/>
                      <a:pt x="365" y="290"/>
                    </a:cubicBezTo>
                    <a:close/>
                    <a:moveTo>
                      <a:pt x="264" y="283"/>
                    </a:moveTo>
                    <a:cubicBezTo>
                      <a:pt x="264" y="265"/>
                      <a:pt x="265" y="248"/>
                      <a:pt x="263" y="231"/>
                    </a:cubicBezTo>
                    <a:cubicBezTo>
                      <a:pt x="262" y="215"/>
                      <a:pt x="252" y="206"/>
                      <a:pt x="236" y="205"/>
                    </a:cubicBezTo>
                    <a:cubicBezTo>
                      <a:pt x="220" y="204"/>
                      <a:pt x="207" y="212"/>
                      <a:pt x="205" y="227"/>
                    </a:cubicBezTo>
                    <a:cubicBezTo>
                      <a:pt x="203" y="249"/>
                      <a:pt x="205" y="272"/>
                      <a:pt x="205" y="294"/>
                    </a:cubicBezTo>
                    <a:cubicBezTo>
                      <a:pt x="225" y="290"/>
                      <a:pt x="243" y="287"/>
                      <a:pt x="264" y="2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19" name="Freeform 95">
                <a:extLst>
                  <a:ext uri="{FF2B5EF4-FFF2-40B4-BE49-F238E27FC236}">
                    <a16:creationId xmlns:a16="http://schemas.microsoft.com/office/drawing/2014/main" id="{2BF535B5-8D7B-4460-9E36-0EBC36D320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97176" y="4241800"/>
                <a:ext cx="739775" cy="758825"/>
              </a:xfrm>
              <a:custGeom>
                <a:avLst/>
                <a:gdLst>
                  <a:gd name="T0" fmla="*/ 147 w 396"/>
                  <a:gd name="T1" fmla="*/ 170 h 407"/>
                  <a:gd name="T2" fmla="*/ 275 w 396"/>
                  <a:gd name="T3" fmla="*/ 63 h 407"/>
                  <a:gd name="T4" fmla="*/ 343 w 396"/>
                  <a:gd name="T5" fmla="*/ 211 h 407"/>
                  <a:gd name="T6" fmla="*/ 393 w 396"/>
                  <a:gd name="T7" fmla="*/ 314 h 407"/>
                  <a:gd name="T8" fmla="*/ 393 w 396"/>
                  <a:gd name="T9" fmla="*/ 383 h 407"/>
                  <a:gd name="T10" fmla="*/ 370 w 396"/>
                  <a:gd name="T11" fmla="*/ 407 h 407"/>
                  <a:gd name="T12" fmla="*/ 112 w 396"/>
                  <a:gd name="T13" fmla="*/ 407 h 407"/>
                  <a:gd name="T14" fmla="*/ 88 w 396"/>
                  <a:gd name="T15" fmla="*/ 384 h 407"/>
                  <a:gd name="T16" fmla="*/ 88 w 396"/>
                  <a:gd name="T17" fmla="*/ 375 h 407"/>
                  <a:gd name="T18" fmla="*/ 50 w 396"/>
                  <a:gd name="T19" fmla="*/ 254 h 407"/>
                  <a:gd name="T20" fmla="*/ 6 w 396"/>
                  <a:gd name="T21" fmla="*/ 110 h 407"/>
                  <a:gd name="T22" fmla="*/ 7 w 396"/>
                  <a:gd name="T23" fmla="*/ 27 h 407"/>
                  <a:gd name="T24" fmla="*/ 35 w 396"/>
                  <a:gd name="T25" fmla="*/ 0 h 407"/>
                  <a:gd name="T26" fmla="*/ 104 w 396"/>
                  <a:gd name="T27" fmla="*/ 0 h 407"/>
                  <a:gd name="T28" fmla="*/ 129 w 396"/>
                  <a:gd name="T29" fmla="*/ 25 h 407"/>
                  <a:gd name="T30" fmla="*/ 129 w 396"/>
                  <a:gd name="T31" fmla="*/ 138 h 407"/>
                  <a:gd name="T32" fmla="*/ 147 w 396"/>
                  <a:gd name="T33" fmla="*/ 170 h 407"/>
                  <a:gd name="T34" fmla="*/ 350 w 396"/>
                  <a:gd name="T35" fmla="*/ 366 h 407"/>
                  <a:gd name="T36" fmla="*/ 352 w 396"/>
                  <a:gd name="T37" fmla="*/ 362 h 407"/>
                  <a:gd name="T38" fmla="*/ 352 w 396"/>
                  <a:gd name="T39" fmla="*/ 303 h 407"/>
                  <a:gd name="T40" fmla="*/ 303 w 396"/>
                  <a:gd name="T41" fmla="*/ 243 h 407"/>
                  <a:gd name="T42" fmla="*/ 289 w 396"/>
                  <a:gd name="T43" fmla="*/ 211 h 407"/>
                  <a:gd name="T44" fmla="*/ 297 w 396"/>
                  <a:gd name="T45" fmla="*/ 201 h 407"/>
                  <a:gd name="T46" fmla="*/ 306 w 396"/>
                  <a:gd name="T47" fmla="*/ 135 h 407"/>
                  <a:gd name="T48" fmla="*/ 246 w 396"/>
                  <a:gd name="T49" fmla="*/ 102 h 407"/>
                  <a:gd name="T50" fmla="*/ 194 w 396"/>
                  <a:gd name="T51" fmla="*/ 143 h 407"/>
                  <a:gd name="T52" fmla="*/ 210 w 396"/>
                  <a:gd name="T53" fmla="*/ 208 h 407"/>
                  <a:gd name="T54" fmla="*/ 216 w 396"/>
                  <a:gd name="T55" fmla="*/ 230 h 407"/>
                  <a:gd name="T56" fmla="*/ 195 w 396"/>
                  <a:gd name="T57" fmla="*/ 243 h 407"/>
                  <a:gd name="T58" fmla="*/ 139 w 396"/>
                  <a:gd name="T59" fmla="*/ 222 h 407"/>
                  <a:gd name="T60" fmla="*/ 115 w 396"/>
                  <a:gd name="T61" fmla="*/ 198 h 407"/>
                  <a:gd name="T62" fmla="*/ 87 w 396"/>
                  <a:gd name="T63" fmla="*/ 132 h 407"/>
                  <a:gd name="T64" fmla="*/ 88 w 396"/>
                  <a:gd name="T65" fmla="*/ 42 h 407"/>
                  <a:gd name="T66" fmla="*/ 47 w 396"/>
                  <a:gd name="T67" fmla="*/ 42 h 407"/>
                  <a:gd name="T68" fmla="*/ 47 w 396"/>
                  <a:gd name="T69" fmla="*/ 78 h 407"/>
                  <a:gd name="T70" fmla="*/ 50 w 396"/>
                  <a:gd name="T71" fmla="*/ 175 h 407"/>
                  <a:gd name="T72" fmla="*/ 102 w 396"/>
                  <a:gd name="T73" fmla="*/ 257 h 407"/>
                  <a:gd name="T74" fmla="*/ 129 w 396"/>
                  <a:gd name="T75" fmla="*/ 347 h 407"/>
                  <a:gd name="T76" fmla="*/ 130 w 396"/>
                  <a:gd name="T77" fmla="*/ 366 h 407"/>
                  <a:gd name="T78" fmla="*/ 350 w 396"/>
                  <a:gd name="T79" fmla="*/ 366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6" h="407">
                    <a:moveTo>
                      <a:pt x="147" y="170"/>
                    </a:moveTo>
                    <a:cubicBezTo>
                      <a:pt x="161" y="89"/>
                      <a:pt x="208" y="49"/>
                      <a:pt x="275" y="63"/>
                    </a:cubicBezTo>
                    <a:cubicBezTo>
                      <a:pt x="337" y="77"/>
                      <a:pt x="364" y="135"/>
                      <a:pt x="343" y="211"/>
                    </a:cubicBezTo>
                    <a:cubicBezTo>
                      <a:pt x="385" y="233"/>
                      <a:pt x="396" y="270"/>
                      <a:pt x="393" y="314"/>
                    </a:cubicBezTo>
                    <a:cubicBezTo>
                      <a:pt x="392" y="337"/>
                      <a:pt x="393" y="360"/>
                      <a:pt x="393" y="383"/>
                    </a:cubicBezTo>
                    <a:cubicBezTo>
                      <a:pt x="393" y="399"/>
                      <a:pt x="385" y="407"/>
                      <a:pt x="370" y="407"/>
                    </a:cubicBezTo>
                    <a:cubicBezTo>
                      <a:pt x="284" y="407"/>
                      <a:pt x="198" y="407"/>
                      <a:pt x="112" y="407"/>
                    </a:cubicBezTo>
                    <a:cubicBezTo>
                      <a:pt x="97" y="407"/>
                      <a:pt x="90" y="399"/>
                      <a:pt x="88" y="384"/>
                    </a:cubicBezTo>
                    <a:cubicBezTo>
                      <a:pt x="88" y="382"/>
                      <a:pt x="87" y="378"/>
                      <a:pt x="88" y="375"/>
                    </a:cubicBezTo>
                    <a:cubicBezTo>
                      <a:pt x="95" y="329"/>
                      <a:pt x="81" y="288"/>
                      <a:pt x="50" y="254"/>
                    </a:cubicBezTo>
                    <a:cubicBezTo>
                      <a:pt x="13" y="213"/>
                      <a:pt x="0" y="165"/>
                      <a:pt x="6" y="110"/>
                    </a:cubicBezTo>
                    <a:cubicBezTo>
                      <a:pt x="10" y="83"/>
                      <a:pt x="7" y="55"/>
                      <a:pt x="7" y="27"/>
                    </a:cubicBezTo>
                    <a:cubicBezTo>
                      <a:pt x="7" y="6"/>
                      <a:pt x="14" y="0"/>
                      <a:pt x="35" y="0"/>
                    </a:cubicBezTo>
                    <a:cubicBezTo>
                      <a:pt x="58" y="0"/>
                      <a:pt x="81" y="0"/>
                      <a:pt x="104" y="0"/>
                    </a:cubicBezTo>
                    <a:cubicBezTo>
                      <a:pt x="122" y="0"/>
                      <a:pt x="129" y="6"/>
                      <a:pt x="129" y="25"/>
                    </a:cubicBezTo>
                    <a:cubicBezTo>
                      <a:pt x="130" y="62"/>
                      <a:pt x="130" y="100"/>
                      <a:pt x="129" y="138"/>
                    </a:cubicBezTo>
                    <a:cubicBezTo>
                      <a:pt x="129" y="153"/>
                      <a:pt x="135" y="162"/>
                      <a:pt x="147" y="170"/>
                    </a:cubicBezTo>
                    <a:close/>
                    <a:moveTo>
                      <a:pt x="350" y="366"/>
                    </a:moveTo>
                    <a:cubicBezTo>
                      <a:pt x="351" y="364"/>
                      <a:pt x="352" y="363"/>
                      <a:pt x="352" y="362"/>
                    </a:cubicBezTo>
                    <a:cubicBezTo>
                      <a:pt x="352" y="342"/>
                      <a:pt x="352" y="323"/>
                      <a:pt x="352" y="303"/>
                    </a:cubicBezTo>
                    <a:cubicBezTo>
                      <a:pt x="352" y="263"/>
                      <a:pt x="342" y="251"/>
                      <a:pt x="303" y="243"/>
                    </a:cubicBezTo>
                    <a:cubicBezTo>
                      <a:pt x="286" y="240"/>
                      <a:pt x="279" y="225"/>
                      <a:pt x="289" y="211"/>
                    </a:cubicBezTo>
                    <a:cubicBezTo>
                      <a:pt x="291" y="207"/>
                      <a:pt x="295" y="205"/>
                      <a:pt x="297" y="201"/>
                    </a:cubicBezTo>
                    <a:cubicBezTo>
                      <a:pt x="314" y="181"/>
                      <a:pt x="317" y="159"/>
                      <a:pt x="306" y="135"/>
                    </a:cubicBezTo>
                    <a:cubicBezTo>
                      <a:pt x="295" y="113"/>
                      <a:pt x="271" y="99"/>
                      <a:pt x="246" y="102"/>
                    </a:cubicBezTo>
                    <a:cubicBezTo>
                      <a:pt x="220" y="104"/>
                      <a:pt x="202" y="119"/>
                      <a:pt x="194" y="143"/>
                    </a:cubicBezTo>
                    <a:cubicBezTo>
                      <a:pt x="185" y="167"/>
                      <a:pt x="192" y="189"/>
                      <a:pt x="210" y="208"/>
                    </a:cubicBezTo>
                    <a:cubicBezTo>
                      <a:pt x="215" y="213"/>
                      <a:pt x="219" y="225"/>
                      <a:pt x="216" y="230"/>
                    </a:cubicBezTo>
                    <a:cubicBezTo>
                      <a:pt x="213" y="236"/>
                      <a:pt x="203" y="242"/>
                      <a:pt x="195" y="243"/>
                    </a:cubicBezTo>
                    <a:cubicBezTo>
                      <a:pt x="173" y="248"/>
                      <a:pt x="154" y="242"/>
                      <a:pt x="139" y="222"/>
                    </a:cubicBezTo>
                    <a:cubicBezTo>
                      <a:pt x="133" y="213"/>
                      <a:pt x="124" y="205"/>
                      <a:pt x="115" y="198"/>
                    </a:cubicBezTo>
                    <a:cubicBezTo>
                      <a:pt x="93" y="181"/>
                      <a:pt x="85" y="160"/>
                      <a:pt x="87" y="132"/>
                    </a:cubicBezTo>
                    <a:cubicBezTo>
                      <a:pt x="89" y="102"/>
                      <a:pt x="88" y="72"/>
                      <a:pt x="88" y="42"/>
                    </a:cubicBezTo>
                    <a:cubicBezTo>
                      <a:pt x="73" y="42"/>
                      <a:pt x="61" y="42"/>
                      <a:pt x="47" y="42"/>
                    </a:cubicBezTo>
                    <a:cubicBezTo>
                      <a:pt x="47" y="55"/>
                      <a:pt x="47" y="66"/>
                      <a:pt x="47" y="78"/>
                    </a:cubicBezTo>
                    <a:cubicBezTo>
                      <a:pt x="47" y="110"/>
                      <a:pt x="41" y="145"/>
                      <a:pt x="50" y="175"/>
                    </a:cubicBezTo>
                    <a:cubicBezTo>
                      <a:pt x="59" y="205"/>
                      <a:pt x="82" y="231"/>
                      <a:pt x="102" y="257"/>
                    </a:cubicBezTo>
                    <a:cubicBezTo>
                      <a:pt x="123" y="284"/>
                      <a:pt x="134" y="313"/>
                      <a:pt x="129" y="347"/>
                    </a:cubicBezTo>
                    <a:cubicBezTo>
                      <a:pt x="129" y="353"/>
                      <a:pt x="130" y="359"/>
                      <a:pt x="130" y="366"/>
                    </a:cubicBezTo>
                    <a:cubicBezTo>
                      <a:pt x="205" y="366"/>
                      <a:pt x="278" y="366"/>
                      <a:pt x="350" y="3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20" name="Freeform 96">
                <a:extLst>
                  <a:ext uri="{FF2B5EF4-FFF2-40B4-BE49-F238E27FC236}">
                    <a16:creationId xmlns:a16="http://schemas.microsoft.com/office/drawing/2014/main" id="{14076E59-E291-4735-9533-3B646F8D4E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235076" y="4241800"/>
                <a:ext cx="733425" cy="758825"/>
              </a:xfrm>
              <a:custGeom>
                <a:avLst/>
                <a:gdLst>
                  <a:gd name="T0" fmla="*/ 147 w 393"/>
                  <a:gd name="T1" fmla="*/ 171 h 407"/>
                  <a:gd name="T2" fmla="*/ 216 w 393"/>
                  <a:gd name="T3" fmla="*/ 67 h 407"/>
                  <a:gd name="T4" fmla="*/ 321 w 393"/>
                  <a:gd name="T5" fmla="*/ 90 h 407"/>
                  <a:gd name="T6" fmla="*/ 340 w 393"/>
                  <a:gd name="T7" fmla="*/ 210 h 407"/>
                  <a:gd name="T8" fmla="*/ 390 w 393"/>
                  <a:gd name="T9" fmla="*/ 277 h 407"/>
                  <a:gd name="T10" fmla="*/ 391 w 393"/>
                  <a:gd name="T11" fmla="*/ 388 h 407"/>
                  <a:gd name="T12" fmla="*/ 365 w 393"/>
                  <a:gd name="T13" fmla="*/ 407 h 407"/>
                  <a:gd name="T14" fmla="*/ 198 w 393"/>
                  <a:gd name="T15" fmla="*/ 407 h 407"/>
                  <a:gd name="T16" fmla="*/ 113 w 393"/>
                  <a:gd name="T17" fmla="*/ 407 h 407"/>
                  <a:gd name="T18" fmla="*/ 87 w 393"/>
                  <a:gd name="T19" fmla="*/ 380 h 407"/>
                  <a:gd name="T20" fmla="*/ 44 w 393"/>
                  <a:gd name="T21" fmla="*/ 248 h 407"/>
                  <a:gd name="T22" fmla="*/ 5 w 393"/>
                  <a:gd name="T23" fmla="*/ 121 h 407"/>
                  <a:gd name="T24" fmla="*/ 6 w 393"/>
                  <a:gd name="T25" fmla="*/ 27 h 407"/>
                  <a:gd name="T26" fmla="*/ 33 w 393"/>
                  <a:gd name="T27" fmla="*/ 0 h 407"/>
                  <a:gd name="T28" fmla="*/ 102 w 393"/>
                  <a:gd name="T29" fmla="*/ 0 h 407"/>
                  <a:gd name="T30" fmla="*/ 127 w 393"/>
                  <a:gd name="T31" fmla="*/ 25 h 407"/>
                  <a:gd name="T32" fmla="*/ 127 w 393"/>
                  <a:gd name="T33" fmla="*/ 134 h 407"/>
                  <a:gd name="T34" fmla="*/ 147 w 393"/>
                  <a:gd name="T35" fmla="*/ 171 h 407"/>
                  <a:gd name="T36" fmla="*/ 351 w 393"/>
                  <a:gd name="T37" fmla="*/ 366 h 407"/>
                  <a:gd name="T38" fmla="*/ 352 w 393"/>
                  <a:gd name="T39" fmla="*/ 358 h 407"/>
                  <a:gd name="T40" fmla="*/ 352 w 393"/>
                  <a:gd name="T41" fmla="*/ 303 h 407"/>
                  <a:gd name="T42" fmla="*/ 301 w 393"/>
                  <a:gd name="T43" fmla="*/ 243 h 407"/>
                  <a:gd name="T44" fmla="*/ 287 w 393"/>
                  <a:gd name="T45" fmla="*/ 211 h 407"/>
                  <a:gd name="T46" fmla="*/ 297 w 393"/>
                  <a:gd name="T47" fmla="*/ 200 h 407"/>
                  <a:gd name="T48" fmla="*/ 284 w 393"/>
                  <a:gd name="T49" fmla="*/ 112 h 407"/>
                  <a:gd name="T50" fmla="*/ 197 w 393"/>
                  <a:gd name="T51" fmla="*/ 132 h 407"/>
                  <a:gd name="T52" fmla="*/ 208 w 393"/>
                  <a:gd name="T53" fmla="*/ 206 h 407"/>
                  <a:gd name="T54" fmla="*/ 201 w 393"/>
                  <a:gd name="T55" fmla="*/ 243 h 407"/>
                  <a:gd name="T56" fmla="*/ 141 w 393"/>
                  <a:gd name="T57" fmla="*/ 226 h 407"/>
                  <a:gd name="T58" fmla="*/ 124 w 393"/>
                  <a:gd name="T59" fmla="*/ 208 h 407"/>
                  <a:gd name="T60" fmla="*/ 86 w 393"/>
                  <a:gd name="T61" fmla="*/ 117 h 407"/>
                  <a:gd name="T62" fmla="*/ 87 w 393"/>
                  <a:gd name="T63" fmla="*/ 41 h 407"/>
                  <a:gd name="T64" fmla="*/ 47 w 393"/>
                  <a:gd name="T65" fmla="*/ 41 h 407"/>
                  <a:gd name="T66" fmla="*/ 46 w 393"/>
                  <a:gd name="T67" fmla="*/ 87 h 407"/>
                  <a:gd name="T68" fmla="*/ 96 w 393"/>
                  <a:gd name="T69" fmla="*/ 251 h 407"/>
                  <a:gd name="T70" fmla="*/ 127 w 393"/>
                  <a:gd name="T71" fmla="*/ 353 h 407"/>
                  <a:gd name="T72" fmla="*/ 128 w 393"/>
                  <a:gd name="T73" fmla="*/ 366 h 407"/>
                  <a:gd name="T74" fmla="*/ 351 w 393"/>
                  <a:gd name="T75" fmla="*/ 366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93" h="407">
                    <a:moveTo>
                      <a:pt x="147" y="171"/>
                    </a:moveTo>
                    <a:cubicBezTo>
                      <a:pt x="148" y="120"/>
                      <a:pt x="169" y="84"/>
                      <a:pt x="216" y="67"/>
                    </a:cubicBezTo>
                    <a:cubicBezTo>
                      <a:pt x="254" y="53"/>
                      <a:pt x="292" y="60"/>
                      <a:pt x="321" y="90"/>
                    </a:cubicBezTo>
                    <a:cubicBezTo>
                      <a:pt x="355" y="125"/>
                      <a:pt x="359" y="165"/>
                      <a:pt x="340" y="210"/>
                    </a:cubicBezTo>
                    <a:cubicBezTo>
                      <a:pt x="366" y="225"/>
                      <a:pt x="388" y="246"/>
                      <a:pt x="390" y="277"/>
                    </a:cubicBezTo>
                    <a:cubicBezTo>
                      <a:pt x="393" y="314"/>
                      <a:pt x="392" y="351"/>
                      <a:pt x="391" y="388"/>
                    </a:cubicBezTo>
                    <a:cubicBezTo>
                      <a:pt x="391" y="403"/>
                      <a:pt x="379" y="407"/>
                      <a:pt x="365" y="407"/>
                    </a:cubicBezTo>
                    <a:cubicBezTo>
                      <a:pt x="310" y="407"/>
                      <a:pt x="254" y="407"/>
                      <a:pt x="198" y="407"/>
                    </a:cubicBezTo>
                    <a:cubicBezTo>
                      <a:pt x="170" y="407"/>
                      <a:pt x="141" y="407"/>
                      <a:pt x="113" y="407"/>
                    </a:cubicBezTo>
                    <a:cubicBezTo>
                      <a:pt x="94" y="406"/>
                      <a:pt x="85" y="399"/>
                      <a:pt x="87" y="380"/>
                    </a:cubicBezTo>
                    <a:cubicBezTo>
                      <a:pt x="94" y="329"/>
                      <a:pt x="78" y="286"/>
                      <a:pt x="44" y="248"/>
                    </a:cubicBezTo>
                    <a:cubicBezTo>
                      <a:pt x="12" y="211"/>
                      <a:pt x="0" y="169"/>
                      <a:pt x="5" y="121"/>
                    </a:cubicBezTo>
                    <a:cubicBezTo>
                      <a:pt x="8" y="90"/>
                      <a:pt x="6" y="58"/>
                      <a:pt x="6" y="27"/>
                    </a:cubicBezTo>
                    <a:cubicBezTo>
                      <a:pt x="6" y="5"/>
                      <a:pt x="11" y="0"/>
                      <a:pt x="33" y="0"/>
                    </a:cubicBezTo>
                    <a:cubicBezTo>
                      <a:pt x="56" y="0"/>
                      <a:pt x="79" y="0"/>
                      <a:pt x="102" y="0"/>
                    </a:cubicBezTo>
                    <a:cubicBezTo>
                      <a:pt x="121" y="0"/>
                      <a:pt x="127" y="6"/>
                      <a:pt x="127" y="25"/>
                    </a:cubicBezTo>
                    <a:cubicBezTo>
                      <a:pt x="127" y="61"/>
                      <a:pt x="128" y="98"/>
                      <a:pt x="127" y="134"/>
                    </a:cubicBezTo>
                    <a:cubicBezTo>
                      <a:pt x="126" y="150"/>
                      <a:pt x="131" y="162"/>
                      <a:pt x="147" y="171"/>
                    </a:cubicBezTo>
                    <a:close/>
                    <a:moveTo>
                      <a:pt x="351" y="366"/>
                    </a:moveTo>
                    <a:cubicBezTo>
                      <a:pt x="351" y="362"/>
                      <a:pt x="352" y="360"/>
                      <a:pt x="352" y="358"/>
                    </a:cubicBezTo>
                    <a:cubicBezTo>
                      <a:pt x="352" y="340"/>
                      <a:pt x="352" y="322"/>
                      <a:pt x="352" y="303"/>
                    </a:cubicBezTo>
                    <a:cubicBezTo>
                      <a:pt x="352" y="266"/>
                      <a:pt x="339" y="251"/>
                      <a:pt x="301" y="243"/>
                    </a:cubicBezTo>
                    <a:cubicBezTo>
                      <a:pt x="284" y="240"/>
                      <a:pt x="277" y="224"/>
                      <a:pt x="287" y="211"/>
                    </a:cubicBezTo>
                    <a:cubicBezTo>
                      <a:pt x="290" y="207"/>
                      <a:pt x="294" y="204"/>
                      <a:pt x="297" y="200"/>
                    </a:cubicBezTo>
                    <a:cubicBezTo>
                      <a:pt x="319" y="172"/>
                      <a:pt x="313" y="132"/>
                      <a:pt x="284" y="112"/>
                    </a:cubicBezTo>
                    <a:cubicBezTo>
                      <a:pt x="255" y="92"/>
                      <a:pt x="215" y="101"/>
                      <a:pt x="197" y="132"/>
                    </a:cubicBezTo>
                    <a:cubicBezTo>
                      <a:pt x="182" y="156"/>
                      <a:pt x="186" y="182"/>
                      <a:pt x="208" y="206"/>
                    </a:cubicBezTo>
                    <a:cubicBezTo>
                      <a:pt x="221" y="221"/>
                      <a:pt x="218" y="241"/>
                      <a:pt x="201" y="243"/>
                    </a:cubicBezTo>
                    <a:cubicBezTo>
                      <a:pt x="179" y="246"/>
                      <a:pt x="157" y="248"/>
                      <a:pt x="141" y="226"/>
                    </a:cubicBezTo>
                    <a:cubicBezTo>
                      <a:pt x="137" y="219"/>
                      <a:pt x="130" y="213"/>
                      <a:pt x="124" y="208"/>
                    </a:cubicBezTo>
                    <a:cubicBezTo>
                      <a:pt x="91" y="185"/>
                      <a:pt x="82" y="155"/>
                      <a:pt x="86" y="117"/>
                    </a:cubicBezTo>
                    <a:cubicBezTo>
                      <a:pt x="89" y="92"/>
                      <a:pt x="87" y="66"/>
                      <a:pt x="87" y="41"/>
                    </a:cubicBezTo>
                    <a:cubicBezTo>
                      <a:pt x="72" y="41"/>
                      <a:pt x="60" y="41"/>
                      <a:pt x="47" y="41"/>
                    </a:cubicBezTo>
                    <a:cubicBezTo>
                      <a:pt x="47" y="58"/>
                      <a:pt x="48" y="73"/>
                      <a:pt x="46" y="87"/>
                    </a:cubicBezTo>
                    <a:cubicBezTo>
                      <a:pt x="38" y="150"/>
                      <a:pt x="54" y="204"/>
                      <a:pt x="96" y="251"/>
                    </a:cubicBezTo>
                    <a:cubicBezTo>
                      <a:pt x="122" y="280"/>
                      <a:pt x="133" y="314"/>
                      <a:pt x="127" y="353"/>
                    </a:cubicBezTo>
                    <a:cubicBezTo>
                      <a:pt x="126" y="357"/>
                      <a:pt x="128" y="361"/>
                      <a:pt x="128" y="366"/>
                    </a:cubicBezTo>
                    <a:cubicBezTo>
                      <a:pt x="203" y="366"/>
                      <a:pt x="276" y="366"/>
                      <a:pt x="351" y="3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21" name="Freeform 97">
                <a:extLst>
                  <a:ext uri="{FF2B5EF4-FFF2-40B4-BE49-F238E27FC236}">
                    <a16:creationId xmlns:a16="http://schemas.microsoft.com/office/drawing/2014/main" id="{7FCCFDF3-A2A4-4FEF-AA22-559746E9DC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95488" y="4241800"/>
                <a:ext cx="731838" cy="758825"/>
              </a:xfrm>
              <a:custGeom>
                <a:avLst/>
                <a:gdLst>
                  <a:gd name="T0" fmla="*/ 146 w 392"/>
                  <a:gd name="T1" fmla="*/ 171 h 407"/>
                  <a:gd name="T2" fmla="*/ 273 w 392"/>
                  <a:gd name="T3" fmla="*/ 64 h 407"/>
                  <a:gd name="T4" fmla="*/ 341 w 392"/>
                  <a:gd name="T5" fmla="*/ 211 h 407"/>
                  <a:gd name="T6" fmla="*/ 389 w 392"/>
                  <a:gd name="T7" fmla="*/ 272 h 407"/>
                  <a:gd name="T8" fmla="*/ 391 w 392"/>
                  <a:gd name="T9" fmla="*/ 390 h 407"/>
                  <a:gd name="T10" fmla="*/ 365 w 392"/>
                  <a:gd name="T11" fmla="*/ 407 h 407"/>
                  <a:gd name="T12" fmla="*/ 171 w 392"/>
                  <a:gd name="T13" fmla="*/ 407 h 407"/>
                  <a:gd name="T14" fmla="*/ 113 w 392"/>
                  <a:gd name="T15" fmla="*/ 407 h 407"/>
                  <a:gd name="T16" fmla="*/ 87 w 392"/>
                  <a:gd name="T17" fmla="*/ 382 h 407"/>
                  <a:gd name="T18" fmla="*/ 43 w 392"/>
                  <a:gd name="T19" fmla="*/ 246 h 407"/>
                  <a:gd name="T20" fmla="*/ 5 w 392"/>
                  <a:gd name="T21" fmla="*/ 121 h 407"/>
                  <a:gd name="T22" fmla="*/ 5 w 392"/>
                  <a:gd name="T23" fmla="*/ 28 h 407"/>
                  <a:gd name="T24" fmla="*/ 35 w 392"/>
                  <a:gd name="T25" fmla="*/ 0 h 407"/>
                  <a:gd name="T26" fmla="*/ 102 w 392"/>
                  <a:gd name="T27" fmla="*/ 0 h 407"/>
                  <a:gd name="T28" fmla="*/ 127 w 392"/>
                  <a:gd name="T29" fmla="*/ 25 h 407"/>
                  <a:gd name="T30" fmla="*/ 127 w 392"/>
                  <a:gd name="T31" fmla="*/ 136 h 407"/>
                  <a:gd name="T32" fmla="*/ 146 w 392"/>
                  <a:gd name="T33" fmla="*/ 171 h 407"/>
                  <a:gd name="T34" fmla="*/ 47 w 392"/>
                  <a:gd name="T35" fmla="*/ 41 h 407"/>
                  <a:gd name="T36" fmla="*/ 46 w 392"/>
                  <a:gd name="T37" fmla="*/ 60 h 407"/>
                  <a:gd name="T38" fmla="*/ 47 w 392"/>
                  <a:gd name="T39" fmla="*/ 163 h 407"/>
                  <a:gd name="T40" fmla="*/ 55 w 392"/>
                  <a:gd name="T41" fmla="*/ 190 h 407"/>
                  <a:gd name="T42" fmla="*/ 113 w 392"/>
                  <a:gd name="T43" fmla="*/ 276 h 407"/>
                  <a:gd name="T44" fmla="*/ 128 w 392"/>
                  <a:gd name="T45" fmla="*/ 326 h 407"/>
                  <a:gd name="T46" fmla="*/ 127 w 392"/>
                  <a:gd name="T47" fmla="*/ 365 h 407"/>
                  <a:gd name="T48" fmla="*/ 350 w 392"/>
                  <a:gd name="T49" fmla="*/ 365 h 407"/>
                  <a:gd name="T50" fmla="*/ 351 w 392"/>
                  <a:gd name="T51" fmla="*/ 358 h 407"/>
                  <a:gd name="T52" fmla="*/ 351 w 392"/>
                  <a:gd name="T53" fmla="*/ 304 h 407"/>
                  <a:gd name="T54" fmla="*/ 301 w 392"/>
                  <a:gd name="T55" fmla="*/ 243 h 407"/>
                  <a:gd name="T56" fmla="*/ 288 w 392"/>
                  <a:gd name="T57" fmla="*/ 210 h 407"/>
                  <a:gd name="T58" fmla="*/ 298 w 392"/>
                  <a:gd name="T59" fmla="*/ 199 h 407"/>
                  <a:gd name="T60" fmla="*/ 302 w 392"/>
                  <a:gd name="T61" fmla="*/ 132 h 407"/>
                  <a:gd name="T62" fmla="*/ 243 w 392"/>
                  <a:gd name="T63" fmla="*/ 102 h 407"/>
                  <a:gd name="T64" fmla="*/ 191 w 392"/>
                  <a:gd name="T65" fmla="*/ 146 h 407"/>
                  <a:gd name="T66" fmla="*/ 209 w 392"/>
                  <a:gd name="T67" fmla="*/ 208 h 407"/>
                  <a:gd name="T68" fmla="*/ 214 w 392"/>
                  <a:gd name="T69" fmla="*/ 230 h 407"/>
                  <a:gd name="T70" fmla="*/ 194 w 392"/>
                  <a:gd name="T71" fmla="*/ 243 h 407"/>
                  <a:gd name="T72" fmla="*/ 138 w 392"/>
                  <a:gd name="T73" fmla="*/ 222 h 407"/>
                  <a:gd name="T74" fmla="*/ 117 w 392"/>
                  <a:gd name="T75" fmla="*/ 202 h 407"/>
                  <a:gd name="T76" fmla="*/ 86 w 392"/>
                  <a:gd name="T77" fmla="*/ 128 h 407"/>
                  <a:gd name="T78" fmla="*/ 87 w 392"/>
                  <a:gd name="T79" fmla="*/ 41 h 407"/>
                  <a:gd name="T80" fmla="*/ 47 w 392"/>
                  <a:gd name="T81" fmla="*/ 41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2" h="407">
                    <a:moveTo>
                      <a:pt x="146" y="171"/>
                    </a:moveTo>
                    <a:cubicBezTo>
                      <a:pt x="160" y="88"/>
                      <a:pt x="206" y="49"/>
                      <a:pt x="273" y="64"/>
                    </a:cubicBezTo>
                    <a:cubicBezTo>
                      <a:pt x="336" y="77"/>
                      <a:pt x="363" y="135"/>
                      <a:pt x="341" y="211"/>
                    </a:cubicBezTo>
                    <a:cubicBezTo>
                      <a:pt x="365" y="225"/>
                      <a:pt x="386" y="243"/>
                      <a:pt x="389" y="272"/>
                    </a:cubicBezTo>
                    <a:cubicBezTo>
                      <a:pt x="392" y="311"/>
                      <a:pt x="392" y="351"/>
                      <a:pt x="391" y="390"/>
                    </a:cubicBezTo>
                    <a:cubicBezTo>
                      <a:pt x="391" y="403"/>
                      <a:pt x="378" y="407"/>
                      <a:pt x="365" y="407"/>
                    </a:cubicBezTo>
                    <a:cubicBezTo>
                      <a:pt x="300" y="407"/>
                      <a:pt x="236" y="407"/>
                      <a:pt x="171" y="407"/>
                    </a:cubicBezTo>
                    <a:cubicBezTo>
                      <a:pt x="151" y="407"/>
                      <a:pt x="132" y="407"/>
                      <a:pt x="113" y="407"/>
                    </a:cubicBezTo>
                    <a:cubicBezTo>
                      <a:pt x="94" y="406"/>
                      <a:pt x="85" y="399"/>
                      <a:pt x="87" y="382"/>
                    </a:cubicBezTo>
                    <a:cubicBezTo>
                      <a:pt x="95" y="329"/>
                      <a:pt x="77" y="285"/>
                      <a:pt x="43" y="246"/>
                    </a:cubicBezTo>
                    <a:cubicBezTo>
                      <a:pt x="12" y="210"/>
                      <a:pt x="0" y="169"/>
                      <a:pt x="5" y="121"/>
                    </a:cubicBezTo>
                    <a:cubicBezTo>
                      <a:pt x="8" y="90"/>
                      <a:pt x="5" y="59"/>
                      <a:pt x="5" y="28"/>
                    </a:cubicBezTo>
                    <a:cubicBezTo>
                      <a:pt x="6" y="5"/>
                      <a:pt x="11" y="0"/>
                      <a:pt x="35" y="0"/>
                    </a:cubicBezTo>
                    <a:cubicBezTo>
                      <a:pt x="57" y="0"/>
                      <a:pt x="80" y="0"/>
                      <a:pt x="102" y="0"/>
                    </a:cubicBezTo>
                    <a:cubicBezTo>
                      <a:pt x="121" y="0"/>
                      <a:pt x="127" y="6"/>
                      <a:pt x="127" y="25"/>
                    </a:cubicBezTo>
                    <a:cubicBezTo>
                      <a:pt x="128" y="62"/>
                      <a:pt x="128" y="99"/>
                      <a:pt x="127" y="136"/>
                    </a:cubicBezTo>
                    <a:cubicBezTo>
                      <a:pt x="126" y="152"/>
                      <a:pt x="133" y="163"/>
                      <a:pt x="146" y="171"/>
                    </a:cubicBezTo>
                    <a:close/>
                    <a:moveTo>
                      <a:pt x="47" y="41"/>
                    </a:moveTo>
                    <a:cubicBezTo>
                      <a:pt x="47" y="48"/>
                      <a:pt x="46" y="54"/>
                      <a:pt x="46" y="60"/>
                    </a:cubicBezTo>
                    <a:cubicBezTo>
                      <a:pt x="46" y="94"/>
                      <a:pt x="46" y="129"/>
                      <a:pt x="47" y="163"/>
                    </a:cubicBezTo>
                    <a:cubicBezTo>
                      <a:pt x="47" y="172"/>
                      <a:pt x="50" y="182"/>
                      <a:pt x="55" y="190"/>
                    </a:cubicBezTo>
                    <a:cubicBezTo>
                      <a:pt x="74" y="219"/>
                      <a:pt x="92" y="248"/>
                      <a:pt x="113" y="276"/>
                    </a:cubicBezTo>
                    <a:cubicBezTo>
                      <a:pt x="124" y="291"/>
                      <a:pt x="129" y="307"/>
                      <a:pt x="128" y="326"/>
                    </a:cubicBezTo>
                    <a:cubicBezTo>
                      <a:pt x="127" y="339"/>
                      <a:pt x="127" y="352"/>
                      <a:pt x="127" y="365"/>
                    </a:cubicBezTo>
                    <a:cubicBezTo>
                      <a:pt x="204" y="365"/>
                      <a:pt x="277" y="365"/>
                      <a:pt x="350" y="365"/>
                    </a:cubicBezTo>
                    <a:cubicBezTo>
                      <a:pt x="351" y="362"/>
                      <a:pt x="351" y="360"/>
                      <a:pt x="351" y="358"/>
                    </a:cubicBezTo>
                    <a:cubicBezTo>
                      <a:pt x="351" y="340"/>
                      <a:pt x="352" y="322"/>
                      <a:pt x="351" y="304"/>
                    </a:cubicBezTo>
                    <a:cubicBezTo>
                      <a:pt x="351" y="265"/>
                      <a:pt x="339" y="251"/>
                      <a:pt x="301" y="243"/>
                    </a:cubicBezTo>
                    <a:cubicBezTo>
                      <a:pt x="283" y="240"/>
                      <a:pt x="277" y="224"/>
                      <a:pt x="288" y="210"/>
                    </a:cubicBezTo>
                    <a:cubicBezTo>
                      <a:pt x="291" y="206"/>
                      <a:pt x="295" y="202"/>
                      <a:pt x="298" y="199"/>
                    </a:cubicBezTo>
                    <a:cubicBezTo>
                      <a:pt x="313" y="177"/>
                      <a:pt x="315" y="155"/>
                      <a:pt x="302" y="132"/>
                    </a:cubicBezTo>
                    <a:cubicBezTo>
                      <a:pt x="291" y="111"/>
                      <a:pt x="266" y="99"/>
                      <a:pt x="243" y="102"/>
                    </a:cubicBezTo>
                    <a:cubicBezTo>
                      <a:pt x="218" y="105"/>
                      <a:pt x="198" y="122"/>
                      <a:pt x="191" y="146"/>
                    </a:cubicBezTo>
                    <a:cubicBezTo>
                      <a:pt x="184" y="170"/>
                      <a:pt x="192" y="190"/>
                      <a:pt x="209" y="208"/>
                    </a:cubicBezTo>
                    <a:cubicBezTo>
                      <a:pt x="213" y="213"/>
                      <a:pt x="217" y="224"/>
                      <a:pt x="214" y="230"/>
                    </a:cubicBezTo>
                    <a:cubicBezTo>
                      <a:pt x="211" y="236"/>
                      <a:pt x="201" y="242"/>
                      <a:pt x="194" y="243"/>
                    </a:cubicBezTo>
                    <a:cubicBezTo>
                      <a:pt x="171" y="248"/>
                      <a:pt x="152" y="242"/>
                      <a:pt x="138" y="222"/>
                    </a:cubicBezTo>
                    <a:cubicBezTo>
                      <a:pt x="132" y="215"/>
                      <a:pt x="125" y="208"/>
                      <a:pt x="117" y="202"/>
                    </a:cubicBezTo>
                    <a:cubicBezTo>
                      <a:pt x="92" y="183"/>
                      <a:pt x="84" y="159"/>
                      <a:pt x="86" y="128"/>
                    </a:cubicBezTo>
                    <a:cubicBezTo>
                      <a:pt x="89" y="99"/>
                      <a:pt x="87" y="71"/>
                      <a:pt x="87" y="41"/>
                    </a:cubicBezTo>
                    <a:cubicBezTo>
                      <a:pt x="72" y="41"/>
                      <a:pt x="61" y="41"/>
                      <a:pt x="47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22" name="Freeform 98">
                <a:extLst>
                  <a:ext uri="{FF2B5EF4-FFF2-40B4-BE49-F238E27FC236}">
                    <a16:creationId xmlns:a16="http://schemas.microsoft.com/office/drawing/2014/main" id="{079D1C76-91D6-482E-83F9-C810C5BAB7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36838" y="2795588"/>
                <a:ext cx="79375" cy="76200"/>
              </a:xfrm>
              <a:custGeom>
                <a:avLst/>
                <a:gdLst>
                  <a:gd name="T0" fmla="*/ 1 w 42"/>
                  <a:gd name="T1" fmla="*/ 1 h 41"/>
                  <a:gd name="T2" fmla="*/ 42 w 42"/>
                  <a:gd name="T3" fmla="*/ 1 h 41"/>
                  <a:gd name="T4" fmla="*/ 42 w 42"/>
                  <a:gd name="T5" fmla="*/ 40 h 41"/>
                  <a:gd name="T6" fmla="*/ 0 w 42"/>
                  <a:gd name="T7" fmla="*/ 40 h 41"/>
                  <a:gd name="T8" fmla="*/ 1 w 42"/>
                  <a:gd name="T9" fmla="*/ 41 h 41"/>
                  <a:gd name="T10" fmla="*/ 1 w 42"/>
                  <a:gd name="T11" fmla="*/ 0 h 41"/>
                  <a:gd name="T12" fmla="*/ 1 w 42"/>
                  <a:gd name="T13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1">
                    <a:moveTo>
                      <a:pt x="1" y="1"/>
                    </a:moveTo>
                    <a:cubicBezTo>
                      <a:pt x="14" y="1"/>
                      <a:pt x="27" y="1"/>
                      <a:pt x="42" y="1"/>
                    </a:cubicBezTo>
                    <a:cubicBezTo>
                      <a:pt x="42" y="14"/>
                      <a:pt x="42" y="27"/>
                      <a:pt x="42" y="40"/>
                    </a:cubicBezTo>
                    <a:cubicBezTo>
                      <a:pt x="28" y="40"/>
                      <a:pt x="14" y="40"/>
                      <a:pt x="0" y="4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27"/>
                      <a:pt x="1" y="14"/>
                      <a:pt x="1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23" name="Freeform 99">
                <a:extLst>
                  <a:ext uri="{FF2B5EF4-FFF2-40B4-BE49-F238E27FC236}">
                    <a16:creationId xmlns:a16="http://schemas.microsoft.com/office/drawing/2014/main" id="{ED709620-01BC-4A15-9A30-1F2646CEA5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8663" y="2795588"/>
                <a:ext cx="77788" cy="76200"/>
              </a:xfrm>
              <a:custGeom>
                <a:avLst/>
                <a:gdLst>
                  <a:gd name="T0" fmla="*/ 42 w 42"/>
                  <a:gd name="T1" fmla="*/ 40 h 41"/>
                  <a:gd name="T2" fmla="*/ 0 w 42"/>
                  <a:gd name="T3" fmla="*/ 40 h 41"/>
                  <a:gd name="T4" fmla="*/ 0 w 42"/>
                  <a:gd name="T5" fmla="*/ 1 h 41"/>
                  <a:gd name="T6" fmla="*/ 41 w 42"/>
                  <a:gd name="T7" fmla="*/ 1 h 41"/>
                  <a:gd name="T8" fmla="*/ 41 w 42"/>
                  <a:gd name="T9" fmla="*/ 0 h 41"/>
                  <a:gd name="T10" fmla="*/ 41 w 42"/>
                  <a:gd name="T11" fmla="*/ 41 h 41"/>
                  <a:gd name="T12" fmla="*/ 42 w 42"/>
                  <a:gd name="T13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1">
                    <a:moveTo>
                      <a:pt x="42" y="40"/>
                    </a:moveTo>
                    <a:cubicBezTo>
                      <a:pt x="28" y="40"/>
                      <a:pt x="14" y="40"/>
                      <a:pt x="0" y="40"/>
                    </a:cubicBezTo>
                    <a:cubicBezTo>
                      <a:pt x="0" y="27"/>
                      <a:pt x="0" y="15"/>
                      <a:pt x="0" y="1"/>
                    </a:cubicBezTo>
                    <a:cubicBezTo>
                      <a:pt x="14" y="1"/>
                      <a:pt x="28" y="1"/>
                      <a:pt x="41" y="1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14"/>
                      <a:pt x="41" y="27"/>
                      <a:pt x="41" y="41"/>
                    </a:cubicBezTo>
                    <a:lnTo>
                      <a:pt x="42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24" name="Freeform 100">
                <a:extLst>
                  <a:ext uri="{FF2B5EF4-FFF2-40B4-BE49-F238E27FC236}">
                    <a16:creationId xmlns:a16="http://schemas.microsoft.com/office/drawing/2014/main" id="{5E70CDAF-9915-4EA1-8080-0D83F4D95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08276" y="2870200"/>
                <a:ext cx="74613" cy="77788"/>
              </a:xfrm>
              <a:custGeom>
                <a:avLst/>
                <a:gdLst>
                  <a:gd name="T0" fmla="*/ 39 w 40"/>
                  <a:gd name="T1" fmla="*/ 0 h 42"/>
                  <a:gd name="T2" fmla="*/ 39 w 40"/>
                  <a:gd name="T3" fmla="*/ 42 h 42"/>
                  <a:gd name="T4" fmla="*/ 0 w 40"/>
                  <a:gd name="T5" fmla="*/ 42 h 42"/>
                  <a:gd name="T6" fmla="*/ 0 w 40"/>
                  <a:gd name="T7" fmla="*/ 0 h 42"/>
                  <a:gd name="T8" fmla="*/ 0 w 40"/>
                  <a:gd name="T9" fmla="*/ 1 h 42"/>
                  <a:gd name="T10" fmla="*/ 40 w 40"/>
                  <a:gd name="T11" fmla="*/ 1 h 42"/>
                  <a:gd name="T12" fmla="*/ 39 w 40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2">
                    <a:moveTo>
                      <a:pt x="39" y="0"/>
                    </a:moveTo>
                    <a:cubicBezTo>
                      <a:pt x="39" y="14"/>
                      <a:pt x="39" y="27"/>
                      <a:pt x="39" y="42"/>
                    </a:cubicBezTo>
                    <a:cubicBezTo>
                      <a:pt x="27" y="42"/>
                      <a:pt x="14" y="42"/>
                      <a:pt x="0" y="42"/>
                    </a:cubicBezTo>
                    <a:cubicBezTo>
                      <a:pt x="0" y="27"/>
                      <a:pt x="0" y="14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3" y="1"/>
                      <a:pt x="27" y="1"/>
                      <a:pt x="40" y="1"/>
                    </a:cubicBezTo>
                    <a:lnTo>
                      <a:pt x="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25" name="Freeform 101">
                <a:extLst>
                  <a:ext uri="{FF2B5EF4-FFF2-40B4-BE49-F238E27FC236}">
                    <a16:creationId xmlns:a16="http://schemas.microsoft.com/office/drawing/2014/main" id="{39098407-5F2F-4DF5-85DF-9A46C0BE1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92388" y="3635375"/>
                <a:ext cx="74613" cy="77788"/>
              </a:xfrm>
              <a:custGeom>
                <a:avLst/>
                <a:gdLst>
                  <a:gd name="T0" fmla="*/ 0 w 40"/>
                  <a:gd name="T1" fmla="*/ 42 h 42"/>
                  <a:gd name="T2" fmla="*/ 0 w 40"/>
                  <a:gd name="T3" fmla="*/ 0 h 42"/>
                  <a:gd name="T4" fmla="*/ 39 w 40"/>
                  <a:gd name="T5" fmla="*/ 0 h 42"/>
                  <a:gd name="T6" fmla="*/ 39 w 40"/>
                  <a:gd name="T7" fmla="*/ 42 h 42"/>
                  <a:gd name="T8" fmla="*/ 40 w 40"/>
                  <a:gd name="T9" fmla="*/ 41 h 42"/>
                  <a:gd name="T10" fmla="*/ 0 w 40"/>
                  <a:gd name="T11" fmla="*/ 41 h 42"/>
                  <a:gd name="T12" fmla="*/ 0 w 40"/>
                  <a:gd name="T1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2">
                    <a:moveTo>
                      <a:pt x="0" y="42"/>
                    </a:moveTo>
                    <a:cubicBezTo>
                      <a:pt x="0" y="28"/>
                      <a:pt x="0" y="15"/>
                      <a:pt x="0" y="0"/>
                    </a:cubicBezTo>
                    <a:cubicBezTo>
                      <a:pt x="14" y="0"/>
                      <a:pt x="26" y="0"/>
                      <a:pt x="39" y="0"/>
                    </a:cubicBezTo>
                    <a:cubicBezTo>
                      <a:pt x="39" y="15"/>
                      <a:pt x="39" y="28"/>
                      <a:pt x="39" y="42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27" y="41"/>
                      <a:pt x="13" y="41"/>
                      <a:pt x="0" y="41"/>
                    </a:cubicBezTo>
                    <a:lnTo>
                      <a:pt x="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26" name="Freeform 102">
                <a:extLst>
                  <a:ext uri="{FF2B5EF4-FFF2-40B4-BE49-F238E27FC236}">
                    <a16:creationId xmlns:a16="http://schemas.microsoft.com/office/drawing/2014/main" id="{6F4BB34D-0526-4DF1-9FAC-68F3F918F2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8351" y="3825875"/>
                <a:ext cx="74613" cy="77788"/>
              </a:xfrm>
              <a:custGeom>
                <a:avLst/>
                <a:gdLst>
                  <a:gd name="T0" fmla="*/ 1 w 40"/>
                  <a:gd name="T1" fmla="*/ 42 h 42"/>
                  <a:gd name="T2" fmla="*/ 1 w 40"/>
                  <a:gd name="T3" fmla="*/ 0 h 42"/>
                  <a:gd name="T4" fmla="*/ 40 w 40"/>
                  <a:gd name="T5" fmla="*/ 0 h 42"/>
                  <a:gd name="T6" fmla="*/ 40 w 40"/>
                  <a:gd name="T7" fmla="*/ 42 h 42"/>
                  <a:gd name="T8" fmla="*/ 40 w 40"/>
                  <a:gd name="T9" fmla="*/ 41 h 42"/>
                  <a:gd name="T10" fmla="*/ 0 w 40"/>
                  <a:gd name="T11" fmla="*/ 41 h 42"/>
                  <a:gd name="T12" fmla="*/ 1 w 40"/>
                  <a:gd name="T1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2">
                    <a:moveTo>
                      <a:pt x="1" y="42"/>
                    </a:moveTo>
                    <a:cubicBezTo>
                      <a:pt x="1" y="28"/>
                      <a:pt x="1" y="14"/>
                      <a:pt x="1" y="0"/>
                    </a:cubicBezTo>
                    <a:cubicBezTo>
                      <a:pt x="14" y="0"/>
                      <a:pt x="26" y="0"/>
                      <a:pt x="40" y="0"/>
                    </a:cubicBezTo>
                    <a:cubicBezTo>
                      <a:pt x="40" y="14"/>
                      <a:pt x="40" y="28"/>
                      <a:pt x="40" y="42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27" y="41"/>
                      <a:pt x="13" y="41"/>
                      <a:pt x="0" y="41"/>
                    </a:cubicBezTo>
                    <a:lnTo>
                      <a:pt x="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27" name="Freeform 103">
                <a:extLst>
                  <a:ext uri="{FF2B5EF4-FFF2-40B4-BE49-F238E27FC236}">
                    <a16:creationId xmlns:a16="http://schemas.microsoft.com/office/drawing/2014/main" id="{0402642F-1E60-41B2-8325-95BB9B2E5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2463" y="2870200"/>
                <a:ext cx="74613" cy="76200"/>
              </a:xfrm>
              <a:custGeom>
                <a:avLst/>
                <a:gdLst>
                  <a:gd name="T0" fmla="*/ 40 w 40"/>
                  <a:gd name="T1" fmla="*/ 0 h 41"/>
                  <a:gd name="T2" fmla="*/ 40 w 40"/>
                  <a:gd name="T3" fmla="*/ 41 h 41"/>
                  <a:gd name="T4" fmla="*/ 1 w 40"/>
                  <a:gd name="T5" fmla="*/ 41 h 41"/>
                  <a:gd name="T6" fmla="*/ 1 w 40"/>
                  <a:gd name="T7" fmla="*/ 0 h 41"/>
                  <a:gd name="T8" fmla="*/ 0 w 40"/>
                  <a:gd name="T9" fmla="*/ 1 h 41"/>
                  <a:gd name="T10" fmla="*/ 40 w 40"/>
                  <a:gd name="T11" fmla="*/ 1 h 41"/>
                  <a:gd name="T12" fmla="*/ 40 w 40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1">
                    <a:moveTo>
                      <a:pt x="40" y="0"/>
                    </a:moveTo>
                    <a:cubicBezTo>
                      <a:pt x="40" y="13"/>
                      <a:pt x="40" y="26"/>
                      <a:pt x="40" y="41"/>
                    </a:cubicBezTo>
                    <a:cubicBezTo>
                      <a:pt x="26" y="41"/>
                      <a:pt x="14" y="41"/>
                      <a:pt x="1" y="41"/>
                    </a:cubicBezTo>
                    <a:cubicBezTo>
                      <a:pt x="1" y="27"/>
                      <a:pt x="1" y="14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3" y="1"/>
                      <a:pt x="27" y="1"/>
                      <a:pt x="40" y="1"/>
                    </a:cubicBez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28" name="Freeform 104">
                <a:extLst>
                  <a:ext uri="{FF2B5EF4-FFF2-40B4-BE49-F238E27FC236}">
                    <a16:creationId xmlns:a16="http://schemas.microsoft.com/office/drawing/2014/main" id="{83462DE5-A0FC-47CA-9696-6E0D31802D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08276" y="2724150"/>
                <a:ext cx="74613" cy="73025"/>
              </a:xfrm>
              <a:custGeom>
                <a:avLst/>
                <a:gdLst>
                  <a:gd name="T0" fmla="*/ 0 w 40"/>
                  <a:gd name="T1" fmla="*/ 39 h 39"/>
                  <a:gd name="T2" fmla="*/ 0 w 40"/>
                  <a:gd name="T3" fmla="*/ 0 h 39"/>
                  <a:gd name="T4" fmla="*/ 40 w 40"/>
                  <a:gd name="T5" fmla="*/ 0 h 39"/>
                  <a:gd name="T6" fmla="*/ 40 w 40"/>
                  <a:gd name="T7" fmla="*/ 39 h 39"/>
                  <a:gd name="T8" fmla="*/ 40 w 40"/>
                  <a:gd name="T9" fmla="*/ 38 h 39"/>
                  <a:gd name="T10" fmla="*/ 0 w 40"/>
                  <a:gd name="T11" fmla="*/ 38 h 39"/>
                  <a:gd name="T12" fmla="*/ 0 w 40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9">
                    <a:moveTo>
                      <a:pt x="0" y="39"/>
                    </a:moveTo>
                    <a:cubicBezTo>
                      <a:pt x="0" y="26"/>
                      <a:pt x="0" y="14"/>
                      <a:pt x="0" y="0"/>
                    </a:cubicBezTo>
                    <a:cubicBezTo>
                      <a:pt x="14" y="0"/>
                      <a:pt x="26" y="0"/>
                      <a:pt x="40" y="0"/>
                    </a:cubicBezTo>
                    <a:cubicBezTo>
                      <a:pt x="40" y="13"/>
                      <a:pt x="40" y="26"/>
                      <a:pt x="40" y="39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27" y="38"/>
                      <a:pt x="13" y="38"/>
                      <a:pt x="0" y="38"/>
                    </a:cubicBez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29" name="Freeform 105">
                <a:extLst>
                  <a:ext uri="{FF2B5EF4-FFF2-40B4-BE49-F238E27FC236}">
                    <a16:creationId xmlns:a16="http://schemas.microsoft.com/office/drawing/2014/main" id="{4AB4A59A-86F1-4C48-B44F-E20B00577F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4051" y="2724150"/>
                <a:ext cx="76200" cy="73025"/>
              </a:xfrm>
              <a:custGeom>
                <a:avLst/>
                <a:gdLst>
                  <a:gd name="T0" fmla="*/ 1 w 41"/>
                  <a:gd name="T1" fmla="*/ 39 h 39"/>
                  <a:gd name="T2" fmla="*/ 0 w 41"/>
                  <a:gd name="T3" fmla="*/ 0 h 39"/>
                  <a:gd name="T4" fmla="*/ 41 w 41"/>
                  <a:gd name="T5" fmla="*/ 0 h 39"/>
                  <a:gd name="T6" fmla="*/ 41 w 41"/>
                  <a:gd name="T7" fmla="*/ 39 h 39"/>
                  <a:gd name="T8" fmla="*/ 41 w 41"/>
                  <a:gd name="T9" fmla="*/ 38 h 39"/>
                  <a:gd name="T10" fmla="*/ 1 w 41"/>
                  <a:gd name="T11" fmla="*/ 38 h 39"/>
                  <a:gd name="T12" fmla="*/ 1 w 41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9">
                    <a:moveTo>
                      <a:pt x="1" y="39"/>
                    </a:moveTo>
                    <a:cubicBezTo>
                      <a:pt x="1" y="26"/>
                      <a:pt x="0" y="14"/>
                      <a:pt x="0" y="0"/>
                    </a:cubicBezTo>
                    <a:cubicBezTo>
                      <a:pt x="14" y="0"/>
                      <a:pt x="26" y="0"/>
                      <a:pt x="41" y="0"/>
                    </a:cubicBezTo>
                    <a:cubicBezTo>
                      <a:pt x="41" y="13"/>
                      <a:pt x="41" y="26"/>
                      <a:pt x="41" y="39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28" y="38"/>
                      <a:pt x="14" y="38"/>
                      <a:pt x="1" y="38"/>
                    </a:cubicBezTo>
                    <a:lnTo>
                      <a:pt x="1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30" name="Freeform 106">
                <a:extLst>
                  <a:ext uri="{FF2B5EF4-FFF2-40B4-BE49-F238E27FC236}">
                    <a16:creationId xmlns:a16="http://schemas.microsoft.com/office/drawing/2014/main" id="{54793A18-1BFF-412A-94D7-550BF24F63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81301" y="2795588"/>
                <a:ext cx="73025" cy="77788"/>
              </a:xfrm>
              <a:custGeom>
                <a:avLst/>
                <a:gdLst>
                  <a:gd name="T0" fmla="*/ 39 w 39"/>
                  <a:gd name="T1" fmla="*/ 40 h 42"/>
                  <a:gd name="T2" fmla="*/ 0 w 39"/>
                  <a:gd name="T3" fmla="*/ 42 h 42"/>
                  <a:gd name="T4" fmla="*/ 0 w 39"/>
                  <a:gd name="T5" fmla="*/ 1 h 42"/>
                  <a:gd name="T6" fmla="*/ 39 w 39"/>
                  <a:gd name="T7" fmla="*/ 1 h 42"/>
                  <a:gd name="T8" fmla="*/ 39 w 39"/>
                  <a:gd name="T9" fmla="*/ 0 h 42"/>
                  <a:gd name="T10" fmla="*/ 39 w 39"/>
                  <a:gd name="T11" fmla="*/ 41 h 42"/>
                  <a:gd name="T12" fmla="*/ 39 w 39"/>
                  <a:gd name="T13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42">
                    <a:moveTo>
                      <a:pt x="39" y="40"/>
                    </a:moveTo>
                    <a:cubicBezTo>
                      <a:pt x="27" y="41"/>
                      <a:pt x="14" y="41"/>
                      <a:pt x="0" y="42"/>
                    </a:cubicBezTo>
                    <a:cubicBezTo>
                      <a:pt x="0" y="28"/>
                      <a:pt x="0" y="16"/>
                      <a:pt x="0" y="1"/>
                    </a:cubicBezTo>
                    <a:cubicBezTo>
                      <a:pt x="13" y="1"/>
                      <a:pt x="26" y="1"/>
                      <a:pt x="39" y="1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4"/>
                      <a:pt x="39" y="27"/>
                      <a:pt x="39" y="41"/>
                    </a:cubicBezTo>
                    <a:lnTo>
                      <a:pt x="3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31" name="Freeform 107">
                <a:extLst>
                  <a:ext uri="{FF2B5EF4-FFF2-40B4-BE49-F238E27FC236}">
                    <a16:creationId xmlns:a16="http://schemas.microsoft.com/office/drawing/2014/main" id="{86DD2BEC-BC30-49A4-93F5-DDAE551BB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7851" y="2795588"/>
                <a:ext cx="73025" cy="76200"/>
              </a:xfrm>
              <a:custGeom>
                <a:avLst/>
                <a:gdLst>
                  <a:gd name="T0" fmla="*/ 0 w 39"/>
                  <a:gd name="T1" fmla="*/ 1 h 41"/>
                  <a:gd name="T2" fmla="*/ 39 w 39"/>
                  <a:gd name="T3" fmla="*/ 1 h 41"/>
                  <a:gd name="T4" fmla="*/ 39 w 39"/>
                  <a:gd name="T5" fmla="*/ 40 h 41"/>
                  <a:gd name="T6" fmla="*/ 0 w 39"/>
                  <a:gd name="T7" fmla="*/ 40 h 41"/>
                  <a:gd name="T8" fmla="*/ 0 w 39"/>
                  <a:gd name="T9" fmla="*/ 41 h 41"/>
                  <a:gd name="T10" fmla="*/ 0 w 39"/>
                  <a:gd name="T11" fmla="*/ 0 h 41"/>
                  <a:gd name="T12" fmla="*/ 0 w 39"/>
                  <a:gd name="T13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41">
                    <a:moveTo>
                      <a:pt x="0" y="1"/>
                    </a:moveTo>
                    <a:cubicBezTo>
                      <a:pt x="12" y="1"/>
                      <a:pt x="25" y="1"/>
                      <a:pt x="39" y="1"/>
                    </a:cubicBezTo>
                    <a:cubicBezTo>
                      <a:pt x="39" y="14"/>
                      <a:pt x="39" y="27"/>
                      <a:pt x="39" y="40"/>
                    </a:cubicBezTo>
                    <a:cubicBezTo>
                      <a:pt x="26" y="40"/>
                      <a:pt x="13" y="40"/>
                      <a:pt x="0" y="40"/>
                    </a:cubicBezTo>
                    <a:cubicBezTo>
                      <a:pt x="0" y="40"/>
                      <a:pt x="0" y="41"/>
                      <a:pt x="0" y="41"/>
                    </a:cubicBezTo>
                    <a:cubicBezTo>
                      <a:pt x="0" y="27"/>
                      <a:pt x="0" y="14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32" name="Freeform 108">
                <a:extLst>
                  <a:ext uri="{FF2B5EF4-FFF2-40B4-BE49-F238E27FC236}">
                    <a16:creationId xmlns:a16="http://schemas.microsoft.com/office/drawing/2014/main" id="{6E5EFFBD-91B9-400D-A6DB-D38DBD8198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65413" y="3711575"/>
                <a:ext cx="73025" cy="74613"/>
              </a:xfrm>
              <a:custGeom>
                <a:avLst/>
                <a:gdLst>
                  <a:gd name="T0" fmla="*/ 39 w 39"/>
                  <a:gd name="T1" fmla="*/ 40 h 40"/>
                  <a:gd name="T2" fmla="*/ 0 w 39"/>
                  <a:gd name="T3" fmla="*/ 40 h 40"/>
                  <a:gd name="T4" fmla="*/ 0 w 39"/>
                  <a:gd name="T5" fmla="*/ 1 h 40"/>
                  <a:gd name="T6" fmla="*/ 39 w 39"/>
                  <a:gd name="T7" fmla="*/ 1 h 40"/>
                  <a:gd name="T8" fmla="*/ 39 w 39"/>
                  <a:gd name="T9" fmla="*/ 0 h 40"/>
                  <a:gd name="T10" fmla="*/ 39 w 39"/>
                  <a:gd name="T1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40">
                    <a:moveTo>
                      <a:pt x="39" y="40"/>
                    </a:moveTo>
                    <a:cubicBezTo>
                      <a:pt x="26" y="40"/>
                      <a:pt x="14" y="40"/>
                      <a:pt x="0" y="40"/>
                    </a:cubicBezTo>
                    <a:cubicBezTo>
                      <a:pt x="0" y="27"/>
                      <a:pt x="0" y="14"/>
                      <a:pt x="0" y="1"/>
                    </a:cubicBezTo>
                    <a:cubicBezTo>
                      <a:pt x="13" y="1"/>
                      <a:pt x="26" y="1"/>
                      <a:pt x="39" y="1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4"/>
                      <a:pt x="39" y="27"/>
                      <a:pt x="39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33" name="Freeform 109">
                <a:extLst>
                  <a:ext uri="{FF2B5EF4-FFF2-40B4-BE49-F238E27FC236}">
                    <a16:creationId xmlns:a16="http://schemas.microsoft.com/office/drawing/2014/main" id="{E27DD581-235E-4EBC-A877-25EA41F517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20951" y="3709988"/>
                <a:ext cx="77788" cy="76200"/>
              </a:xfrm>
              <a:custGeom>
                <a:avLst/>
                <a:gdLst>
                  <a:gd name="T0" fmla="*/ 0 w 41"/>
                  <a:gd name="T1" fmla="*/ 2 h 41"/>
                  <a:gd name="T2" fmla="*/ 41 w 41"/>
                  <a:gd name="T3" fmla="*/ 0 h 41"/>
                  <a:gd name="T4" fmla="*/ 41 w 41"/>
                  <a:gd name="T5" fmla="*/ 41 h 41"/>
                  <a:gd name="T6" fmla="*/ 0 w 41"/>
                  <a:gd name="T7" fmla="*/ 41 h 41"/>
                  <a:gd name="T8" fmla="*/ 1 w 41"/>
                  <a:gd name="T9" fmla="*/ 41 h 41"/>
                  <a:gd name="T10" fmla="*/ 1 w 41"/>
                  <a:gd name="T11" fmla="*/ 1 h 41"/>
                  <a:gd name="T12" fmla="*/ 0 w 41"/>
                  <a:gd name="T13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1">
                    <a:moveTo>
                      <a:pt x="0" y="2"/>
                    </a:moveTo>
                    <a:cubicBezTo>
                      <a:pt x="13" y="1"/>
                      <a:pt x="26" y="1"/>
                      <a:pt x="41" y="0"/>
                    </a:cubicBezTo>
                    <a:cubicBezTo>
                      <a:pt x="41" y="14"/>
                      <a:pt x="41" y="26"/>
                      <a:pt x="41" y="41"/>
                    </a:cubicBezTo>
                    <a:cubicBezTo>
                      <a:pt x="27" y="41"/>
                      <a:pt x="14" y="41"/>
                      <a:pt x="0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28"/>
                      <a:pt x="1" y="14"/>
                      <a:pt x="1" y="1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34" name="Freeform 110">
                <a:extLst>
                  <a:ext uri="{FF2B5EF4-FFF2-40B4-BE49-F238E27FC236}">
                    <a16:creationId xmlns:a16="http://schemas.microsoft.com/office/drawing/2014/main" id="{59FBFA9A-A94F-4BB0-A0E5-F90D617FA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92388" y="3786188"/>
                <a:ext cx="74613" cy="73025"/>
              </a:xfrm>
              <a:custGeom>
                <a:avLst/>
                <a:gdLst>
                  <a:gd name="T0" fmla="*/ 39 w 40"/>
                  <a:gd name="T1" fmla="*/ 0 h 39"/>
                  <a:gd name="T2" fmla="*/ 39 w 40"/>
                  <a:gd name="T3" fmla="*/ 39 h 39"/>
                  <a:gd name="T4" fmla="*/ 0 w 40"/>
                  <a:gd name="T5" fmla="*/ 39 h 39"/>
                  <a:gd name="T6" fmla="*/ 0 w 40"/>
                  <a:gd name="T7" fmla="*/ 0 h 39"/>
                  <a:gd name="T8" fmla="*/ 0 w 40"/>
                  <a:gd name="T9" fmla="*/ 0 h 39"/>
                  <a:gd name="T10" fmla="*/ 40 w 40"/>
                  <a:gd name="T11" fmla="*/ 0 h 39"/>
                  <a:gd name="T12" fmla="*/ 39 w 40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9">
                    <a:moveTo>
                      <a:pt x="39" y="0"/>
                    </a:moveTo>
                    <a:cubicBezTo>
                      <a:pt x="39" y="13"/>
                      <a:pt x="39" y="25"/>
                      <a:pt x="39" y="39"/>
                    </a:cubicBezTo>
                    <a:cubicBezTo>
                      <a:pt x="27" y="39"/>
                      <a:pt x="14" y="39"/>
                      <a:pt x="0" y="39"/>
                    </a:cubicBezTo>
                    <a:cubicBezTo>
                      <a:pt x="0" y="26"/>
                      <a:pt x="0" y="1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0"/>
                      <a:pt x="27" y="0"/>
                      <a:pt x="40" y="0"/>
                    </a:cubicBezTo>
                    <a:lnTo>
                      <a:pt x="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35" name="Freeform 111">
                <a:extLst>
                  <a:ext uri="{FF2B5EF4-FFF2-40B4-BE49-F238E27FC236}">
                    <a16:creationId xmlns:a16="http://schemas.microsoft.com/office/drawing/2014/main" id="{E4E6593A-171C-4CA7-A6C1-D336EF09B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2488" y="3898900"/>
                <a:ext cx="85725" cy="77788"/>
              </a:xfrm>
              <a:custGeom>
                <a:avLst/>
                <a:gdLst>
                  <a:gd name="T0" fmla="*/ 46 w 46"/>
                  <a:gd name="T1" fmla="*/ 42 h 42"/>
                  <a:gd name="T2" fmla="*/ 37 w 46"/>
                  <a:gd name="T3" fmla="*/ 41 h 42"/>
                  <a:gd name="T4" fmla="*/ 6 w 46"/>
                  <a:gd name="T5" fmla="*/ 0 h 42"/>
                  <a:gd name="T6" fmla="*/ 46 w 46"/>
                  <a:gd name="T7" fmla="*/ 3 h 42"/>
                  <a:gd name="T8" fmla="*/ 45 w 46"/>
                  <a:gd name="T9" fmla="*/ 2 h 42"/>
                  <a:gd name="T10" fmla="*/ 45 w 46"/>
                  <a:gd name="T11" fmla="*/ 42 h 42"/>
                  <a:gd name="T12" fmla="*/ 46 w 46"/>
                  <a:gd name="T1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42">
                    <a:moveTo>
                      <a:pt x="46" y="42"/>
                    </a:moveTo>
                    <a:cubicBezTo>
                      <a:pt x="43" y="42"/>
                      <a:pt x="40" y="41"/>
                      <a:pt x="37" y="41"/>
                    </a:cubicBezTo>
                    <a:cubicBezTo>
                      <a:pt x="0" y="41"/>
                      <a:pt x="0" y="41"/>
                      <a:pt x="6" y="0"/>
                    </a:cubicBezTo>
                    <a:cubicBezTo>
                      <a:pt x="19" y="1"/>
                      <a:pt x="32" y="2"/>
                      <a:pt x="46" y="3"/>
                    </a:cubicBezTo>
                    <a:cubicBezTo>
                      <a:pt x="46" y="3"/>
                      <a:pt x="45" y="2"/>
                      <a:pt x="45" y="2"/>
                    </a:cubicBezTo>
                    <a:cubicBezTo>
                      <a:pt x="45" y="15"/>
                      <a:pt x="45" y="29"/>
                      <a:pt x="45" y="42"/>
                    </a:cubicBezTo>
                    <a:lnTo>
                      <a:pt x="46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36" name="Freeform 112">
                <a:extLst>
                  <a:ext uri="{FF2B5EF4-FFF2-40B4-BE49-F238E27FC236}">
                    <a16:creationId xmlns:a16="http://schemas.microsoft.com/office/drawing/2014/main" id="{B665E7A7-0D2B-4384-930A-8F3D5C6283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93738" y="3898900"/>
                <a:ext cx="74613" cy="77788"/>
              </a:xfrm>
              <a:custGeom>
                <a:avLst/>
                <a:gdLst>
                  <a:gd name="T0" fmla="*/ 0 w 40"/>
                  <a:gd name="T1" fmla="*/ 3 h 42"/>
                  <a:gd name="T2" fmla="*/ 40 w 40"/>
                  <a:gd name="T3" fmla="*/ 0 h 42"/>
                  <a:gd name="T4" fmla="*/ 40 w 40"/>
                  <a:gd name="T5" fmla="*/ 42 h 42"/>
                  <a:gd name="T6" fmla="*/ 0 w 40"/>
                  <a:gd name="T7" fmla="*/ 42 h 42"/>
                  <a:gd name="T8" fmla="*/ 0 w 40"/>
                  <a:gd name="T9" fmla="*/ 42 h 42"/>
                  <a:gd name="T10" fmla="*/ 0 w 40"/>
                  <a:gd name="T11" fmla="*/ 2 h 42"/>
                  <a:gd name="T12" fmla="*/ 0 w 40"/>
                  <a:gd name="T13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2">
                    <a:moveTo>
                      <a:pt x="0" y="3"/>
                    </a:moveTo>
                    <a:cubicBezTo>
                      <a:pt x="13" y="2"/>
                      <a:pt x="26" y="1"/>
                      <a:pt x="40" y="0"/>
                    </a:cubicBezTo>
                    <a:cubicBezTo>
                      <a:pt x="40" y="15"/>
                      <a:pt x="40" y="27"/>
                      <a:pt x="40" y="42"/>
                    </a:cubicBezTo>
                    <a:cubicBezTo>
                      <a:pt x="26" y="42"/>
                      <a:pt x="13" y="42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29"/>
                      <a:pt x="0" y="15"/>
                      <a:pt x="0" y="2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37" name="Freeform 113">
                <a:extLst>
                  <a:ext uri="{FF2B5EF4-FFF2-40B4-BE49-F238E27FC236}">
                    <a16:creationId xmlns:a16="http://schemas.microsoft.com/office/drawing/2014/main" id="{34AC9C1C-4D48-438B-95A9-8E104973AE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68351" y="3976688"/>
                <a:ext cx="74613" cy="71438"/>
              </a:xfrm>
              <a:custGeom>
                <a:avLst/>
                <a:gdLst>
                  <a:gd name="T0" fmla="*/ 40 w 40"/>
                  <a:gd name="T1" fmla="*/ 0 h 38"/>
                  <a:gd name="T2" fmla="*/ 40 w 40"/>
                  <a:gd name="T3" fmla="*/ 38 h 38"/>
                  <a:gd name="T4" fmla="*/ 1 w 40"/>
                  <a:gd name="T5" fmla="*/ 38 h 38"/>
                  <a:gd name="T6" fmla="*/ 1 w 40"/>
                  <a:gd name="T7" fmla="*/ 0 h 38"/>
                  <a:gd name="T8" fmla="*/ 0 w 40"/>
                  <a:gd name="T9" fmla="*/ 0 h 38"/>
                  <a:gd name="T10" fmla="*/ 40 w 40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cubicBezTo>
                      <a:pt x="40" y="12"/>
                      <a:pt x="40" y="25"/>
                      <a:pt x="40" y="38"/>
                    </a:cubicBezTo>
                    <a:cubicBezTo>
                      <a:pt x="27" y="38"/>
                      <a:pt x="15" y="38"/>
                      <a:pt x="1" y="38"/>
                    </a:cubicBezTo>
                    <a:cubicBezTo>
                      <a:pt x="1" y="26"/>
                      <a:pt x="1" y="13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0"/>
                      <a:pt x="27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 panose="00020600040101010101" pitchFamily="18" charset="-122"/>
                  <a:ea typeface="思源黑体 CN Regular"/>
                  <a:cs typeface="+mn-cs"/>
                </a:endParaRPr>
              </a:p>
            </p:txBody>
          </p:sp>
        </p:grpSp>
      </p:grpSp>
      <p:sp>
        <p:nvSpPr>
          <p:cNvPr id="140" name="矩形 139">
            <a:extLst>
              <a:ext uri="{FF2B5EF4-FFF2-40B4-BE49-F238E27FC236}">
                <a16:creationId xmlns:a16="http://schemas.microsoft.com/office/drawing/2014/main" id="{2491FC9E-62F9-46B6-8F7C-53BBC860EE66}"/>
              </a:ext>
            </a:extLst>
          </p:cNvPr>
          <p:cNvSpPr/>
          <p:nvPr/>
        </p:nvSpPr>
        <p:spPr>
          <a:xfrm>
            <a:off x="5234225" y="3075057"/>
            <a:ext cx="17235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主席团</a:t>
            </a:r>
          </a:p>
        </p:txBody>
      </p:sp>
      <p:sp>
        <p:nvSpPr>
          <p:cNvPr id="162" name="矩形 161">
            <a:extLst>
              <a:ext uri="{FF2B5EF4-FFF2-40B4-BE49-F238E27FC236}">
                <a16:creationId xmlns:a16="http://schemas.microsoft.com/office/drawing/2014/main" id="{634F61DD-96A1-4252-A607-B1410702980B}"/>
              </a:ext>
            </a:extLst>
          </p:cNvPr>
          <p:cNvSpPr/>
          <p:nvPr/>
        </p:nvSpPr>
        <p:spPr>
          <a:xfrm>
            <a:off x="8772120" y="3895125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体育部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63" name="组合 262">
            <a:extLst>
              <a:ext uri="{FF2B5EF4-FFF2-40B4-BE49-F238E27FC236}">
                <a16:creationId xmlns:a16="http://schemas.microsoft.com/office/drawing/2014/main" id="{12506479-2F25-4829-AFDE-7EA014DA5E7B}"/>
              </a:ext>
            </a:extLst>
          </p:cNvPr>
          <p:cNvGrpSpPr/>
          <p:nvPr/>
        </p:nvGrpSpPr>
        <p:grpSpPr>
          <a:xfrm>
            <a:off x="7889335" y="3687499"/>
            <a:ext cx="809810" cy="809808"/>
            <a:chOff x="7889335" y="3687499"/>
            <a:chExt cx="809810" cy="809808"/>
          </a:xfrm>
        </p:grpSpPr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C460A8DE-0F1E-428A-82A9-E40A2B4A86DB}"/>
                </a:ext>
              </a:extLst>
            </p:cNvPr>
            <p:cNvSpPr/>
            <p:nvPr/>
          </p:nvSpPr>
          <p:spPr>
            <a:xfrm>
              <a:off x="7889335" y="3687499"/>
              <a:ext cx="809810" cy="809808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246" name="iconfont-10823-5193548">
              <a:extLst>
                <a:ext uri="{FF2B5EF4-FFF2-40B4-BE49-F238E27FC236}">
                  <a16:creationId xmlns:a16="http://schemas.microsoft.com/office/drawing/2014/main" id="{EE8CAC74-91DC-4460-B5B2-EC4DD0005088}"/>
                </a:ext>
              </a:extLst>
            </p:cNvPr>
            <p:cNvSpPr>
              <a:spLocks/>
            </p:cNvSpPr>
            <p:nvPr/>
          </p:nvSpPr>
          <p:spPr>
            <a:xfrm>
              <a:off x="8071091" y="3870043"/>
              <a:ext cx="446299" cy="444721"/>
            </a:xfrm>
            <a:custGeom>
              <a:avLst/>
              <a:gdLst>
                <a:gd name="connsiteX0" fmla="*/ 113868 w 462581"/>
                <a:gd name="connsiteY0" fmla="*/ 384477 h 457627"/>
                <a:gd name="connsiteX1" fmla="*/ 126963 w 462581"/>
                <a:gd name="connsiteY1" fmla="*/ 396621 h 457627"/>
                <a:gd name="connsiteX2" fmla="*/ 127201 w 462581"/>
                <a:gd name="connsiteY2" fmla="*/ 402527 h 457627"/>
                <a:gd name="connsiteX3" fmla="*/ 124201 w 462581"/>
                <a:gd name="connsiteY3" fmla="*/ 403860 h 457627"/>
                <a:gd name="connsiteX4" fmla="*/ 121344 w 462581"/>
                <a:gd name="connsiteY4" fmla="*/ 402717 h 457627"/>
                <a:gd name="connsiteX5" fmla="*/ 108249 w 462581"/>
                <a:gd name="connsiteY5" fmla="*/ 390620 h 457627"/>
                <a:gd name="connsiteX6" fmla="*/ 108011 w 462581"/>
                <a:gd name="connsiteY6" fmla="*/ 384715 h 457627"/>
                <a:gd name="connsiteX7" fmla="*/ 113868 w 462581"/>
                <a:gd name="connsiteY7" fmla="*/ 384477 h 457627"/>
                <a:gd name="connsiteX8" fmla="*/ 87678 w 462581"/>
                <a:gd name="connsiteY8" fmla="*/ 360188 h 457627"/>
                <a:gd name="connsiteX9" fmla="*/ 100773 w 462581"/>
                <a:gd name="connsiteY9" fmla="*/ 372332 h 457627"/>
                <a:gd name="connsiteX10" fmla="*/ 101011 w 462581"/>
                <a:gd name="connsiteY10" fmla="*/ 378238 h 457627"/>
                <a:gd name="connsiteX11" fmla="*/ 98011 w 462581"/>
                <a:gd name="connsiteY11" fmla="*/ 379571 h 457627"/>
                <a:gd name="connsiteX12" fmla="*/ 95106 w 462581"/>
                <a:gd name="connsiteY12" fmla="*/ 378428 h 457627"/>
                <a:gd name="connsiteX13" fmla="*/ 82059 w 462581"/>
                <a:gd name="connsiteY13" fmla="*/ 366331 h 457627"/>
                <a:gd name="connsiteX14" fmla="*/ 81821 w 462581"/>
                <a:gd name="connsiteY14" fmla="*/ 360426 h 457627"/>
                <a:gd name="connsiteX15" fmla="*/ 87678 w 462581"/>
                <a:gd name="connsiteY15" fmla="*/ 360188 h 457627"/>
                <a:gd name="connsiteX16" fmla="*/ 61488 w 462581"/>
                <a:gd name="connsiteY16" fmla="*/ 335851 h 457627"/>
                <a:gd name="connsiteX17" fmla="*/ 74583 w 462581"/>
                <a:gd name="connsiteY17" fmla="*/ 347996 h 457627"/>
                <a:gd name="connsiteX18" fmla="*/ 74821 w 462581"/>
                <a:gd name="connsiteY18" fmla="*/ 353901 h 457627"/>
                <a:gd name="connsiteX19" fmla="*/ 71821 w 462581"/>
                <a:gd name="connsiteY19" fmla="*/ 355187 h 457627"/>
                <a:gd name="connsiteX20" fmla="*/ 68917 w 462581"/>
                <a:gd name="connsiteY20" fmla="*/ 354092 h 457627"/>
                <a:gd name="connsiteX21" fmla="*/ 55869 w 462581"/>
                <a:gd name="connsiteY21" fmla="*/ 341995 h 457627"/>
                <a:gd name="connsiteX22" fmla="*/ 55631 w 462581"/>
                <a:gd name="connsiteY22" fmla="*/ 336089 h 457627"/>
                <a:gd name="connsiteX23" fmla="*/ 61488 w 462581"/>
                <a:gd name="connsiteY23" fmla="*/ 335851 h 457627"/>
                <a:gd name="connsiteX24" fmla="*/ 53267 w 462581"/>
                <a:gd name="connsiteY24" fmla="*/ 304908 h 457627"/>
                <a:gd name="connsiteX25" fmla="*/ 38741 w 462581"/>
                <a:gd name="connsiteY25" fmla="*/ 314718 h 457627"/>
                <a:gd name="connsiteX26" fmla="*/ 48409 w 462581"/>
                <a:gd name="connsiteY26" fmla="*/ 323718 h 457627"/>
                <a:gd name="connsiteX27" fmla="*/ 48647 w 462581"/>
                <a:gd name="connsiteY27" fmla="*/ 329623 h 457627"/>
                <a:gd name="connsiteX28" fmla="*/ 45599 w 462581"/>
                <a:gd name="connsiteY28" fmla="*/ 330909 h 457627"/>
                <a:gd name="connsiteX29" fmla="*/ 42742 w 462581"/>
                <a:gd name="connsiteY29" fmla="*/ 329813 h 457627"/>
                <a:gd name="connsiteX30" fmla="*/ 32502 w 462581"/>
                <a:gd name="connsiteY30" fmla="*/ 320289 h 457627"/>
                <a:gd name="connsiteX31" fmla="*/ 9451 w 462581"/>
                <a:gd name="connsiteY31" fmla="*/ 362195 h 457627"/>
                <a:gd name="connsiteX32" fmla="*/ 26025 w 462581"/>
                <a:gd name="connsiteY32" fmla="*/ 419626 h 457627"/>
                <a:gd name="connsiteX33" fmla="*/ 88654 w 462581"/>
                <a:gd name="connsiteY33" fmla="*/ 448960 h 457627"/>
                <a:gd name="connsiteX34" fmla="*/ 139471 w 462581"/>
                <a:gd name="connsiteY34" fmla="*/ 419578 h 457627"/>
                <a:gd name="connsiteX35" fmla="*/ 134375 w 462581"/>
                <a:gd name="connsiteY35" fmla="*/ 414816 h 457627"/>
                <a:gd name="connsiteX36" fmla="*/ 134137 w 462581"/>
                <a:gd name="connsiteY36" fmla="*/ 408911 h 457627"/>
                <a:gd name="connsiteX37" fmla="*/ 139995 w 462581"/>
                <a:gd name="connsiteY37" fmla="*/ 408673 h 457627"/>
                <a:gd name="connsiteX38" fmla="*/ 144948 w 462581"/>
                <a:gd name="connsiteY38" fmla="*/ 413245 h 457627"/>
                <a:gd name="connsiteX39" fmla="*/ 154188 w 462581"/>
                <a:gd name="connsiteY39" fmla="*/ 400959 h 457627"/>
                <a:gd name="connsiteX40" fmla="*/ 54648 w 462581"/>
                <a:gd name="connsiteY40" fmla="*/ 294669 h 457627"/>
                <a:gd name="connsiteX41" fmla="*/ 164761 w 462581"/>
                <a:gd name="connsiteY41" fmla="*/ 399578 h 457627"/>
                <a:gd name="connsiteX42" fmla="*/ 163094 w 462581"/>
                <a:gd name="connsiteY42" fmla="*/ 402435 h 457627"/>
                <a:gd name="connsiteX43" fmla="*/ 143091 w 462581"/>
                <a:gd name="connsiteY43" fmla="*/ 427864 h 457627"/>
                <a:gd name="connsiteX44" fmla="*/ 89606 w 462581"/>
                <a:gd name="connsiteY44" fmla="*/ 457199 h 457627"/>
                <a:gd name="connsiteX45" fmla="*/ 82510 w 462581"/>
                <a:gd name="connsiteY45" fmla="*/ 457627 h 457627"/>
                <a:gd name="connsiteX46" fmla="*/ 19881 w 462581"/>
                <a:gd name="connsiteY46" fmla="*/ 425245 h 457627"/>
                <a:gd name="connsiteX47" fmla="*/ 19833 w 462581"/>
                <a:gd name="connsiteY47" fmla="*/ 425150 h 457627"/>
                <a:gd name="connsiteX48" fmla="*/ 1259 w 462581"/>
                <a:gd name="connsiteY48" fmla="*/ 360719 h 457627"/>
                <a:gd name="connsiteX49" fmla="*/ 29501 w 462581"/>
                <a:gd name="connsiteY49" fmla="*/ 311575 h 457627"/>
                <a:gd name="connsiteX50" fmla="*/ 29835 w 462581"/>
                <a:gd name="connsiteY50" fmla="*/ 311289 h 457627"/>
                <a:gd name="connsiteX51" fmla="*/ 51981 w 462581"/>
                <a:gd name="connsiteY51" fmla="*/ 296050 h 457627"/>
                <a:gd name="connsiteX52" fmla="*/ 231436 w 462581"/>
                <a:gd name="connsiteY52" fmla="*/ 237267 h 457627"/>
                <a:gd name="connsiteX53" fmla="*/ 232674 w 462581"/>
                <a:gd name="connsiteY53" fmla="*/ 243029 h 457627"/>
                <a:gd name="connsiteX54" fmla="*/ 224293 w 462581"/>
                <a:gd name="connsiteY54" fmla="*/ 258127 h 457627"/>
                <a:gd name="connsiteX55" fmla="*/ 220484 w 462581"/>
                <a:gd name="connsiteY55" fmla="*/ 260603 h 457627"/>
                <a:gd name="connsiteX56" fmla="*/ 218817 w 462581"/>
                <a:gd name="connsiteY56" fmla="*/ 260270 h 457627"/>
                <a:gd name="connsiteX57" fmla="*/ 216674 w 462581"/>
                <a:gd name="connsiteY57" fmla="*/ 254793 h 457627"/>
                <a:gd name="connsiteX58" fmla="*/ 225674 w 462581"/>
                <a:gd name="connsiteY58" fmla="*/ 238600 h 457627"/>
                <a:gd name="connsiteX59" fmla="*/ 231436 w 462581"/>
                <a:gd name="connsiteY59" fmla="*/ 237267 h 457627"/>
                <a:gd name="connsiteX60" fmla="*/ 253530 w 462581"/>
                <a:gd name="connsiteY60" fmla="*/ 209120 h 457627"/>
                <a:gd name="connsiteX61" fmla="*/ 253863 w 462581"/>
                <a:gd name="connsiteY61" fmla="*/ 215026 h 457627"/>
                <a:gd name="connsiteX62" fmla="*/ 242769 w 462581"/>
                <a:gd name="connsiteY62" fmla="*/ 228599 h 457627"/>
                <a:gd name="connsiteX63" fmla="*/ 239435 w 462581"/>
                <a:gd name="connsiteY63" fmla="*/ 230266 h 457627"/>
                <a:gd name="connsiteX64" fmla="*/ 236912 w 462581"/>
                <a:gd name="connsiteY64" fmla="*/ 229409 h 457627"/>
                <a:gd name="connsiteX65" fmla="*/ 236102 w 462581"/>
                <a:gd name="connsiteY65" fmla="*/ 223598 h 457627"/>
                <a:gd name="connsiteX66" fmla="*/ 247578 w 462581"/>
                <a:gd name="connsiteY66" fmla="*/ 209549 h 457627"/>
                <a:gd name="connsiteX67" fmla="*/ 253530 w 462581"/>
                <a:gd name="connsiteY67" fmla="*/ 209120 h 457627"/>
                <a:gd name="connsiteX68" fmla="*/ 398859 w 462581"/>
                <a:gd name="connsiteY68" fmla="*/ 197595 h 457627"/>
                <a:gd name="connsiteX69" fmla="*/ 399716 w 462581"/>
                <a:gd name="connsiteY69" fmla="*/ 203453 h 457627"/>
                <a:gd name="connsiteX70" fmla="*/ 387764 w 462581"/>
                <a:gd name="connsiteY70" fmla="*/ 217502 h 457627"/>
                <a:gd name="connsiteX71" fmla="*/ 384764 w 462581"/>
                <a:gd name="connsiteY71" fmla="*/ 218741 h 457627"/>
                <a:gd name="connsiteX72" fmla="*/ 381860 w 462581"/>
                <a:gd name="connsiteY72" fmla="*/ 217550 h 457627"/>
                <a:gd name="connsiteX73" fmla="*/ 381812 w 462581"/>
                <a:gd name="connsiteY73" fmla="*/ 211692 h 457627"/>
                <a:gd name="connsiteX74" fmla="*/ 393002 w 462581"/>
                <a:gd name="connsiteY74" fmla="*/ 198500 h 457627"/>
                <a:gd name="connsiteX75" fmla="*/ 398859 w 462581"/>
                <a:gd name="connsiteY75" fmla="*/ 197595 h 457627"/>
                <a:gd name="connsiteX76" fmla="*/ 273291 w 462581"/>
                <a:gd name="connsiteY76" fmla="*/ 183974 h 457627"/>
                <a:gd name="connsiteX77" fmla="*/ 279244 w 462581"/>
                <a:gd name="connsiteY77" fmla="*/ 184403 h 457627"/>
                <a:gd name="connsiteX78" fmla="*/ 278815 w 462581"/>
                <a:gd name="connsiteY78" fmla="*/ 190308 h 457627"/>
                <a:gd name="connsiteX79" fmla="*/ 265911 w 462581"/>
                <a:gd name="connsiteY79" fmla="*/ 202262 h 457627"/>
                <a:gd name="connsiteX80" fmla="*/ 263006 w 462581"/>
                <a:gd name="connsiteY80" fmla="*/ 203453 h 457627"/>
                <a:gd name="connsiteX81" fmla="*/ 260006 w 462581"/>
                <a:gd name="connsiteY81" fmla="*/ 202215 h 457627"/>
                <a:gd name="connsiteX82" fmla="*/ 260006 w 462581"/>
                <a:gd name="connsiteY82" fmla="*/ 196309 h 457627"/>
                <a:gd name="connsiteX83" fmla="*/ 273291 w 462581"/>
                <a:gd name="connsiteY83" fmla="*/ 183974 h 457627"/>
                <a:gd name="connsiteX84" fmla="*/ 416811 w 462581"/>
                <a:gd name="connsiteY84" fmla="*/ 166781 h 457627"/>
                <a:gd name="connsiteX85" fmla="*/ 418620 w 462581"/>
                <a:gd name="connsiteY85" fmla="*/ 172401 h 457627"/>
                <a:gd name="connsiteX86" fmla="*/ 409811 w 462581"/>
                <a:gd name="connsiteY86" fmla="*/ 188260 h 457627"/>
                <a:gd name="connsiteX87" fmla="*/ 406240 w 462581"/>
                <a:gd name="connsiteY87" fmla="*/ 190308 h 457627"/>
                <a:gd name="connsiteX88" fmla="*/ 404097 w 462581"/>
                <a:gd name="connsiteY88" fmla="*/ 189689 h 457627"/>
                <a:gd name="connsiteX89" fmla="*/ 402669 w 462581"/>
                <a:gd name="connsiteY89" fmla="*/ 183974 h 457627"/>
                <a:gd name="connsiteX90" fmla="*/ 411192 w 462581"/>
                <a:gd name="connsiteY90" fmla="*/ 168639 h 457627"/>
                <a:gd name="connsiteX91" fmla="*/ 416811 w 462581"/>
                <a:gd name="connsiteY91" fmla="*/ 166781 h 457627"/>
                <a:gd name="connsiteX92" fmla="*/ 302100 w 462581"/>
                <a:gd name="connsiteY92" fmla="*/ 161971 h 457627"/>
                <a:gd name="connsiteX93" fmla="*/ 307862 w 462581"/>
                <a:gd name="connsiteY93" fmla="*/ 163162 h 457627"/>
                <a:gd name="connsiteX94" fmla="*/ 306719 w 462581"/>
                <a:gd name="connsiteY94" fmla="*/ 168924 h 457627"/>
                <a:gd name="connsiteX95" fmla="*/ 292434 w 462581"/>
                <a:gd name="connsiteY95" fmla="*/ 179164 h 457627"/>
                <a:gd name="connsiteX96" fmla="*/ 289958 w 462581"/>
                <a:gd name="connsiteY96" fmla="*/ 180021 h 457627"/>
                <a:gd name="connsiteX97" fmla="*/ 286624 w 462581"/>
                <a:gd name="connsiteY97" fmla="*/ 178354 h 457627"/>
                <a:gd name="connsiteX98" fmla="*/ 287386 w 462581"/>
                <a:gd name="connsiteY98" fmla="*/ 172496 h 457627"/>
                <a:gd name="connsiteX99" fmla="*/ 302100 w 462581"/>
                <a:gd name="connsiteY99" fmla="*/ 161971 h 457627"/>
                <a:gd name="connsiteX100" fmla="*/ 333242 w 462581"/>
                <a:gd name="connsiteY100" fmla="*/ 143635 h 457627"/>
                <a:gd name="connsiteX101" fmla="*/ 338766 w 462581"/>
                <a:gd name="connsiteY101" fmla="*/ 145398 h 457627"/>
                <a:gd name="connsiteX102" fmla="*/ 336956 w 462581"/>
                <a:gd name="connsiteY102" fmla="*/ 151017 h 457627"/>
                <a:gd name="connsiteX103" fmla="*/ 321576 w 462581"/>
                <a:gd name="connsiteY103" fmla="*/ 159542 h 457627"/>
                <a:gd name="connsiteX104" fmla="*/ 319481 w 462581"/>
                <a:gd name="connsiteY104" fmla="*/ 160114 h 457627"/>
                <a:gd name="connsiteX105" fmla="*/ 315909 w 462581"/>
                <a:gd name="connsiteY105" fmla="*/ 158113 h 457627"/>
                <a:gd name="connsiteX106" fmla="*/ 317385 w 462581"/>
                <a:gd name="connsiteY106" fmla="*/ 152398 h 457627"/>
                <a:gd name="connsiteX107" fmla="*/ 333242 w 462581"/>
                <a:gd name="connsiteY107" fmla="*/ 143635 h 457627"/>
                <a:gd name="connsiteX108" fmla="*/ 429763 w 462581"/>
                <a:gd name="connsiteY108" fmla="*/ 133491 h 457627"/>
                <a:gd name="connsiteX109" fmla="*/ 432572 w 462581"/>
                <a:gd name="connsiteY109" fmla="*/ 138682 h 457627"/>
                <a:gd name="connsiteX110" fmla="*/ 426239 w 462581"/>
                <a:gd name="connsiteY110" fmla="*/ 155827 h 457627"/>
                <a:gd name="connsiteX111" fmla="*/ 422382 w 462581"/>
                <a:gd name="connsiteY111" fmla="*/ 158399 h 457627"/>
                <a:gd name="connsiteX112" fmla="*/ 420763 w 462581"/>
                <a:gd name="connsiteY112" fmla="*/ 158113 h 457627"/>
                <a:gd name="connsiteX113" fmla="*/ 418525 w 462581"/>
                <a:gd name="connsiteY113" fmla="*/ 152684 h 457627"/>
                <a:gd name="connsiteX114" fmla="*/ 424525 w 462581"/>
                <a:gd name="connsiteY114" fmla="*/ 136253 h 457627"/>
                <a:gd name="connsiteX115" fmla="*/ 429763 w 462581"/>
                <a:gd name="connsiteY115" fmla="*/ 133491 h 457627"/>
                <a:gd name="connsiteX116" fmla="*/ 366241 w 462581"/>
                <a:gd name="connsiteY116" fmla="*/ 128872 h 457627"/>
                <a:gd name="connsiteX117" fmla="*/ 371622 w 462581"/>
                <a:gd name="connsiteY117" fmla="*/ 131253 h 457627"/>
                <a:gd name="connsiteX118" fmla="*/ 369241 w 462581"/>
                <a:gd name="connsiteY118" fmla="*/ 136587 h 457627"/>
                <a:gd name="connsiteX119" fmla="*/ 352956 w 462581"/>
                <a:gd name="connsiteY119" fmla="*/ 143397 h 457627"/>
                <a:gd name="connsiteX120" fmla="*/ 351241 w 462581"/>
                <a:gd name="connsiteY120" fmla="*/ 143731 h 457627"/>
                <a:gd name="connsiteX121" fmla="*/ 347432 w 462581"/>
                <a:gd name="connsiteY121" fmla="*/ 141302 h 457627"/>
                <a:gd name="connsiteX122" fmla="*/ 349575 w 462581"/>
                <a:gd name="connsiteY122" fmla="*/ 135777 h 457627"/>
                <a:gd name="connsiteX123" fmla="*/ 366241 w 462581"/>
                <a:gd name="connsiteY123" fmla="*/ 128872 h 457627"/>
                <a:gd name="connsiteX124" fmla="*/ 400526 w 462581"/>
                <a:gd name="connsiteY124" fmla="*/ 117489 h 457627"/>
                <a:gd name="connsiteX125" fmla="*/ 405668 w 462581"/>
                <a:gd name="connsiteY125" fmla="*/ 120394 h 457627"/>
                <a:gd name="connsiteX126" fmla="*/ 402764 w 462581"/>
                <a:gd name="connsiteY126" fmla="*/ 125538 h 457627"/>
                <a:gd name="connsiteX127" fmla="*/ 385859 w 462581"/>
                <a:gd name="connsiteY127" fmla="*/ 130634 h 457627"/>
                <a:gd name="connsiteX128" fmla="*/ 384526 w 462581"/>
                <a:gd name="connsiteY128" fmla="*/ 130872 h 457627"/>
                <a:gd name="connsiteX129" fmla="*/ 380622 w 462581"/>
                <a:gd name="connsiteY129" fmla="*/ 127967 h 457627"/>
                <a:gd name="connsiteX130" fmla="*/ 383288 w 462581"/>
                <a:gd name="connsiteY130" fmla="*/ 122728 h 457627"/>
                <a:gd name="connsiteX131" fmla="*/ 400526 w 462581"/>
                <a:gd name="connsiteY131" fmla="*/ 117489 h 457627"/>
                <a:gd name="connsiteX132" fmla="*/ 430239 w 462581"/>
                <a:gd name="connsiteY132" fmla="*/ 110631 h 457627"/>
                <a:gd name="connsiteX133" fmla="*/ 436477 w 462581"/>
                <a:gd name="connsiteY133" fmla="*/ 119204 h 457627"/>
                <a:gd name="connsiteX134" fmla="*/ 436477 w 462581"/>
                <a:gd name="connsiteY134" fmla="*/ 120251 h 457627"/>
                <a:gd name="connsiteX135" fmla="*/ 432334 w 462581"/>
                <a:gd name="connsiteY135" fmla="*/ 124204 h 457627"/>
                <a:gd name="connsiteX136" fmla="*/ 432144 w 462581"/>
                <a:gd name="connsiteY136" fmla="*/ 124204 h 457627"/>
                <a:gd name="connsiteX137" fmla="*/ 428144 w 462581"/>
                <a:gd name="connsiteY137" fmla="*/ 119870 h 457627"/>
                <a:gd name="connsiteX138" fmla="*/ 428144 w 462581"/>
                <a:gd name="connsiteY138" fmla="*/ 119442 h 457627"/>
                <a:gd name="connsiteX139" fmla="*/ 419811 w 462581"/>
                <a:gd name="connsiteY139" fmla="*/ 121251 h 457627"/>
                <a:gd name="connsiteX140" fmla="*/ 414811 w 462581"/>
                <a:gd name="connsiteY140" fmla="*/ 118156 h 457627"/>
                <a:gd name="connsiteX141" fmla="*/ 418001 w 462581"/>
                <a:gd name="connsiteY141" fmla="*/ 113155 h 457627"/>
                <a:gd name="connsiteX142" fmla="*/ 429430 w 462581"/>
                <a:gd name="connsiteY142" fmla="*/ 110726 h 457627"/>
                <a:gd name="connsiteX143" fmla="*/ 430239 w 462581"/>
                <a:gd name="connsiteY143" fmla="*/ 110631 h 457627"/>
                <a:gd name="connsiteX144" fmla="*/ 353860 w 462581"/>
                <a:gd name="connsiteY144" fmla="*/ 17524 h 457627"/>
                <a:gd name="connsiteX145" fmla="*/ 361717 w 462581"/>
                <a:gd name="connsiteY145" fmla="*/ 20048 h 457627"/>
                <a:gd name="connsiteX146" fmla="*/ 363479 w 462581"/>
                <a:gd name="connsiteY146" fmla="*/ 58719 h 457627"/>
                <a:gd name="connsiteX147" fmla="*/ 351194 w 462581"/>
                <a:gd name="connsiteY147" fmla="*/ 97582 h 457627"/>
                <a:gd name="connsiteX148" fmla="*/ 345289 w 462581"/>
                <a:gd name="connsiteY148" fmla="*/ 97344 h 457627"/>
                <a:gd name="connsiteX149" fmla="*/ 345527 w 462581"/>
                <a:gd name="connsiteY149" fmla="*/ 91486 h 457627"/>
                <a:gd name="connsiteX150" fmla="*/ 355194 w 462581"/>
                <a:gd name="connsiteY150" fmla="*/ 57338 h 457627"/>
                <a:gd name="connsiteX151" fmla="*/ 355289 w 462581"/>
                <a:gd name="connsiteY151" fmla="*/ 25810 h 457627"/>
                <a:gd name="connsiteX152" fmla="*/ 232102 w 462581"/>
                <a:gd name="connsiteY152" fmla="*/ 122490 h 457627"/>
                <a:gd name="connsiteX153" fmla="*/ 197151 w 462581"/>
                <a:gd name="connsiteY153" fmla="*/ 188022 h 457627"/>
                <a:gd name="connsiteX154" fmla="*/ 193246 w 462581"/>
                <a:gd name="connsiteY154" fmla="*/ 190880 h 457627"/>
                <a:gd name="connsiteX155" fmla="*/ 191913 w 462581"/>
                <a:gd name="connsiteY155" fmla="*/ 190642 h 457627"/>
                <a:gd name="connsiteX156" fmla="*/ 189294 w 462581"/>
                <a:gd name="connsiteY156" fmla="*/ 185546 h 457627"/>
                <a:gd name="connsiteX157" fmla="*/ 225293 w 462581"/>
                <a:gd name="connsiteY157" fmla="*/ 117775 h 457627"/>
                <a:gd name="connsiteX158" fmla="*/ 276053 w 462581"/>
                <a:gd name="connsiteY158" fmla="*/ 62101 h 457627"/>
                <a:gd name="connsiteX159" fmla="*/ 353860 w 462581"/>
                <a:gd name="connsiteY159" fmla="*/ 17524 h 457627"/>
                <a:gd name="connsiteX160" fmla="*/ 188193 w 462581"/>
                <a:gd name="connsiteY160" fmla="*/ 326 h 457627"/>
                <a:gd name="connsiteX161" fmla="*/ 190480 w 462581"/>
                <a:gd name="connsiteY161" fmla="*/ 2849 h 457627"/>
                <a:gd name="connsiteX162" fmla="*/ 190670 w 462581"/>
                <a:gd name="connsiteY162" fmla="*/ 3135 h 457627"/>
                <a:gd name="connsiteX163" fmla="*/ 206149 w 462581"/>
                <a:gd name="connsiteY163" fmla="*/ 87662 h 457627"/>
                <a:gd name="connsiteX164" fmla="*/ 198814 w 462581"/>
                <a:gd name="connsiteY164" fmla="*/ 122902 h 457627"/>
                <a:gd name="connsiteX165" fmla="*/ 194956 w 462581"/>
                <a:gd name="connsiteY165" fmla="*/ 125473 h 457627"/>
                <a:gd name="connsiteX166" fmla="*/ 193337 w 462581"/>
                <a:gd name="connsiteY166" fmla="*/ 125140 h 457627"/>
                <a:gd name="connsiteX167" fmla="*/ 191099 w 462581"/>
                <a:gd name="connsiteY167" fmla="*/ 119759 h 457627"/>
                <a:gd name="connsiteX168" fmla="*/ 197814 w 462581"/>
                <a:gd name="connsiteY168" fmla="*/ 86662 h 457627"/>
                <a:gd name="connsiteX169" fmla="*/ 186574 w 462581"/>
                <a:gd name="connsiteY169" fmla="*/ 14850 h 457627"/>
                <a:gd name="connsiteX170" fmla="*/ 95464 w 462581"/>
                <a:gd name="connsiteY170" fmla="*/ 232239 h 457627"/>
                <a:gd name="connsiteX171" fmla="*/ 231296 w 462581"/>
                <a:gd name="connsiteY171" fmla="*/ 364195 h 457627"/>
                <a:gd name="connsiteX172" fmla="*/ 449188 w 462581"/>
                <a:gd name="connsiteY172" fmla="*/ 270811 h 457627"/>
                <a:gd name="connsiteX173" fmla="*/ 397036 w 462581"/>
                <a:gd name="connsiteY173" fmla="*/ 258240 h 457627"/>
                <a:gd name="connsiteX174" fmla="*/ 218246 w 462581"/>
                <a:gd name="connsiteY174" fmla="*/ 317670 h 457627"/>
                <a:gd name="connsiteX175" fmla="*/ 212483 w 462581"/>
                <a:gd name="connsiteY175" fmla="*/ 316337 h 457627"/>
                <a:gd name="connsiteX176" fmla="*/ 213769 w 462581"/>
                <a:gd name="connsiteY176" fmla="*/ 310575 h 457627"/>
                <a:gd name="connsiteX177" fmla="*/ 321120 w 462581"/>
                <a:gd name="connsiteY177" fmla="*/ 259906 h 457627"/>
                <a:gd name="connsiteX178" fmla="*/ 398227 w 462581"/>
                <a:gd name="connsiteY178" fmla="*/ 249858 h 457627"/>
                <a:gd name="connsiteX179" fmla="*/ 460904 w 462581"/>
                <a:gd name="connsiteY179" fmla="*/ 267954 h 457627"/>
                <a:gd name="connsiteX180" fmla="*/ 462571 w 462581"/>
                <a:gd name="connsiteY180" fmla="*/ 271764 h 457627"/>
                <a:gd name="connsiteX181" fmla="*/ 460047 w 462581"/>
                <a:gd name="connsiteY181" fmla="*/ 275097 h 457627"/>
                <a:gd name="connsiteX182" fmla="*/ 232058 w 462581"/>
                <a:gd name="connsiteY182" fmla="*/ 372862 h 457627"/>
                <a:gd name="connsiteX183" fmla="*/ 230391 w 462581"/>
                <a:gd name="connsiteY183" fmla="*/ 373196 h 457627"/>
                <a:gd name="connsiteX184" fmla="*/ 227485 w 462581"/>
                <a:gd name="connsiteY184" fmla="*/ 372005 h 457627"/>
                <a:gd name="connsiteX185" fmla="*/ 87606 w 462581"/>
                <a:gd name="connsiteY185" fmla="*/ 236239 h 457627"/>
                <a:gd name="connsiteX186" fmla="*/ 86653 w 462581"/>
                <a:gd name="connsiteY186" fmla="*/ 231667 h 457627"/>
                <a:gd name="connsiteX187" fmla="*/ 182716 w 462581"/>
                <a:gd name="connsiteY187" fmla="*/ 2611 h 457627"/>
                <a:gd name="connsiteX188" fmla="*/ 188193 w 462581"/>
                <a:gd name="connsiteY188" fmla="*/ 326 h 457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462581" h="457627">
                  <a:moveTo>
                    <a:pt x="113868" y="384477"/>
                  </a:moveTo>
                  <a:lnTo>
                    <a:pt x="126963" y="396621"/>
                  </a:lnTo>
                  <a:cubicBezTo>
                    <a:pt x="128724" y="398193"/>
                    <a:pt x="128772" y="400860"/>
                    <a:pt x="127201" y="402527"/>
                  </a:cubicBezTo>
                  <a:cubicBezTo>
                    <a:pt x="126439" y="403384"/>
                    <a:pt x="125296" y="403860"/>
                    <a:pt x="124201" y="403860"/>
                  </a:cubicBezTo>
                  <a:cubicBezTo>
                    <a:pt x="123153" y="403860"/>
                    <a:pt x="122106" y="403479"/>
                    <a:pt x="121344" y="402717"/>
                  </a:cubicBezTo>
                  <a:lnTo>
                    <a:pt x="108249" y="390620"/>
                  </a:lnTo>
                  <a:cubicBezTo>
                    <a:pt x="106487" y="389049"/>
                    <a:pt x="106439" y="386382"/>
                    <a:pt x="108011" y="384715"/>
                  </a:cubicBezTo>
                  <a:cubicBezTo>
                    <a:pt x="109535" y="383000"/>
                    <a:pt x="112201" y="382953"/>
                    <a:pt x="113868" y="384477"/>
                  </a:cubicBezTo>
                  <a:close/>
                  <a:moveTo>
                    <a:pt x="87678" y="360188"/>
                  </a:moveTo>
                  <a:lnTo>
                    <a:pt x="100773" y="372332"/>
                  </a:lnTo>
                  <a:cubicBezTo>
                    <a:pt x="102535" y="373904"/>
                    <a:pt x="102582" y="376571"/>
                    <a:pt x="101011" y="378238"/>
                  </a:cubicBezTo>
                  <a:cubicBezTo>
                    <a:pt x="100249" y="379095"/>
                    <a:pt x="99106" y="379571"/>
                    <a:pt x="98011" y="379571"/>
                  </a:cubicBezTo>
                  <a:cubicBezTo>
                    <a:pt x="96963" y="379571"/>
                    <a:pt x="95916" y="379190"/>
                    <a:pt x="95106" y="378428"/>
                  </a:cubicBezTo>
                  <a:lnTo>
                    <a:pt x="82059" y="366331"/>
                  </a:lnTo>
                  <a:cubicBezTo>
                    <a:pt x="80297" y="364807"/>
                    <a:pt x="80250" y="362093"/>
                    <a:pt x="81821" y="360426"/>
                  </a:cubicBezTo>
                  <a:cubicBezTo>
                    <a:pt x="83345" y="358711"/>
                    <a:pt x="86011" y="358664"/>
                    <a:pt x="87678" y="360188"/>
                  </a:cubicBezTo>
                  <a:close/>
                  <a:moveTo>
                    <a:pt x="61488" y="335851"/>
                  </a:moveTo>
                  <a:lnTo>
                    <a:pt x="74583" y="347996"/>
                  </a:lnTo>
                  <a:cubicBezTo>
                    <a:pt x="76345" y="349567"/>
                    <a:pt x="76393" y="352234"/>
                    <a:pt x="74821" y="353901"/>
                  </a:cubicBezTo>
                  <a:cubicBezTo>
                    <a:pt x="74059" y="354711"/>
                    <a:pt x="72917" y="355187"/>
                    <a:pt x="71821" y="355187"/>
                  </a:cubicBezTo>
                  <a:cubicBezTo>
                    <a:pt x="70774" y="355187"/>
                    <a:pt x="69726" y="354854"/>
                    <a:pt x="68917" y="354092"/>
                  </a:cubicBezTo>
                  <a:lnTo>
                    <a:pt x="55869" y="341995"/>
                  </a:lnTo>
                  <a:cubicBezTo>
                    <a:pt x="54108" y="340423"/>
                    <a:pt x="54060" y="337756"/>
                    <a:pt x="55631" y="336089"/>
                  </a:cubicBezTo>
                  <a:cubicBezTo>
                    <a:pt x="57155" y="334375"/>
                    <a:pt x="59822" y="334327"/>
                    <a:pt x="61488" y="335851"/>
                  </a:cubicBezTo>
                  <a:close/>
                  <a:moveTo>
                    <a:pt x="53267" y="304908"/>
                  </a:moveTo>
                  <a:cubicBezTo>
                    <a:pt x="48028" y="307813"/>
                    <a:pt x="43170" y="311098"/>
                    <a:pt x="38741" y="314718"/>
                  </a:cubicBezTo>
                  <a:lnTo>
                    <a:pt x="48409" y="323718"/>
                  </a:lnTo>
                  <a:cubicBezTo>
                    <a:pt x="50124" y="325289"/>
                    <a:pt x="50171" y="327956"/>
                    <a:pt x="48647" y="329623"/>
                  </a:cubicBezTo>
                  <a:cubicBezTo>
                    <a:pt x="47838" y="330432"/>
                    <a:pt x="46742" y="330909"/>
                    <a:pt x="45599" y="330909"/>
                  </a:cubicBezTo>
                  <a:cubicBezTo>
                    <a:pt x="44599" y="330909"/>
                    <a:pt x="43504" y="330575"/>
                    <a:pt x="42742" y="329813"/>
                  </a:cubicBezTo>
                  <a:lnTo>
                    <a:pt x="32502" y="320289"/>
                  </a:lnTo>
                  <a:cubicBezTo>
                    <a:pt x="20357" y="332099"/>
                    <a:pt x="12308" y="346576"/>
                    <a:pt x="9451" y="362195"/>
                  </a:cubicBezTo>
                  <a:cubicBezTo>
                    <a:pt x="5640" y="383006"/>
                    <a:pt x="11546" y="403387"/>
                    <a:pt x="26025" y="419626"/>
                  </a:cubicBezTo>
                  <a:cubicBezTo>
                    <a:pt x="46504" y="441389"/>
                    <a:pt x="67555" y="451294"/>
                    <a:pt x="88654" y="448960"/>
                  </a:cubicBezTo>
                  <a:cubicBezTo>
                    <a:pt x="109848" y="446579"/>
                    <a:pt x="127565" y="432341"/>
                    <a:pt x="139471" y="419578"/>
                  </a:cubicBezTo>
                  <a:lnTo>
                    <a:pt x="134375" y="414816"/>
                  </a:lnTo>
                  <a:cubicBezTo>
                    <a:pt x="132613" y="413245"/>
                    <a:pt x="132566" y="410578"/>
                    <a:pt x="134137" y="408911"/>
                  </a:cubicBezTo>
                  <a:cubicBezTo>
                    <a:pt x="135661" y="407197"/>
                    <a:pt x="138328" y="407102"/>
                    <a:pt x="139995" y="408673"/>
                  </a:cubicBezTo>
                  <a:lnTo>
                    <a:pt x="144948" y="413245"/>
                  </a:lnTo>
                  <a:cubicBezTo>
                    <a:pt x="149235" y="408149"/>
                    <a:pt x="152378" y="403673"/>
                    <a:pt x="154188" y="400959"/>
                  </a:cubicBezTo>
                  <a:close/>
                  <a:moveTo>
                    <a:pt x="54648" y="294669"/>
                  </a:moveTo>
                  <a:lnTo>
                    <a:pt x="164761" y="399578"/>
                  </a:lnTo>
                  <a:lnTo>
                    <a:pt x="163094" y="402435"/>
                  </a:lnTo>
                  <a:cubicBezTo>
                    <a:pt x="162808" y="402911"/>
                    <a:pt x="155664" y="415054"/>
                    <a:pt x="143091" y="427864"/>
                  </a:cubicBezTo>
                  <a:cubicBezTo>
                    <a:pt x="126279" y="444960"/>
                    <a:pt x="107800" y="455151"/>
                    <a:pt x="89606" y="457199"/>
                  </a:cubicBezTo>
                  <a:cubicBezTo>
                    <a:pt x="87225" y="457484"/>
                    <a:pt x="84891" y="457627"/>
                    <a:pt x="82510" y="457627"/>
                  </a:cubicBezTo>
                  <a:cubicBezTo>
                    <a:pt x="61078" y="457627"/>
                    <a:pt x="40075" y="446722"/>
                    <a:pt x="19881" y="425245"/>
                  </a:cubicBezTo>
                  <a:lnTo>
                    <a:pt x="19833" y="425150"/>
                  </a:lnTo>
                  <a:cubicBezTo>
                    <a:pt x="3545" y="406959"/>
                    <a:pt x="-2980" y="384101"/>
                    <a:pt x="1259" y="360719"/>
                  </a:cubicBezTo>
                  <a:cubicBezTo>
                    <a:pt x="4593" y="342147"/>
                    <a:pt x="14594" y="325099"/>
                    <a:pt x="29501" y="311575"/>
                  </a:cubicBezTo>
                  <a:cubicBezTo>
                    <a:pt x="29597" y="311479"/>
                    <a:pt x="29692" y="311337"/>
                    <a:pt x="29835" y="311289"/>
                  </a:cubicBezTo>
                  <a:cubicBezTo>
                    <a:pt x="36312" y="305527"/>
                    <a:pt x="43742" y="300336"/>
                    <a:pt x="51981" y="296050"/>
                  </a:cubicBezTo>
                  <a:close/>
                  <a:moveTo>
                    <a:pt x="231436" y="237267"/>
                  </a:moveTo>
                  <a:cubicBezTo>
                    <a:pt x="233340" y="238457"/>
                    <a:pt x="233959" y="241077"/>
                    <a:pt x="232674" y="243029"/>
                  </a:cubicBezTo>
                  <a:cubicBezTo>
                    <a:pt x="226912" y="252221"/>
                    <a:pt x="224293" y="258031"/>
                    <a:pt x="224293" y="258127"/>
                  </a:cubicBezTo>
                  <a:cubicBezTo>
                    <a:pt x="223626" y="259651"/>
                    <a:pt x="222103" y="260603"/>
                    <a:pt x="220484" y="260603"/>
                  </a:cubicBezTo>
                  <a:cubicBezTo>
                    <a:pt x="219960" y="260603"/>
                    <a:pt x="219341" y="260508"/>
                    <a:pt x="218817" y="260270"/>
                  </a:cubicBezTo>
                  <a:cubicBezTo>
                    <a:pt x="216722" y="259365"/>
                    <a:pt x="215769" y="256841"/>
                    <a:pt x="216674" y="254793"/>
                  </a:cubicBezTo>
                  <a:cubicBezTo>
                    <a:pt x="216722" y="254555"/>
                    <a:pt x="219484" y="248364"/>
                    <a:pt x="225674" y="238600"/>
                  </a:cubicBezTo>
                  <a:cubicBezTo>
                    <a:pt x="226912" y="236600"/>
                    <a:pt x="229483" y="236029"/>
                    <a:pt x="231436" y="237267"/>
                  </a:cubicBezTo>
                  <a:close/>
                  <a:moveTo>
                    <a:pt x="253530" y="209120"/>
                  </a:moveTo>
                  <a:cubicBezTo>
                    <a:pt x="255244" y="210644"/>
                    <a:pt x="255435" y="213264"/>
                    <a:pt x="253863" y="215026"/>
                  </a:cubicBezTo>
                  <a:cubicBezTo>
                    <a:pt x="249959" y="219407"/>
                    <a:pt x="246197" y="223979"/>
                    <a:pt x="242769" y="228599"/>
                  </a:cubicBezTo>
                  <a:cubicBezTo>
                    <a:pt x="241911" y="229647"/>
                    <a:pt x="240673" y="230266"/>
                    <a:pt x="239435" y="230266"/>
                  </a:cubicBezTo>
                  <a:cubicBezTo>
                    <a:pt x="238531" y="230266"/>
                    <a:pt x="237673" y="230028"/>
                    <a:pt x="236912" y="229409"/>
                  </a:cubicBezTo>
                  <a:cubicBezTo>
                    <a:pt x="235055" y="228027"/>
                    <a:pt x="234721" y="225408"/>
                    <a:pt x="236102" y="223598"/>
                  </a:cubicBezTo>
                  <a:cubicBezTo>
                    <a:pt x="239673" y="218883"/>
                    <a:pt x="243530" y="214121"/>
                    <a:pt x="247578" y="209549"/>
                  </a:cubicBezTo>
                  <a:cubicBezTo>
                    <a:pt x="249102" y="207787"/>
                    <a:pt x="251721" y="207644"/>
                    <a:pt x="253530" y="209120"/>
                  </a:cubicBezTo>
                  <a:close/>
                  <a:moveTo>
                    <a:pt x="398859" y="197595"/>
                  </a:moveTo>
                  <a:cubicBezTo>
                    <a:pt x="400716" y="198976"/>
                    <a:pt x="401097" y="201595"/>
                    <a:pt x="399716" y="203453"/>
                  </a:cubicBezTo>
                  <a:cubicBezTo>
                    <a:pt x="395764" y="208692"/>
                    <a:pt x="391716" y="213407"/>
                    <a:pt x="387764" y="217502"/>
                  </a:cubicBezTo>
                  <a:cubicBezTo>
                    <a:pt x="386907" y="218360"/>
                    <a:pt x="385859" y="218741"/>
                    <a:pt x="384764" y="218741"/>
                  </a:cubicBezTo>
                  <a:cubicBezTo>
                    <a:pt x="383717" y="218741"/>
                    <a:pt x="382669" y="218360"/>
                    <a:pt x="381860" y="217550"/>
                  </a:cubicBezTo>
                  <a:cubicBezTo>
                    <a:pt x="380193" y="215978"/>
                    <a:pt x="380193" y="213359"/>
                    <a:pt x="381812" y="211692"/>
                  </a:cubicBezTo>
                  <a:cubicBezTo>
                    <a:pt x="385526" y="207882"/>
                    <a:pt x="389288" y="203453"/>
                    <a:pt x="393002" y="198500"/>
                  </a:cubicBezTo>
                  <a:cubicBezTo>
                    <a:pt x="394335" y="196642"/>
                    <a:pt x="396954" y="196309"/>
                    <a:pt x="398859" y="197595"/>
                  </a:cubicBezTo>
                  <a:close/>
                  <a:moveTo>
                    <a:pt x="273291" y="183974"/>
                  </a:moveTo>
                  <a:cubicBezTo>
                    <a:pt x="275053" y="182450"/>
                    <a:pt x="277672" y="182641"/>
                    <a:pt x="279244" y="184403"/>
                  </a:cubicBezTo>
                  <a:cubicBezTo>
                    <a:pt x="280720" y="186117"/>
                    <a:pt x="280529" y="188832"/>
                    <a:pt x="278815" y="190308"/>
                  </a:cubicBezTo>
                  <a:cubicBezTo>
                    <a:pt x="274339" y="194166"/>
                    <a:pt x="270006" y="198166"/>
                    <a:pt x="265911" y="202262"/>
                  </a:cubicBezTo>
                  <a:cubicBezTo>
                    <a:pt x="265149" y="203024"/>
                    <a:pt x="264054" y="203453"/>
                    <a:pt x="263006" y="203453"/>
                  </a:cubicBezTo>
                  <a:cubicBezTo>
                    <a:pt x="261911" y="203453"/>
                    <a:pt x="260863" y="203024"/>
                    <a:pt x="260006" y="202215"/>
                  </a:cubicBezTo>
                  <a:cubicBezTo>
                    <a:pt x="258340" y="200595"/>
                    <a:pt x="258387" y="197928"/>
                    <a:pt x="260006" y="196309"/>
                  </a:cubicBezTo>
                  <a:cubicBezTo>
                    <a:pt x="264244" y="192070"/>
                    <a:pt x="268720" y="187975"/>
                    <a:pt x="273291" y="183974"/>
                  </a:cubicBezTo>
                  <a:close/>
                  <a:moveTo>
                    <a:pt x="416811" y="166781"/>
                  </a:moveTo>
                  <a:cubicBezTo>
                    <a:pt x="418859" y="167781"/>
                    <a:pt x="419668" y="170306"/>
                    <a:pt x="418620" y="172401"/>
                  </a:cubicBezTo>
                  <a:cubicBezTo>
                    <a:pt x="415859" y="177878"/>
                    <a:pt x="412859" y="183212"/>
                    <a:pt x="409811" y="188260"/>
                  </a:cubicBezTo>
                  <a:cubicBezTo>
                    <a:pt x="409049" y="189594"/>
                    <a:pt x="407668" y="190308"/>
                    <a:pt x="406240" y="190308"/>
                  </a:cubicBezTo>
                  <a:cubicBezTo>
                    <a:pt x="405526" y="190308"/>
                    <a:pt x="404764" y="190118"/>
                    <a:pt x="404097" y="189689"/>
                  </a:cubicBezTo>
                  <a:cubicBezTo>
                    <a:pt x="402145" y="188498"/>
                    <a:pt x="401478" y="185974"/>
                    <a:pt x="402669" y="183974"/>
                  </a:cubicBezTo>
                  <a:cubicBezTo>
                    <a:pt x="405668" y="179116"/>
                    <a:pt x="408525" y="173973"/>
                    <a:pt x="411192" y="168639"/>
                  </a:cubicBezTo>
                  <a:cubicBezTo>
                    <a:pt x="412192" y="166543"/>
                    <a:pt x="414716" y="165781"/>
                    <a:pt x="416811" y="166781"/>
                  </a:cubicBezTo>
                  <a:close/>
                  <a:moveTo>
                    <a:pt x="302100" y="161971"/>
                  </a:moveTo>
                  <a:cubicBezTo>
                    <a:pt x="304005" y="160733"/>
                    <a:pt x="306576" y="161209"/>
                    <a:pt x="307862" y="163162"/>
                  </a:cubicBezTo>
                  <a:cubicBezTo>
                    <a:pt x="309195" y="165067"/>
                    <a:pt x="308624" y="167639"/>
                    <a:pt x="306719" y="168924"/>
                  </a:cubicBezTo>
                  <a:cubicBezTo>
                    <a:pt x="301862" y="172211"/>
                    <a:pt x="297100" y="175640"/>
                    <a:pt x="292434" y="179164"/>
                  </a:cubicBezTo>
                  <a:cubicBezTo>
                    <a:pt x="291719" y="179688"/>
                    <a:pt x="290862" y="180021"/>
                    <a:pt x="289958" y="180021"/>
                  </a:cubicBezTo>
                  <a:cubicBezTo>
                    <a:pt x="288720" y="180021"/>
                    <a:pt x="287434" y="179402"/>
                    <a:pt x="286624" y="178354"/>
                  </a:cubicBezTo>
                  <a:cubicBezTo>
                    <a:pt x="285196" y="176497"/>
                    <a:pt x="285529" y="173877"/>
                    <a:pt x="287386" y="172496"/>
                  </a:cubicBezTo>
                  <a:cubicBezTo>
                    <a:pt x="292148" y="168877"/>
                    <a:pt x="297100" y="165353"/>
                    <a:pt x="302100" y="161971"/>
                  </a:cubicBezTo>
                  <a:close/>
                  <a:moveTo>
                    <a:pt x="333242" y="143635"/>
                  </a:moveTo>
                  <a:cubicBezTo>
                    <a:pt x="335290" y="142540"/>
                    <a:pt x="337813" y="143397"/>
                    <a:pt x="338766" y="145398"/>
                  </a:cubicBezTo>
                  <a:cubicBezTo>
                    <a:pt x="339813" y="147445"/>
                    <a:pt x="339004" y="149922"/>
                    <a:pt x="336956" y="151017"/>
                  </a:cubicBezTo>
                  <a:cubicBezTo>
                    <a:pt x="331718" y="153684"/>
                    <a:pt x="326576" y="156542"/>
                    <a:pt x="321576" y="159542"/>
                  </a:cubicBezTo>
                  <a:cubicBezTo>
                    <a:pt x="320909" y="159923"/>
                    <a:pt x="320195" y="160114"/>
                    <a:pt x="319481" y="160114"/>
                  </a:cubicBezTo>
                  <a:cubicBezTo>
                    <a:pt x="318052" y="160114"/>
                    <a:pt x="316671" y="159399"/>
                    <a:pt x="315909" y="158113"/>
                  </a:cubicBezTo>
                  <a:cubicBezTo>
                    <a:pt x="314766" y="156113"/>
                    <a:pt x="315433" y="153589"/>
                    <a:pt x="317385" y="152398"/>
                  </a:cubicBezTo>
                  <a:cubicBezTo>
                    <a:pt x="322528" y="149350"/>
                    <a:pt x="327861" y="146350"/>
                    <a:pt x="333242" y="143635"/>
                  </a:cubicBezTo>
                  <a:close/>
                  <a:moveTo>
                    <a:pt x="429763" y="133491"/>
                  </a:moveTo>
                  <a:cubicBezTo>
                    <a:pt x="431953" y="134206"/>
                    <a:pt x="433239" y="136539"/>
                    <a:pt x="432572" y="138682"/>
                  </a:cubicBezTo>
                  <a:cubicBezTo>
                    <a:pt x="430858" y="144112"/>
                    <a:pt x="428763" y="149874"/>
                    <a:pt x="426239" y="155827"/>
                  </a:cubicBezTo>
                  <a:cubicBezTo>
                    <a:pt x="425525" y="157447"/>
                    <a:pt x="424001" y="158399"/>
                    <a:pt x="422382" y="158399"/>
                  </a:cubicBezTo>
                  <a:cubicBezTo>
                    <a:pt x="421858" y="158399"/>
                    <a:pt x="421335" y="158352"/>
                    <a:pt x="420763" y="158113"/>
                  </a:cubicBezTo>
                  <a:cubicBezTo>
                    <a:pt x="418620" y="157256"/>
                    <a:pt x="417620" y="154827"/>
                    <a:pt x="418525" y="152684"/>
                  </a:cubicBezTo>
                  <a:cubicBezTo>
                    <a:pt x="420906" y="146969"/>
                    <a:pt x="422906" y="141445"/>
                    <a:pt x="424525" y="136253"/>
                  </a:cubicBezTo>
                  <a:cubicBezTo>
                    <a:pt x="425239" y="134015"/>
                    <a:pt x="427573" y="132777"/>
                    <a:pt x="429763" y="133491"/>
                  </a:cubicBezTo>
                  <a:close/>
                  <a:moveTo>
                    <a:pt x="366241" y="128872"/>
                  </a:moveTo>
                  <a:cubicBezTo>
                    <a:pt x="368384" y="128014"/>
                    <a:pt x="370765" y="129110"/>
                    <a:pt x="371622" y="131253"/>
                  </a:cubicBezTo>
                  <a:cubicBezTo>
                    <a:pt x="372431" y="133396"/>
                    <a:pt x="371384" y="135777"/>
                    <a:pt x="369241" y="136587"/>
                  </a:cubicBezTo>
                  <a:cubicBezTo>
                    <a:pt x="363765" y="138730"/>
                    <a:pt x="358289" y="141016"/>
                    <a:pt x="352956" y="143397"/>
                  </a:cubicBezTo>
                  <a:cubicBezTo>
                    <a:pt x="352384" y="143635"/>
                    <a:pt x="351861" y="143731"/>
                    <a:pt x="351241" y="143731"/>
                  </a:cubicBezTo>
                  <a:cubicBezTo>
                    <a:pt x="349670" y="143731"/>
                    <a:pt x="348146" y="142873"/>
                    <a:pt x="347432" y="141302"/>
                  </a:cubicBezTo>
                  <a:cubicBezTo>
                    <a:pt x="346480" y="139159"/>
                    <a:pt x="347432" y="136730"/>
                    <a:pt x="349575" y="135777"/>
                  </a:cubicBezTo>
                  <a:cubicBezTo>
                    <a:pt x="355003" y="133396"/>
                    <a:pt x="360575" y="131062"/>
                    <a:pt x="366241" y="128872"/>
                  </a:cubicBezTo>
                  <a:close/>
                  <a:moveTo>
                    <a:pt x="400526" y="117489"/>
                  </a:moveTo>
                  <a:cubicBezTo>
                    <a:pt x="402764" y="116918"/>
                    <a:pt x="405049" y="118203"/>
                    <a:pt x="405668" y="120394"/>
                  </a:cubicBezTo>
                  <a:cubicBezTo>
                    <a:pt x="406240" y="122633"/>
                    <a:pt x="404954" y="124919"/>
                    <a:pt x="402764" y="125538"/>
                  </a:cubicBezTo>
                  <a:cubicBezTo>
                    <a:pt x="397050" y="127157"/>
                    <a:pt x="391383" y="128872"/>
                    <a:pt x="385859" y="130634"/>
                  </a:cubicBezTo>
                  <a:cubicBezTo>
                    <a:pt x="385431" y="130824"/>
                    <a:pt x="384955" y="130872"/>
                    <a:pt x="384526" y="130872"/>
                  </a:cubicBezTo>
                  <a:cubicBezTo>
                    <a:pt x="382764" y="130872"/>
                    <a:pt x="381145" y="129824"/>
                    <a:pt x="380622" y="127967"/>
                  </a:cubicBezTo>
                  <a:cubicBezTo>
                    <a:pt x="379907" y="125824"/>
                    <a:pt x="381098" y="123442"/>
                    <a:pt x="383288" y="122728"/>
                  </a:cubicBezTo>
                  <a:cubicBezTo>
                    <a:pt x="388955" y="120870"/>
                    <a:pt x="394716" y="119108"/>
                    <a:pt x="400526" y="117489"/>
                  </a:cubicBezTo>
                  <a:close/>
                  <a:moveTo>
                    <a:pt x="430239" y="110631"/>
                  </a:moveTo>
                  <a:cubicBezTo>
                    <a:pt x="431715" y="110631"/>
                    <a:pt x="436477" y="111250"/>
                    <a:pt x="436477" y="119204"/>
                  </a:cubicBezTo>
                  <a:lnTo>
                    <a:pt x="436477" y="120251"/>
                  </a:lnTo>
                  <a:cubicBezTo>
                    <a:pt x="436382" y="122490"/>
                    <a:pt x="434525" y="124204"/>
                    <a:pt x="432334" y="124204"/>
                  </a:cubicBezTo>
                  <a:lnTo>
                    <a:pt x="432144" y="124204"/>
                  </a:lnTo>
                  <a:cubicBezTo>
                    <a:pt x="429811" y="124109"/>
                    <a:pt x="428049" y="122204"/>
                    <a:pt x="428144" y="119870"/>
                  </a:cubicBezTo>
                  <a:lnTo>
                    <a:pt x="428144" y="119442"/>
                  </a:lnTo>
                  <a:cubicBezTo>
                    <a:pt x="425382" y="120013"/>
                    <a:pt x="422573" y="120585"/>
                    <a:pt x="419811" y="121251"/>
                  </a:cubicBezTo>
                  <a:cubicBezTo>
                    <a:pt x="417573" y="121775"/>
                    <a:pt x="415382" y="120394"/>
                    <a:pt x="414811" y="118156"/>
                  </a:cubicBezTo>
                  <a:cubicBezTo>
                    <a:pt x="414335" y="115870"/>
                    <a:pt x="415716" y="113679"/>
                    <a:pt x="418001" y="113155"/>
                  </a:cubicBezTo>
                  <a:cubicBezTo>
                    <a:pt x="421716" y="112298"/>
                    <a:pt x="425620" y="111488"/>
                    <a:pt x="429430" y="110726"/>
                  </a:cubicBezTo>
                  <a:cubicBezTo>
                    <a:pt x="429715" y="110631"/>
                    <a:pt x="429953" y="110631"/>
                    <a:pt x="430239" y="110631"/>
                  </a:cubicBezTo>
                  <a:close/>
                  <a:moveTo>
                    <a:pt x="353860" y="17524"/>
                  </a:moveTo>
                  <a:cubicBezTo>
                    <a:pt x="356813" y="16285"/>
                    <a:pt x="359908" y="17238"/>
                    <a:pt x="361717" y="20048"/>
                  </a:cubicBezTo>
                  <a:cubicBezTo>
                    <a:pt x="366955" y="27763"/>
                    <a:pt x="364098" y="53624"/>
                    <a:pt x="363479" y="58719"/>
                  </a:cubicBezTo>
                  <a:cubicBezTo>
                    <a:pt x="362289" y="68054"/>
                    <a:pt x="358813" y="90581"/>
                    <a:pt x="351194" y="97582"/>
                  </a:cubicBezTo>
                  <a:cubicBezTo>
                    <a:pt x="349527" y="99153"/>
                    <a:pt x="346861" y="99010"/>
                    <a:pt x="345289" y="97344"/>
                  </a:cubicBezTo>
                  <a:cubicBezTo>
                    <a:pt x="343766" y="95677"/>
                    <a:pt x="343861" y="93010"/>
                    <a:pt x="345527" y="91486"/>
                  </a:cubicBezTo>
                  <a:cubicBezTo>
                    <a:pt x="348527" y="88676"/>
                    <a:pt x="352813" y="76817"/>
                    <a:pt x="355194" y="57338"/>
                  </a:cubicBezTo>
                  <a:cubicBezTo>
                    <a:pt x="357146" y="41384"/>
                    <a:pt x="356575" y="29811"/>
                    <a:pt x="355289" y="25810"/>
                  </a:cubicBezTo>
                  <a:cubicBezTo>
                    <a:pt x="294338" y="47718"/>
                    <a:pt x="254721" y="90390"/>
                    <a:pt x="232102" y="122490"/>
                  </a:cubicBezTo>
                  <a:cubicBezTo>
                    <a:pt x="207389" y="157542"/>
                    <a:pt x="197294" y="187736"/>
                    <a:pt x="197151" y="188022"/>
                  </a:cubicBezTo>
                  <a:cubicBezTo>
                    <a:pt x="196627" y="189784"/>
                    <a:pt x="194961" y="190880"/>
                    <a:pt x="193246" y="190880"/>
                  </a:cubicBezTo>
                  <a:cubicBezTo>
                    <a:pt x="192818" y="190880"/>
                    <a:pt x="192342" y="190784"/>
                    <a:pt x="191913" y="190642"/>
                  </a:cubicBezTo>
                  <a:cubicBezTo>
                    <a:pt x="189723" y="189927"/>
                    <a:pt x="188532" y="187546"/>
                    <a:pt x="189294" y="185546"/>
                  </a:cubicBezTo>
                  <a:cubicBezTo>
                    <a:pt x="189723" y="184260"/>
                    <a:pt x="199865" y="153875"/>
                    <a:pt x="225293" y="117775"/>
                  </a:cubicBezTo>
                  <a:cubicBezTo>
                    <a:pt x="240197" y="96582"/>
                    <a:pt x="257244" y="77817"/>
                    <a:pt x="276053" y="62101"/>
                  </a:cubicBezTo>
                  <a:cubicBezTo>
                    <a:pt x="299529" y="42479"/>
                    <a:pt x="325718" y="27477"/>
                    <a:pt x="353860" y="17524"/>
                  </a:cubicBezTo>
                  <a:close/>
                  <a:moveTo>
                    <a:pt x="188193" y="326"/>
                  </a:moveTo>
                  <a:cubicBezTo>
                    <a:pt x="189289" y="802"/>
                    <a:pt x="190146" y="1754"/>
                    <a:pt x="190480" y="2849"/>
                  </a:cubicBezTo>
                  <a:cubicBezTo>
                    <a:pt x="190575" y="2897"/>
                    <a:pt x="190622" y="2992"/>
                    <a:pt x="190670" y="3135"/>
                  </a:cubicBezTo>
                  <a:cubicBezTo>
                    <a:pt x="206292" y="37375"/>
                    <a:pt x="207720" y="67947"/>
                    <a:pt x="206149" y="87662"/>
                  </a:cubicBezTo>
                  <a:cubicBezTo>
                    <a:pt x="204434" y="109092"/>
                    <a:pt x="199052" y="122378"/>
                    <a:pt x="198814" y="122902"/>
                  </a:cubicBezTo>
                  <a:cubicBezTo>
                    <a:pt x="198195" y="124521"/>
                    <a:pt x="196623" y="125473"/>
                    <a:pt x="194956" y="125473"/>
                  </a:cubicBezTo>
                  <a:cubicBezTo>
                    <a:pt x="194433" y="125473"/>
                    <a:pt x="193909" y="125378"/>
                    <a:pt x="193337" y="125140"/>
                  </a:cubicBezTo>
                  <a:cubicBezTo>
                    <a:pt x="191194" y="124330"/>
                    <a:pt x="190194" y="121902"/>
                    <a:pt x="191099" y="119759"/>
                  </a:cubicBezTo>
                  <a:cubicBezTo>
                    <a:pt x="191194" y="119425"/>
                    <a:pt x="196290" y="106758"/>
                    <a:pt x="197814" y="86662"/>
                  </a:cubicBezTo>
                  <a:cubicBezTo>
                    <a:pt x="199148" y="69614"/>
                    <a:pt x="198052" y="43899"/>
                    <a:pt x="186574" y="14850"/>
                  </a:cubicBezTo>
                  <a:lnTo>
                    <a:pt x="95464" y="232239"/>
                  </a:lnTo>
                  <a:lnTo>
                    <a:pt x="231296" y="364195"/>
                  </a:lnTo>
                  <a:lnTo>
                    <a:pt x="449188" y="270811"/>
                  </a:lnTo>
                  <a:cubicBezTo>
                    <a:pt x="440377" y="266335"/>
                    <a:pt x="422898" y="259573"/>
                    <a:pt x="397036" y="258240"/>
                  </a:cubicBezTo>
                  <a:cubicBezTo>
                    <a:pt x="360935" y="256430"/>
                    <a:pt x="300640" y="265287"/>
                    <a:pt x="218246" y="317670"/>
                  </a:cubicBezTo>
                  <a:cubicBezTo>
                    <a:pt x="216293" y="318861"/>
                    <a:pt x="213721" y="318337"/>
                    <a:pt x="212483" y="316337"/>
                  </a:cubicBezTo>
                  <a:cubicBezTo>
                    <a:pt x="211292" y="314384"/>
                    <a:pt x="211816" y="311813"/>
                    <a:pt x="213769" y="310575"/>
                  </a:cubicBezTo>
                  <a:cubicBezTo>
                    <a:pt x="251108" y="286812"/>
                    <a:pt x="287162" y="269811"/>
                    <a:pt x="321120" y="259906"/>
                  </a:cubicBezTo>
                  <a:cubicBezTo>
                    <a:pt x="348362" y="251954"/>
                    <a:pt x="374319" y="248573"/>
                    <a:pt x="398227" y="249858"/>
                  </a:cubicBezTo>
                  <a:cubicBezTo>
                    <a:pt x="439329" y="252144"/>
                    <a:pt x="460047" y="267287"/>
                    <a:pt x="460904" y="267954"/>
                  </a:cubicBezTo>
                  <a:cubicBezTo>
                    <a:pt x="462094" y="268859"/>
                    <a:pt x="462666" y="270288"/>
                    <a:pt x="462571" y="271764"/>
                  </a:cubicBezTo>
                  <a:cubicBezTo>
                    <a:pt x="462380" y="273240"/>
                    <a:pt x="461428" y="274478"/>
                    <a:pt x="460047" y="275097"/>
                  </a:cubicBezTo>
                  <a:lnTo>
                    <a:pt x="232058" y="372862"/>
                  </a:lnTo>
                  <a:cubicBezTo>
                    <a:pt x="231534" y="373101"/>
                    <a:pt x="230915" y="373196"/>
                    <a:pt x="230391" y="373196"/>
                  </a:cubicBezTo>
                  <a:cubicBezTo>
                    <a:pt x="229295" y="373196"/>
                    <a:pt x="228247" y="372767"/>
                    <a:pt x="227485" y="372005"/>
                  </a:cubicBezTo>
                  <a:lnTo>
                    <a:pt x="87606" y="236239"/>
                  </a:lnTo>
                  <a:cubicBezTo>
                    <a:pt x="86368" y="235048"/>
                    <a:pt x="86034" y="233239"/>
                    <a:pt x="86653" y="231667"/>
                  </a:cubicBezTo>
                  <a:lnTo>
                    <a:pt x="182716" y="2611"/>
                  </a:lnTo>
                  <a:cubicBezTo>
                    <a:pt x="183574" y="468"/>
                    <a:pt x="186050" y="-579"/>
                    <a:pt x="188193" y="326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98000">
                  <a:schemeClr val="accent4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492AD654-1FE7-4EBE-A05E-A3119F906698}"/>
              </a:ext>
            </a:extLst>
          </p:cNvPr>
          <p:cNvGrpSpPr/>
          <p:nvPr/>
        </p:nvGrpSpPr>
        <p:grpSpPr>
          <a:xfrm>
            <a:off x="7821601" y="1987383"/>
            <a:ext cx="809810" cy="809808"/>
            <a:chOff x="7821601" y="1987383"/>
            <a:chExt cx="809810" cy="809808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3DDEDBD-8C0F-4A3B-B7B3-67623E0673CC}"/>
                </a:ext>
              </a:extLst>
            </p:cNvPr>
            <p:cNvSpPr/>
            <p:nvPr/>
          </p:nvSpPr>
          <p:spPr>
            <a:xfrm>
              <a:off x="7821601" y="1987383"/>
              <a:ext cx="809810" cy="809808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225" name="woman-in-art_83280">
              <a:extLst>
                <a:ext uri="{FF2B5EF4-FFF2-40B4-BE49-F238E27FC236}">
                  <a16:creationId xmlns:a16="http://schemas.microsoft.com/office/drawing/2014/main" id="{AB41FE1E-73DD-4B8F-94CB-713920E3B49E}"/>
                </a:ext>
              </a:extLst>
            </p:cNvPr>
            <p:cNvSpPr/>
            <p:nvPr/>
          </p:nvSpPr>
          <p:spPr>
            <a:xfrm>
              <a:off x="8067986" y="2147081"/>
              <a:ext cx="347520" cy="475172"/>
            </a:xfrm>
            <a:custGeom>
              <a:avLst/>
              <a:gdLst>
                <a:gd name="T0" fmla="*/ 1629 w 3753"/>
                <a:gd name="T1" fmla="*/ 5139 h 5139"/>
                <a:gd name="T2" fmla="*/ 1191 w 3753"/>
                <a:gd name="T3" fmla="*/ 5139 h 5139"/>
                <a:gd name="T4" fmla="*/ 1148 w 3753"/>
                <a:gd name="T5" fmla="*/ 5131 h 5139"/>
                <a:gd name="T6" fmla="*/ 29 w 3753"/>
                <a:gd name="T7" fmla="*/ 3757 h 5139"/>
                <a:gd name="T8" fmla="*/ 3 w 3753"/>
                <a:gd name="T9" fmla="*/ 3695 h 5139"/>
                <a:gd name="T10" fmla="*/ 30 w 3753"/>
                <a:gd name="T11" fmla="*/ 3603 h 5139"/>
                <a:gd name="T12" fmla="*/ 99 w 3753"/>
                <a:gd name="T13" fmla="*/ 3562 h 5139"/>
                <a:gd name="T14" fmla="*/ 1344 w 3753"/>
                <a:gd name="T15" fmla="*/ 2946 h 5139"/>
                <a:gd name="T16" fmla="*/ 334 w 3753"/>
                <a:gd name="T17" fmla="*/ 3753 h 5139"/>
                <a:gd name="T18" fmla="*/ 1629 w 3753"/>
                <a:gd name="T19" fmla="*/ 4899 h 5139"/>
                <a:gd name="T20" fmla="*/ 818 w 3753"/>
                <a:gd name="T21" fmla="*/ 3026 h 5139"/>
                <a:gd name="T22" fmla="*/ 818 w 3753"/>
                <a:gd name="T23" fmla="*/ 2786 h 5139"/>
                <a:gd name="T24" fmla="*/ 430 w 3753"/>
                <a:gd name="T25" fmla="*/ 1395 h 5139"/>
                <a:gd name="T26" fmla="*/ 2740 w 3753"/>
                <a:gd name="T27" fmla="*/ 1395 h 5139"/>
                <a:gd name="T28" fmla="*/ 2352 w 3753"/>
                <a:gd name="T29" fmla="*/ 2786 h 5139"/>
                <a:gd name="T30" fmla="*/ 2352 w 3753"/>
                <a:gd name="T31" fmla="*/ 3026 h 5139"/>
                <a:gd name="T32" fmla="*/ 2980 w 3753"/>
                <a:gd name="T33" fmla="*/ 1395 h 5139"/>
                <a:gd name="T34" fmla="*/ 190 w 3753"/>
                <a:gd name="T35" fmla="*/ 1395 h 5139"/>
                <a:gd name="T36" fmla="*/ 818 w 3753"/>
                <a:gd name="T37" fmla="*/ 3026 h 5139"/>
                <a:gd name="T38" fmla="*/ 1021 w 3753"/>
                <a:gd name="T39" fmla="*/ 1705 h 5139"/>
                <a:gd name="T40" fmla="*/ 853 w 3753"/>
                <a:gd name="T41" fmla="*/ 2187 h 5139"/>
                <a:gd name="T42" fmla="*/ 1905 w 3753"/>
                <a:gd name="T43" fmla="*/ 2550 h 5139"/>
                <a:gd name="T44" fmla="*/ 2337 w 3753"/>
                <a:gd name="T45" fmla="*/ 1213 h 5139"/>
                <a:gd name="T46" fmla="*/ 2114 w 3753"/>
                <a:gd name="T47" fmla="*/ 1299 h 5139"/>
                <a:gd name="T48" fmla="*/ 1784 w 3753"/>
                <a:gd name="T49" fmla="*/ 2342 h 5139"/>
                <a:gd name="T50" fmla="*/ 1051 w 3753"/>
                <a:gd name="T51" fmla="*/ 2053 h 5139"/>
                <a:gd name="T52" fmla="*/ 1139 w 3753"/>
                <a:gd name="T53" fmla="*/ 1914 h 5139"/>
                <a:gd name="T54" fmla="*/ 1892 w 3753"/>
                <a:gd name="T55" fmla="*/ 1244 h 5139"/>
                <a:gd name="T56" fmla="*/ 1133 w 3753"/>
                <a:gd name="T57" fmla="*/ 565 h 5139"/>
                <a:gd name="T58" fmla="*/ 1169 w 3753"/>
                <a:gd name="T59" fmla="*/ 802 h 5139"/>
                <a:gd name="T60" fmla="*/ 1655 w 3753"/>
                <a:gd name="T61" fmla="*/ 1205 h 5139"/>
                <a:gd name="T62" fmla="*/ 3717 w 3753"/>
                <a:gd name="T63" fmla="*/ 2971 h 5139"/>
                <a:gd name="T64" fmla="*/ 3242 w 3753"/>
                <a:gd name="T65" fmla="*/ 4003 h 5139"/>
                <a:gd name="T66" fmla="*/ 2675 w 3753"/>
                <a:gd name="T67" fmla="*/ 4691 h 5139"/>
                <a:gd name="T68" fmla="*/ 2621 w 3753"/>
                <a:gd name="T69" fmla="*/ 4688 h 5139"/>
                <a:gd name="T70" fmla="*/ 2545 w 3753"/>
                <a:gd name="T71" fmla="*/ 4637 h 5139"/>
                <a:gd name="T72" fmla="*/ 2545 w 3753"/>
                <a:gd name="T73" fmla="*/ 4637 h 5139"/>
                <a:gd name="T74" fmla="*/ 2527 w 3753"/>
                <a:gd name="T75" fmla="*/ 4547 h 5139"/>
                <a:gd name="T76" fmla="*/ 2517 w 3753"/>
                <a:gd name="T77" fmla="*/ 4249 h 5139"/>
                <a:gd name="T78" fmla="*/ 3048 w 3753"/>
                <a:gd name="T79" fmla="*/ 3563 h 5139"/>
                <a:gd name="T80" fmla="*/ 3681 w 3753"/>
                <a:gd name="T81" fmla="*/ 2805 h 5139"/>
                <a:gd name="T82" fmla="*/ 3009 w 3753"/>
                <a:gd name="T83" fmla="*/ 4062 h 5139"/>
                <a:gd name="T84" fmla="*/ 2818 w 3753"/>
                <a:gd name="T85" fmla="*/ 3927 h 5139"/>
                <a:gd name="T86" fmla="*/ 2784 w 3753"/>
                <a:gd name="T87" fmla="*/ 4433 h 5139"/>
                <a:gd name="T88" fmla="*/ 3009 w 3753"/>
                <a:gd name="T89" fmla="*/ 4062 h 5139"/>
                <a:gd name="T90" fmla="*/ 2584 w 3753"/>
                <a:gd name="T91" fmla="*/ 3554 h 5139"/>
                <a:gd name="T92" fmla="*/ 1984 w 3753"/>
                <a:gd name="T93" fmla="*/ 3006 h 5139"/>
                <a:gd name="T94" fmla="*/ 1766 w 3753"/>
                <a:gd name="T95" fmla="*/ 3105 h 5139"/>
                <a:gd name="T96" fmla="*/ 2472 w 3753"/>
                <a:gd name="T97" fmla="*/ 3629 h 5139"/>
                <a:gd name="T98" fmla="*/ 2145 w 3753"/>
                <a:gd name="T99" fmla="*/ 4899 h 5139"/>
                <a:gd name="T100" fmla="*/ 2145 w 3753"/>
                <a:gd name="T101" fmla="*/ 5139 h 5139"/>
                <a:gd name="T102" fmla="*/ 3648 w 3753"/>
                <a:gd name="T103" fmla="*/ 5019 h 5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53" h="5139">
                  <a:moveTo>
                    <a:pt x="1749" y="5019"/>
                  </a:moveTo>
                  <a:cubicBezTo>
                    <a:pt x="1749" y="5086"/>
                    <a:pt x="1696" y="5139"/>
                    <a:pt x="1629" y="5139"/>
                  </a:cubicBezTo>
                  <a:lnTo>
                    <a:pt x="1193" y="5139"/>
                  </a:lnTo>
                  <a:cubicBezTo>
                    <a:pt x="1193" y="5139"/>
                    <a:pt x="1192" y="5139"/>
                    <a:pt x="1191" y="5139"/>
                  </a:cubicBezTo>
                  <a:cubicBezTo>
                    <a:pt x="1186" y="5139"/>
                    <a:pt x="1181" y="5139"/>
                    <a:pt x="1176" y="5138"/>
                  </a:cubicBezTo>
                  <a:cubicBezTo>
                    <a:pt x="1166" y="5137"/>
                    <a:pt x="1157" y="5135"/>
                    <a:pt x="1148" y="5131"/>
                  </a:cubicBezTo>
                  <a:cubicBezTo>
                    <a:pt x="1129" y="5124"/>
                    <a:pt x="1111" y="5112"/>
                    <a:pt x="1097" y="5094"/>
                  </a:cubicBezTo>
                  <a:lnTo>
                    <a:pt x="29" y="3757"/>
                  </a:lnTo>
                  <a:cubicBezTo>
                    <a:pt x="22" y="3748"/>
                    <a:pt x="16" y="3738"/>
                    <a:pt x="11" y="3727"/>
                  </a:cubicBezTo>
                  <a:cubicBezTo>
                    <a:pt x="7" y="3716"/>
                    <a:pt x="4" y="3706"/>
                    <a:pt x="3" y="3695"/>
                  </a:cubicBezTo>
                  <a:cubicBezTo>
                    <a:pt x="0" y="3672"/>
                    <a:pt x="3" y="3650"/>
                    <a:pt x="12" y="3630"/>
                  </a:cubicBezTo>
                  <a:cubicBezTo>
                    <a:pt x="17" y="3620"/>
                    <a:pt x="23" y="3611"/>
                    <a:pt x="30" y="3603"/>
                  </a:cubicBezTo>
                  <a:cubicBezTo>
                    <a:pt x="43" y="3587"/>
                    <a:pt x="60" y="3574"/>
                    <a:pt x="80" y="3567"/>
                  </a:cubicBezTo>
                  <a:cubicBezTo>
                    <a:pt x="87" y="3565"/>
                    <a:pt x="93" y="3563"/>
                    <a:pt x="99" y="3562"/>
                  </a:cubicBezTo>
                  <a:cubicBezTo>
                    <a:pt x="523" y="3475"/>
                    <a:pt x="1061" y="3277"/>
                    <a:pt x="1185" y="3006"/>
                  </a:cubicBezTo>
                  <a:cubicBezTo>
                    <a:pt x="1213" y="2945"/>
                    <a:pt x="1284" y="2919"/>
                    <a:pt x="1344" y="2946"/>
                  </a:cubicBezTo>
                  <a:cubicBezTo>
                    <a:pt x="1404" y="2974"/>
                    <a:pt x="1431" y="3045"/>
                    <a:pt x="1403" y="3105"/>
                  </a:cubicBezTo>
                  <a:cubicBezTo>
                    <a:pt x="1238" y="3467"/>
                    <a:pt x="671" y="3665"/>
                    <a:pt x="334" y="3753"/>
                  </a:cubicBezTo>
                  <a:lnTo>
                    <a:pt x="1249" y="4899"/>
                  </a:lnTo>
                  <a:lnTo>
                    <a:pt x="1629" y="4899"/>
                  </a:lnTo>
                  <a:cubicBezTo>
                    <a:pt x="1696" y="4899"/>
                    <a:pt x="1749" y="4953"/>
                    <a:pt x="1749" y="5019"/>
                  </a:cubicBezTo>
                  <a:close/>
                  <a:moveTo>
                    <a:pt x="818" y="3026"/>
                  </a:moveTo>
                  <a:cubicBezTo>
                    <a:pt x="884" y="3026"/>
                    <a:pt x="938" y="2972"/>
                    <a:pt x="938" y="2906"/>
                  </a:cubicBezTo>
                  <a:cubicBezTo>
                    <a:pt x="938" y="2839"/>
                    <a:pt x="884" y="2786"/>
                    <a:pt x="818" y="2786"/>
                  </a:cubicBezTo>
                  <a:cubicBezTo>
                    <a:pt x="604" y="2786"/>
                    <a:pt x="430" y="2611"/>
                    <a:pt x="430" y="2397"/>
                  </a:cubicBezTo>
                  <a:lnTo>
                    <a:pt x="430" y="1395"/>
                  </a:lnTo>
                  <a:cubicBezTo>
                    <a:pt x="430" y="758"/>
                    <a:pt x="948" y="240"/>
                    <a:pt x="1585" y="240"/>
                  </a:cubicBezTo>
                  <a:cubicBezTo>
                    <a:pt x="2222" y="240"/>
                    <a:pt x="2740" y="758"/>
                    <a:pt x="2740" y="1395"/>
                  </a:cubicBezTo>
                  <a:lnTo>
                    <a:pt x="2740" y="2397"/>
                  </a:lnTo>
                  <a:cubicBezTo>
                    <a:pt x="2740" y="2611"/>
                    <a:pt x="2566" y="2786"/>
                    <a:pt x="2352" y="2786"/>
                  </a:cubicBezTo>
                  <a:cubicBezTo>
                    <a:pt x="2286" y="2786"/>
                    <a:pt x="2232" y="2839"/>
                    <a:pt x="2232" y="2906"/>
                  </a:cubicBezTo>
                  <a:cubicBezTo>
                    <a:pt x="2232" y="2972"/>
                    <a:pt x="2286" y="3026"/>
                    <a:pt x="2352" y="3026"/>
                  </a:cubicBezTo>
                  <a:cubicBezTo>
                    <a:pt x="2698" y="3026"/>
                    <a:pt x="2980" y="2744"/>
                    <a:pt x="2980" y="2397"/>
                  </a:cubicBezTo>
                  <a:lnTo>
                    <a:pt x="2980" y="1395"/>
                  </a:lnTo>
                  <a:cubicBezTo>
                    <a:pt x="2980" y="626"/>
                    <a:pt x="2354" y="0"/>
                    <a:pt x="1585" y="0"/>
                  </a:cubicBezTo>
                  <a:cubicBezTo>
                    <a:pt x="816" y="0"/>
                    <a:pt x="190" y="626"/>
                    <a:pt x="190" y="1395"/>
                  </a:cubicBezTo>
                  <a:lnTo>
                    <a:pt x="190" y="2397"/>
                  </a:lnTo>
                  <a:cubicBezTo>
                    <a:pt x="190" y="2744"/>
                    <a:pt x="472" y="3026"/>
                    <a:pt x="818" y="3026"/>
                  </a:cubicBezTo>
                  <a:close/>
                  <a:moveTo>
                    <a:pt x="1174" y="1622"/>
                  </a:moveTo>
                  <a:cubicBezTo>
                    <a:pt x="1124" y="1649"/>
                    <a:pt x="1072" y="1676"/>
                    <a:pt x="1021" y="1705"/>
                  </a:cubicBezTo>
                  <a:cubicBezTo>
                    <a:pt x="915" y="1764"/>
                    <a:pt x="813" y="1834"/>
                    <a:pt x="787" y="1945"/>
                  </a:cubicBezTo>
                  <a:cubicBezTo>
                    <a:pt x="765" y="2041"/>
                    <a:pt x="810" y="2125"/>
                    <a:pt x="853" y="2187"/>
                  </a:cubicBezTo>
                  <a:cubicBezTo>
                    <a:pt x="949" y="2330"/>
                    <a:pt x="1211" y="2660"/>
                    <a:pt x="1559" y="2661"/>
                  </a:cubicBezTo>
                  <a:cubicBezTo>
                    <a:pt x="1667" y="2660"/>
                    <a:pt x="1773" y="2626"/>
                    <a:pt x="1905" y="2550"/>
                  </a:cubicBezTo>
                  <a:cubicBezTo>
                    <a:pt x="2218" y="2367"/>
                    <a:pt x="2413" y="2020"/>
                    <a:pt x="2413" y="1644"/>
                  </a:cubicBezTo>
                  <a:cubicBezTo>
                    <a:pt x="2413" y="1486"/>
                    <a:pt x="2387" y="1341"/>
                    <a:pt x="2337" y="1213"/>
                  </a:cubicBezTo>
                  <a:cubicBezTo>
                    <a:pt x="2314" y="1151"/>
                    <a:pt x="2244" y="1120"/>
                    <a:pt x="2182" y="1144"/>
                  </a:cubicBezTo>
                  <a:cubicBezTo>
                    <a:pt x="2120" y="1168"/>
                    <a:pt x="2090" y="1237"/>
                    <a:pt x="2114" y="1299"/>
                  </a:cubicBezTo>
                  <a:cubicBezTo>
                    <a:pt x="2153" y="1400"/>
                    <a:pt x="2173" y="1516"/>
                    <a:pt x="2173" y="1644"/>
                  </a:cubicBezTo>
                  <a:cubicBezTo>
                    <a:pt x="2173" y="1935"/>
                    <a:pt x="2024" y="2203"/>
                    <a:pt x="1784" y="2342"/>
                  </a:cubicBezTo>
                  <a:cubicBezTo>
                    <a:pt x="1691" y="2396"/>
                    <a:pt x="1622" y="2421"/>
                    <a:pt x="1559" y="2421"/>
                  </a:cubicBezTo>
                  <a:cubicBezTo>
                    <a:pt x="1369" y="2420"/>
                    <a:pt x="1172" y="2230"/>
                    <a:pt x="1051" y="2053"/>
                  </a:cubicBezTo>
                  <a:cubicBezTo>
                    <a:pt x="1029" y="2020"/>
                    <a:pt x="1023" y="2005"/>
                    <a:pt x="1022" y="1999"/>
                  </a:cubicBezTo>
                  <a:cubicBezTo>
                    <a:pt x="1027" y="1991"/>
                    <a:pt x="1049" y="1964"/>
                    <a:pt x="1139" y="1914"/>
                  </a:cubicBezTo>
                  <a:cubicBezTo>
                    <a:pt x="1186" y="1887"/>
                    <a:pt x="1237" y="1860"/>
                    <a:pt x="1286" y="1834"/>
                  </a:cubicBezTo>
                  <a:cubicBezTo>
                    <a:pt x="1560" y="1690"/>
                    <a:pt x="1843" y="1541"/>
                    <a:pt x="1892" y="1244"/>
                  </a:cubicBezTo>
                  <a:cubicBezTo>
                    <a:pt x="1936" y="979"/>
                    <a:pt x="1841" y="818"/>
                    <a:pt x="1754" y="729"/>
                  </a:cubicBezTo>
                  <a:cubicBezTo>
                    <a:pt x="1614" y="587"/>
                    <a:pt x="1388" y="527"/>
                    <a:pt x="1133" y="565"/>
                  </a:cubicBezTo>
                  <a:cubicBezTo>
                    <a:pt x="1068" y="574"/>
                    <a:pt x="1023" y="635"/>
                    <a:pt x="1032" y="701"/>
                  </a:cubicBezTo>
                  <a:cubicBezTo>
                    <a:pt x="1042" y="766"/>
                    <a:pt x="1103" y="812"/>
                    <a:pt x="1169" y="802"/>
                  </a:cubicBezTo>
                  <a:cubicBezTo>
                    <a:pt x="1346" y="776"/>
                    <a:pt x="1497" y="811"/>
                    <a:pt x="1583" y="898"/>
                  </a:cubicBezTo>
                  <a:cubicBezTo>
                    <a:pt x="1653" y="969"/>
                    <a:pt x="1677" y="1072"/>
                    <a:pt x="1655" y="1205"/>
                  </a:cubicBezTo>
                  <a:cubicBezTo>
                    <a:pt x="1625" y="1384"/>
                    <a:pt x="1406" y="1500"/>
                    <a:pt x="1174" y="1622"/>
                  </a:cubicBezTo>
                  <a:close/>
                  <a:moveTo>
                    <a:pt x="3717" y="2971"/>
                  </a:moveTo>
                  <a:lnTo>
                    <a:pt x="3223" y="3734"/>
                  </a:lnTo>
                  <a:cubicBezTo>
                    <a:pt x="3206" y="3796"/>
                    <a:pt x="3212" y="3886"/>
                    <a:pt x="3242" y="4003"/>
                  </a:cubicBezTo>
                  <a:cubicBezTo>
                    <a:pt x="3282" y="4165"/>
                    <a:pt x="3239" y="4342"/>
                    <a:pt x="3125" y="4479"/>
                  </a:cubicBezTo>
                  <a:cubicBezTo>
                    <a:pt x="3013" y="4615"/>
                    <a:pt x="2850" y="4691"/>
                    <a:pt x="2675" y="4691"/>
                  </a:cubicBezTo>
                  <a:cubicBezTo>
                    <a:pt x="2663" y="4691"/>
                    <a:pt x="2652" y="4691"/>
                    <a:pt x="2640" y="4690"/>
                  </a:cubicBezTo>
                  <a:cubicBezTo>
                    <a:pt x="2634" y="4690"/>
                    <a:pt x="2628" y="4689"/>
                    <a:pt x="2621" y="4688"/>
                  </a:cubicBezTo>
                  <a:cubicBezTo>
                    <a:pt x="2607" y="4685"/>
                    <a:pt x="2594" y="4680"/>
                    <a:pt x="2583" y="4673"/>
                  </a:cubicBezTo>
                  <a:cubicBezTo>
                    <a:pt x="2567" y="4663"/>
                    <a:pt x="2555" y="4651"/>
                    <a:pt x="2545" y="4637"/>
                  </a:cubicBezTo>
                  <a:cubicBezTo>
                    <a:pt x="2545" y="4637"/>
                    <a:pt x="2545" y="4637"/>
                    <a:pt x="2545" y="4637"/>
                  </a:cubicBezTo>
                  <a:lnTo>
                    <a:pt x="2545" y="4637"/>
                  </a:lnTo>
                  <a:cubicBezTo>
                    <a:pt x="2535" y="4622"/>
                    <a:pt x="2529" y="4605"/>
                    <a:pt x="2526" y="4587"/>
                  </a:cubicBezTo>
                  <a:cubicBezTo>
                    <a:pt x="2524" y="4574"/>
                    <a:pt x="2524" y="4560"/>
                    <a:pt x="2527" y="4547"/>
                  </a:cubicBezTo>
                  <a:cubicBezTo>
                    <a:pt x="2528" y="4540"/>
                    <a:pt x="2530" y="4534"/>
                    <a:pt x="2532" y="4529"/>
                  </a:cubicBezTo>
                  <a:cubicBezTo>
                    <a:pt x="2553" y="4466"/>
                    <a:pt x="2548" y="4372"/>
                    <a:pt x="2517" y="4249"/>
                  </a:cubicBezTo>
                  <a:cubicBezTo>
                    <a:pt x="2476" y="4088"/>
                    <a:pt x="2520" y="3910"/>
                    <a:pt x="2633" y="3773"/>
                  </a:cubicBezTo>
                  <a:cubicBezTo>
                    <a:pt x="2738" y="3647"/>
                    <a:pt x="2886" y="3572"/>
                    <a:pt x="3048" y="3563"/>
                  </a:cubicBezTo>
                  <a:lnTo>
                    <a:pt x="3515" y="2840"/>
                  </a:lnTo>
                  <a:cubicBezTo>
                    <a:pt x="3551" y="2785"/>
                    <a:pt x="3625" y="2769"/>
                    <a:pt x="3681" y="2805"/>
                  </a:cubicBezTo>
                  <a:cubicBezTo>
                    <a:pt x="3737" y="2841"/>
                    <a:pt x="3753" y="2915"/>
                    <a:pt x="3717" y="2971"/>
                  </a:cubicBezTo>
                  <a:close/>
                  <a:moveTo>
                    <a:pt x="3009" y="4062"/>
                  </a:moveTo>
                  <a:cubicBezTo>
                    <a:pt x="2986" y="3972"/>
                    <a:pt x="2975" y="3891"/>
                    <a:pt x="2974" y="3819"/>
                  </a:cubicBezTo>
                  <a:cubicBezTo>
                    <a:pt x="2914" y="3839"/>
                    <a:pt x="2860" y="3876"/>
                    <a:pt x="2818" y="3927"/>
                  </a:cubicBezTo>
                  <a:cubicBezTo>
                    <a:pt x="2753" y="4005"/>
                    <a:pt x="2727" y="4103"/>
                    <a:pt x="2749" y="4190"/>
                  </a:cubicBezTo>
                  <a:cubicBezTo>
                    <a:pt x="2772" y="4281"/>
                    <a:pt x="2784" y="4361"/>
                    <a:pt x="2784" y="4433"/>
                  </a:cubicBezTo>
                  <a:cubicBezTo>
                    <a:pt x="2845" y="4413"/>
                    <a:pt x="2899" y="4376"/>
                    <a:pt x="2941" y="4326"/>
                  </a:cubicBezTo>
                  <a:cubicBezTo>
                    <a:pt x="3005" y="4248"/>
                    <a:pt x="3031" y="4149"/>
                    <a:pt x="3009" y="4062"/>
                  </a:cubicBezTo>
                  <a:close/>
                  <a:moveTo>
                    <a:pt x="2472" y="3629"/>
                  </a:moveTo>
                  <a:cubicBezTo>
                    <a:pt x="2520" y="3629"/>
                    <a:pt x="2565" y="3601"/>
                    <a:pt x="2584" y="3554"/>
                  </a:cubicBezTo>
                  <a:cubicBezTo>
                    <a:pt x="2609" y="3493"/>
                    <a:pt x="2579" y="3423"/>
                    <a:pt x="2518" y="3398"/>
                  </a:cubicBezTo>
                  <a:cubicBezTo>
                    <a:pt x="2237" y="3284"/>
                    <a:pt x="2047" y="3144"/>
                    <a:pt x="1984" y="3006"/>
                  </a:cubicBezTo>
                  <a:cubicBezTo>
                    <a:pt x="1956" y="2945"/>
                    <a:pt x="1885" y="2919"/>
                    <a:pt x="1825" y="2946"/>
                  </a:cubicBezTo>
                  <a:cubicBezTo>
                    <a:pt x="1765" y="2974"/>
                    <a:pt x="1738" y="3045"/>
                    <a:pt x="1766" y="3105"/>
                  </a:cubicBezTo>
                  <a:cubicBezTo>
                    <a:pt x="1857" y="3306"/>
                    <a:pt x="2080" y="3479"/>
                    <a:pt x="2427" y="3620"/>
                  </a:cubicBezTo>
                  <a:cubicBezTo>
                    <a:pt x="2442" y="3626"/>
                    <a:pt x="2457" y="3629"/>
                    <a:pt x="2472" y="3629"/>
                  </a:cubicBezTo>
                  <a:close/>
                  <a:moveTo>
                    <a:pt x="3528" y="4899"/>
                  </a:moveTo>
                  <a:lnTo>
                    <a:pt x="2145" y="4899"/>
                  </a:lnTo>
                  <a:cubicBezTo>
                    <a:pt x="2079" y="4899"/>
                    <a:pt x="2025" y="4953"/>
                    <a:pt x="2025" y="5019"/>
                  </a:cubicBezTo>
                  <a:cubicBezTo>
                    <a:pt x="2025" y="5086"/>
                    <a:pt x="2079" y="5139"/>
                    <a:pt x="2145" y="5139"/>
                  </a:cubicBezTo>
                  <a:lnTo>
                    <a:pt x="3528" y="5139"/>
                  </a:lnTo>
                  <a:cubicBezTo>
                    <a:pt x="3594" y="5139"/>
                    <a:pt x="3648" y="5086"/>
                    <a:pt x="3648" y="5019"/>
                  </a:cubicBezTo>
                  <a:cubicBezTo>
                    <a:pt x="3648" y="4953"/>
                    <a:pt x="3594" y="4899"/>
                    <a:pt x="3528" y="4899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98000">
                  <a:schemeClr val="accent4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1" name="标题 1">
            <a:extLst>
              <a:ext uri="{FF2B5EF4-FFF2-40B4-BE49-F238E27FC236}">
                <a16:creationId xmlns:a16="http://schemas.microsoft.com/office/drawing/2014/main" id="{D798CF06-A940-4A9E-A810-EB1775DC316F}"/>
              </a:ext>
            </a:extLst>
          </p:cNvPr>
          <p:cNvSpPr txBox="1">
            <a:spLocks/>
          </p:cNvSpPr>
          <p:nvPr/>
        </p:nvSpPr>
        <p:spPr>
          <a:xfrm>
            <a:off x="568352" y="509907"/>
            <a:ext cx="5565748" cy="8309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4000" b="1" dirty="0">
                <a:solidFill>
                  <a:schemeClr val="bg1"/>
                </a:solidFill>
              </a:rPr>
              <a:t>我心中的学生会主席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90285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8" grpId="0" animBg="1"/>
      <p:bldP spid="10" grpId="0"/>
      <p:bldP spid="13" grpId="0"/>
      <p:bldP spid="16" grpId="0"/>
      <p:bldP spid="18" grpId="0"/>
      <p:bldP spid="22" grpId="0"/>
      <p:bldP spid="20" grpId="0"/>
      <p:bldP spid="140" grpId="0"/>
      <p:bldP spid="1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F329E0F2-270D-469C-836D-C0DC46D5BE77}"/>
              </a:ext>
            </a:extLst>
          </p:cNvPr>
          <p:cNvSpPr/>
          <p:nvPr/>
        </p:nvSpPr>
        <p:spPr>
          <a:xfrm>
            <a:off x="0" y="4313848"/>
            <a:ext cx="12192000" cy="2544152"/>
          </a:xfrm>
          <a:custGeom>
            <a:avLst/>
            <a:gdLst>
              <a:gd name="connsiteX0" fmla="*/ 509702 w 12192000"/>
              <a:gd name="connsiteY0" fmla="*/ 0 h 2544152"/>
              <a:gd name="connsiteX1" fmla="*/ 11840306 w 12192000"/>
              <a:gd name="connsiteY1" fmla="*/ 0 h 2544152"/>
              <a:gd name="connsiteX2" fmla="*/ 12192000 w 12192000"/>
              <a:gd name="connsiteY2" fmla="*/ 252487 h 2544152"/>
              <a:gd name="connsiteX3" fmla="*/ 12192000 w 12192000"/>
              <a:gd name="connsiteY3" fmla="*/ 2544152 h 2544152"/>
              <a:gd name="connsiteX4" fmla="*/ 0 w 12192000"/>
              <a:gd name="connsiteY4" fmla="*/ 2544152 h 2544152"/>
              <a:gd name="connsiteX5" fmla="*/ 0 w 12192000"/>
              <a:gd name="connsiteY5" fmla="*/ 365924 h 2544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2544152">
                <a:moveTo>
                  <a:pt x="509702" y="0"/>
                </a:moveTo>
                <a:lnTo>
                  <a:pt x="11840306" y="0"/>
                </a:lnTo>
                <a:lnTo>
                  <a:pt x="12192000" y="252487"/>
                </a:lnTo>
                <a:lnTo>
                  <a:pt x="12192000" y="2544152"/>
                </a:lnTo>
                <a:lnTo>
                  <a:pt x="0" y="2544152"/>
                </a:lnTo>
                <a:lnTo>
                  <a:pt x="0" y="365924"/>
                </a:lnTo>
                <a:close/>
              </a:path>
            </a:pathLst>
          </a:custGeom>
          <a:blipFill dpi="0" rotWithShape="0">
            <a:blip r:embed="rId5" cstate="screen">
              <a:lum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4C436620-97A7-4882-9BEA-21525EEE110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1" name="标题 1">
            <a:extLst>
              <a:ext uri="{FF2B5EF4-FFF2-40B4-BE49-F238E27FC236}">
                <a16:creationId xmlns:a16="http://schemas.microsoft.com/office/drawing/2014/main" id="{81BE6EFF-DB36-4A7E-8720-C3DE8C99B74B}"/>
              </a:ext>
            </a:extLst>
          </p:cNvPr>
          <p:cNvSpPr txBox="1">
            <a:spLocks/>
          </p:cNvSpPr>
          <p:nvPr/>
        </p:nvSpPr>
        <p:spPr>
          <a:xfrm>
            <a:off x="568352" y="509907"/>
            <a:ext cx="5565748" cy="8309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4000" b="1" dirty="0">
                <a:solidFill>
                  <a:schemeClr val="bg1"/>
                </a:solidFill>
              </a:rPr>
              <a:t>携手共建一流学生会</a:t>
            </a: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27860007-673F-4850-8CE4-CF90AD2F8FB7}"/>
              </a:ext>
            </a:extLst>
          </p:cNvPr>
          <p:cNvGrpSpPr/>
          <p:nvPr/>
        </p:nvGrpSpPr>
        <p:grpSpPr>
          <a:xfrm>
            <a:off x="7322089" y="1524516"/>
            <a:ext cx="2035614" cy="3351471"/>
            <a:chOff x="7225289" y="1524516"/>
            <a:chExt cx="2035614" cy="3351471"/>
          </a:xfrm>
          <a:effectLst>
            <a:outerShdw blurRad="254000" dist="38100" dir="5400000" algn="t" rotWithShape="0">
              <a:schemeClr val="accent3">
                <a:lumMod val="50000"/>
                <a:alpha val="20000"/>
              </a:schemeClr>
            </a:outerShdw>
            <a:reflection blurRad="6350" stA="20000" endPos="30000" dist="50800" dir="5400000" sy="-100000" algn="bl" rotWithShape="0"/>
          </a:effectLst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F209AEDF-4F5F-4932-B5E9-FE2619249974}"/>
                </a:ext>
              </a:extLst>
            </p:cNvPr>
            <p:cNvSpPr>
              <a:spLocks/>
            </p:cNvSpPr>
            <p:nvPr/>
          </p:nvSpPr>
          <p:spPr>
            <a:xfrm>
              <a:off x="7321671" y="1982013"/>
              <a:ext cx="1842850" cy="2893974"/>
            </a:xfrm>
            <a:prstGeom prst="roundRect">
              <a:avLst>
                <a:gd name="adj" fmla="val 4104"/>
              </a:avLst>
            </a:prstGeom>
            <a:blipFill dpi="0" rotWithShape="1"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rotWithShape="0">
                <a:schemeClr val="accent3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514DE050-CC87-4DCE-97E5-FBAD9B23B76C}"/>
                </a:ext>
              </a:extLst>
            </p:cNvPr>
            <p:cNvSpPr/>
            <p:nvPr/>
          </p:nvSpPr>
          <p:spPr>
            <a:xfrm>
              <a:off x="7392279" y="2809462"/>
              <a:ext cx="1701634" cy="1949456"/>
            </a:xfrm>
            <a:prstGeom prst="roundRect">
              <a:avLst>
                <a:gd name="adj" fmla="val 4050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algn="ctr" rotWithShape="0">
                <a:srgbClr val="4C06B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A9ADB7F-E4AF-4666-9626-33BB20598308}"/>
                </a:ext>
              </a:extLst>
            </p:cNvPr>
            <p:cNvSpPr txBox="1"/>
            <p:nvPr/>
          </p:nvSpPr>
          <p:spPr>
            <a:xfrm>
              <a:off x="7225289" y="3008038"/>
              <a:ext cx="2035614" cy="443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2C88FF"/>
                  </a:solidFill>
                </a:rPr>
                <a:t>监督寝室文明</a:t>
              </a:r>
            </a:p>
          </p:txBody>
        </p:sp>
        <p:sp>
          <p:nvSpPr>
            <p:cNvPr id="76" name="worker-with-notepad_71862">
              <a:extLst>
                <a:ext uri="{FF2B5EF4-FFF2-40B4-BE49-F238E27FC236}">
                  <a16:creationId xmlns:a16="http://schemas.microsoft.com/office/drawing/2014/main" id="{7001D5E0-13F1-4EC8-BFA2-33528407F394}"/>
                </a:ext>
              </a:extLst>
            </p:cNvPr>
            <p:cNvSpPr/>
            <p:nvPr/>
          </p:nvSpPr>
          <p:spPr>
            <a:xfrm>
              <a:off x="7998962" y="3983925"/>
              <a:ext cx="488268" cy="589808"/>
            </a:xfrm>
            <a:custGeom>
              <a:avLst/>
              <a:gdLst>
                <a:gd name="connsiteX0" fmla="*/ 404210 w 503090"/>
                <a:gd name="connsiteY0" fmla="*/ 172161 h 607710"/>
                <a:gd name="connsiteX1" fmla="*/ 398125 w 503090"/>
                <a:gd name="connsiteY1" fmla="*/ 175935 h 607710"/>
                <a:gd name="connsiteX2" fmla="*/ 401997 w 503090"/>
                <a:gd name="connsiteY2" fmla="*/ 182010 h 607710"/>
                <a:gd name="connsiteX3" fmla="*/ 444964 w 503090"/>
                <a:gd name="connsiteY3" fmla="*/ 191675 h 607710"/>
                <a:gd name="connsiteX4" fmla="*/ 446070 w 503090"/>
                <a:gd name="connsiteY4" fmla="*/ 191767 h 607710"/>
                <a:gd name="connsiteX5" fmla="*/ 451049 w 503090"/>
                <a:gd name="connsiteY5" fmla="*/ 187809 h 607710"/>
                <a:gd name="connsiteX6" fmla="*/ 447177 w 503090"/>
                <a:gd name="connsiteY6" fmla="*/ 181734 h 607710"/>
                <a:gd name="connsiteX7" fmla="*/ 394252 w 503090"/>
                <a:gd name="connsiteY7" fmla="*/ 138289 h 607710"/>
                <a:gd name="connsiteX8" fmla="*/ 388167 w 503090"/>
                <a:gd name="connsiteY8" fmla="*/ 142155 h 607710"/>
                <a:gd name="connsiteX9" fmla="*/ 392039 w 503090"/>
                <a:gd name="connsiteY9" fmla="*/ 148137 h 607710"/>
                <a:gd name="connsiteX10" fmla="*/ 468475 w 503090"/>
                <a:gd name="connsiteY10" fmla="*/ 165350 h 607710"/>
                <a:gd name="connsiteX11" fmla="*/ 469582 w 503090"/>
                <a:gd name="connsiteY11" fmla="*/ 165442 h 607710"/>
                <a:gd name="connsiteX12" fmla="*/ 474561 w 503090"/>
                <a:gd name="connsiteY12" fmla="*/ 161484 h 607710"/>
                <a:gd name="connsiteX13" fmla="*/ 470688 w 503090"/>
                <a:gd name="connsiteY13" fmla="*/ 155409 h 607710"/>
                <a:gd name="connsiteX14" fmla="*/ 388997 w 503090"/>
                <a:gd name="connsiteY14" fmla="*/ 97697 h 607710"/>
                <a:gd name="connsiteX15" fmla="*/ 410296 w 503090"/>
                <a:gd name="connsiteY15" fmla="*/ 102483 h 607710"/>
                <a:gd name="connsiteX16" fmla="*/ 409281 w 503090"/>
                <a:gd name="connsiteY16" fmla="*/ 107086 h 607710"/>
                <a:gd name="connsiteX17" fmla="*/ 419700 w 503090"/>
                <a:gd name="connsiteY17" fmla="*/ 123654 h 607710"/>
                <a:gd name="connsiteX18" fmla="*/ 452616 w 503090"/>
                <a:gd name="connsiteY18" fmla="*/ 131017 h 607710"/>
                <a:gd name="connsiteX19" fmla="*/ 470411 w 503090"/>
                <a:gd name="connsiteY19" fmla="*/ 120708 h 607710"/>
                <a:gd name="connsiteX20" fmla="*/ 471426 w 503090"/>
                <a:gd name="connsiteY20" fmla="*/ 116106 h 607710"/>
                <a:gd name="connsiteX21" fmla="*/ 492817 w 503090"/>
                <a:gd name="connsiteY21" fmla="*/ 120892 h 607710"/>
                <a:gd name="connsiteX22" fmla="*/ 501115 w 503090"/>
                <a:gd name="connsiteY22" fmla="*/ 126691 h 607710"/>
                <a:gd name="connsiteX23" fmla="*/ 502774 w 503090"/>
                <a:gd name="connsiteY23" fmla="*/ 136632 h 607710"/>
                <a:gd name="connsiteX24" fmla="*/ 469213 w 503090"/>
                <a:gd name="connsiteY24" fmla="*/ 285929 h 607710"/>
                <a:gd name="connsiteX25" fmla="*/ 453446 w 503090"/>
                <a:gd name="connsiteY25" fmla="*/ 295869 h 607710"/>
                <a:gd name="connsiteX26" fmla="*/ 411494 w 503090"/>
                <a:gd name="connsiteY26" fmla="*/ 286481 h 607710"/>
                <a:gd name="connsiteX27" fmla="*/ 428736 w 503090"/>
                <a:gd name="connsiteY27" fmla="*/ 219104 h 607710"/>
                <a:gd name="connsiteX28" fmla="*/ 359584 w 503090"/>
                <a:gd name="connsiteY28" fmla="*/ 199498 h 607710"/>
                <a:gd name="connsiteX29" fmla="*/ 351655 w 503090"/>
                <a:gd name="connsiteY29" fmla="*/ 203917 h 607710"/>
                <a:gd name="connsiteX30" fmla="*/ 373322 w 503090"/>
                <a:gd name="connsiteY30" fmla="*/ 107546 h 607710"/>
                <a:gd name="connsiteX31" fmla="*/ 388997 w 503090"/>
                <a:gd name="connsiteY31" fmla="*/ 97697 h 607710"/>
                <a:gd name="connsiteX32" fmla="*/ 427054 w 503090"/>
                <a:gd name="connsiteY32" fmla="*/ 87148 h 607710"/>
                <a:gd name="connsiteX33" fmla="*/ 427884 w 503090"/>
                <a:gd name="connsiteY33" fmla="*/ 87240 h 607710"/>
                <a:gd name="connsiteX34" fmla="*/ 461971 w 503090"/>
                <a:gd name="connsiteY34" fmla="*/ 94892 h 607710"/>
                <a:gd name="connsiteX35" fmla="*/ 464827 w 503090"/>
                <a:gd name="connsiteY35" fmla="*/ 99317 h 607710"/>
                <a:gd name="connsiteX36" fmla="*/ 460404 w 503090"/>
                <a:gd name="connsiteY36" fmla="*/ 118585 h 607710"/>
                <a:gd name="connsiteX37" fmla="*/ 458838 w 503090"/>
                <a:gd name="connsiteY37" fmla="*/ 120890 h 607710"/>
                <a:gd name="connsiteX38" fmla="*/ 456904 w 503090"/>
                <a:gd name="connsiteY38" fmla="*/ 121443 h 607710"/>
                <a:gd name="connsiteX39" fmla="*/ 456074 w 503090"/>
                <a:gd name="connsiteY39" fmla="*/ 121351 h 607710"/>
                <a:gd name="connsiteX40" fmla="*/ 421895 w 503090"/>
                <a:gd name="connsiteY40" fmla="*/ 113699 h 607710"/>
                <a:gd name="connsiteX41" fmla="*/ 419132 w 503090"/>
                <a:gd name="connsiteY41" fmla="*/ 109274 h 607710"/>
                <a:gd name="connsiteX42" fmla="*/ 423462 w 503090"/>
                <a:gd name="connsiteY42" fmla="*/ 90098 h 607710"/>
                <a:gd name="connsiteX43" fmla="*/ 427054 w 503090"/>
                <a:gd name="connsiteY43" fmla="*/ 87148 h 607710"/>
                <a:gd name="connsiteX44" fmla="*/ 39020 w 503090"/>
                <a:gd name="connsiteY44" fmla="*/ 50484 h 607710"/>
                <a:gd name="connsiteX45" fmla="*/ 57224 w 503090"/>
                <a:gd name="connsiteY45" fmla="*/ 65108 h 607710"/>
                <a:gd name="connsiteX46" fmla="*/ 88655 w 503090"/>
                <a:gd name="connsiteY46" fmla="*/ 122267 h 607710"/>
                <a:gd name="connsiteX47" fmla="*/ 161103 w 503090"/>
                <a:gd name="connsiteY47" fmla="*/ 155404 h 607710"/>
                <a:gd name="connsiteX48" fmla="*/ 253736 w 503090"/>
                <a:gd name="connsiteY48" fmla="*/ 155404 h 607710"/>
                <a:gd name="connsiteX49" fmla="*/ 296136 w 503090"/>
                <a:gd name="connsiteY49" fmla="*/ 177678 h 607710"/>
                <a:gd name="connsiteX50" fmla="*/ 336138 w 503090"/>
                <a:gd name="connsiteY50" fmla="*/ 235850 h 607710"/>
                <a:gd name="connsiteX51" fmla="*/ 369413 w 503090"/>
                <a:gd name="connsiteY51" fmla="*/ 217257 h 607710"/>
                <a:gd name="connsiteX52" fmla="*/ 410890 w 503090"/>
                <a:gd name="connsiteY52" fmla="*/ 228947 h 607710"/>
                <a:gd name="connsiteX53" fmla="*/ 399184 w 503090"/>
                <a:gd name="connsiteY53" fmla="*/ 270367 h 607710"/>
                <a:gd name="connsiteX54" fmla="*/ 341577 w 503090"/>
                <a:gd name="connsiteY54" fmla="*/ 302491 h 607710"/>
                <a:gd name="connsiteX55" fmla="*/ 326737 w 503090"/>
                <a:gd name="connsiteY55" fmla="*/ 306356 h 607710"/>
                <a:gd name="connsiteX56" fmla="*/ 301574 w 503090"/>
                <a:gd name="connsiteY56" fmla="*/ 293194 h 607710"/>
                <a:gd name="connsiteX57" fmla="*/ 283416 w 503090"/>
                <a:gd name="connsiteY57" fmla="*/ 266777 h 607710"/>
                <a:gd name="connsiteX58" fmla="*/ 283416 w 503090"/>
                <a:gd name="connsiteY58" fmla="*/ 576875 h 607710"/>
                <a:gd name="connsiteX59" fmla="*/ 252630 w 503090"/>
                <a:gd name="connsiteY59" fmla="*/ 607710 h 607710"/>
                <a:gd name="connsiteX60" fmla="*/ 221752 w 503090"/>
                <a:gd name="connsiteY60" fmla="*/ 576875 h 607710"/>
                <a:gd name="connsiteX61" fmla="*/ 221752 w 503090"/>
                <a:gd name="connsiteY61" fmla="*/ 392786 h 607710"/>
                <a:gd name="connsiteX62" fmla="*/ 197419 w 503090"/>
                <a:gd name="connsiteY62" fmla="*/ 392786 h 607710"/>
                <a:gd name="connsiteX63" fmla="*/ 197419 w 503090"/>
                <a:gd name="connsiteY63" fmla="*/ 576875 h 607710"/>
                <a:gd name="connsiteX64" fmla="*/ 166541 w 503090"/>
                <a:gd name="connsiteY64" fmla="*/ 607710 h 607710"/>
                <a:gd name="connsiteX65" fmla="*/ 135663 w 503090"/>
                <a:gd name="connsiteY65" fmla="*/ 576875 h 607710"/>
                <a:gd name="connsiteX66" fmla="*/ 135663 w 503090"/>
                <a:gd name="connsiteY66" fmla="*/ 210722 h 607710"/>
                <a:gd name="connsiteX67" fmla="*/ 53998 w 503090"/>
                <a:gd name="connsiteY67" fmla="*/ 173352 h 607710"/>
                <a:gd name="connsiteX68" fmla="*/ 39988 w 503090"/>
                <a:gd name="connsiteY68" fmla="*/ 160374 h 607710"/>
                <a:gd name="connsiteX69" fmla="*/ 3764 w 503090"/>
                <a:gd name="connsiteY69" fmla="*/ 94378 h 607710"/>
                <a:gd name="connsiteX70" fmla="*/ 15839 w 503090"/>
                <a:gd name="connsiteY70" fmla="*/ 53050 h 607710"/>
                <a:gd name="connsiteX71" fmla="*/ 39020 w 503090"/>
                <a:gd name="connsiteY71" fmla="*/ 50484 h 607710"/>
                <a:gd name="connsiteX72" fmla="*/ 209572 w 503090"/>
                <a:gd name="connsiteY72" fmla="*/ 0 h 607710"/>
                <a:gd name="connsiteX73" fmla="*/ 276715 w 503090"/>
                <a:gd name="connsiteY73" fmla="*/ 67073 h 607710"/>
                <a:gd name="connsiteX74" fmla="*/ 209572 w 503090"/>
                <a:gd name="connsiteY74" fmla="*/ 134146 h 607710"/>
                <a:gd name="connsiteX75" fmla="*/ 142429 w 503090"/>
                <a:gd name="connsiteY75" fmla="*/ 67073 h 607710"/>
                <a:gd name="connsiteX76" fmla="*/ 209572 w 503090"/>
                <a:gd name="connsiteY76" fmla="*/ 0 h 60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503090" h="607710">
                  <a:moveTo>
                    <a:pt x="404210" y="172161"/>
                  </a:moveTo>
                  <a:cubicBezTo>
                    <a:pt x="401352" y="171517"/>
                    <a:pt x="398770" y="173266"/>
                    <a:pt x="398125" y="175935"/>
                  </a:cubicBezTo>
                  <a:cubicBezTo>
                    <a:pt x="397479" y="178696"/>
                    <a:pt x="399231" y="181458"/>
                    <a:pt x="401997" y="182010"/>
                  </a:cubicBezTo>
                  <a:lnTo>
                    <a:pt x="444964" y="191675"/>
                  </a:lnTo>
                  <a:cubicBezTo>
                    <a:pt x="445332" y="191767"/>
                    <a:pt x="445701" y="191767"/>
                    <a:pt x="446070" y="191767"/>
                  </a:cubicBezTo>
                  <a:cubicBezTo>
                    <a:pt x="448375" y="191767"/>
                    <a:pt x="450496" y="190202"/>
                    <a:pt x="451049" y="187809"/>
                  </a:cubicBezTo>
                  <a:cubicBezTo>
                    <a:pt x="451602" y="185139"/>
                    <a:pt x="449943" y="182378"/>
                    <a:pt x="447177" y="181734"/>
                  </a:cubicBezTo>
                  <a:close/>
                  <a:moveTo>
                    <a:pt x="394252" y="138289"/>
                  </a:moveTo>
                  <a:cubicBezTo>
                    <a:pt x="391394" y="137644"/>
                    <a:pt x="388812" y="139393"/>
                    <a:pt x="388167" y="142155"/>
                  </a:cubicBezTo>
                  <a:cubicBezTo>
                    <a:pt x="387522" y="144824"/>
                    <a:pt x="389273" y="147585"/>
                    <a:pt x="392039" y="148137"/>
                  </a:cubicBezTo>
                  <a:lnTo>
                    <a:pt x="468475" y="165350"/>
                  </a:lnTo>
                  <a:cubicBezTo>
                    <a:pt x="468844" y="165442"/>
                    <a:pt x="469213" y="165442"/>
                    <a:pt x="469582" y="165442"/>
                  </a:cubicBezTo>
                  <a:cubicBezTo>
                    <a:pt x="471887" y="165442"/>
                    <a:pt x="474007" y="163877"/>
                    <a:pt x="474561" y="161484"/>
                  </a:cubicBezTo>
                  <a:cubicBezTo>
                    <a:pt x="475114" y="158723"/>
                    <a:pt x="473454" y="156053"/>
                    <a:pt x="470688" y="155409"/>
                  </a:cubicBezTo>
                  <a:close/>
                  <a:moveTo>
                    <a:pt x="388997" y="97697"/>
                  </a:moveTo>
                  <a:lnTo>
                    <a:pt x="410296" y="102483"/>
                  </a:lnTo>
                  <a:lnTo>
                    <a:pt x="409281" y="107086"/>
                  </a:lnTo>
                  <a:cubicBezTo>
                    <a:pt x="407622" y="114541"/>
                    <a:pt x="412324" y="121905"/>
                    <a:pt x="419700" y="123654"/>
                  </a:cubicBezTo>
                  <a:cubicBezTo>
                    <a:pt x="419700" y="123654"/>
                    <a:pt x="443120" y="129084"/>
                    <a:pt x="452616" y="131017"/>
                  </a:cubicBezTo>
                  <a:cubicBezTo>
                    <a:pt x="465433" y="133594"/>
                    <a:pt x="469674" y="124298"/>
                    <a:pt x="470411" y="120708"/>
                  </a:cubicBezTo>
                  <a:lnTo>
                    <a:pt x="471426" y="116106"/>
                  </a:lnTo>
                  <a:lnTo>
                    <a:pt x="492817" y="120892"/>
                  </a:lnTo>
                  <a:cubicBezTo>
                    <a:pt x="496228" y="121721"/>
                    <a:pt x="499179" y="123746"/>
                    <a:pt x="501115" y="126691"/>
                  </a:cubicBezTo>
                  <a:cubicBezTo>
                    <a:pt x="502959" y="129636"/>
                    <a:pt x="503512" y="133226"/>
                    <a:pt x="502774" y="136632"/>
                  </a:cubicBezTo>
                  <a:lnTo>
                    <a:pt x="469213" y="285929"/>
                  </a:lnTo>
                  <a:cubicBezTo>
                    <a:pt x="467553" y="293016"/>
                    <a:pt x="460546" y="297434"/>
                    <a:pt x="453446" y="295869"/>
                  </a:cubicBezTo>
                  <a:lnTo>
                    <a:pt x="411494" y="286481"/>
                  </a:lnTo>
                  <a:cubicBezTo>
                    <a:pt x="434084" y="272122"/>
                    <a:pt x="441921" y="242667"/>
                    <a:pt x="428736" y="219104"/>
                  </a:cubicBezTo>
                  <a:cubicBezTo>
                    <a:pt x="414998" y="194620"/>
                    <a:pt x="384018" y="185876"/>
                    <a:pt x="359584" y="199498"/>
                  </a:cubicBezTo>
                  <a:lnTo>
                    <a:pt x="351655" y="203917"/>
                  </a:lnTo>
                  <a:lnTo>
                    <a:pt x="373322" y="107546"/>
                  </a:lnTo>
                  <a:cubicBezTo>
                    <a:pt x="374890" y="100550"/>
                    <a:pt x="381897" y="96040"/>
                    <a:pt x="388997" y="97697"/>
                  </a:cubicBezTo>
                  <a:close/>
                  <a:moveTo>
                    <a:pt x="427054" y="87148"/>
                  </a:moveTo>
                  <a:cubicBezTo>
                    <a:pt x="427331" y="87148"/>
                    <a:pt x="427607" y="87240"/>
                    <a:pt x="427884" y="87240"/>
                  </a:cubicBezTo>
                  <a:lnTo>
                    <a:pt x="461971" y="94892"/>
                  </a:lnTo>
                  <a:cubicBezTo>
                    <a:pt x="463997" y="95353"/>
                    <a:pt x="465195" y="97381"/>
                    <a:pt x="464827" y="99317"/>
                  </a:cubicBezTo>
                  <a:lnTo>
                    <a:pt x="460404" y="118585"/>
                  </a:lnTo>
                  <a:cubicBezTo>
                    <a:pt x="460220" y="119599"/>
                    <a:pt x="459667" y="120429"/>
                    <a:pt x="458838" y="120890"/>
                  </a:cubicBezTo>
                  <a:cubicBezTo>
                    <a:pt x="458286" y="121259"/>
                    <a:pt x="457549" y="121443"/>
                    <a:pt x="456904" y="121443"/>
                  </a:cubicBezTo>
                  <a:cubicBezTo>
                    <a:pt x="456627" y="121443"/>
                    <a:pt x="456351" y="121443"/>
                    <a:pt x="456074" y="121351"/>
                  </a:cubicBezTo>
                  <a:lnTo>
                    <a:pt x="421895" y="113699"/>
                  </a:lnTo>
                  <a:cubicBezTo>
                    <a:pt x="419961" y="113238"/>
                    <a:pt x="418763" y="111302"/>
                    <a:pt x="419132" y="109274"/>
                  </a:cubicBezTo>
                  <a:lnTo>
                    <a:pt x="423462" y="90098"/>
                  </a:lnTo>
                  <a:cubicBezTo>
                    <a:pt x="423922" y="88347"/>
                    <a:pt x="425396" y="87148"/>
                    <a:pt x="427054" y="87148"/>
                  </a:cubicBezTo>
                  <a:close/>
                  <a:moveTo>
                    <a:pt x="39020" y="50484"/>
                  </a:moveTo>
                  <a:cubicBezTo>
                    <a:pt x="46509" y="52659"/>
                    <a:pt x="53169" y="57698"/>
                    <a:pt x="57224" y="65108"/>
                  </a:cubicBezTo>
                  <a:lnTo>
                    <a:pt x="88655" y="122267"/>
                  </a:lnTo>
                  <a:lnTo>
                    <a:pt x="161103" y="155404"/>
                  </a:lnTo>
                  <a:lnTo>
                    <a:pt x="253736" y="155404"/>
                  </a:lnTo>
                  <a:cubicBezTo>
                    <a:pt x="270696" y="155404"/>
                    <a:pt x="286550" y="163688"/>
                    <a:pt x="296136" y="177678"/>
                  </a:cubicBezTo>
                  <a:lnTo>
                    <a:pt x="336138" y="235850"/>
                  </a:lnTo>
                  <a:lnTo>
                    <a:pt x="369413" y="217257"/>
                  </a:lnTo>
                  <a:cubicBezTo>
                    <a:pt x="384160" y="209065"/>
                    <a:pt x="402687" y="214312"/>
                    <a:pt x="410890" y="228947"/>
                  </a:cubicBezTo>
                  <a:cubicBezTo>
                    <a:pt x="419186" y="243674"/>
                    <a:pt x="413840" y="262175"/>
                    <a:pt x="399184" y="270367"/>
                  </a:cubicBezTo>
                  <a:lnTo>
                    <a:pt x="341577" y="302491"/>
                  </a:lnTo>
                  <a:cubicBezTo>
                    <a:pt x="336876" y="305160"/>
                    <a:pt x="331806" y="306356"/>
                    <a:pt x="326737" y="306356"/>
                  </a:cubicBezTo>
                  <a:cubicBezTo>
                    <a:pt x="316967" y="306356"/>
                    <a:pt x="307473" y="301754"/>
                    <a:pt x="301574" y="293194"/>
                  </a:cubicBezTo>
                  <a:lnTo>
                    <a:pt x="283416" y="266777"/>
                  </a:lnTo>
                  <a:lnTo>
                    <a:pt x="283416" y="576875"/>
                  </a:lnTo>
                  <a:cubicBezTo>
                    <a:pt x="283416" y="593903"/>
                    <a:pt x="269590" y="607710"/>
                    <a:pt x="252630" y="607710"/>
                  </a:cubicBezTo>
                  <a:cubicBezTo>
                    <a:pt x="235578" y="607710"/>
                    <a:pt x="221752" y="593903"/>
                    <a:pt x="221752" y="576875"/>
                  </a:cubicBezTo>
                  <a:lnTo>
                    <a:pt x="221752" y="392786"/>
                  </a:lnTo>
                  <a:lnTo>
                    <a:pt x="197419" y="392786"/>
                  </a:lnTo>
                  <a:lnTo>
                    <a:pt x="197419" y="576875"/>
                  </a:lnTo>
                  <a:cubicBezTo>
                    <a:pt x="197419" y="593903"/>
                    <a:pt x="183593" y="607710"/>
                    <a:pt x="166541" y="607710"/>
                  </a:cubicBezTo>
                  <a:cubicBezTo>
                    <a:pt x="149489" y="607710"/>
                    <a:pt x="135663" y="593903"/>
                    <a:pt x="135663" y="576875"/>
                  </a:cubicBezTo>
                  <a:lnTo>
                    <a:pt x="135663" y="210722"/>
                  </a:lnTo>
                  <a:lnTo>
                    <a:pt x="53998" y="173352"/>
                  </a:lnTo>
                  <a:cubicBezTo>
                    <a:pt x="48099" y="170683"/>
                    <a:pt x="43122" y="166081"/>
                    <a:pt x="39988" y="160374"/>
                  </a:cubicBezTo>
                  <a:lnTo>
                    <a:pt x="3764" y="94378"/>
                  </a:lnTo>
                  <a:cubicBezTo>
                    <a:pt x="-4347" y="79651"/>
                    <a:pt x="1091" y="61150"/>
                    <a:pt x="15839" y="53050"/>
                  </a:cubicBezTo>
                  <a:cubicBezTo>
                    <a:pt x="23213" y="49000"/>
                    <a:pt x="31531" y="48310"/>
                    <a:pt x="39020" y="50484"/>
                  </a:cubicBezTo>
                  <a:close/>
                  <a:moveTo>
                    <a:pt x="209572" y="0"/>
                  </a:moveTo>
                  <a:cubicBezTo>
                    <a:pt x="246654" y="0"/>
                    <a:pt x="276715" y="30030"/>
                    <a:pt x="276715" y="67073"/>
                  </a:cubicBezTo>
                  <a:cubicBezTo>
                    <a:pt x="276715" y="104116"/>
                    <a:pt x="246654" y="134146"/>
                    <a:pt x="209572" y="134146"/>
                  </a:cubicBezTo>
                  <a:cubicBezTo>
                    <a:pt x="172490" y="134146"/>
                    <a:pt x="142429" y="104116"/>
                    <a:pt x="142429" y="67073"/>
                  </a:cubicBezTo>
                  <a:cubicBezTo>
                    <a:pt x="142429" y="30030"/>
                    <a:pt x="172490" y="0"/>
                    <a:pt x="209572" y="0"/>
                  </a:cubicBezTo>
                  <a:close/>
                </a:path>
              </a:pathLst>
            </a:custGeom>
            <a:gradFill>
              <a:gsLst>
                <a:gs pos="0">
                  <a:srgbClr val="A3B2FD"/>
                </a:gs>
                <a:gs pos="100000">
                  <a:srgbClr val="C072D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直角三角形 62">
              <a:extLst>
                <a:ext uri="{FF2B5EF4-FFF2-40B4-BE49-F238E27FC236}">
                  <a16:creationId xmlns:a16="http://schemas.microsoft.com/office/drawing/2014/main" id="{5F9BFD2A-2319-4E6A-AC76-C93F5E5FF37A}"/>
                </a:ext>
              </a:extLst>
            </p:cNvPr>
            <p:cNvSpPr>
              <a:spLocks/>
            </p:cNvSpPr>
            <p:nvPr/>
          </p:nvSpPr>
          <p:spPr>
            <a:xfrm rot="18996814">
              <a:off x="7748056" y="1524516"/>
              <a:ext cx="990080" cy="935984"/>
            </a:xfrm>
            <a:prstGeom prst="rtTriangle">
              <a:avLst/>
            </a:prstGeom>
            <a:solidFill>
              <a:schemeClr val="accent2">
                <a:lumMod val="40000"/>
                <a:lumOff val="60000"/>
                <a:alpha val="20000"/>
              </a:schemeClr>
            </a:solidFill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DFE442DA-902D-496B-8658-CA8D6494751E}"/>
                </a:ext>
              </a:extLst>
            </p:cNvPr>
            <p:cNvSpPr/>
            <p:nvPr/>
          </p:nvSpPr>
          <p:spPr>
            <a:xfrm>
              <a:off x="7795050" y="3775324"/>
              <a:ext cx="896092" cy="89609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20000"/>
              </a:schemeClr>
            </a:solidFill>
            <a:ln w="12700" cap="flat" cmpd="sng" algn="ctr">
              <a:gradFill>
                <a:gsLst>
                  <a:gs pos="0">
                    <a:srgbClr val="A3B2FD">
                      <a:alpha val="65000"/>
                    </a:srgbClr>
                  </a:gs>
                  <a:gs pos="100000">
                    <a:srgbClr val="C072D9">
                      <a:alpha val="47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D3D3B2C0-57CB-47B8-9AD2-A0DB20A0058C}"/>
              </a:ext>
            </a:extLst>
          </p:cNvPr>
          <p:cNvGrpSpPr/>
          <p:nvPr/>
        </p:nvGrpSpPr>
        <p:grpSpPr>
          <a:xfrm>
            <a:off x="9418974" y="1524516"/>
            <a:ext cx="2391488" cy="3351471"/>
            <a:chOff x="9520574" y="1524516"/>
            <a:chExt cx="2391488" cy="3351471"/>
          </a:xfrm>
          <a:effectLst>
            <a:outerShdw blurRad="254000" dist="38100" dir="5400000" algn="t" rotWithShape="0">
              <a:schemeClr val="accent3">
                <a:lumMod val="50000"/>
                <a:alpha val="20000"/>
              </a:schemeClr>
            </a:outerShdw>
            <a:reflection blurRad="6350" stA="20000" endPos="30000" dist="50800" dir="5400000" sy="-100000" algn="bl" rotWithShape="0"/>
          </a:effectLst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AF51161D-1AC9-46BA-803A-5B16EE83EC52}"/>
                </a:ext>
              </a:extLst>
            </p:cNvPr>
            <p:cNvSpPr/>
            <p:nvPr/>
          </p:nvSpPr>
          <p:spPr>
            <a:xfrm>
              <a:off x="9794893" y="1982013"/>
              <a:ext cx="1842850" cy="2893974"/>
            </a:xfrm>
            <a:prstGeom prst="roundRect">
              <a:avLst>
                <a:gd name="adj" fmla="val 4104"/>
              </a:avLst>
            </a:prstGeom>
            <a:blipFill dpi="0" rotWithShape="1">
              <a:blip r:embed="rId9" cstate="screen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rotWithShape="0">
                <a:schemeClr val="accent3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90FF5B84-344A-45E8-9C14-6829E8D8DA48}"/>
                </a:ext>
              </a:extLst>
            </p:cNvPr>
            <p:cNvSpPr/>
            <p:nvPr/>
          </p:nvSpPr>
          <p:spPr>
            <a:xfrm>
              <a:off x="9865501" y="2809462"/>
              <a:ext cx="1701634" cy="1949456"/>
            </a:xfrm>
            <a:prstGeom prst="roundRect">
              <a:avLst>
                <a:gd name="adj" fmla="val 4050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algn="ctr" rotWithShape="0">
                <a:srgbClr val="4C06B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1330485-F435-4315-A7A1-908745125B69}"/>
                </a:ext>
              </a:extLst>
            </p:cNvPr>
            <p:cNvSpPr txBox="1"/>
            <p:nvPr/>
          </p:nvSpPr>
          <p:spPr>
            <a:xfrm>
              <a:off x="9520574" y="3008038"/>
              <a:ext cx="2391488" cy="813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2400" b="1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2C88FF"/>
                  </a:solidFill>
                </a:rPr>
                <a:t>承办相关</a:t>
              </a:r>
              <a:endParaRPr lang="en-US" altLang="zh-CN" sz="2000" b="1" dirty="0">
                <a:solidFill>
                  <a:srgbClr val="2C88FF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2C88FF"/>
                  </a:solidFill>
                </a:rPr>
                <a:t>竞赛比赛</a:t>
              </a:r>
            </a:p>
          </p:txBody>
        </p:sp>
        <p:sp>
          <p:nvSpPr>
            <p:cNvPr id="78" name="直角三角形 77">
              <a:extLst>
                <a:ext uri="{FF2B5EF4-FFF2-40B4-BE49-F238E27FC236}">
                  <a16:creationId xmlns:a16="http://schemas.microsoft.com/office/drawing/2014/main" id="{FBDCBDEE-23A1-43D8-AF04-08141F1CB8EA}"/>
                </a:ext>
              </a:extLst>
            </p:cNvPr>
            <p:cNvSpPr>
              <a:spLocks/>
            </p:cNvSpPr>
            <p:nvPr/>
          </p:nvSpPr>
          <p:spPr>
            <a:xfrm rot="18996814">
              <a:off x="10221278" y="1524516"/>
              <a:ext cx="990080" cy="935984"/>
            </a:xfrm>
            <a:prstGeom prst="rtTriangle">
              <a:avLst/>
            </a:prstGeom>
            <a:solidFill>
              <a:schemeClr val="accent4">
                <a:lumMod val="90000"/>
                <a:alpha val="20000"/>
              </a:schemeClr>
            </a:solidFill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marathon_264765">
              <a:extLst>
                <a:ext uri="{FF2B5EF4-FFF2-40B4-BE49-F238E27FC236}">
                  <a16:creationId xmlns:a16="http://schemas.microsoft.com/office/drawing/2014/main" id="{14CECBC1-6B81-4C53-9B50-BD382E8A3EBA}"/>
                </a:ext>
              </a:extLst>
            </p:cNvPr>
            <p:cNvSpPr/>
            <p:nvPr/>
          </p:nvSpPr>
          <p:spPr>
            <a:xfrm>
              <a:off x="10421413" y="4015042"/>
              <a:ext cx="589810" cy="527574"/>
            </a:xfrm>
            <a:custGeom>
              <a:avLst/>
              <a:gdLst>
                <a:gd name="connsiteX0" fmla="*/ 197680 w 607594"/>
                <a:gd name="connsiteY0" fmla="*/ 403846 h 543483"/>
                <a:gd name="connsiteX1" fmla="*/ 196789 w 607594"/>
                <a:gd name="connsiteY1" fmla="*/ 420475 h 543483"/>
                <a:gd name="connsiteX2" fmla="*/ 230002 w 607594"/>
                <a:gd name="connsiteY2" fmla="*/ 456934 h 543483"/>
                <a:gd name="connsiteX3" fmla="*/ 210235 w 607594"/>
                <a:gd name="connsiteY3" fmla="*/ 480855 h 543483"/>
                <a:gd name="connsiteX4" fmla="*/ 185036 w 607594"/>
                <a:gd name="connsiteY4" fmla="*/ 461203 h 543483"/>
                <a:gd name="connsiteX5" fmla="*/ 178180 w 607594"/>
                <a:gd name="connsiteY5" fmla="*/ 405269 h 543483"/>
                <a:gd name="connsiteX6" fmla="*/ 197680 w 607594"/>
                <a:gd name="connsiteY6" fmla="*/ 403846 h 543483"/>
                <a:gd name="connsiteX7" fmla="*/ 383596 w 607594"/>
                <a:gd name="connsiteY7" fmla="*/ 357273 h 543483"/>
                <a:gd name="connsiteX8" fmla="*/ 435070 w 607594"/>
                <a:gd name="connsiteY8" fmla="*/ 358784 h 543483"/>
                <a:gd name="connsiteX9" fmla="*/ 445312 w 607594"/>
                <a:gd name="connsiteY9" fmla="*/ 389360 h 543483"/>
                <a:gd name="connsiteX10" fmla="*/ 446380 w 607594"/>
                <a:gd name="connsiteY10" fmla="*/ 394071 h 543483"/>
                <a:gd name="connsiteX11" fmla="*/ 461431 w 607594"/>
                <a:gd name="connsiteY11" fmla="*/ 516374 h 543483"/>
                <a:gd name="connsiteX12" fmla="*/ 440414 w 607594"/>
                <a:gd name="connsiteY12" fmla="*/ 543306 h 543483"/>
                <a:gd name="connsiteX13" fmla="*/ 413519 w 607594"/>
                <a:gd name="connsiteY13" fmla="*/ 522330 h 543483"/>
                <a:gd name="connsiteX14" fmla="*/ 398736 w 607594"/>
                <a:gd name="connsiteY14" fmla="*/ 402337 h 543483"/>
                <a:gd name="connsiteX15" fmla="*/ 310456 w 607594"/>
                <a:gd name="connsiteY15" fmla="*/ 353911 h 543483"/>
                <a:gd name="connsiteX16" fmla="*/ 358886 w 607594"/>
                <a:gd name="connsiteY16" fmla="*/ 354356 h 543483"/>
                <a:gd name="connsiteX17" fmla="*/ 361290 w 607594"/>
                <a:gd name="connsiteY17" fmla="*/ 399502 h 543483"/>
                <a:gd name="connsiteX18" fmla="*/ 340547 w 607594"/>
                <a:gd name="connsiteY18" fmla="*/ 424741 h 543483"/>
                <a:gd name="connsiteX19" fmla="*/ 243420 w 607594"/>
                <a:gd name="connsiteY19" fmla="*/ 438250 h 543483"/>
                <a:gd name="connsiteX20" fmla="*/ 216179 w 607594"/>
                <a:gd name="connsiteY20" fmla="*/ 417721 h 543483"/>
                <a:gd name="connsiteX21" fmla="*/ 236743 w 607594"/>
                <a:gd name="connsiteY21" fmla="*/ 390526 h 543483"/>
                <a:gd name="connsiteX22" fmla="*/ 311881 w 607594"/>
                <a:gd name="connsiteY22" fmla="*/ 380039 h 543483"/>
                <a:gd name="connsiteX23" fmla="*/ 593840 w 607594"/>
                <a:gd name="connsiteY23" fmla="*/ 165414 h 543483"/>
                <a:gd name="connsiteX24" fmla="*/ 606569 w 607594"/>
                <a:gd name="connsiteY24" fmla="*/ 190835 h 543483"/>
                <a:gd name="connsiteX25" fmla="*/ 558236 w 607594"/>
                <a:gd name="connsiteY25" fmla="*/ 272428 h 543483"/>
                <a:gd name="connsiteX26" fmla="*/ 384400 w 607594"/>
                <a:gd name="connsiteY26" fmla="*/ 337134 h 543483"/>
                <a:gd name="connsiteX27" fmla="*/ 243764 w 607594"/>
                <a:gd name="connsiteY27" fmla="*/ 349844 h 543483"/>
                <a:gd name="connsiteX28" fmla="*/ 205222 w 607594"/>
                <a:gd name="connsiteY28" fmla="*/ 377042 h 543483"/>
                <a:gd name="connsiteX29" fmla="*/ 175404 w 607594"/>
                <a:gd name="connsiteY29" fmla="*/ 382730 h 543483"/>
                <a:gd name="connsiteX30" fmla="*/ 172556 w 607594"/>
                <a:gd name="connsiteY30" fmla="*/ 353755 h 543483"/>
                <a:gd name="connsiteX31" fmla="*/ 390363 w 607594"/>
                <a:gd name="connsiteY31" fmla="*/ 297493 h 543483"/>
                <a:gd name="connsiteX32" fmla="*/ 527973 w 607594"/>
                <a:gd name="connsiteY32" fmla="*/ 246030 h 543483"/>
                <a:gd name="connsiteX33" fmla="*/ 568472 w 607594"/>
                <a:gd name="connsiteY33" fmla="*/ 178124 h 543483"/>
                <a:gd name="connsiteX34" fmla="*/ 593840 w 607594"/>
                <a:gd name="connsiteY34" fmla="*/ 165414 h 543483"/>
                <a:gd name="connsiteX35" fmla="*/ 370004 w 607594"/>
                <a:gd name="connsiteY35" fmla="*/ 127140 h 543483"/>
                <a:gd name="connsiteX36" fmla="*/ 422510 w 607594"/>
                <a:gd name="connsiteY36" fmla="*/ 137093 h 543483"/>
                <a:gd name="connsiteX37" fmla="*/ 446449 w 607594"/>
                <a:gd name="connsiteY37" fmla="*/ 172106 h 543483"/>
                <a:gd name="connsiteX38" fmla="*/ 441287 w 607594"/>
                <a:gd name="connsiteY38" fmla="*/ 198943 h 543483"/>
                <a:gd name="connsiteX39" fmla="*/ 449741 w 607594"/>
                <a:gd name="connsiteY39" fmla="*/ 223736 h 543483"/>
                <a:gd name="connsiteX40" fmla="*/ 514439 w 607594"/>
                <a:gd name="connsiteY40" fmla="*/ 197610 h 543483"/>
                <a:gd name="connsiteX41" fmla="*/ 540513 w 607594"/>
                <a:gd name="connsiteY41" fmla="*/ 208718 h 543483"/>
                <a:gd name="connsiteX42" fmla="*/ 529478 w 607594"/>
                <a:gd name="connsiteY42" fmla="*/ 234756 h 543483"/>
                <a:gd name="connsiteX43" fmla="*/ 445025 w 607594"/>
                <a:gd name="connsiteY43" fmla="*/ 268880 h 543483"/>
                <a:gd name="connsiteX44" fmla="*/ 428205 w 607594"/>
                <a:gd name="connsiteY44" fmla="*/ 268080 h 543483"/>
                <a:gd name="connsiteX45" fmla="*/ 426158 w 607594"/>
                <a:gd name="connsiteY45" fmla="*/ 278921 h 543483"/>
                <a:gd name="connsiteX46" fmla="*/ 393409 w 607594"/>
                <a:gd name="connsiteY46" fmla="*/ 277499 h 543483"/>
                <a:gd name="connsiteX47" fmla="*/ 308778 w 607594"/>
                <a:gd name="connsiteY47" fmla="*/ 273234 h 543483"/>
                <a:gd name="connsiteX48" fmla="*/ 331293 w 607594"/>
                <a:gd name="connsiteY48" fmla="*/ 210140 h 543483"/>
                <a:gd name="connsiteX49" fmla="*/ 391007 w 607594"/>
                <a:gd name="connsiteY49" fmla="*/ 180459 h 543483"/>
                <a:gd name="connsiteX50" fmla="*/ 316075 w 607594"/>
                <a:gd name="connsiteY50" fmla="*/ 196188 h 543483"/>
                <a:gd name="connsiteX51" fmla="*/ 290356 w 607594"/>
                <a:gd name="connsiteY51" fmla="*/ 260704 h 543483"/>
                <a:gd name="connsiteX52" fmla="*/ 264193 w 607594"/>
                <a:gd name="connsiteY52" fmla="*/ 271901 h 543483"/>
                <a:gd name="connsiteX53" fmla="*/ 252980 w 607594"/>
                <a:gd name="connsiteY53" fmla="*/ 245864 h 543483"/>
                <a:gd name="connsiteX54" fmla="*/ 282703 w 607594"/>
                <a:gd name="connsiteY54" fmla="*/ 171306 h 543483"/>
                <a:gd name="connsiteX55" fmla="*/ 297298 w 607594"/>
                <a:gd name="connsiteY55" fmla="*/ 159043 h 543483"/>
                <a:gd name="connsiteX56" fmla="*/ 379971 w 607594"/>
                <a:gd name="connsiteY56" fmla="*/ 141714 h 543483"/>
                <a:gd name="connsiteX57" fmla="*/ 338946 w 607594"/>
                <a:gd name="connsiteY57" fmla="*/ 140737 h 543483"/>
                <a:gd name="connsiteX58" fmla="*/ 370004 w 607594"/>
                <a:gd name="connsiteY58" fmla="*/ 127140 h 543483"/>
                <a:gd name="connsiteX59" fmla="*/ 144306 w 607594"/>
                <a:gd name="connsiteY59" fmla="*/ 91134 h 543483"/>
                <a:gd name="connsiteX60" fmla="*/ 193524 w 607594"/>
                <a:gd name="connsiteY60" fmla="*/ 100376 h 543483"/>
                <a:gd name="connsiteX61" fmla="*/ 215864 w 607594"/>
                <a:gd name="connsiteY61" fmla="*/ 133169 h 543483"/>
                <a:gd name="connsiteX62" fmla="*/ 211147 w 607594"/>
                <a:gd name="connsiteY62" fmla="*/ 158320 h 543483"/>
                <a:gd name="connsiteX63" fmla="*/ 218979 w 607594"/>
                <a:gd name="connsiteY63" fmla="*/ 181604 h 543483"/>
                <a:gd name="connsiteX64" fmla="*/ 265349 w 607594"/>
                <a:gd name="connsiteY64" fmla="*/ 162852 h 543483"/>
                <a:gd name="connsiteX65" fmla="*/ 246035 w 607594"/>
                <a:gd name="connsiteY65" fmla="*/ 211198 h 543483"/>
                <a:gd name="connsiteX66" fmla="*/ 214618 w 607594"/>
                <a:gd name="connsiteY66" fmla="*/ 223906 h 543483"/>
                <a:gd name="connsiteX67" fmla="*/ 198864 w 607594"/>
                <a:gd name="connsiteY67" fmla="*/ 223106 h 543483"/>
                <a:gd name="connsiteX68" fmla="*/ 190854 w 607594"/>
                <a:gd name="connsiteY68" fmla="*/ 265231 h 543483"/>
                <a:gd name="connsiteX69" fmla="*/ 203492 w 607594"/>
                <a:gd name="connsiteY69" fmla="*/ 302734 h 543483"/>
                <a:gd name="connsiteX70" fmla="*/ 165310 w 607594"/>
                <a:gd name="connsiteY70" fmla="*/ 331350 h 543483"/>
                <a:gd name="connsiteX71" fmla="*/ 143416 w 607594"/>
                <a:gd name="connsiteY71" fmla="*/ 265942 h 543483"/>
                <a:gd name="connsiteX72" fmla="*/ 131667 w 607594"/>
                <a:gd name="connsiteY72" fmla="*/ 263720 h 543483"/>
                <a:gd name="connsiteX73" fmla="*/ 136207 w 607594"/>
                <a:gd name="connsiteY73" fmla="*/ 346192 h 543483"/>
                <a:gd name="connsiteX74" fmla="*/ 116715 w 607594"/>
                <a:gd name="connsiteY74" fmla="*/ 369831 h 543483"/>
                <a:gd name="connsiteX75" fmla="*/ 25755 w 607594"/>
                <a:gd name="connsiteY75" fmla="*/ 382539 h 543483"/>
                <a:gd name="connsiteX76" fmla="*/ 211 w 607594"/>
                <a:gd name="connsiteY76" fmla="*/ 363343 h 543483"/>
                <a:gd name="connsiteX77" fmla="*/ 19525 w 607594"/>
                <a:gd name="connsiteY77" fmla="*/ 337838 h 543483"/>
                <a:gd name="connsiteX78" fmla="*/ 89925 w 607594"/>
                <a:gd name="connsiteY78" fmla="*/ 327973 h 543483"/>
                <a:gd name="connsiteX79" fmla="*/ 85920 w 607594"/>
                <a:gd name="connsiteY79" fmla="*/ 255988 h 543483"/>
                <a:gd name="connsiteX80" fmla="*/ 85920 w 607594"/>
                <a:gd name="connsiteY80" fmla="*/ 255099 h 543483"/>
                <a:gd name="connsiteX81" fmla="*/ 94554 w 607594"/>
                <a:gd name="connsiteY81" fmla="*/ 202666 h 543483"/>
                <a:gd name="connsiteX82" fmla="*/ 108082 w 607594"/>
                <a:gd name="connsiteY82" fmla="*/ 168806 h 543483"/>
                <a:gd name="connsiteX83" fmla="*/ 163975 w 607594"/>
                <a:gd name="connsiteY83" fmla="*/ 140990 h 543483"/>
                <a:gd name="connsiteX84" fmla="*/ 93841 w 607594"/>
                <a:gd name="connsiteY84" fmla="*/ 155742 h 543483"/>
                <a:gd name="connsiteX85" fmla="*/ 69722 w 607594"/>
                <a:gd name="connsiteY85" fmla="*/ 216174 h 543483"/>
                <a:gd name="connsiteX86" fmla="*/ 45246 w 607594"/>
                <a:gd name="connsiteY86" fmla="*/ 226661 h 543483"/>
                <a:gd name="connsiteX87" fmla="*/ 34655 w 607594"/>
                <a:gd name="connsiteY87" fmla="*/ 202222 h 543483"/>
                <a:gd name="connsiteX88" fmla="*/ 62602 w 607594"/>
                <a:gd name="connsiteY88" fmla="*/ 132458 h 543483"/>
                <a:gd name="connsiteX89" fmla="*/ 76219 w 607594"/>
                <a:gd name="connsiteY89" fmla="*/ 120994 h 543483"/>
                <a:gd name="connsiteX90" fmla="*/ 153651 w 607594"/>
                <a:gd name="connsiteY90" fmla="*/ 104731 h 543483"/>
                <a:gd name="connsiteX91" fmla="*/ 115202 w 607594"/>
                <a:gd name="connsiteY91" fmla="*/ 103842 h 543483"/>
                <a:gd name="connsiteX92" fmla="*/ 144306 w 607594"/>
                <a:gd name="connsiteY92" fmla="*/ 91134 h 543483"/>
                <a:gd name="connsiteX93" fmla="*/ 415033 w 607594"/>
                <a:gd name="connsiteY93" fmla="*/ 29920 h 543483"/>
                <a:gd name="connsiteX94" fmla="*/ 459454 w 607594"/>
                <a:gd name="connsiteY94" fmla="*/ 74235 h 543483"/>
                <a:gd name="connsiteX95" fmla="*/ 415033 w 607594"/>
                <a:gd name="connsiteY95" fmla="*/ 118550 h 543483"/>
                <a:gd name="connsiteX96" fmla="*/ 370612 w 607594"/>
                <a:gd name="connsiteY96" fmla="*/ 74235 h 543483"/>
                <a:gd name="connsiteX97" fmla="*/ 415033 w 607594"/>
                <a:gd name="connsiteY97" fmla="*/ 29920 h 543483"/>
                <a:gd name="connsiteX98" fmla="*/ 186436 w 607594"/>
                <a:gd name="connsiteY98" fmla="*/ 0 h 543483"/>
                <a:gd name="connsiteX99" fmla="*/ 227999 w 607594"/>
                <a:gd name="connsiteY99" fmla="*/ 41528 h 543483"/>
                <a:gd name="connsiteX100" fmla="*/ 186436 w 607594"/>
                <a:gd name="connsiteY100" fmla="*/ 83056 h 543483"/>
                <a:gd name="connsiteX101" fmla="*/ 144873 w 607594"/>
                <a:gd name="connsiteY101" fmla="*/ 41528 h 543483"/>
                <a:gd name="connsiteX102" fmla="*/ 186436 w 607594"/>
                <a:gd name="connsiteY102" fmla="*/ 0 h 543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07594" h="543483">
                  <a:moveTo>
                    <a:pt x="197680" y="403846"/>
                  </a:moveTo>
                  <a:cubicBezTo>
                    <a:pt x="196344" y="409182"/>
                    <a:pt x="195988" y="414784"/>
                    <a:pt x="196789" y="420475"/>
                  </a:cubicBezTo>
                  <a:cubicBezTo>
                    <a:pt x="199372" y="438794"/>
                    <a:pt x="212995" y="452933"/>
                    <a:pt x="230002" y="456934"/>
                  </a:cubicBezTo>
                  <a:cubicBezTo>
                    <a:pt x="230892" y="468850"/>
                    <a:pt x="222255" y="479433"/>
                    <a:pt x="210235" y="480855"/>
                  </a:cubicBezTo>
                  <a:cubicBezTo>
                    <a:pt x="197858" y="482456"/>
                    <a:pt x="186550" y="473652"/>
                    <a:pt x="185036" y="461203"/>
                  </a:cubicBezTo>
                  <a:lnTo>
                    <a:pt x="178180" y="405269"/>
                  </a:lnTo>
                  <a:cubicBezTo>
                    <a:pt x="182187" y="405980"/>
                    <a:pt x="189221" y="406425"/>
                    <a:pt x="197680" y="403846"/>
                  </a:cubicBezTo>
                  <a:close/>
                  <a:moveTo>
                    <a:pt x="383596" y="357273"/>
                  </a:moveTo>
                  <a:cubicBezTo>
                    <a:pt x="401318" y="359762"/>
                    <a:pt x="418506" y="360295"/>
                    <a:pt x="435070" y="358784"/>
                  </a:cubicBezTo>
                  <a:lnTo>
                    <a:pt x="445312" y="389360"/>
                  </a:lnTo>
                  <a:cubicBezTo>
                    <a:pt x="445846" y="390871"/>
                    <a:pt x="446202" y="392471"/>
                    <a:pt x="446380" y="394071"/>
                  </a:cubicBezTo>
                  <a:lnTo>
                    <a:pt x="461431" y="516374"/>
                  </a:lnTo>
                  <a:cubicBezTo>
                    <a:pt x="463123" y="529618"/>
                    <a:pt x="453683" y="541617"/>
                    <a:pt x="440414" y="543306"/>
                  </a:cubicBezTo>
                  <a:cubicBezTo>
                    <a:pt x="427233" y="544906"/>
                    <a:pt x="415122" y="535484"/>
                    <a:pt x="413519" y="522330"/>
                  </a:cubicBezTo>
                  <a:lnTo>
                    <a:pt x="398736" y="402337"/>
                  </a:lnTo>
                  <a:close/>
                  <a:moveTo>
                    <a:pt x="310456" y="353911"/>
                  </a:moveTo>
                  <a:cubicBezTo>
                    <a:pt x="324611" y="352756"/>
                    <a:pt x="340636" y="352756"/>
                    <a:pt x="358886" y="354356"/>
                  </a:cubicBezTo>
                  <a:lnTo>
                    <a:pt x="361290" y="399502"/>
                  </a:lnTo>
                  <a:cubicBezTo>
                    <a:pt x="362002" y="412033"/>
                    <a:pt x="353010" y="422964"/>
                    <a:pt x="340547" y="424741"/>
                  </a:cubicBezTo>
                  <a:lnTo>
                    <a:pt x="243420" y="438250"/>
                  </a:lnTo>
                  <a:cubicBezTo>
                    <a:pt x="230245" y="440116"/>
                    <a:pt x="218048" y="430962"/>
                    <a:pt x="216179" y="417721"/>
                  </a:cubicBezTo>
                  <a:cubicBezTo>
                    <a:pt x="214309" y="404568"/>
                    <a:pt x="223479" y="392392"/>
                    <a:pt x="236743" y="390526"/>
                  </a:cubicBezTo>
                  <a:lnTo>
                    <a:pt x="311881" y="380039"/>
                  </a:lnTo>
                  <a:close/>
                  <a:moveTo>
                    <a:pt x="593840" y="165414"/>
                  </a:moveTo>
                  <a:cubicBezTo>
                    <a:pt x="604432" y="168970"/>
                    <a:pt x="610040" y="180258"/>
                    <a:pt x="606569" y="190835"/>
                  </a:cubicBezTo>
                  <a:cubicBezTo>
                    <a:pt x="605946" y="192523"/>
                    <a:pt x="591971" y="233853"/>
                    <a:pt x="558236" y="272428"/>
                  </a:cubicBezTo>
                  <a:cubicBezTo>
                    <a:pt x="512307" y="324868"/>
                    <a:pt x="452136" y="347266"/>
                    <a:pt x="384400" y="337134"/>
                  </a:cubicBezTo>
                  <a:cubicBezTo>
                    <a:pt x="314616" y="326646"/>
                    <a:pt x="269399" y="338289"/>
                    <a:pt x="243764" y="349844"/>
                  </a:cubicBezTo>
                  <a:cubicBezTo>
                    <a:pt x="218307" y="361399"/>
                    <a:pt x="206647" y="375264"/>
                    <a:pt x="205222" y="377042"/>
                  </a:cubicBezTo>
                  <a:cubicBezTo>
                    <a:pt x="205222" y="377042"/>
                    <a:pt x="189201" y="396507"/>
                    <a:pt x="175404" y="382730"/>
                  </a:cubicBezTo>
                  <a:cubicBezTo>
                    <a:pt x="166325" y="373753"/>
                    <a:pt x="166770" y="361843"/>
                    <a:pt x="172556" y="353755"/>
                  </a:cubicBezTo>
                  <a:cubicBezTo>
                    <a:pt x="174870" y="350466"/>
                    <a:pt x="231658" y="273672"/>
                    <a:pt x="390363" y="297493"/>
                  </a:cubicBezTo>
                  <a:cubicBezTo>
                    <a:pt x="444659" y="305581"/>
                    <a:pt x="490945" y="288249"/>
                    <a:pt x="527973" y="246030"/>
                  </a:cubicBezTo>
                  <a:cubicBezTo>
                    <a:pt x="556456" y="213411"/>
                    <a:pt x="568383" y="178480"/>
                    <a:pt x="568472" y="178124"/>
                  </a:cubicBezTo>
                  <a:cubicBezTo>
                    <a:pt x="571944" y="167636"/>
                    <a:pt x="583337" y="161948"/>
                    <a:pt x="593840" y="165414"/>
                  </a:cubicBezTo>
                  <a:close/>
                  <a:moveTo>
                    <a:pt x="370004" y="127140"/>
                  </a:moveTo>
                  <a:lnTo>
                    <a:pt x="422510" y="137093"/>
                  </a:lnTo>
                  <a:cubicBezTo>
                    <a:pt x="438795" y="140115"/>
                    <a:pt x="449474" y="155844"/>
                    <a:pt x="446449" y="172106"/>
                  </a:cubicBezTo>
                  <a:lnTo>
                    <a:pt x="441287" y="198943"/>
                  </a:lnTo>
                  <a:lnTo>
                    <a:pt x="449741" y="223736"/>
                  </a:lnTo>
                  <a:lnTo>
                    <a:pt x="514439" y="197610"/>
                  </a:lnTo>
                  <a:cubicBezTo>
                    <a:pt x="524940" y="193345"/>
                    <a:pt x="536509" y="198765"/>
                    <a:pt x="540513" y="208718"/>
                  </a:cubicBezTo>
                  <a:cubicBezTo>
                    <a:pt x="544696" y="218938"/>
                    <a:pt x="539712" y="230668"/>
                    <a:pt x="529478" y="234756"/>
                  </a:cubicBezTo>
                  <a:cubicBezTo>
                    <a:pt x="520045" y="238577"/>
                    <a:pt x="454458" y="265147"/>
                    <a:pt x="445025" y="268880"/>
                  </a:cubicBezTo>
                  <a:cubicBezTo>
                    <a:pt x="439685" y="271101"/>
                    <a:pt x="433545" y="270923"/>
                    <a:pt x="428205" y="268080"/>
                  </a:cubicBezTo>
                  <a:lnTo>
                    <a:pt x="426158" y="278921"/>
                  </a:lnTo>
                  <a:cubicBezTo>
                    <a:pt x="415746" y="279721"/>
                    <a:pt x="404800" y="279277"/>
                    <a:pt x="393409" y="277499"/>
                  </a:cubicBezTo>
                  <a:cubicBezTo>
                    <a:pt x="364487" y="273234"/>
                    <a:pt x="334229" y="271723"/>
                    <a:pt x="308778" y="273234"/>
                  </a:cubicBezTo>
                  <a:lnTo>
                    <a:pt x="331293" y="210140"/>
                  </a:lnTo>
                  <a:lnTo>
                    <a:pt x="391007" y="180459"/>
                  </a:lnTo>
                  <a:lnTo>
                    <a:pt x="316075" y="196188"/>
                  </a:lnTo>
                  <a:cubicBezTo>
                    <a:pt x="311181" y="208540"/>
                    <a:pt x="295251" y="248352"/>
                    <a:pt x="290356" y="260704"/>
                  </a:cubicBezTo>
                  <a:cubicBezTo>
                    <a:pt x="286174" y="271101"/>
                    <a:pt x="274427" y="275989"/>
                    <a:pt x="264193" y="271901"/>
                  </a:cubicBezTo>
                  <a:cubicBezTo>
                    <a:pt x="253781" y="267813"/>
                    <a:pt x="248886" y="255994"/>
                    <a:pt x="252980" y="245864"/>
                  </a:cubicBezTo>
                  <a:lnTo>
                    <a:pt x="282703" y="171306"/>
                  </a:lnTo>
                  <a:cubicBezTo>
                    <a:pt x="285284" y="164997"/>
                    <a:pt x="290801" y="160465"/>
                    <a:pt x="297298" y="159043"/>
                  </a:cubicBezTo>
                  <a:lnTo>
                    <a:pt x="379971" y="141714"/>
                  </a:lnTo>
                  <a:lnTo>
                    <a:pt x="338946" y="140737"/>
                  </a:lnTo>
                  <a:cubicBezTo>
                    <a:pt x="345265" y="130606"/>
                    <a:pt x="357456" y="124830"/>
                    <a:pt x="370004" y="127140"/>
                  </a:cubicBezTo>
                  <a:close/>
                  <a:moveTo>
                    <a:pt x="144306" y="91134"/>
                  </a:moveTo>
                  <a:lnTo>
                    <a:pt x="193524" y="100376"/>
                  </a:lnTo>
                  <a:cubicBezTo>
                    <a:pt x="208743" y="103309"/>
                    <a:pt x="218801" y="117973"/>
                    <a:pt x="215864" y="133169"/>
                  </a:cubicBezTo>
                  <a:lnTo>
                    <a:pt x="211147" y="158320"/>
                  </a:lnTo>
                  <a:lnTo>
                    <a:pt x="218979" y="181604"/>
                  </a:lnTo>
                  <a:lnTo>
                    <a:pt x="265349" y="162852"/>
                  </a:lnTo>
                  <a:cubicBezTo>
                    <a:pt x="264637" y="164452"/>
                    <a:pt x="266951" y="158675"/>
                    <a:pt x="246035" y="211198"/>
                  </a:cubicBezTo>
                  <a:lnTo>
                    <a:pt x="214618" y="223906"/>
                  </a:lnTo>
                  <a:cubicBezTo>
                    <a:pt x="209723" y="225861"/>
                    <a:pt x="204026" y="225861"/>
                    <a:pt x="198864" y="223106"/>
                  </a:cubicBezTo>
                  <a:lnTo>
                    <a:pt x="190854" y="265231"/>
                  </a:lnTo>
                  <a:lnTo>
                    <a:pt x="203492" y="302734"/>
                  </a:lnTo>
                  <a:cubicBezTo>
                    <a:pt x="185336" y="312865"/>
                    <a:pt x="172965" y="323530"/>
                    <a:pt x="165310" y="331350"/>
                  </a:cubicBezTo>
                  <a:lnTo>
                    <a:pt x="143416" y="265942"/>
                  </a:lnTo>
                  <a:lnTo>
                    <a:pt x="131667" y="263720"/>
                  </a:lnTo>
                  <a:lnTo>
                    <a:pt x="136207" y="346192"/>
                  </a:lnTo>
                  <a:cubicBezTo>
                    <a:pt x="136830" y="357922"/>
                    <a:pt x="128374" y="368231"/>
                    <a:pt x="116715" y="369831"/>
                  </a:cubicBezTo>
                  <a:lnTo>
                    <a:pt x="25755" y="382539"/>
                  </a:lnTo>
                  <a:cubicBezTo>
                    <a:pt x="13383" y="384228"/>
                    <a:pt x="1991" y="375608"/>
                    <a:pt x="211" y="363343"/>
                  </a:cubicBezTo>
                  <a:cubicBezTo>
                    <a:pt x="-1480" y="350991"/>
                    <a:pt x="7153" y="339526"/>
                    <a:pt x="19525" y="337838"/>
                  </a:cubicBezTo>
                  <a:lnTo>
                    <a:pt x="89925" y="327973"/>
                  </a:lnTo>
                  <a:lnTo>
                    <a:pt x="85920" y="255988"/>
                  </a:lnTo>
                  <a:cubicBezTo>
                    <a:pt x="85920" y="255722"/>
                    <a:pt x="85920" y="255366"/>
                    <a:pt x="85920" y="255099"/>
                  </a:cubicBezTo>
                  <a:lnTo>
                    <a:pt x="94554" y="202666"/>
                  </a:lnTo>
                  <a:lnTo>
                    <a:pt x="108082" y="168806"/>
                  </a:lnTo>
                  <a:lnTo>
                    <a:pt x="163975" y="140990"/>
                  </a:lnTo>
                  <a:lnTo>
                    <a:pt x="93841" y="155742"/>
                  </a:lnTo>
                  <a:lnTo>
                    <a:pt x="69722" y="216174"/>
                  </a:lnTo>
                  <a:cubicBezTo>
                    <a:pt x="65806" y="225950"/>
                    <a:pt x="54769" y="230482"/>
                    <a:pt x="45246" y="226661"/>
                  </a:cubicBezTo>
                  <a:cubicBezTo>
                    <a:pt x="35456" y="222840"/>
                    <a:pt x="30828" y="211820"/>
                    <a:pt x="34655" y="202222"/>
                  </a:cubicBezTo>
                  <a:lnTo>
                    <a:pt x="62602" y="132458"/>
                  </a:lnTo>
                  <a:cubicBezTo>
                    <a:pt x="64916" y="126593"/>
                    <a:pt x="69989" y="122327"/>
                    <a:pt x="76219" y="120994"/>
                  </a:cubicBezTo>
                  <a:lnTo>
                    <a:pt x="153651" y="104731"/>
                  </a:lnTo>
                  <a:lnTo>
                    <a:pt x="115202" y="103842"/>
                  </a:lnTo>
                  <a:cubicBezTo>
                    <a:pt x="121165" y="94333"/>
                    <a:pt x="132557" y="88912"/>
                    <a:pt x="144306" y="91134"/>
                  </a:cubicBezTo>
                  <a:close/>
                  <a:moveTo>
                    <a:pt x="415033" y="29920"/>
                  </a:moveTo>
                  <a:cubicBezTo>
                    <a:pt x="439566" y="29920"/>
                    <a:pt x="459454" y="49761"/>
                    <a:pt x="459454" y="74235"/>
                  </a:cubicBezTo>
                  <a:cubicBezTo>
                    <a:pt x="459454" y="98709"/>
                    <a:pt x="439566" y="118550"/>
                    <a:pt x="415033" y="118550"/>
                  </a:cubicBezTo>
                  <a:cubicBezTo>
                    <a:pt x="390500" y="118550"/>
                    <a:pt x="370612" y="98709"/>
                    <a:pt x="370612" y="74235"/>
                  </a:cubicBezTo>
                  <a:cubicBezTo>
                    <a:pt x="370612" y="49761"/>
                    <a:pt x="390500" y="29920"/>
                    <a:pt x="415033" y="29920"/>
                  </a:cubicBezTo>
                  <a:close/>
                  <a:moveTo>
                    <a:pt x="186436" y="0"/>
                  </a:moveTo>
                  <a:cubicBezTo>
                    <a:pt x="209391" y="0"/>
                    <a:pt x="227999" y="18593"/>
                    <a:pt x="227999" y="41528"/>
                  </a:cubicBezTo>
                  <a:cubicBezTo>
                    <a:pt x="227999" y="64463"/>
                    <a:pt x="209391" y="83056"/>
                    <a:pt x="186436" y="83056"/>
                  </a:cubicBezTo>
                  <a:cubicBezTo>
                    <a:pt x="163481" y="83056"/>
                    <a:pt x="144873" y="64463"/>
                    <a:pt x="144873" y="41528"/>
                  </a:cubicBezTo>
                  <a:cubicBezTo>
                    <a:pt x="144873" y="18593"/>
                    <a:pt x="163481" y="0"/>
                    <a:pt x="186436" y="0"/>
                  </a:cubicBezTo>
                  <a:close/>
                </a:path>
              </a:pathLst>
            </a:custGeom>
            <a:gradFill>
              <a:gsLst>
                <a:gs pos="0">
                  <a:srgbClr val="A3B2FD"/>
                </a:gs>
                <a:gs pos="100000">
                  <a:srgbClr val="C072D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F371B75A-96F3-4B03-B1E1-1D93CAF57140}"/>
                </a:ext>
              </a:extLst>
            </p:cNvPr>
            <p:cNvSpPr/>
            <p:nvPr/>
          </p:nvSpPr>
          <p:spPr>
            <a:xfrm>
              <a:off x="10268272" y="3775324"/>
              <a:ext cx="896092" cy="89609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20000"/>
              </a:schemeClr>
            </a:solidFill>
            <a:ln w="12700" cap="flat" cmpd="sng" algn="ctr">
              <a:gradFill>
                <a:gsLst>
                  <a:gs pos="0">
                    <a:srgbClr val="A3B2FD">
                      <a:alpha val="65000"/>
                    </a:srgbClr>
                  </a:gs>
                  <a:gs pos="100000">
                    <a:srgbClr val="C072D9">
                      <a:alpha val="47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F4B67095-120F-4706-82A6-3C0DF8878604}"/>
              </a:ext>
            </a:extLst>
          </p:cNvPr>
          <p:cNvGrpSpPr/>
          <p:nvPr/>
        </p:nvGrpSpPr>
        <p:grpSpPr>
          <a:xfrm>
            <a:off x="398049" y="1518884"/>
            <a:ext cx="2391488" cy="3357103"/>
            <a:chOff x="461549" y="1518884"/>
            <a:chExt cx="2391488" cy="3357103"/>
          </a:xfrm>
          <a:effectLst>
            <a:outerShdw blurRad="254000" dist="38100" dir="5400000" algn="t" rotWithShape="0">
              <a:schemeClr val="accent4">
                <a:lumMod val="25000"/>
                <a:alpha val="20000"/>
              </a:schemeClr>
            </a:outerShdw>
            <a:reflection blurRad="6350" stA="20000" endPos="30000" dist="50800" dir="5400000" sy="-100000" algn="bl" rotWithShape="0"/>
          </a:effectLst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233C8C0E-84CB-4069-9284-7501C7110B64}"/>
                </a:ext>
              </a:extLst>
            </p:cNvPr>
            <p:cNvSpPr>
              <a:spLocks/>
            </p:cNvSpPr>
            <p:nvPr/>
          </p:nvSpPr>
          <p:spPr>
            <a:xfrm>
              <a:off x="735868" y="1982013"/>
              <a:ext cx="1842850" cy="2893974"/>
            </a:xfrm>
            <a:prstGeom prst="roundRect">
              <a:avLst>
                <a:gd name="adj" fmla="val 4104"/>
              </a:avLst>
            </a:prstGeom>
            <a:blipFill dpi="0" rotWithShape="1">
              <a:blip r:embed="rId11" cstate="screen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rotWithShape="0">
                <a:schemeClr val="accent4">
                  <a:lumMod val="2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DEE38E51-05E8-4A01-9533-B6D5A1FDE05B}"/>
                </a:ext>
              </a:extLst>
            </p:cNvPr>
            <p:cNvSpPr/>
            <p:nvPr/>
          </p:nvSpPr>
          <p:spPr>
            <a:xfrm>
              <a:off x="806476" y="2809462"/>
              <a:ext cx="1701634" cy="1949456"/>
            </a:xfrm>
            <a:prstGeom prst="roundRect">
              <a:avLst>
                <a:gd name="adj" fmla="val 4050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algn="ctr" rotWithShape="0">
                <a:srgbClr val="4C06B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D7A8AB9-967D-438D-954E-812CC24286C0}"/>
                </a:ext>
              </a:extLst>
            </p:cNvPr>
            <p:cNvSpPr txBox="1"/>
            <p:nvPr/>
          </p:nvSpPr>
          <p:spPr>
            <a:xfrm>
              <a:off x="461549" y="2995338"/>
              <a:ext cx="2391488" cy="813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2000" b="1">
                  <a:solidFill>
                    <a:srgbClr val="2C88FF"/>
                  </a:solidFill>
                </a:defRPr>
              </a:lvl1pPr>
            </a:lstStyle>
            <a:p>
              <a:r>
                <a:rPr lang="zh-CN" altLang="en-US" dirty="0"/>
                <a:t>组织各类</a:t>
              </a:r>
              <a:endParaRPr lang="en-US" altLang="zh-CN" dirty="0"/>
            </a:p>
            <a:p>
              <a:r>
                <a:rPr lang="zh-CN" altLang="en-US" dirty="0"/>
                <a:t>文体活动</a:t>
              </a:r>
            </a:p>
          </p:txBody>
        </p:sp>
        <p:sp>
          <p:nvSpPr>
            <p:cNvPr id="73" name="iconfont-1187-867917">
              <a:extLst>
                <a:ext uri="{FF2B5EF4-FFF2-40B4-BE49-F238E27FC236}">
                  <a16:creationId xmlns:a16="http://schemas.microsoft.com/office/drawing/2014/main" id="{6283A933-32D0-4F92-8488-AD311DF2A1B9}"/>
                </a:ext>
              </a:extLst>
            </p:cNvPr>
            <p:cNvSpPr/>
            <p:nvPr/>
          </p:nvSpPr>
          <p:spPr>
            <a:xfrm>
              <a:off x="1362388" y="4022829"/>
              <a:ext cx="589810" cy="511998"/>
            </a:xfrm>
            <a:custGeom>
              <a:avLst/>
              <a:gdLst>
                <a:gd name="T0" fmla="*/ 3535 w 12901"/>
                <a:gd name="T1" fmla="*/ 11192 h 11200"/>
                <a:gd name="T2" fmla="*/ 2962 w 12901"/>
                <a:gd name="T3" fmla="*/ 10392 h 11200"/>
                <a:gd name="T4" fmla="*/ 1566 w 12901"/>
                <a:gd name="T5" fmla="*/ 8401 h 11200"/>
                <a:gd name="T6" fmla="*/ 766 w 12901"/>
                <a:gd name="T7" fmla="*/ 7262 h 11200"/>
                <a:gd name="T8" fmla="*/ 175 w 12901"/>
                <a:gd name="T9" fmla="*/ 4473 h 11200"/>
                <a:gd name="T10" fmla="*/ 1954 w 12901"/>
                <a:gd name="T11" fmla="*/ 2699 h 11200"/>
                <a:gd name="T12" fmla="*/ 3362 w 12901"/>
                <a:gd name="T13" fmla="*/ 3195 h 11200"/>
                <a:gd name="T14" fmla="*/ 1756 w 12901"/>
                <a:gd name="T15" fmla="*/ 3601 h 11200"/>
                <a:gd name="T16" fmla="*/ 840 w 12901"/>
                <a:gd name="T17" fmla="*/ 5766 h 11200"/>
                <a:gd name="T18" fmla="*/ 1907 w 12901"/>
                <a:gd name="T19" fmla="*/ 6948 h 11200"/>
                <a:gd name="T20" fmla="*/ 4421 w 12901"/>
                <a:gd name="T21" fmla="*/ 6507 h 11200"/>
                <a:gd name="T22" fmla="*/ 5309 w 12901"/>
                <a:gd name="T23" fmla="*/ 5878 h 11200"/>
                <a:gd name="T24" fmla="*/ 5246 w 12901"/>
                <a:gd name="T25" fmla="*/ 6529 h 11200"/>
                <a:gd name="T26" fmla="*/ 6986 w 12901"/>
                <a:gd name="T27" fmla="*/ 6785 h 11200"/>
                <a:gd name="T28" fmla="*/ 8839 w 12901"/>
                <a:gd name="T29" fmla="*/ 6550 h 11200"/>
                <a:gd name="T30" fmla="*/ 9320 w 12901"/>
                <a:gd name="T31" fmla="*/ 6629 h 11200"/>
                <a:gd name="T32" fmla="*/ 8787 w 12901"/>
                <a:gd name="T33" fmla="*/ 6232 h 11200"/>
                <a:gd name="T34" fmla="*/ 7960 w 12901"/>
                <a:gd name="T35" fmla="*/ 3996 h 11200"/>
                <a:gd name="T36" fmla="*/ 9104 w 12901"/>
                <a:gd name="T37" fmla="*/ 2351 h 11200"/>
                <a:gd name="T38" fmla="*/ 11466 w 12901"/>
                <a:gd name="T39" fmla="*/ 2313 h 11200"/>
                <a:gd name="T40" fmla="*/ 12623 w 12901"/>
                <a:gd name="T41" fmla="*/ 3780 h 11200"/>
                <a:gd name="T42" fmla="*/ 12408 w 12901"/>
                <a:gd name="T43" fmla="*/ 5548 h 11200"/>
                <a:gd name="T44" fmla="*/ 11449 w 12901"/>
                <a:gd name="T45" fmla="*/ 6560 h 11200"/>
                <a:gd name="T46" fmla="*/ 12839 w 12901"/>
                <a:gd name="T47" fmla="*/ 6661 h 11200"/>
                <a:gd name="T48" fmla="*/ 12042 w 12901"/>
                <a:gd name="T49" fmla="*/ 7774 h 11200"/>
                <a:gd name="T50" fmla="*/ 10468 w 12901"/>
                <a:gd name="T51" fmla="*/ 9980 h 11200"/>
                <a:gd name="T52" fmla="*/ 9453 w 12901"/>
                <a:gd name="T53" fmla="*/ 11197 h 11200"/>
                <a:gd name="T54" fmla="*/ 8827 w 12901"/>
                <a:gd name="T55" fmla="*/ 10461 h 11200"/>
                <a:gd name="T56" fmla="*/ 10206 w 12901"/>
                <a:gd name="T57" fmla="*/ 8923 h 11200"/>
                <a:gd name="T58" fmla="*/ 11312 w 12901"/>
                <a:gd name="T59" fmla="*/ 7502 h 11200"/>
                <a:gd name="T60" fmla="*/ 9534 w 12901"/>
                <a:gd name="T61" fmla="*/ 7365 h 11200"/>
                <a:gd name="T62" fmla="*/ 8899 w 12901"/>
                <a:gd name="T63" fmla="*/ 7679 h 11200"/>
                <a:gd name="T64" fmla="*/ 6730 w 12901"/>
                <a:gd name="T65" fmla="*/ 9745 h 11200"/>
                <a:gd name="T66" fmla="*/ 5133 w 12901"/>
                <a:gd name="T67" fmla="*/ 8761 h 11200"/>
                <a:gd name="T68" fmla="*/ 5458 w 12901"/>
                <a:gd name="T69" fmla="*/ 8145 h 11200"/>
                <a:gd name="T70" fmla="*/ 6665 w 12901"/>
                <a:gd name="T71" fmla="*/ 8928 h 11200"/>
                <a:gd name="T72" fmla="*/ 7673 w 12901"/>
                <a:gd name="T73" fmla="*/ 7631 h 11200"/>
                <a:gd name="T74" fmla="*/ 7499 w 12901"/>
                <a:gd name="T75" fmla="*/ 7402 h 11200"/>
                <a:gd name="T76" fmla="*/ 4362 w 12901"/>
                <a:gd name="T77" fmla="*/ 7577 h 11200"/>
                <a:gd name="T78" fmla="*/ 2611 w 12901"/>
                <a:gd name="T79" fmla="*/ 8071 h 11200"/>
                <a:gd name="T80" fmla="*/ 2752 w 12901"/>
                <a:gd name="T81" fmla="*/ 8643 h 11200"/>
                <a:gd name="T82" fmla="*/ 4128 w 12901"/>
                <a:gd name="T83" fmla="*/ 10463 h 11200"/>
                <a:gd name="T84" fmla="*/ 6464 w 12901"/>
                <a:gd name="T85" fmla="*/ 0 h 11200"/>
                <a:gd name="T86" fmla="*/ 8457 w 12901"/>
                <a:gd name="T87" fmla="*/ 858 h 11200"/>
                <a:gd name="T88" fmla="*/ 7753 w 12901"/>
                <a:gd name="T89" fmla="*/ 1981 h 11200"/>
                <a:gd name="T90" fmla="*/ 7068 w 12901"/>
                <a:gd name="T91" fmla="*/ 5162 h 11200"/>
                <a:gd name="T92" fmla="*/ 6747 w 12901"/>
                <a:gd name="T93" fmla="*/ 5492 h 11200"/>
                <a:gd name="T94" fmla="*/ 4270 w 12901"/>
                <a:gd name="T95" fmla="*/ 4415 h 11200"/>
                <a:gd name="T96" fmla="*/ 3737 w 12901"/>
                <a:gd name="T97" fmla="*/ 2314 h 11200"/>
                <a:gd name="T98" fmla="*/ 4809 w 12901"/>
                <a:gd name="T99" fmla="*/ 550 h 11200"/>
                <a:gd name="T100" fmla="*/ 6464 w 12901"/>
                <a:gd name="T101" fmla="*/ 0 h 1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901" h="11200">
                  <a:moveTo>
                    <a:pt x="6550" y="11197"/>
                  </a:moveTo>
                  <a:cubicBezTo>
                    <a:pt x="5598" y="11197"/>
                    <a:pt x="4646" y="11197"/>
                    <a:pt x="3693" y="11197"/>
                  </a:cubicBezTo>
                  <a:cubicBezTo>
                    <a:pt x="3641" y="11197"/>
                    <a:pt x="3587" y="11199"/>
                    <a:pt x="3535" y="11192"/>
                  </a:cubicBezTo>
                  <a:cubicBezTo>
                    <a:pt x="3513" y="11189"/>
                    <a:pt x="3486" y="11172"/>
                    <a:pt x="3473" y="11152"/>
                  </a:cubicBezTo>
                  <a:cubicBezTo>
                    <a:pt x="3406" y="11053"/>
                    <a:pt x="3347" y="10948"/>
                    <a:pt x="3280" y="10849"/>
                  </a:cubicBezTo>
                  <a:cubicBezTo>
                    <a:pt x="3176" y="10695"/>
                    <a:pt x="3068" y="10544"/>
                    <a:pt x="2962" y="10392"/>
                  </a:cubicBezTo>
                  <a:cubicBezTo>
                    <a:pt x="2801" y="10165"/>
                    <a:pt x="2639" y="9938"/>
                    <a:pt x="2480" y="9710"/>
                  </a:cubicBezTo>
                  <a:cubicBezTo>
                    <a:pt x="2341" y="9513"/>
                    <a:pt x="2205" y="9313"/>
                    <a:pt x="2067" y="9115"/>
                  </a:cubicBezTo>
                  <a:cubicBezTo>
                    <a:pt x="1901" y="8877"/>
                    <a:pt x="1733" y="8639"/>
                    <a:pt x="1566" y="8401"/>
                  </a:cubicBezTo>
                  <a:cubicBezTo>
                    <a:pt x="1500" y="8307"/>
                    <a:pt x="1436" y="8213"/>
                    <a:pt x="1371" y="8118"/>
                  </a:cubicBezTo>
                  <a:cubicBezTo>
                    <a:pt x="1220" y="7896"/>
                    <a:pt x="1070" y="7672"/>
                    <a:pt x="917" y="7451"/>
                  </a:cubicBezTo>
                  <a:cubicBezTo>
                    <a:pt x="871" y="7385"/>
                    <a:pt x="820" y="7323"/>
                    <a:pt x="766" y="7262"/>
                  </a:cubicBezTo>
                  <a:cubicBezTo>
                    <a:pt x="552" y="7021"/>
                    <a:pt x="432" y="6723"/>
                    <a:pt x="269" y="6451"/>
                  </a:cubicBezTo>
                  <a:cubicBezTo>
                    <a:pt x="213" y="6358"/>
                    <a:pt x="193" y="6242"/>
                    <a:pt x="162" y="6136"/>
                  </a:cubicBezTo>
                  <a:cubicBezTo>
                    <a:pt x="82" y="5864"/>
                    <a:pt x="0" y="4944"/>
                    <a:pt x="175" y="4473"/>
                  </a:cubicBezTo>
                  <a:cubicBezTo>
                    <a:pt x="272" y="4098"/>
                    <a:pt x="484" y="3789"/>
                    <a:pt x="725" y="3495"/>
                  </a:cubicBezTo>
                  <a:cubicBezTo>
                    <a:pt x="897" y="3285"/>
                    <a:pt x="1107" y="3120"/>
                    <a:pt x="1332" y="2981"/>
                  </a:cubicBezTo>
                  <a:cubicBezTo>
                    <a:pt x="1524" y="2862"/>
                    <a:pt x="1737" y="2776"/>
                    <a:pt x="1954" y="2699"/>
                  </a:cubicBezTo>
                  <a:cubicBezTo>
                    <a:pt x="2385" y="2545"/>
                    <a:pt x="2818" y="2549"/>
                    <a:pt x="3258" y="2599"/>
                  </a:cubicBezTo>
                  <a:cubicBezTo>
                    <a:pt x="3419" y="2617"/>
                    <a:pt x="3475" y="2691"/>
                    <a:pt x="3448" y="2853"/>
                  </a:cubicBezTo>
                  <a:cubicBezTo>
                    <a:pt x="3428" y="2968"/>
                    <a:pt x="3396" y="3082"/>
                    <a:pt x="3362" y="3195"/>
                  </a:cubicBezTo>
                  <a:cubicBezTo>
                    <a:pt x="3334" y="3286"/>
                    <a:pt x="3259" y="3308"/>
                    <a:pt x="3170" y="3309"/>
                  </a:cubicBezTo>
                  <a:cubicBezTo>
                    <a:pt x="2957" y="3311"/>
                    <a:pt x="2738" y="3292"/>
                    <a:pt x="2530" y="3329"/>
                  </a:cubicBezTo>
                  <a:cubicBezTo>
                    <a:pt x="2261" y="3377"/>
                    <a:pt x="2001" y="3465"/>
                    <a:pt x="1756" y="3601"/>
                  </a:cubicBezTo>
                  <a:cubicBezTo>
                    <a:pt x="1594" y="3691"/>
                    <a:pt x="1446" y="3795"/>
                    <a:pt x="1313" y="3919"/>
                  </a:cubicBezTo>
                  <a:cubicBezTo>
                    <a:pt x="1128" y="4090"/>
                    <a:pt x="992" y="4294"/>
                    <a:pt x="887" y="4530"/>
                  </a:cubicBezTo>
                  <a:cubicBezTo>
                    <a:pt x="702" y="4942"/>
                    <a:pt x="742" y="5351"/>
                    <a:pt x="840" y="5766"/>
                  </a:cubicBezTo>
                  <a:cubicBezTo>
                    <a:pt x="870" y="5892"/>
                    <a:pt x="911" y="6018"/>
                    <a:pt x="964" y="6136"/>
                  </a:cubicBezTo>
                  <a:cubicBezTo>
                    <a:pt x="1104" y="6440"/>
                    <a:pt x="1273" y="6729"/>
                    <a:pt x="1573" y="6898"/>
                  </a:cubicBezTo>
                  <a:cubicBezTo>
                    <a:pt x="1665" y="6950"/>
                    <a:pt x="1795" y="6950"/>
                    <a:pt x="1907" y="6948"/>
                  </a:cubicBezTo>
                  <a:cubicBezTo>
                    <a:pt x="2371" y="6937"/>
                    <a:pt x="2836" y="6915"/>
                    <a:pt x="3301" y="6898"/>
                  </a:cubicBezTo>
                  <a:cubicBezTo>
                    <a:pt x="3496" y="6891"/>
                    <a:pt x="3691" y="6886"/>
                    <a:pt x="3886" y="6878"/>
                  </a:cubicBezTo>
                  <a:cubicBezTo>
                    <a:pt x="4142" y="6868"/>
                    <a:pt x="4317" y="6732"/>
                    <a:pt x="4421" y="6507"/>
                  </a:cubicBezTo>
                  <a:cubicBezTo>
                    <a:pt x="4500" y="6337"/>
                    <a:pt x="4566" y="6160"/>
                    <a:pt x="4634" y="5985"/>
                  </a:cubicBezTo>
                  <a:cubicBezTo>
                    <a:pt x="4666" y="5902"/>
                    <a:pt x="4719" y="5854"/>
                    <a:pt x="4807" y="5856"/>
                  </a:cubicBezTo>
                  <a:cubicBezTo>
                    <a:pt x="4975" y="5860"/>
                    <a:pt x="5142" y="5863"/>
                    <a:pt x="5309" y="5878"/>
                  </a:cubicBezTo>
                  <a:cubicBezTo>
                    <a:pt x="5453" y="5891"/>
                    <a:pt x="5490" y="5975"/>
                    <a:pt x="5430" y="6107"/>
                  </a:cubicBezTo>
                  <a:cubicBezTo>
                    <a:pt x="5399" y="6174"/>
                    <a:pt x="5382" y="6248"/>
                    <a:pt x="5352" y="6316"/>
                  </a:cubicBezTo>
                  <a:cubicBezTo>
                    <a:pt x="5320" y="6388"/>
                    <a:pt x="5283" y="6459"/>
                    <a:pt x="5246" y="6529"/>
                  </a:cubicBezTo>
                  <a:cubicBezTo>
                    <a:pt x="5236" y="6548"/>
                    <a:pt x="5220" y="6564"/>
                    <a:pt x="5210" y="6583"/>
                  </a:cubicBezTo>
                  <a:cubicBezTo>
                    <a:pt x="5133" y="6728"/>
                    <a:pt x="5195" y="6828"/>
                    <a:pt x="5358" y="6824"/>
                  </a:cubicBezTo>
                  <a:cubicBezTo>
                    <a:pt x="5901" y="6811"/>
                    <a:pt x="6443" y="6798"/>
                    <a:pt x="6986" y="6785"/>
                  </a:cubicBezTo>
                  <a:cubicBezTo>
                    <a:pt x="7426" y="6775"/>
                    <a:pt x="7866" y="6768"/>
                    <a:pt x="8306" y="6750"/>
                  </a:cubicBezTo>
                  <a:cubicBezTo>
                    <a:pt x="8394" y="6746"/>
                    <a:pt x="8483" y="6704"/>
                    <a:pt x="8568" y="6672"/>
                  </a:cubicBezTo>
                  <a:cubicBezTo>
                    <a:pt x="8660" y="6636"/>
                    <a:pt x="8748" y="6589"/>
                    <a:pt x="8839" y="6550"/>
                  </a:cubicBezTo>
                  <a:cubicBezTo>
                    <a:pt x="8895" y="6525"/>
                    <a:pt x="8940" y="6537"/>
                    <a:pt x="8970" y="6596"/>
                  </a:cubicBezTo>
                  <a:cubicBezTo>
                    <a:pt x="9035" y="6719"/>
                    <a:pt x="9146" y="6743"/>
                    <a:pt x="9271" y="6731"/>
                  </a:cubicBezTo>
                  <a:cubicBezTo>
                    <a:pt x="9351" y="6723"/>
                    <a:pt x="9365" y="6691"/>
                    <a:pt x="9320" y="6629"/>
                  </a:cubicBezTo>
                  <a:cubicBezTo>
                    <a:pt x="9248" y="6531"/>
                    <a:pt x="9168" y="6452"/>
                    <a:pt x="9032" y="6450"/>
                  </a:cubicBezTo>
                  <a:cubicBezTo>
                    <a:pt x="8996" y="6449"/>
                    <a:pt x="8957" y="6407"/>
                    <a:pt x="8926" y="6378"/>
                  </a:cubicBezTo>
                  <a:cubicBezTo>
                    <a:pt x="8877" y="6332"/>
                    <a:pt x="8835" y="6279"/>
                    <a:pt x="8787" y="6232"/>
                  </a:cubicBezTo>
                  <a:cubicBezTo>
                    <a:pt x="8695" y="6141"/>
                    <a:pt x="8590" y="6060"/>
                    <a:pt x="8508" y="5961"/>
                  </a:cubicBezTo>
                  <a:cubicBezTo>
                    <a:pt x="8315" y="5726"/>
                    <a:pt x="8172" y="5465"/>
                    <a:pt x="8061" y="5176"/>
                  </a:cubicBezTo>
                  <a:cubicBezTo>
                    <a:pt x="7911" y="4786"/>
                    <a:pt x="7904" y="4393"/>
                    <a:pt x="7960" y="3996"/>
                  </a:cubicBezTo>
                  <a:cubicBezTo>
                    <a:pt x="7997" y="3734"/>
                    <a:pt x="8100" y="3487"/>
                    <a:pt x="8230" y="3250"/>
                  </a:cubicBezTo>
                  <a:cubicBezTo>
                    <a:pt x="8352" y="3030"/>
                    <a:pt x="8497" y="2832"/>
                    <a:pt x="8683" y="2666"/>
                  </a:cubicBezTo>
                  <a:cubicBezTo>
                    <a:pt x="8813" y="2550"/>
                    <a:pt x="8968" y="2461"/>
                    <a:pt x="9104" y="2351"/>
                  </a:cubicBezTo>
                  <a:cubicBezTo>
                    <a:pt x="9303" y="2191"/>
                    <a:pt x="9918" y="2030"/>
                    <a:pt x="9987" y="2030"/>
                  </a:cubicBezTo>
                  <a:cubicBezTo>
                    <a:pt x="10235" y="2028"/>
                    <a:pt x="10487" y="2011"/>
                    <a:pt x="10729" y="2047"/>
                  </a:cubicBezTo>
                  <a:cubicBezTo>
                    <a:pt x="10987" y="2086"/>
                    <a:pt x="11233" y="2182"/>
                    <a:pt x="11466" y="2313"/>
                  </a:cubicBezTo>
                  <a:cubicBezTo>
                    <a:pt x="11688" y="2436"/>
                    <a:pt x="11891" y="2581"/>
                    <a:pt x="12058" y="2770"/>
                  </a:cubicBezTo>
                  <a:cubicBezTo>
                    <a:pt x="12170" y="2897"/>
                    <a:pt x="12256" y="3045"/>
                    <a:pt x="12361" y="3179"/>
                  </a:cubicBezTo>
                  <a:cubicBezTo>
                    <a:pt x="12502" y="3357"/>
                    <a:pt x="12547" y="3576"/>
                    <a:pt x="12623" y="3780"/>
                  </a:cubicBezTo>
                  <a:cubicBezTo>
                    <a:pt x="12666" y="3897"/>
                    <a:pt x="12691" y="4027"/>
                    <a:pt x="12695" y="4152"/>
                  </a:cubicBezTo>
                  <a:cubicBezTo>
                    <a:pt x="12702" y="4372"/>
                    <a:pt x="12711" y="4596"/>
                    <a:pt x="12675" y="4811"/>
                  </a:cubicBezTo>
                  <a:cubicBezTo>
                    <a:pt x="12631" y="5068"/>
                    <a:pt x="12539" y="5316"/>
                    <a:pt x="12408" y="5548"/>
                  </a:cubicBezTo>
                  <a:cubicBezTo>
                    <a:pt x="12290" y="5759"/>
                    <a:pt x="12157" y="5956"/>
                    <a:pt x="11978" y="6115"/>
                  </a:cubicBezTo>
                  <a:cubicBezTo>
                    <a:pt x="11855" y="6226"/>
                    <a:pt x="11712" y="6315"/>
                    <a:pt x="11576" y="6411"/>
                  </a:cubicBezTo>
                  <a:cubicBezTo>
                    <a:pt x="11519" y="6451"/>
                    <a:pt x="11427" y="6471"/>
                    <a:pt x="11449" y="6560"/>
                  </a:cubicBezTo>
                  <a:cubicBezTo>
                    <a:pt x="11469" y="6646"/>
                    <a:pt x="11560" y="6639"/>
                    <a:pt x="11629" y="6638"/>
                  </a:cubicBezTo>
                  <a:cubicBezTo>
                    <a:pt x="11914" y="6631"/>
                    <a:pt x="12199" y="6614"/>
                    <a:pt x="12484" y="6613"/>
                  </a:cubicBezTo>
                  <a:cubicBezTo>
                    <a:pt x="12603" y="6613"/>
                    <a:pt x="12722" y="6641"/>
                    <a:pt x="12839" y="6661"/>
                  </a:cubicBezTo>
                  <a:cubicBezTo>
                    <a:pt x="12891" y="6670"/>
                    <a:pt x="12901" y="6719"/>
                    <a:pt x="12860" y="6739"/>
                  </a:cubicBezTo>
                  <a:cubicBezTo>
                    <a:pt x="12703" y="6818"/>
                    <a:pt x="12633" y="6972"/>
                    <a:pt x="12535" y="7099"/>
                  </a:cubicBezTo>
                  <a:cubicBezTo>
                    <a:pt x="12364" y="7318"/>
                    <a:pt x="12206" y="7548"/>
                    <a:pt x="12042" y="7774"/>
                  </a:cubicBezTo>
                  <a:cubicBezTo>
                    <a:pt x="11972" y="7872"/>
                    <a:pt x="11902" y="7970"/>
                    <a:pt x="11832" y="8068"/>
                  </a:cubicBezTo>
                  <a:cubicBezTo>
                    <a:pt x="11591" y="8401"/>
                    <a:pt x="11347" y="8733"/>
                    <a:pt x="11108" y="9068"/>
                  </a:cubicBezTo>
                  <a:cubicBezTo>
                    <a:pt x="10893" y="9371"/>
                    <a:pt x="10682" y="9677"/>
                    <a:pt x="10468" y="9980"/>
                  </a:cubicBezTo>
                  <a:cubicBezTo>
                    <a:pt x="10335" y="10166"/>
                    <a:pt x="10198" y="10350"/>
                    <a:pt x="10063" y="10535"/>
                  </a:cubicBezTo>
                  <a:cubicBezTo>
                    <a:pt x="9928" y="10719"/>
                    <a:pt x="9774" y="10894"/>
                    <a:pt x="9665" y="11093"/>
                  </a:cubicBezTo>
                  <a:cubicBezTo>
                    <a:pt x="9605" y="11200"/>
                    <a:pt x="9539" y="11197"/>
                    <a:pt x="9453" y="11197"/>
                  </a:cubicBezTo>
                  <a:cubicBezTo>
                    <a:pt x="8486" y="11197"/>
                    <a:pt x="7518" y="11197"/>
                    <a:pt x="6550" y="11197"/>
                  </a:cubicBezTo>
                  <a:close/>
                  <a:moveTo>
                    <a:pt x="6454" y="10459"/>
                  </a:moveTo>
                  <a:cubicBezTo>
                    <a:pt x="7245" y="10459"/>
                    <a:pt x="8036" y="10457"/>
                    <a:pt x="8827" y="10461"/>
                  </a:cubicBezTo>
                  <a:cubicBezTo>
                    <a:pt x="8960" y="10462"/>
                    <a:pt x="9062" y="10422"/>
                    <a:pt x="9142" y="10318"/>
                  </a:cubicBezTo>
                  <a:cubicBezTo>
                    <a:pt x="9345" y="10053"/>
                    <a:pt x="9548" y="9788"/>
                    <a:pt x="9751" y="9522"/>
                  </a:cubicBezTo>
                  <a:cubicBezTo>
                    <a:pt x="9903" y="9323"/>
                    <a:pt x="10054" y="9122"/>
                    <a:pt x="10206" y="8923"/>
                  </a:cubicBezTo>
                  <a:cubicBezTo>
                    <a:pt x="10363" y="8720"/>
                    <a:pt x="10521" y="8518"/>
                    <a:pt x="10679" y="8315"/>
                  </a:cubicBezTo>
                  <a:cubicBezTo>
                    <a:pt x="10871" y="8068"/>
                    <a:pt x="11063" y="7822"/>
                    <a:pt x="11256" y="7576"/>
                  </a:cubicBezTo>
                  <a:cubicBezTo>
                    <a:pt x="11275" y="7551"/>
                    <a:pt x="11296" y="7528"/>
                    <a:pt x="11312" y="7502"/>
                  </a:cubicBezTo>
                  <a:cubicBezTo>
                    <a:pt x="11357" y="7427"/>
                    <a:pt x="11339" y="7374"/>
                    <a:pt x="11253" y="7357"/>
                  </a:cubicBezTo>
                  <a:cubicBezTo>
                    <a:pt x="11178" y="7343"/>
                    <a:pt x="11099" y="7344"/>
                    <a:pt x="11022" y="7345"/>
                  </a:cubicBezTo>
                  <a:cubicBezTo>
                    <a:pt x="10526" y="7350"/>
                    <a:pt x="10030" y="7358"/>
                    <a:pt x="9534" y="7365"/>
                  </a:cubicBezTo>
                  <a:cubicBezTo>
                    <a:pt x="9431" y="7366"/>
                    <a:pt x="9329" y="7363"/>
                    <a:pt x="9227" y="7367"/>
                  </a:cubicBezTo>
                  <a:cubicBezTo>
                    <a:pt x="9087" y="7372"/>
                    <a:pt x="9045" y="7412"/>
                    <a:pt x="8998" y="7541"/>
                  </a:cubicBezTo>
                  <a:cubicBezTo>
                    <a:pt x="8979" y="7593"/>
                    <a:pt x="8942" y="7646"/>
                    <a:pt x="8899" y="7679"/>
                  </a:cubicBezTo>
                  <a:cubicBezTo>
                    <a:pt x="8741" y="7798"/>
                    <a:pt x="8573" y="7903"/>
                    <a:pt x="8417" y="8024"/>
                  </a:cubicBezTo>
                  <a:cubicBezTo>
                    <a:pt x="7870" y="8447"/>
                    <a:pt x="7398" y="8947"/>
                    <a:pt x="6948" y="9468"/>
                  </a:cubicBezTo>
                  <a:cubicBezTo>
                    <a:pt x="6871" y="9557"/>
                    <a:pt x="6810" y="9660"/>
                    <a:pt x="6730" y="9745"/>
                  </a:cubicBezTo>
                  <a:cubicBezTo>
                    <a:pt x="6633" y="9850"/>
                    <a:pt x="6541" y="9837"/>
                    <a:pt x="6447" y="9730"/>
                  </a:cubicBezTo>
                  <a:cubicBezTo>
                    <a:pt x="6376" y="9649"/>
                    <a:pt x="6301" y="9569"/>
                    <a:pt x="6219" y="9499"/>
                  </a:cubicBezTo>
                  <a:cubicBezTo>
                    <a:pt x="5886" y="9211"/>
                    <a:pt x="5527" y="8959"/>
                    <a:pt x="5133" y="8761"/>
                  </a:cubicBezTo>
                  <a:cubicBezTo>
                    <a:pt x="5086" y="8737"/>
                    <a:pt x="5043" y="8705"/>
                    <a:pt x="5002" y="8672"/>
                  </a:cubicBezTo>
                  <a:cubicBezTo>
                    <a:pt x="4886" y="8579"/>
                    <a:pt x="4898" y="8506"/>
                    <a:pt x="5025" y="8430"/>
                  </a:cubicBezTo>
                  <a:cubicBezTo>
                    <a:pt x="5173" y="8341"/>
                    <a:pt x="5317" y="8245"/>
                    <a:pt x="5458" y="8145"/>
                  </a:cubicBezTo>
                  <a:cubicBezTo>
                    <a:pt x="5568" y="8068"/>
                    <a:pt x="5662" y="8074"/>
                    <a:pt x="5753" y="8174"/>
                  </a:cubicBezTo>
                  <a:cubicBezTo>
                    <a:pt x="5981" y="8427"/>
                    <a:pt x="6211" y="8679"/>
                    <a:pt x="6442" y="8930"/>
                  </a:cubicBezTo>
                  <a:cubicBezTo>
                    <a:pt x="6515" y="9009"/>
                    <a:pt x="6592" y="9011"/>
                    <a:pt x="6665" y="8928"/>
                  </a:cubicBezTo>
                  <a:cubicBezTo>
                    <a:pt x="6724" y="8861"/>
                    <a:pt x="6773" y="8785"/>
                    <a:pt x="6827" y="8714"/>
                  </a:cubicBezTo>
                  <a:cubicBezTo>
                    <a:pt x="6985" y="8503"/>
                    <a:pt x="7140" y="8291"/>
                    <a:pt x="7302" y="8084"/>
                  </a:cubicBezTo>
                  <a:cubicBezTo>
                    <a:pt x="7422" y="7930"/>
                    <a:pt x="7556" y="7787"/>
                    <a:pt x="7673" y="7631"/>
                  </a:cubicBezTo>
                  <a:cubicBezTo>
                    <a:pt x="7708" y="7585"/>
                    <a:pt x="7728" y="7508"/>
                    <a:pt x="7715" y="7455"/>
                  </a:cubicBezTo>
                  <a:cubicBezTo>
                    <a:pt x="7708" y="7426"/>
                    <a:pt x="7618" y="7416"/>
                    <a:pt x="7564" y="7401"/>
                  </a:cubicBezTo>
                  <a:cubicBezTo>
                    <a:pt x="7544" y="7396"/>
                    <a:pt x="7520" y="7401"/>
                    <a:pt x="7499" y="7402"/>
                  </a:cubicBezTo>
                  <a:cubicBezTo>
                    <a:pt x="6963" y="7421"/>
                    <a:pt x="6427" y="7441"/>
                    <a:pt x="5892" y="7457"/>
                  </a:cubicBezTo>
                  <a:cubicBezTo>
                    <a:pt x="5544" y="7467"/>
                    <a:pt x="5197" y="7463"/>
                    <a:pt x="4850" y="7482"/>
                  </a:cubicBezTo>
                  <a:cubicBezTo>
                    <a:pt x="4686" y="7491"/>
                    <a:pt x="4519" y="7526"/>
                    <a:pt x="4362" y="7577"/>
                  </a:cubicBezTo>
                  <a:cubicBezTo>
                    <a:pt x="4251" y="7613"/>
                    <a:pt x="4154" y="7694"/>
                    <a:pt x="4050" y="7755"/>
                  </a:cubicBezTo>
                  <a:cubicBezTo>
                    <a:pt x="3760" y="7924"/>
                    <a:pt x="3443" y="8017"/>
                    <a:pt x="3112" y="8058"/>
                  </a:cubicBezTo>
                  <a:cubicBezTo>
                    <a:pt x="2947" y="8079"/>
                    <a:pt x="2778" y="8062"/>
                    <a:pt x="2611" y="8071"/>
                  </a:cubicBezTo>
                  <a:cubicBezTo>
                    <a:pt x="2562" y="8074"/>
                    <a:pt x="2490" y="8098"/>
                    <a:pt x="2473" y="8134"/>
                  </a:cubicBezTo>
                  <a:cubicBezTo>
                    <a:pt x="2456" y="8170"/>
                    <a:pt x="2483" y="8239"/>
                    <a:pt x="2510" y="8282"/>
                  </a:cubicBezTo>
                  <a:cubicBezTo>
                    <a:pt x="2586" y="8405"/>
                    <a:pt x="2676" y="8520"/>
                    <a:pt x="2752" y="8643"/>
                  </a:cubicBezTo>
                  <a:cubicBezTo>
                    <a:pt x="2905" y="8887"/>
                    <a:pt x="3051" y="9134"/>
                    <a:pt x="3202" y="9379"/>
                  </a:cubicBezTo>
                  <a:cubicBezTo>
                    <a:pt x="3378" y="9663"/>
                    <a:pt x="3557" y="9944"/>
                    <a:pt x="3733" y="10228"/>
                  </a:cubicBezTo>
                  <a:cubicBezTo>
                    <a:pt x="3824" y="10376"/>
                    <a:pt x="3932" y="10466"/>
                    <a:pt x="4128" y="10463"/>
                  </a:cubicBezTo>
                  <a:cubicBezTo>
                    <a:pt x="4903" y="10452"/>
                    <a:pt x="5679" y="10459"/>
                    <a:pt x="6454" y="10459"/>
                  </a:cubicBezTo>
                  <a:close/>
                  <a:moveTo>
                    <a:pt x="6454" y="10459"/>
                  </a:moveTo>
                  <a:close/>
                  <a:moveTo>
                    <a:pt x="6464" y="0"/>
                  </a:moveTo>
                  <a:cubicBezTo>
                    <a:pt x="6666" y="0"/>
                    <a:pt x="7214" y="112"/>
                    <a:pt x="7245" y="118"/>
                  </a:cubicBezTo>
                  <a:cubicBezTo>
                    <a:pt x="7472" y="161"/>
                    <a:pt x="7677" y="263"/>
                    <a:pt x="7864" y="384"/>
                  </a:cubicBezTo>
                  <a:cubicBezTo>
                    <a:pt x="8076" y="521"/>
                    <a:pt x="8271" y="687"/>
                    <a:pt x="8457" y="858"/>
                  </a:cubicBezTo>
                  <a:cubicBezTo>
                    <a:pt x="8567" y="959"/>
                    <a:pt x="8649" y="1092"/>
                    <a:pt x="8737" y="1216"/>
                  </a:cubicBezTo>
                  <a:cubicBezTo>
                    <a:pt x="8816" y="1327"/>
                    <a:pt x="8785" y="1413"/>
                    <a:pt x="8658" y="1450"/>
                  </a:cubicBezTo>
                  <a:cubicBezTo>
                    <a:pt x="8311" y="1551"/>
                    <a:pt x="8020" y="1747"/>
                    <a:pt x="7753" y="1981"/>
                  </a:cubicBezTo>
                  <a:cubicBezTo>
                    <a:pt x="7502" y="2201"/>
                    <a:pt x="7307" y="2465"/>
                    <a:pt x="7148" y="2761"/>
                  </a:cubicBezTo>
                  <a:cubicBezTo>
                    <a:pt x="6850" y="3315"/>
                    <a:pt x="6762" y="3902"/>
                    <a:pt x="6866" y="4515"/>
                  </a:cubicBezTo>
                  <a:cubicBezTo>
                    <a:pt x="6904" y="4736"/>
                    <a:pt x="6999" y="4947"/>
                    <a:pt x="7068" y="5162"/>
                  </a:cubicBezTo>
                  <a:cubicBezTo>
                    <a:pt x="7079" y="5194"/>
                    <a:pt x="7098" y="5223"/>
                    <a:pt x="7108" y="5256"/>
                  </a:cubicBezTo>
                  <a:cubicBezTo>
                    <a:pt x="7140" y="5364"/>
                    <a:pt x="7105" y="5433"/>
                    <a:pt x="6995" y="5458"/>
                  </a:cubicBezTo>
                  <a:cubicBezTo>
                    <a:pt x="6914" y="5477"/>
                    <a:pt x="6830" y="5488"/>
                    <a:pt x="6747" y="5492"/>
                  </a:cubicBezTo>
                  <a:cubicBezTo>
                    <a:pt x="6374" y="5510"/>
                    <a:pt x="6008" y="5506"/>
                    <a:pt x="5646" y="5376"/>
                  </a:cubicBezTo>
                  <a:cubicBezTo>
                    <a:pt x="5434" y="5301"/>
                    <a:pt x="5226" y="5222"/>
                    <a:pt x="5038" y="5108"/>
                  </a:cubicBezTo>
                  <a:cubicBezTo>
                    <a:pt x="4740" y="4927"/>
                    <a:pt x="4470" y="4707"/>
                    <a:pt x="4270" y="4415"/>
                  </a:cubicBezTo>
                  <a:cubicBezTo>
                    <a:pt x="4150" y="4240"/>
                    <a:pt x="4018" y="4064"/>
                    <a:pt x="3940" y="3869"/>
                  </a:cubicBezTo>
                  <a:cubicBezTo>
                    <a:pt x="3834" y="3601"/>
                    <a:pt x="3722" y="3326"/>
                    <a:pt x="3719" y="3028"/>
                  </a:cubicBezTo>
                  <a:cubicBezTo>
                    <a:pt x="3716" y="2790"/>
                    <a:pt x="3701" y="2547"/>
                    <a:pt x="3737" y="2314"/>
                  </a:cubicBezTo>
                  <a:cubicBezTo>
                    <a:pt x="3781" y="2031"/>
                    <a:pt x="3872" y="1758"/>
                    <a:pt x="4009" y="1500"/>
                  </a:cubicBezTo>
                  <a:cubicBezTo>
                    <a:pt x="4131" y="1270"/>
                    <a:pt x="4274" y="1059"/>
                    <a:pt x="4449" y="870"/>
                  </a:cubicBezTo>
                  <a:cubicBezTo>
                    <a:pt x="4558" y="753"/>
                    <a:pt x="4679" y="643"/>
                    <a:pt x="4809" y="550"/>
                  </a:cubicBezTo>
                  <a:cubicBezTo>
                    <a:pt x="4969" y="435"/>
                    <a:pt x="5140" y="332"/>
                    <a:pt x="5314" y="241"/>
                  </a:cubicBezTo>
                  <a:cubicBezTo>
                    <a:pt x="5420" y="186"/>
                    <a:pt x="5544" y="167"/>
                    <a:pt x="5656" y="124"/>
                  </a:cubicBezTo>
                  <a:cubicBezTo>
                    <a:pt x="5697" y="108"/>
                    <a:pt x="6260" y="0"/>
                    <a:pt x="6464" y="0"/>
                  </a:cubicBezTo>
                  <a:close/>
                  <a:moveTo>
                    <a:pt x="6464" y="0"/>
                  </a:moveTo>
                  <a:close/>
                </a:path>
              </a:pathLst>
            </a:custGeom>
            <a:gradFill>
              <a:gsLst>
                <a:gs pos="0">
                  <a:srgbClr val="A3B2FD"/>
                </a:gs>
                <a:gs pos="100000">
                  <a:srgbClr val="C072D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直角三角形 80">
              <a:extLst>
                <a:ext uri="{FF2B5EF4-FFF2-40B4-BE49-F238E27FC236}">
                  <a16:creationId xmlns:a16="http://schemas.microsoft.com/office/drawing/2014/main" id="{D79F263F-77A0-4BC2-A1F3-D961AB245504}"/>
                </a:ext>
              </a:extLst>
            </p:cNvPr>
            <p:cNvSpPr/>
            <p:nvPr/>
          </p:nvSpPr>
          <p:spPr>
            <a:xfrm rot="18996814">
              <a:off x="1162253" y="1518884"/>
              <a:ext cx="990080" cy="935984"/>
            </a:xfrm>
            <a:prstGeom prst="rtTriangle">
              <a:avLst/>
            </a:prstGeom>
            <a:solidFill>
              <a:schemeClr val="accent4">
                <a:lumMod val="90000"/>
                <a:alpha val="20000"/>
              </a:schemeClr>
            </a:solidFill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E701B2DC-16F6-424B-8059-C9D59F750298}"/>
                </a:ext>
              </a:extLst>
            </p:cNvPr>
            <p:cNvSpPr/>
            <p:nvPr/>
          </p:nvSpPr>
          <p:spPr>
            <a:xfrm>
              <a:off x="1209247" y="3775324"/>
              <a:ext cx="896092" cy="89609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20000"/>
              </a:schemeClr>
            </a:solidFill>
            <a:ln w="12700" cap="flat" cmpd="sng" algn="ctr">
              <a:gradFill>
                <a:gsLst>
                  <a:gs pos="0">
                    <a:srgbClr val="A3B2FD">
                      <a:alpha val="65000"/>
                    </a:srgbClr>
                  </a:gs>
                  <a:gs pos="100000">
                    <a:srgbClr val="C072D9">
                      <a:alpha val="47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4BFD0CA-2EB9-42E1-A012-6BB98ED61F72}"/>
              </a:ext>
            </a:extLst>
          </p:cNvPr>
          <p:cNvGrpSpPr/>
          <p:nvPr/>
        </p:nvGrpSpPr>
        <p:grpSpPr>
          <a:xfrm>
            <a:off x="5225202" y="1524516"/>
            <a:ext cx="2035615" cy="3351471"/>
            <a:chOff x="5157197" y="1524516"/>
            <a:chExt cx="2035615" cy="3351471"/>
          </a:xfrm>
          <a:effectLst>
            <a:outerShdw blurRad="254000" dist="38100" dir="5400000" algn="t" rotWithShape="0">
              <a:schemeClr val="accent3">
                <a:lumMod val="50000"/>
                <a:alpha val="20000"/>
              </a:schemeClr>
            </a:outerShdw>
          </a:effectLst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85487FF3-264C-4929-8F10-294335018C86}"/>
                </a:ext>
              </a:extLst>
            </p:cNvPr>
            <p:cNvGrpSpPr/>
            <p:nvPr/>
          </p:nvGrpSpPr>
          <p:grpSpPr>
            <a:xfrm>
              <a:off x="5157197" y="1982013"/>
              <a:ext cx="2035615" cy="2893974"/>
              <a:chOff x="5157197" y="1982013"/>
              <a:chExt cx="2035615" cy="2893974"/>
            </a:xfrm>
            <a:effectLst>
              <a:reflection blurRad="6350" stA="20000" endPos="30000" dist="50800" dir="5400000" sy="-100000" algn="bl" rotWithShape="0"/>
            </a:effectLst>
          </p:grpSpPr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id="{4B10ACF3-FAFA-4AA8-B4AC-855944FD1B3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253579" y="1982013"/>
                <a:ext cx="1842851" cy="2893974"/>
              </a:xfrm>
              <a:prstGeom prst="roundRect">
                <a:avLst>
                  <a:gd name="adj" fmla="val 4104"/>
                </a:avLst>
              </a:prstGeom>
              <a:blipFill dpi="0" rotWithShape="1">
                <a:blip r:embed="rId11" cstate="screen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artisticBlur radius="20"/>
                          </a14:imgEffect>
                          <a14:imgEffect>
                            <a14:brightnessContrast bright="5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152400" dist="88900" dir="5400000" rotWithShape="0">
                  <a:schemeClr val="accent3">
                    <a:lumMod val="7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AAD2012C-14C2-43D2-9A60-1850090D7C71}"/>
                  </a:ext>
                </a:extLst>
              </p:cNvPr>
              <p:cNvSpPr/>
              <p:nvPr/>
            </p:nvSpPr>
            <p:spPr>
              <a:xfrm>
                <a:off x="5324187" y="2809462"/>
                <a:ext cx="1701635" cy="1949456"/>
              </a:xfrm>
              <a:prstGeom prst="roundRect">
                <a:avLst>
                  <a:gd name="adj" fmla="val 405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88900" algn="ctr" rotWithShape="0">
                  <a:srgbClr val="4C06B2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612A9B91-8C30-4C1D-AECB-B3F980DF1662}"/>
                  </a:ext>
                </a:extLst>
              </p:cNvPr>
              <p:cNvSpPr txBox="1"/>
              <p:nvPr/>
            </p:nvSpPr>
            <p:spPr>
              <a:xfrm>
                <a:off x="5157197" y="2995338"/>
                <a:ext cx="2035615" cy="443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2C88FF"/>
                    </a:solidFill>
                  </a:rPr>
                  <a:t>捉学风建设</a:t>
                </a:r>
              </a:p>
            </p:txBody>
          </p:sp>
          <p:sp>
            <p:nvSpPr>
              <p:cNvPr id="74" name="teacher-at-the-blackboard_65882">
                <a:extLst>
                  <a:ext uri="{FF2B5EF4-FFF2-40B4-BE49-F238E27FC236}">
                    <a16:creationId xmlns:a16="http://schemas.microsoft.com/office/drawing/2014/main" id="{5E7A873C-145C-4CF0-BD81-AE41B82B66D7}"/>
                  </a:ext>
                </a:extLst>
              </p:cNvPr>
              <p:cNvSpPr/>
              <p:nvPr/>
            </p:nvSpPr>
            <p:spPr>
              <a:xfrm>
                <a:off x="5880100" y="3996545"/>
                <a:ext cx="589808" cy="564566"/>
              </a:xfrm>
              <a:custGeom>
                <a:avLst/>
                <a:gdLst>
                  <a:gd name="connsiteX0" fmla="*/ 37204 w 608415"/>
                  <a:gd name="connsiteY0" fmla="*/ 154115 h 582377"/>
                  <a:gd name="connsiteX1" fmla="*/ 185044 w 608415"/>
                  <a:gd name="connsiteY1" fmla="*/ 154115 h 582377"/>
                  <a:gd name="connsiteX2" fmla="*/ 225753 w 608415"/>
                  <a:gd name="connsiteY2" fmla="*/ 173761 h 582377"/>
                  <a:gd name="connsiteX3" fmla="*/ 265489 w 608415"/>
                  <a:gd name="connsiteY3" fmla="*/ 223847 h 582377"/>
                  <a:gd name="connsiteX4" fmla="*/ 273865 w 608415"/>
                  <a:gd name="connsiteY4" fmla="*/ 234399 h 582377"/>
                  <a:gd name="connsiteX5" fmla="*/ 333225 w 608415"/>
                  <a:gd name="connsiteY5" fmla="*/ 234448 h 582377"/>
                  <a:gd name="connsiteX6" fmla="*/ 349440 w 608415"/>
                  <a:gd name="connsiteY6" fmla="*/ 250689 h 582377"/>
                  <a:gd name="connsiteX7" fmla="*/ 349440 w 608415"/>
                  <a:gd name="connsiteY7" fmla="*/ 263576 h 582377"/>
                  <a:gd name="connsiteX8" fmla="*/ 333225 w 608415"/>
                  <a:gd name="connsiteY8" fmla="*/ 279768 h 582377"/>
                  <a:gd name="connsiteX9" fmla="*/ 262957 w 608415"/>
                  <a:gd name="connsiteY9" fmla="*/ 279768 h 582377"/>
                  <a:gd name="connsiteX10" fmla="*/ 245183 w 608415"/>
                  <a:gd name="connsiteY10" fmla="*/ 271161 h 582377"/>
                  <a:gd name="connsiteX11" fmla="*/ 215576 w 608415"/>
                  <a:gd name="connsiteY11" fmla="*/ 233183 h 582377"/>
                  <a:gd name="connsiteX12" fmla="*/ 209197 w 608415"/>
                  <a:gd name="connsiteY12" fmla="*/ 230071 h 582377"/>
                  <a:gd name="connsiteX13" fmla="*/ 207200 w 608415"/>
                  <a:gd name="connsiteY13" fmla="*/ 230071 h 582377"/>
                  <a:gd name="connsiteX14" fmla="*/ 199117 w 608415"/>
                  <a:gd name="connsiteY14" fmla="*/ 238095 h 582377"/>
                  <a:gd name="connsiteX15" fmla="*/ 198873 w 608415"/>
                  <a:gd name="connsiteY15" fmla="*/ 566184 h 582377"/>
                  <a:gd name="connsiteX16" fmla="*/ 182658 w 608415"/>
                  <a:gd name="connsiteY16" fmla="*/ 582377 h 582377"/>
                  <a:gd name="connsiteX17" fmla="*/ 155388 w 608415"/>
                  <a:gd name="connsiteY17" fmla="*/ 582377 h 582377"/>
                  <a:gd name="connsiteX18" fmla="*/ 139124 w 608415"/>
                  <a:gd name="connsiteY18" fmla="*/ 566184 h 582377"/>
                  <a:gd name="connsiteX19" fmla="*/ 139124 w 608415"/>
                  <a:gd name="connsiteY19" fmla="*/ 430270 h 582377"/>
                  <a:gd name="connsiteX20" fmla="*/ 130456 w 608415"/>
                  <a:gd name="connsiteY20" fmla="*/ 421566 h 582377"/>
                  <a:gd name="connsiteX21" fmla="*/ 121739 w 608415"/>
                  <a:gd name="connsiteY21" fmla="*/ 430270 h 582377"/>
                  <a:gd name="connsiteX22" fmla="*/ 121739 w 608415"/>
                  <a:gd name="connsiteY22" fmla="*/ 565503 h 582377"/>
                  <a:gd name="connsiteX23" fmla="*/ 104842 w 608415"/>
                  <a:gd name="connsiteY23" fmla="*/ 582377 h 582377"/>
                  <a:gd name="connsiteX24" fmla="*/ 78157 w 608415"/>
                  <a:gd name="connsiteY24" fmla="*/ 582377 h 582377"/>
                  <a:gd name="connsiteX25" fmla="*/ 61941 w 608415"/>
                  <a:gd name="connsiteY25" fmla="*/ 566184 h 582377"/>
                  <a:gd name="connsiteX26" fmla="*/ 61795 w 608415"/>
                  <a:gd name="connsiteY26" fmla="*/ 238095 h 582377"/>
                  <a:gd name="connsiteX27" fmla="*/ 53760 w 608415"/>
                  <a:gd name="connsiteY27" fmla="*/ 230071 h 582377"/>
                  <a:gd name="connsiteX28" fmla="*/ 45725 w 608415"/>
                  <a:gd name="connsiteY28" fmla="*/ 238095 h 582377"/>
                  <a:gd name="connsiteX29" fmla="*/ 45725 w 608415"/>
                  <a:gd name="connsiteY29" fmla="*/ 364283 h 582377"/>
                  <a:gd name="connsiteX30" fmla="*/ 29461 w 608415"/>
                  <a:gd name="connsiteY30" fmla="*/ 380476 h 582377"/>
                  <a:gd name="connsiteX31" fmla="*/ 16216 w 608415"/>
                  <a:gd name="connsiteY31" fmla="*/ 380476 h 582377"/>
                  <a:gd name="connsiteX32" fmla="*/ 0 w 608415"/>
                  <a:gd name="connsiteY32" fmla="*/ 364283 h 582377"/>
                  <a:gd name="connsiteX33" fmla="*/ 0 w 608415"/>
                  <a:gd name="connsiteY33" fmla="*/ 191267 h 582377"/>
                  <a:gd name="connsiteX34" fmla="*/ 37204 w 608415"/>
                  <a:gd name="connsiteY34" fmla="*/ 154115 h 582377"/>
                  <a:gd name="connsiteX35" fmla="*/ 281805 w 608415"/>
                  <a:gd name="connsiteY35" fmla="*/ 51936 h 582377"/>
                  <a:gd name="connsiteX36" fmla="*/ 592197 w 608415"/>
                  <a:gd name="connsiteY36" fmla="*/ 51936 h 582377"/>
                  <a:gd name="connsiteX37" fmla="*/ 608415 w 608415"/>
                  <a:gd name="connsiteY37" fmla="*/ 68179 h 582377"/>
                  <a:gd name="connsiteX38" fmla="*/ 608415 w 608415"/>
                  <a:gd name="connsiteY38" fmla="*/ 273407 h 582377"/>
                  <a:gd name="connsiteX39" fmla="*/ 592197 w 608415"/>
                  <a:gd name="connsiteY39" fmla="*/ 289601 h 582377"/>
                  <a:gd name="connsiteX40" fmla="*/ 347848 w 608415"/>
                  <a:gd name="connsiteY40" fmla="*/ 289601 h 582377"/>
                  <a:gd name="connsiteX41" fmla="*/ 368937 w 608415"/>
                  <a:gd name="connsiteY41" fmla="*/ 257066 h 582377"/>
                  <a:gd name="connsiteX42" fmla="*/ 362167 w 608415"/>
                  <a:gd name="connsiteY42" fmla="*/ 236252 h 582377"/>
                  <a:gd name="connsiteX43" fmla="*/ 424460 w 608415"/>
                  <a:gd name="connsiteY43" fmla="*/ 159997 h 582377"/>
                  <a:gd name="connsiteX44" fmla="*/ 423047 w 608415"/>
                  <a:gd name="connsiteY44" fmla="*/ 144142 h 582377"/>
                  <a:gd name="connsiteX45" fmla="*/ 406683 w 608415"/>
                  <a:gd name="connsiteY45" fmla="*/ 145844 h 582377"/>
                  <a:gd name="connsiteX46" fmla="*/ 343660 w 608415"/>
                  <a:gd name="connsiteY46" fmla="*/ 222927 h 582377"/>
                  <a:gd name="connsiteX47" fmla="*/ 333140 w 608415"/>
                  <a:gd name="connsiteY47" fmla="*/ 221370 h 582377"/>
                  <a:gd name="connsiteX48" fmla="*/ 333140 w 608415"/>
                  <a:gd name="connsiteY48" fmla="*/ 221468 h 582377"/>
                  <a:gd name="connsiteX49" fmla="*/ 280247 w 608415"/>
                  <a:gd name="connsiteY49" fmla="*/ 221468 h 582377"/>
                  <a:gd name="connsiteX50" fmla="*/ 265538 w 608415"/>
                  <a:gd name="connsiteY50" fmla="*/ 202890 h 582377"/>
                  <a:gd name="connsiteX51" fmla="*/ 265538 w 608415"/>
                  <a:gd name="connsiteY51" fmla="*/ 68179 h 582377"/>
                  <a:gd name="connsiteX52" fmla="*/ 281805 w 608415"/>
                  <a:gd name="connsiteY52" fmla="*/ 51936 h 582377"/>
                  <a:gd name="connsiteX53" fmla="*/ 130688 w 608415"/>
                  <a:gd name="connsiteY53" fmla="*/ 0 h 582377"/>
                  <a:gd name="connsiteX54" fmla="*/ 197161 w 608415"/>
                  <a:gd name="connsiteY54" fmla="*/ 66402 h 582377"/>
                  <a:gd name="connsiteX55" fmla="*/ 130688 w 608415"/>
                  <a:gd name="connsiteY55" fmla="*/ 132804 h 582377"/>
                  <a:gd name="connsiteX56" fmla="*/ 64215 w 608415"/>
                  <a:gd name="connsiteY56" fmla="*/ 66402 h 582377"/>
                  <a:gd name="connsiteX57" fmla="*/ 130688 w 608415"/>
                  <a:gd name="connsiteY57" fmla="*/ 0 h 582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608415" h="582377">
                    <a:moveTo>
                      <a:pt x="37204" y="154115"/>
                    </a:moveTo>
                    <a:lnTo>
                      <a:pt x="185044" y="154115"/>
                    </a:lnTo>
                    <a:cubicBezTo>
                      <a:pt x="200870" y="154115"/>
                      <a:pt x="215868" y="161409"/>
                      <a:pt x="225753" y="173761"/>
                    </a:cubicBezTo>
                    <a:lnTo>
                      <a:pt x="265489" y="223847"/>
                    </a:lnTo>
                    <a:lnTo>
                      <a:pt x="273865" y="234399"/>
                    </a:lnTo>
                    <a:cubicBezTo>
                      <a:pt x="273865" y="234399"/>
                      <a:pt x="311506" y="234399"/>
                      <a:pt x="333225" y="234448"/>
                    </a:cubicBezTo>
                    <a:cubicBezTo>
                      <a:pt x="342185" y="234448"/>
                      <a:pt x="349440" y="241742"/>
                      <a:pt x="349440" y="250689"/>
                    </a:cubicBezTo>
                    <a:lnTo>
                      <a:pt x="349440" y="263576"/>
                    </a:lnTo>
                    <a:cubicBezTo>
                      <a:pt x="349440" y="272523"/>
                      <a:pt x="342185" y="279768"/>
                      <a:pt x="333225" y="279768"/>
                    </a:cubicBezTo>
                    <a:lnTo>
                      <a:pt x="262957" y="279768"/>
                    </a:lnTo>
                    <a:cubicBezTo>
                      <a:pt x="255993" y="279768"/>
                      <a:pt x="249468" y="276608"/>
                      <a:pt x="245183" y="271161"/>
                    </a:cubicBezTo>
                    <a:lnTo>
                      <a:pt x="215576" y="233183"/>
                    </a:lnTo>
                    <a:cubicBezTo>
                      <a:pt x="214066" y="231238"/>
                      <a:pt x="211680" y="230071"/>
                      <a:pt x="209197" y="230071"/>
                    </a:cubicBezTo>
                    <a:lnTo>
                      <a:pt x="207200" y="230071"/>
                    </a:lnTo>
                    <a:cubicBezTo>
                      <a:pt x="202769" y="230071"/>
                      <a:pt x="199117" y="233621"/>
                      <a:pt x="199117" y="238095"/>
                    </a:cubicBezTo>
                    <a:lnTo>
                      <a:pt x="198873" y="566184"/>
                    </a:lnTo>
                    <a:cubicBezTo>
                      <a:pt x="198873" y="575132"/>
                      <a:pt x="191618" y="582377"/>
                      <a:pt x="182658" y="582377"/>
                    </a:cubicBezTo>
                    <a:lnTo>
                      <a:pt x="155388" y="582377"/>
                    </a:lnTo>
                    <a:cubicBezTo>
                      <a:pt x="146428" y="582377"/>
                      <a:pt x="139124" y="575132"/>
                      <a:pt x="139124" y="566184"/>
                    </a:cubicBezTo>
                    <a:lnTo>
                      <a:pt x="139124" y="430270"/>
                    </a:lnTo>
                    <a:cubicBezTo>
                      <a:pt x="139124" y="425456"/>
                      <a:pt x="135228" y="421566"/>
                      <a:pt x="130456" y="421566"/>
                    </a:cubicBezTo>
                    <a:cubicBezTo>
                      <a:pt x="125635" y="421566"/>
                      <a:pt x="121739" y="425456"/>
                      <a:pt x="121739" y="430270"/>
                    </a:cubicBezTo>
                    <a:lnTo>
                      <a:pt x="121739" y="565503"/>
                    </a:lnTo>
                    <a:cubicBezTo>
                      <a:pt x="121739" y="574791"/>
                      <a:pt x="114143" y="582377"/>
                      <a:pt x="104842" y="582377"/>
                    </a:cubicBezTo>
                    <a:lnTo>
                      <a:pt x="78157" y="582377"/>
                    </a:lnTo>
                    <a:cubicBezTo>
                      <a:pt x="69197" y="582377"/>
                      <a:pt x="61941" y="575132"/>
                      <a:pt x="61941" y="566184"/>
                    </a:cubicBezTo>
                    <a:lnTo>
                      <a:pt x="61795" y="238095"/>
                    </a:lnTo>
                    <a:cubicBezTo>
                      <a:pt x="61795" y="233670"/>
                      <a:pt x="58240" y="230071"/>
                      <a:pt x="53760" y="230071"/>
                    </a:cubicBezTo>
                    <a:cubicBezTo>
                      <a:pt x="49329" y="230071"/>
                      <a:pt x="45725" y="233621"/>
                      <a:pt x="45725" y="238095"/>
                    </a:cubicBezTo>
                    <a:lnTo>
                      <a:pt x="45725" y="364283"/>
                    </a:lnTo>
                    <a:cubicBezTo>
                      <a:pt x="45725" y="373230"/>
                      <a:pt x="38421" y="380476"/>
                      <a:pt x="29461" y="380476"/>
                    </a:cubicBezTo>
                    <a:lnTo>
                      <a:pt x="16216" y="380476"/>
                    </a:lnTo>
                    <a:cubicBezTo>
                      <a:pt x="7256" y="380476"/>
                      <a:pt x="0" y="373230"/>
                      <a:pt x="0" y="364283"/>
                    </a:cubicBezTo>
                    <a:lnTo>
                      <a:pt x="0" y="191267"/>
                    </a:lnTo>
                    <a:cubicBezTo>
                      <a:pt x="0" y="170746"/>
                      <a:pt x="16703" y="154115"/>
                      <a:pt x="37204" y="154115"/>
                    </a:cubicBezTo>
                    <a:close/>
                    <a:moveTo>
                      <a:pt x="281805" y="51936"/>
                    </a:moveTo>
                    <a:lnTo>
                      <a:pt x="592197" y="51936"/>
                    </a:lnTo>
                    <a:cubicBezTo>
                      <a:pt x="601158" y="51936"/>
                      <a:pt x="608415" y="59231"/>
                      <a:pt x="608415" y="68179"/>
                    </a:cubicBezTo>
                    <a:lnTo>
                      <a:pt x="608415" y="273407"/>
                    </a:lnTo>
                    <a:cubicBezTo>
                      <a:pt x="608415" y="282355"/>
                      <a:pt x="601158" y="289601"/>
                      <a:pt x="592197" y="289601"/>
                    </a:cubicBezTo>
                    <a:lnTo>
                      <a:pt x="347848" y="289601"/>
                    </a:lnTo>
                    <a:cubicBezTo>
                      <a:pt x="360219" y="284008"/>
                      <a:pt x="368937" y="271510"/>
                      <a:pt x="368937" y="257066"/>
                    </a:cubicBezTo>
                    <a:cubicBezTo>
                      <a:pt x="368937" y="249285"/>
                      <a:pt x="366404" y="242088"/>
                      <a:pt x="362167" y="236252"/>
                    </a:cubicBezTo>
                    <a:lnTo>
                      <a:pt x="424460" y="159997"/>
                    </a:lnTo>
                    <a:cubicBezTo>
                      <a:pt x="428405" y="155182"/>
                      <a:pt x="427772" y="148130"/>
                      <a:pt x="423047" y="144142"/>
                    </a:cubicBezTo>
                    <a:cubicBezTo>
                      <a:pt x="418177" y="140009"/>
                      <a:pt x="410677" y="140933"/>
                      <a:pt x="406683" y="145844"/>
                    </a:cubicBezTo>
                    <a:lnTo>
                      <a:pt x="343660" y="222927"/>
                    </a:lnTo>
                    <a:cubicBezTo>
                      <a:pt x="340299" y="221954"/>
                      <a:pt x="336792" y="221370"/>
                      <a:pt x="333140" y="221370"/>
                    </a:cubicBezTo>
                    <a:lnTo>
                      <a:pt x="333140" y="221468"/>
                    </a:lnTo>
                    <a:lnTo>
                      <a:pt x="280247" y="221468"/>
                    </a:lnTo>
                    <a:lnTo>
                      <a:pt x="265538" y="202890"/>
                    </a:lnTo>
                    <a:lnTo>
                      <a:pt x="265538" y="68179"/>
                    </a:lnTo>
                    <a:cubicBezTo>
                      <a:pt x="265538" y="59231"/>
                      <a:pt x="272844" y="51936"/>
                      <a:pt x="281805" y="51936"/>
                    </a:cubicBezTo>
                    <a:close/>
                    <a:moveTo>
                      <a:pt x="130688" y="0"/>
                    </a:moveTo>
                    <a:cubicBezTo>
                      <a:pt x="167400" y="0"/>
                      <a:pt x="197161" y="29729"/>
                      <a:pt x="197161" y="66402"/>
                    </a:cubicBezTo>
                    <a:cubicBezTo>
                      <a:pt x="197161" y="103075"/>
                      <a:pt x="167400" y="132804"/>
                      <a:pt x="130688" y="132804"/>
                    </a:cubicBezTo>
                    <a:cubicBezTo>
                      <a:pt x="93976" y="132804"/>
                      <a:pt x="64215" y="103075"/>
                      <a:pt x="64215" y="66402"/>
                    </a:cubicBezTo>
                    <a:cubicBezTo>
                      <a:pt x="64215" y="29729"/>
                      <a:pt x="93976" y="0"/>
                      <a:pt x="13068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A3B2FD"/>
                  </a:gs>
                  <a:gs pos="100000">
                    <a:srgbClr val="C072D9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090E01E8-F3B5-450B-B0CB-86D72B284E6B}"/>
                  </a:ext>
                </a:extLst>
              </p:cNvPr>
              <p:cNvSpPr/>
              <p:nvPr/>
            </p:nvSpPr>
            <p:spPr>
              <a:xfrm>
                <a:off x="5726958" y="3775324"/>
                <a:ext cx="896092" cy="896092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  <a:alpha val="20000"/>
                </a:schemeClr>
              </a:solidFill>
              <a:ln w="12700" cap="flat" cmpd="sng" algn="ctr">
                <a:gradFill>
                  <a:gsLst>
                    <a:gs pos="0">
                      <a:srgbClr val="A3B2FD">
                        <a:alpha val="65000"/>
                      </a:srgbClr>
                    </a:gs>
                    <a:gs pos="100000">
                      <a:srgbClr val="C072D9">
                        <a:alpha val="4700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直角三角形 78">
              <a:extLst>
                <a:ext uri="{FF2B5EF4-FFF2-40B4-BE49-F238E27FC236}">
                  <a16:creationId xmlns:a16="http://schemas.microsoft.com/office/drawing/2014/main" id="{825E5BE9-654D-4BFE-8DDF-83341D598DF5}"/>
                </a:ext>
              </a:extLst>
            </p:cNvPr>
            <p:cNvSpPr/>
            <p:nvPr/>
          </p:nvSpPr>
          <p:spPr>
            <a:xfrm rot="18996814">
              <a:off x="5679964" y="1524516"/>
              <a:ext cx="990080" cy="935984"/>
            </a:xfrm>
            <a:prstGeom prst="rtTriangle">
              <a:avLst/>
            </a:prstGeom>
            <a:solidFill>
              <a:schemeClr val="accent3">
                <a:lumMod val="60000"/>
                <a:lumOff val="40000"/>
                <a:alpha val="20000"/>
              </a:schemeClr>
            </a:solidFill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E62CF56-C67B-43FC-B1BC-3D35A9EFF540}"/>
              </a:ext>
            </a:extLst>
          </p:cNvPr>
          <p:cNvGrpSpPr/>
          <p:nvPr/>
        </p:nvGrpSpPr>
        <p:grpSpPr>
          <a:xfrm>
            <a:off x="2850809" y="1524516"/>
            <a:ext cx="2313121" cy="3351471"/>
            <a:chOff x="2707820" y="1524516"/>
            <a:chExt cx="2313121" cy="3351471"/>
          </a:xfrm>
          <a:effectLst>
            <a:outerShdw blurRad="254000" dist="38100" dir="5400000" algn="t" rotWithShape="0">
              <a:schemeClr val="accent4">
                <a:lumMod val="25000"/>
                <a:alpha val="20000"/>
              </a:schemeClr>
            </a:outerShdw>
          </a:effectLst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AF0E27F3-72B0-43D3-87B2-CBE408605D66}"/>
                </a:ext>
              </a:extLst>
            </p:cNvPr>
            <p:cNvGrpSpPr/>
            <p:nvPr/>
          </p:nvGrpSpPr>
          <p:grpSpPr>
            <a:xfrm>
              <a:off x="2707820" y="1982013"/>
              <a:ext cx="2313121" cy="2893974"/>
              <a:chOff x="2707820" y="1982013"/>
              <a:chExt cx="2313121" cy="2893974"/>
            </a:xfrm>
            <a:effectLst>
              <a:reflection blurRad="6350" stA="20000" endPos="30000" dist="50800" dir="5400000" sy="-100000" algn="bl" rotWithShape="0"/>
            </a:effectLst>
          </p:grpSpPr>
          <p:sp>
            <p:nvSpPr>
              <p:cNvPr id="69" name="矩形: 圆角 68">
                <a:extLst>
                  <a:ext uri="{FF2B5EF4-FFF2-40B4-BE49-F238E27FC236}">
                    <a16:creationId xmlns:a16="http://schemas.microsoft.com/office/drawing/2014/main" id="{A81EBE61-C481-4D17-858A-5039562476E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942955" y="1982013"/>
                <a:ext cx="1842851" cy="2893974"/>
              </a:xfrm>
              <a:prstGeom prst="roundRect">
                <a:avLst>
                  <a:gd name="adj" fmla="val 4104"/>
                </a:avLst>
              </a:prstGeom>
              <a:blipFill dpi="0" rotWithShape="1">
                <a:blip r:embed="rId7" cstate="screen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artisticBlur radius="20"/>
                          </a14:imgEffect>
                          <a14:imgEffect>
                            <a14:brightnessContrast bright="5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152400" dist="88900" dir="5400000" rotWithShape="0">
                  <a:schemeClr val="accent4">
                    <a:lumMod val="2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D41DD9A7-0AB5-43AF-917D-D90234C40709}"/>
                  </a:ext>
                </a:extLst>
              </p:cNvPr>
              <p:cNvSpPr/>
              <p:nvPr/>
            </p:nvSpPr>
            <p:spPr>
              <a:xfrm>
                <a:off x="3013563" y="2809463"/>
                <a:ext cx="1701635" cy="1949455"/>
              </a:xfrm>
              <a:prstGeom prst="roundRect">
                <a:avLst>
                  <a:gd name="adj" fmla="val 405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88900" algn="ctr" rotWithShape="0">
                  <a:srgbClr val="4C06B2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B219EF4B-6A5C-464F-8755-4ABEFB96A4D3}"/>
                  </a:ext>
                </a:extLst>
              </p:cNvPr>
              <p:cNvSpPr txBox="1"/>
              <p:nvPr/>
            </p:nvSpPr>
            <p:spPr>
              <a:xfrm>
                <a:off x="2707820" y="2995338"/>
                <a:ext cx="2313121" cy="813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defRPr sz="2000" b="1">
                    <a:solidFill>
                      <a:srgbClr val="2C88FF"/>
                    </a:solidFill>
                  </a:defRPr>
                </a:lvl1pPr>
              </a:lstStyle>
              <a:p>
                <a:r>
                  <a:rPr lang="zh-CN" altLang="en-US" dirty="0"/>
                  <a:t>营造和谐</a:t>
                </a:r>
                <a:endParaRPr lang="en-US" altLang="zh-CN" dirty="0"/>
              </a:p>
              <a:p>
                <a:r>
                  <a:rPr lang="zh-CN" altLang="en-US" dirty="0"/>
                  <a:t>院校环境</a:t>
                </a:r>
              </a:p>
            </p:txBody>
          </p:sp>
          <p:sp>
            <p:nvSpPr>
              <p:cNvPr id="77" name="learning_268114">
                <a:extLst>
                  <a:ext uri="{FF2B5EF4-FFF2-40B4-BE49-F238E27FC236}">
                    <a16:creationId xmlns:a16="http://schemas.microsoft.com/office/drawing/2014/main" id="{0A35646F-201E-4C60-B794-0B05A1325821}"/>
                  </a:ext>
                </a:extLst>
              </p:cNvPr>
              <p:cNvSpPr/>
              <p:nvPr/>
            </p:nvSpPr>
            <p:spPr>
              <a:xfrm>
                <a:off x="3569477" y="3994860"/>
                <a:ext cx="589806" cy="567938"/>
              </a:xfrm>
              <a:custGeom>
                <a:avLst/>
                <a:gdLst>
                  <a:gd name="connsiteX0" fmla="*/ 222690 w 607592"/>
                  <a:gd name="connsiteY0" fmla="*/ 426704 h 585064"/>
                  <a:gd name="connsiteX1" fmla="*/ 197770 w 607592"/>
                  <a:gd name="connsiteY1" fmla="*/ 426793 h 585064"/>
                  <a:gd name="connsiteX2" fmla="*/ 207649 w 607592"/>
                  <a:gd name="connsiteY2" fmla="*/ 443501 h 585064"/>
                  <a:gd name="connsiteX3" fmla="*/ 188603 w 607592"/>
                  <a:gd name="connsiteY3" fmla="*/ 462609 h 585064"/>
                  <a:gd name="connsiteX4" fmla="*/ 185310 w 607592"/>
                  <a:gd name="connsiteY4" fmla="*/ 462609 h 585064"/>
                  <a:gd name="connsiteX5" fmla="*/ 196791 w 607592"/>
                  <a:gd name="connsiteY5" fmla="*/ 492205 h 585064"/>
                  <a:gd name="connsiteX6" fmla="*/ 502784 w 607592"/>
                  <a:gd name="connsiteY6" fmla="*/ 328053 h 585064"/>
                  <a:gd name="connsiteX7" fmla="*/ 477779 w 607592"/>
                  <a:gd name="connsiteY7" fmla="*/ 328142 h 585064"/>
                  <a:gd name="connsiteX8" fmla="*/ 487745 w 607592"/>
                  <a:gd name="connsiteY8" fmla="*/ 344850 h 585064"/>
                  <a:gd name="connsiteX9" fmla="*/ 468613 w 607592"/>
                  <a:gd name="connsiteY9" fmla="*/ 363958 h 585064"/>
                  <a:gd name="connsiteX10" fmla="*/ 465321 w 607592"/>
                  <a:gd name="connsiteY10" fmla="*/ 363958 h 585064"/>
                  <a:gd name="connsiteX11" fmla="*/ 476800 w 607592"/>
                  <a:gd name="connsiteY11" fmla="*/ 393643 h 585064"/>
                  <a:gd name="connsiteX12" fmla="*/ 301645 w 607592"/>
                  <a:gd name="connsiteY12" fmla="*/ 102052 h 585064"/>
                  <a:gd name="connsiteX13" fmla="*/ 318633 w 607592"/>
                  <a:gd name="connsiteY13" fmla="*/ 106751 h 585064"/>
                  <a:gd name="connsiteX14" fmla="*/ 322727 w 607592"/>
                  <a:gd name="connsiteY14" fmla="*/ 139013 h 585064"/>
                  <a:gd name="connsiteX15" fmla="*/ 250636 w 607592"/>
                  <a:gd name="connsiteY15" fmla="*/ 231533 h 585064"/>
                  <a:gd name="connsiteX16" fmla="*/ 250547 w 607592"/>
                  <a:gd name="connsiteY16" fmla="*/ 231533 h 585064"/>
                  <a:gd name="connsiteX17" fmla="*/ 250547 w 607592"/>
                  <a:gd name="connsiteY17" fmla="*/ 231621 h 585064"/>
                  <a:gd name="connsiteX18" fmla="*/ 238265 w 607592"/>
                  <a:gd name="connsiteY18" fmla="*/ 239620 h 585064"/>
                  <a:gd name="connsiteX19" fmla="*/ 169201 w 607592"/>
                  <a:gd name="connsiteY19" fmla="*/ 258551 h 585064"/>
                  <a:gd name="connsiteX20" fmla="*/ 201597 w 607592"/>
                  <a:gd name="connsiteY20" fmla="*/ 258640 h 585064"/>
                  <a:gd name="connsiteX21" fmla="*/ 199817 w 607592"/>
                  <a:gd name="connsiteY21" fmla="*/ 371512 h 585064"/>
                  <a:gd name="connsiteX22" fmla="*/ 263363 w 607592"/>
                  <a:gd name="connsiteY22" fmla="*/ 371334 h 585064"/>
                  <a:gd name="connsiteX23" fmla="*/ 263452 w 607592"/>
                  <a:gd name="connsiteY23" fmla="*/ 371334 h 585064"/>
                  <a:gd name="connsiteX24" fmla="*/ 286326 w 607592"/>
                  <a:gd name="connsiteY24" fmla="*/ 383421 h 585064"/>
                  <a:gd name="connsiteX25" fmla="*/ 289174 w 607592"/>
                  <a:gd name="connsiteY25" fmla="*/ 409106 h 585064"/>
                  <a:gd name="connsiteX26" fmla="*/ 226428 w 607592"/>
                  <a:gd name="connsiteY26" fmla="*/ 567572 h 585064"/>
                  <a:gd name="connsiteX27" fmla="*/ 190472 w 607592"/>
                  <a:gd name="connsiteY27" fmla="*/ 583125 h 585064"/>
                  <a:gd name="connsiteX28" fmla="*/ 174986 w 607592"/>
                  <a:gd name="connsiteY28" fmla="*/ 547308 h 585064"/>
                  <a:gd name="connsiteX29" fmla="*/ 182907 w 607592"/>
                  <a:gd name="connsiteY29" fmla="*/ 527133 h 585064"/>
                  <a:gd name="connsiteX30" fmla="*/ 157987 w 607592"/>
                  <a:gd name="connsiteY30" fmla="*/ 462609 h 585064"/>
                  <a:gd name="connsiteX31" fmla="*/ 85540 w 607592"/>
                  <a:gd name="connsiteY31" fmla="*/ 462609 h 585064"/>
                  <a:gd name="connsiteX32" fmla="*/ 41484 w 607592"/>
                  <a:gd name="connsiteY32" fmla="*/ 576815 h 585064"/>
                  <a:gd name="connsiteX33" fmla="*/ 25019 w 607592"/>
                  <a:gd name="connsiteY33" fmla="*/ 584103 h 585064"/>
                  <a:gd name="connsiteX34" fmla="*/ 17721 w 607592"/>
                  <a:gd name="connsiteY34" fmla="*/ 567661 h 585064"/>
                  <a:gd name="connsiteX35" fmla="*/ 58306 w 607592"/>
                  <a:gd name="connsiteY35" fmla="*/ 462609 h 585064"/>
                  <a:gd name="connsiteX36" fmla="*/ 55013 w 607592"/>
                  <a:gd name="connsiteY36" fmla="*/ 462609 h 585064"/>
                  <a:gd name="connsiteX37" fmla="*/ 36322 w 607592"/>
                  <a:gd name="connsiteY37" fmla="*/ 447145 h 585064"/>
                  <a:gd name="connsiteX38" fmla="*/ 366 w 607592"/>
                  <a:gd name="connsiteY38" fmla="*/ 264683 h 585064"/>
                  <a:gd name="connsiteX39" fmla="*/ 15407 w 607592"/>
                  <a:gd name="connsiteY39" fmla="*/ 242287 h 585064"/>
                  <a:gd name="connsiteX40" fmla="*/ 37835 w 607592"/>
                  <a:gd name="connsiteY40" fmla="*/ 257307 h 585064"/>
                  <a:gd name="connsiteX41" fmla="*/ 70677 w 607592"/>
                  <a:gd name="connsiteY41" fmla="*/ 424482 h 585064"/>
                  <a:gd name="connsiteX42" fmla="*/ 119271 w 607592"/>
                  <a:gd name="connsiteY42" fmla="*/ 424482 h 585064"/>
                  <a:gd name="connsiteX43" fmla="*/ 89278 w 607592"/>
                  <a:gd name="connsiteY43" fmla="*/ 386976 h 585064"/>
                  <a:gd name="connsiteX44" fmla="*/ 88922 w 607592"/>
                  <a:gd name="connsiteY44" fmla="*/ 256240 h 585064"/>
                  <a:gd name="connsiteX45" fmla="*/ 100225 w 607592"/>
                  <a:gd name="connsiteY45" fmla="*/ 228866 h 585064"/>
                  <a:gd name="connsiteX46" fmla="*/ 127815 w 607592"/>
                  <a:gd name="connsiteY46" fmla="*/ 217668 h 585064"/>
                  <a:gd name="connsiteX47" fmla="*/ 143746 w 607592"/>
                  <a:gd name="connsiteY47" fmla="*/ 217757 h 585064"/>
                  <a:gd name="connsiteX48" fmla="*/ 218952 w 607592"/>
                  <a:gd name="connsiteY48" fmla="*/ 197227 h 585064"/>
                  <a:gd name="connsiteX49" fmla="*/ 286326 w 607592"/>
                  <a:gd name="connsiteY49" fmla="*/ 110751 h 585064"/>
                  <a:gd name="connsiteX50" fmla="*/ 301645 w 607592"/>
                  <a:gd name="connsiteY50" fmla="*/ 102052 h 585064"/>
                  <a:gd name="connsiteX51" fmla="*/ 183185 w 607592"/>
                  <a:gd name="connsiteY51" fmla="*/ 99226 h 585064"/>
                  <a:gd name="connsiteX52" fmla="*/ 226001 w 607592"/>
                  <a:gd name="connsiteY52" fmla="*/ 156022 h 585064"/>
                  <a:gd name="connsiteX53" fmla="*/ 225823 w 607592"/>
                  <a:gd name="connsiteY53" fmla="*/ 157177 h 585064"/>
                  <a:gd name="connsiteX54" fmla="*/ 167874 w 607592"/>
                  <a:gd name="connsiteY54" fmla="*/ 199664 h 585064"/>
                  <a:gd name="connsiteX55" fmla="*/ 125235 w 607592"/>
                  <a:gd name="connsiteY55" fmla="*/ 141801 h 585064"/>
                  <a:gd name="connsiteX56" fmla="*/ 183185 w 607592"/>
                  <a:gd name="connsiteY56" fmla="*/ 99226 h 585064"/>
                  <a:gd name="connsiteX57" fmla="*/ 581680 w 607592"/>
                  <a:gd name="connsiteY57" fmla="*/ 3401 h 585064"/>
                  <a:gd name="connsiteX58" fmla="*/ 598709 w 607592"/>
                  <a:gd name="connsiteY58" fmla="*/ 8100 h 585064"/>
                  <a:gd name="connsiteX59" fmla="*/ 602713 w 607592"/>
                  <a:gd name="connsiteY59" fmla="*/ 40362 h 585064"/>
                  <a:gd name="connsiteX60" fmla="*/ 530636 w 607592"/>
                  <a:gd name="connsiteY60" fmla="*/ 132882 h 585064"/>
                  <a:gd name="connsiteX61" fmla="*/ 518534 w 607592"/>
                  <a:gd name="connsiteY61" fmla="*/ 140969 h 585064"/>
                  <a:gd name="connsiteX62" fmla="*/ 459804 w 607592"/>
                  <a:gd name="connsiteY62" fmla="*/ 157056 h 585064"/>
                  <a:gd name="connsiteX63" fmla="*/ 481605 w 607592"/>
                  <a:gd name="connsiteY63" fmla="*/ 156967 h 585064"/>
                  <a:gd name="connsiteX64" fmla="*/ 479825 w 607592"/>
                  <a:gd name="connsiteY64" fmla="*/ 272950 h 585064"/>
                  <a:gd name="connsiteX65" fmla="*/ 543450 w 607592"/>
                  <a:gd name="connsiteY65" fmla="*/ 272772 h 585064"/>
                  <a:gd name="connsiteX66" fmla="*/ 543539 w 607592"/>
                  <a:gd name="connsiteY66" fmla="*/ 272772 h 585064"/>
                  <a:gd name="connsiteX67" fmla="*/ 566319 w 607592"/>
                  <a:gd name="connsiteY67" fmla="*/ 284770 h 585064"/>
                  <a:gd name="connsiteX68" fmla="*/ 569255 w 607592"/>
                  <a:gd name="connsiteY68" fmla="*/ 310544 h 585064"/>
                  <a:gd name="connsiteX69" fmla="*/ 506432 w 607592"/>
                  <a:gd name="connsiteY69" fmla="*/ 469010 h 585064"/>
                  <a:gd name="connsiteX70" fmla="*/ 470571 w 607592"/>
                  <a:gd name="connsiteY70" fmla="*/ 484474 h 585064"/>
                  <a:gd name="connsiteX71" fmla="*/ 454999 w 607592"/>
                  <a:gd name="connsiteY71" fmla="*/ 448657 h 585064"/>
                  <a:gd name="connsiteX72" fmla="*/ 463007 w 607592"/>
                  <a:gd name="connsiteY72" fmla="*/ 428482 h 585064"/>
                  <a:gd name="connsiteX73" fmla="*/ 438092 w 607592"/>
                  <a:gd name="connsiteY73" fmla="*/ 363958 h 585064"/>
                  <a:gd name="connsiteX74" fmla="*/ 365658 w 607592"/>
                  <a:gd name="connsiteY74" fmla="*/ 363958 h 585064"/>
                  <a:gd name="connsiteX75" fmla="*/ 321522 w 607592"/>
                  <a:gd name="connsiteY75" fmla="*/ 478164 h 585064"/>
                  <a:gd name="connsiteX76" fmla="*/ 305059 w 607592"/>
                  <a:gd name="connsiteY76" fmla="*/ 485452 h 585064"/>
                  <a:gd name="connsiteX77" fmla="*/ 297763 w 607592"/>
                  <a:gd name="connsiteY77" fmla="*/ 469010 h 585064"/>
                  <a:gd name="connsiteX78" fmla="*/ 338429 w 607592"/>
                  <a:gd name="connsiteY78" fmla="*/ 363958 h 585064"/>
                  <a:gd name="connsiteX79" fmla="*/ 335136 w 607592"/>
                  <a:gd name="connsiteY79" fmla="*/ 363958 h 585064"/>
                  <a:gd name="connsiteX80" fmla="*/ 316361 w 607592"/>
                  <a:gd name="connsiteY80" fmla="*/ 348583 h 585064"/>
                  <a:gd name="connsiteX81" fmla="*/ 289754 w 607592"/>
                  <a:gd name="connsiteY81" fmla="*/ 213048 h 585064"/>
                  <a:gd name="connsiteX82" fmla="*/ 320810 w 607592"/>
                  <a:gd name="connsiteY82" fmla="*/ 173409 h 585064"/>
                  <a:gd name="connsiteX83" fmla="*/ 350798 w 607592"/>
                  <a:gd name="connsiteY83" fmla="*/ 325831 h 585064"/>
                  <a:gd name="connsiteX84" fmla="*/ 399294 w 607592"/>
                  <a:gd name="connsiteY84" fmla="*/ 325831 h 585064"/>
                  <a:gd name="connsiteX85" fmla="*/ 380785 w 607592"/>
                  <a:gd name="connsiteY85" fmla="*/ 315699 h 585064"/>
                  <a:gd name="connsiteX86" fmla="*/ 369306 w 607592"/>
                  <a:gd name="connsiteY86" fmla="*/ 288414 h 585064"/>
                  <a:gd name="connsiteX87" fmla="*/ 368950 w 607592"/>
                  <a:gd name="connsiteY87" fmla="*/ 157678 h 585064"/>
                  <a:gd name="connsiteX88" fmla="*/ 380341 w 607592"/>
                  <a:gd name="connsiteY88" fmla="*/ 130215 h 585064"/>
                  <a:gd name="connsiteX89" fmla="*/ 407837 w 607592"/>
                  <a:gd name="connsiteY89" fmla="*/ 119017 h 585064"/>
                  <a:gd name="connsiteX90" fmla="*/ 423854 w 607592"/>
                  <a:gd name="connsiteY90" fmla="*/ 119106 h 585064"/>
                  <a:gd name="connsiteX91" fmla="*/ 498957 w 607592"/>
                  <a:gd name="connsiteY91" fmla="*/ 98575 h 585064"/>
                  <a:gd name="connsiteX92" fmla="*/ 566319 w 607592"/>
                  <a:gd name="connsiteY92" fmla="*/ 12099 h 585064"/>
                  <a:gd name="connsiteX93" fmla="*/ 581680 w 607592"/>
                  <a:gd name="connsiteY93" fmla="*/ 3401 h 585064"/>
                  <a:gd name="connsiteX94" fmla="*/ 463285 w 607592"/>
                  <a:gd name="connsiteY94" fmla="*/ 575 h 585064"/>
                  <a:gd name="connsiteX95" fmla="*/ 505943 w 607592"/>
                  <a:gd name="connsiteY95" fmla="*/ 58527 h 585064"/>
                  <a:gd name="connsiteX96" fmla="*/ 447879 w 607592"/>
                  <a:gd name="connsiteY96" fmla="*/ 101103 h 585064"/>
                  <a:gd name="connsiteX97" fmla="*/ 405310 w 607592"/>
                  <a:gd name="connsiteY97" fmla="*/ 43151 h 585064"/>
                  <a:gd name="connsiteX98" fmla="*/ 463285 w 607592"/>
                  <a:gd name="connsiteY98" fmla="*/ 575 h 58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607592" h="585064">
                    <a:moveTo>
                      <a:pt x="222690" y="426704"/>
                    </a:moveTo>
                    <a:lnTo>
                      <a:pt x="197770" y="426793"/>
                    </a:lnTo>
                    <a:cubicBezTo>
                      <a:pt x="203644" y="430081"/>
                      <a:pt x="207649" y="436302"/>
                      <a:pt x="207649" y="443501"/>
                    </a:cubicBezTo>
                    <a:cubicBezTo>
                      <a:pt x="207649" y="454077"/>
                      <a:pt x="199105" y="462609"/>
                      <a:pt x="188603" y="462609"/>
                    </a:cubicBezTo>
                    <a:lnTo>
                      <a:pt x="185310" y="462609"/>
                    </a:lnTo>
                    <a:lnTo>
                      <a:pt x="196791" y="492205"/>
                    </a:lnTo>
                    <a:close/>
                    <a:moveTo>
                      <a:pt x="502784" y="328053"/>
                    </a:moveTo>
                    <a:lnTo>
                      <a:pt x="477779" y="328142"/>
                    </a:lnTo>
                    <a:cubicBezTo>
                      <a:pt x="483741" y="331430"/>
                      <a:pt x="487745" y="337651"/>
                      <a:pt x="487745" y="344850"/>
                    </a:cubicBezTo>
                    <a:cubicBezTo>
                      <a:pt x="487745" y="355426"/>
                      <a:pt x="479203" y="363958"/>
                      <a:pt x="468613" y="363958"/>
                    </a:cubicBezTo>
                    <a:lnTo>
                      <a:pt x="465321" y="363958"/>
                    </a:lnTo>
                    <a:lnTo>
                      <a:pt x="476800" y="393643"/>
                    </a:lnTo>
                    <a:close/>
                    <a:moveTo>
                      <a:pt x="301645" y="102052"/>
                    </a:moveTo>
                    <a:cubicBezTo>
                      <a:pt x="307486" y="101330"/>
                      <a:pt x="313604" y="102841"/>
                      <a:pt x="318633" y="106751"/>
                    </a:cubicBezTo>
                    <a:cubicBezTo>
                      <a:pt x="328690" y="114572"/>
                      <a:pt x="330470" y="128970"/>
                      <a:pt x="322727" y="139013"/>
                    </a:cubicBezTo>
                    <a:lnTo>
                      <a:pt x="250636" y="231533"/>
                    </a:lnTo>
                    <a:cubicBezTo>
                      <a:pt x="250636" y="231533"/>
                      <a:pt x="250547" y="231533"/>
                      <a:pt x="250547" y="231533"/>
                    </a:cubicBezTo>
                    <a:cubicBezTo>
                      <a:pt x="250547" y="231533"/>
                      <a:pt x="250547" y="231533"/>
                      <a:pt x="250547" y="231621"/>
                    </a:cubicBezTo>
                    <a:cubicBezTo>
                      <a:pt x="247254" y="235710"/>
                      <a:pt x="242982" y="238465"/>
                      <a:pt x="238265" y="239620"/>
                    </a:cubicBezTo>
                    <a:lnTo>
                      <a:pt x="169201" y="258551"/>
                    </a:lnTo>
                    <a:cubicBezTo>
                      <a:pt x="179614" y="259173"/>
                      <a:pt x="191095" y="258995"/>
                      <a:pt x="201597" y="258640"/>
                    </a:cubicBezTo>
                    <a:lnTo>
                      <a:pt x="199817" y="371512"/>
                    </a:lnTo>
                    <a:lnTo>
                      <a:pt x="263363" y="371334"/>
                    </a:lnTo>
                    <a:lnTo>
                      <a:pt x="263452" y="371334"/>
                    </a:lnTo>
                    <a:cubicBezTo>
                      <a:pt x="272620" y="371334"/>
                      <a:pt x="281164" y="375867"/>
                      <a:pt x="286326" y="383421"/>
                    </a:cubicBezTo>
                    <a:cubicBezTo>
                      <a:pt x="291488" y="390976"/>
                      <a:pt x="292556" y="400663"/>
                      <a:pt x="289174" y="409106"/>
                    </a:cubicBezTo>
                    <a:lnTo>
                      <a:pt x="226428" y="567572"/>
                    </a:lnTo>
                    <a:cubicBezTo>
                      <a:pt x="220732" y="581792"/>
                      <a:pt x="204712" y="588724"/>
                      <a:pt x="190472" y="583125"/>
                    </a:cubicBezTo>
                    <a:cubicBezTo>
                      <a:pt x="176321" y="577526"/>
                      <a:pt x="169290" y="561439"/>
                      <a:pt x="174986" y="547308"/>
                    </a:cubicBezTo>
                    <a:lnTo>
                      <a:pt x="182907" y="527133"/>
                    </a:lnTo>
                    <a:lnTo>
                      <a:pt x="157987" y="462609"/>
                    </a:lnTo>
                    <a:lnTo>
                      <a:pt x="85540" y="462609"/>
                    </a:lnTo>
                    <a:lnTo>
                      <a:pt x="41484" y="576815"/>
                    </a:lnTo>
                    <a:cubicBezTo>
                      <a:pt x="38903" y="583392"/>
                      <a:pt x="31605" y="586591"/>
                      <a:pt x="25019" y="584103"/>
                    </a:cubicBezTo>
                    <a:cubicBezTo>
                      <a:pt x="18433" y="581614"/>
                      <a:pt x="15140" y="574237"/>
                      <a:pt x="17721" y="567661"/>
                    </a:cubicBezTo>
                    <a:lnTo>
                      <a:pt x="58306" y="462609"/>
                    </a:lnTo>
                    <a:lnTo>
                      <a:pt x="55013" y="462609"/>
                    </a:lnTo>
                    <a:cubicBezTo>
                      <a:pt x="45934" y="462609"/>
                      <a:pt x="38013" y="456122"/>
                      <a:pt x="36322" y="447145"/>
                    </a:cubicBezTo>
                    <a:lnTo>
                      <a:pt x="366" y="264683"/>
                    </a:lnTo>
                    <a:cubicBezTo>
                      <a:pt x="-1681" y="254374"/>
                      <a:pt x="5083" y="244331"/>
                      <a:pt x="15407" y="242287"/>
                    </a:cubicBezTo>
                    <a:cubicBezTo>
                      <a:pt x="25731" y="240331"/>
                      <a:pt x="35788" y="246997"/>
                      <a:pt x="37835" y="257307"/>
                    </a:cubicBezTo>
                    <a:lnTo>
                      <a:pt x="70677" y="424482"/>
                    </a:lnTo>
                    <a:lnTo>
                      <a:pt x="119271" y="424482"/>
                    </a:lnTo>
                    <a:cubicBezTo>
                      <a:pt x="101649" y="420393"/>
                      <a:pt x="89278" y="404840"/>
                      <a:pt x="89278" y="386976"/>
                    </a:cubicBezTo>
                    <a:lnTo>
                      <a:pt x="88922" y="256240"/>
                    </a:lnTo>
                    <a:cubicBezTo>
                      <a:pt x="88833" y="246019"/>
                      <a:pt x="92927" y="236154"/>
                      <a:pt x="100225" y="228866"/>
                    </a:cubicBezTo>
                    <a:cubicBezTo>
                      <a:pt x="107523" y="221579"/>
                      <a:pt x="117491" y="217579"/>
                      <a:pt x="127815" y="217668"/>
                    </a:cubicBezTo>
                    <a:lnTo>
                      <a:pt x="143746" y="217757"/>
                    </a:lnTo>
                    <a:cubicBezTo>
                      <a:pt x="152379" y="215357"/>
                      <a:pt x="210230" y="199626"/>
                      <a:pt x="218952" y="197227"/>
                    </a:cubicBezTo>
                    <a:lnTo>
                      <a:pt x="286326" y="110751"/>
                    </a:lnTo>
                    <a:cubicBezTo>
                      <a:pt x="290242" y="105729"/>
                      <a:pt x="295804" y="102774"/>
                      <a:pt x="301645" y="102052"/>
                    </a:cubicBezTo>
                    <a:close/>
                    <a:moveTo>
                      <a:pt x="183185" y="99226"/>
                    </a:moveTo>
                    <a:cubicBezTo>
                      <a:pt x="210602" y="103403"/>
                      <a:pt x="229562" y="128735"/>
                      <a:pt x="226001" y="156022"/>
                    </a:cubicBezTo>
                    <a:cubicBezTo>
                      <a:pt x="225912" y="156378"/>
                      <a:pt x="225912" y="156822"/>
                      <a:pt x="225823" y="157177"/>
                    </a:cubicBezTo>
                    <a:cubicBezTo>
                      <a:pt x="221551" y="185087"/>
                      <a:pt x="195380" y="203930"/>
                      <a:pt x="167874" y="199664"/>
                    </a:cubicBezTo>
                    <a:cubicBezTo>
                      <a:pt x="140101" y="195486"/>
                      <a:pt x="120962" y="169532"/>
                      <a:pt x="125235" y="141801"/>
                    </a:cubicBezTo>
                    <a:cubicBezTo>
                      <a:pt x="129508" y="114069"/>
                      <a:pt x="155411" y="95048"/>
                      <a:pt x="183185" y="99226"/>
                    </a:cubicBezTo>
                    <a:close/>
                    <a:moveTo>
                      <a:pt x="581680" y="3401"/>
                    </a:moveTo>
                    <a:cubicBezTo>
                      <a:pt x="587541" y="2679"/>
                      <a:pt x="593681" y="4189"/>
                      <a:pt x="598709" y="8100"/>
                    </a:cubicBezTo>
                    <a:cubicBezTo>
                      <a:pt x="608764" y="15921"/>
                      <a:pt x="610544" y="30408"/>
                      <a:pt x="602713" y="40362"/>
                    </a:cubicBezTo>
                    <a:cubicBezTo>
                      <a:pt x="595328" y="49872"/>
                      <a:pt x="538911" y="122305"/>
                      <a:pt x="530636" y="132882"/>
                    </a:cubicBezTo>
                    <a:cubicBezTo>
                      <a:pt x="527610" y="136792"/>
                      <a:pt x="523339" y="139636"/>
                      <a:pt x="518534" y="140969"/>
                    </a:cubicBezTo>
                    <a:lnTo>
                      <a:pt x="459804" y="157056"/>
                    </a:lnTo>
                    <a:lnTo>
                      <a:pt x="481605" y="156967"/>
                    </a:lnTo>
                    <a:cubicBezTo>
                      <a:pt x="481694" y="158389"/>
                      <a:pt x="481783" y="149679"/>
                      <a:pt x="479825" y="272950"/>
                    </a:cubicBezTo>
                    <a:lnTo>
                      <a:pt x="543450" y="272772"/>
                    </a:lnTo>
                    <a:lnTo>
                      <a:pt x="543539" y="272772"/>
                    </a:lnTo>
                    <a:cubicBezTo>
                      <a:pt x="552615" y="272772"/>
                      <a:pt x="561247" y="277216"/>
                      <a:pt x="566319" y="284770"/>
                    </a:cubicBezTo>
                    <a:cubicBezTo>
                      <a:pt x="571569" y="292325"/>
                      <a:pt x="572637" y="302012"/>
                      <a:pt x="569255" y="310544"/>
                    </a:cubicBezTo>
                    <a:lnTo>
                      <a:pt x="506432" y="469010"/>
                    </a:lnTo>
                    <a:cubicBezTo>
                      <a:pt x="500826" y="483141"/>
                      <a:pt x="484809" y="490073"/>
                      <a:pt x="470571" y="484474"/>
                    </a:cubicBezTo>
                    <a:cubicBezTo>
                      <a:pt x="456334" y="478875"/>
                      <a:pt x="449393" y="462788"/>
                      <a:pt x="454999" y="448657"/>
                    </a:cubicBezTo>
                    <a:lnTo>
                      <a:pt x="463007" y="428482"/>
                    </a:lnTo>
                    <a:lnTo>
                      <a:pt x="438092" y="363958"/>
                    </a:lnTo>
                    <a:lnTo>
                      <a:pt x="365658" y="363958"/>
                    </a:lnTo>
                    <a:lnTo>
                      <a:pt x="321522" y="478164"/>
                    </a:lnTo>
                    <a:cubicBezTo>
                      <a:pt x="319030" y="484741"/>
                      <a:pt x="311644" y="488029"/>
                      <a:pt x="305059" y="485452"/>
                    </a:cubicBezTo>
                    <a:cubicBezTo>
                      <a:pt x="298564" y="482963"/>
                      <a:pt x="295271" y="475586"/>
                      <a:pt x="297763" y="469010"/>
                    </a:cubicBezTo>
                    <a:lnTo>
                      <a:pt x="338429" y="363958"/>
                    </a:lnTo>
                    <a:lnTo>
                      <a:pt x="335136" y="363958"/>
                    </a:lnTo>
                    <a:cubicBezTo>
                      <a:pt x="325971" y="363958"/>
                      <a:pt x="318140" y="357471"/>
                      <a:pt x="316361" y="348583"/>
                    </a:cubicBezTo>
                    <a:lnTo>
                      <a:pt x="289754" y="213048"/>
                    </a:lnTo>
                    <a:lnTo>
                      <a:pt x="320810" y="173409"/>
                    </a:lnTo>
                    <a:lnTo>
                      <a:pt x="350798" y="325831"/>
                    </a:lnTo>
                    <a:lnTo>
                      <a:pt x="399294" y="325831"/>
                    </a:lnTo>
                    <a:cubicBezTo>
                      <a:pt x="392353" y="324231"/>
                      <a:pt x="385947" y="320765"/>
                      <a:pt x="380785" y="315699"/>
                    </a:cubicBezTo>
                    <a:cubicBezTo>
                      <a:pt x="373489" y="308411"/>
                      <a:pt x="369395" y="298635"/>
                      <a:pt x="369306" y="288414"/>
                    </a:cubicBezTo>
                    <a:lnTo>
                      <a:pt x="368950" y="157678"/>
                    </a:lnTo>
                    <a:cubicBezTo>
                      <a:pt x="368950" y="147368"/>
                      <a:pt x="373044" y="137503"/>
                      <a:pt x="380341" y="130215"/>
                    </a:cubicBezTo>
                    <a:cubicBezTo>
                      <a:pt x="387637" y="122928"/>
                      <a:pt x="397515" y="118928"/>
                      <a:pt x="407837" y="119017"/>
                    </a:cubicBezTo>
                    <a:lnTo>
                      <a:pt x="423854" y="119106"/>
                    </a:lnTo>
                    <a:cubicBezTo>
                      <a:pt x="432753" y="116706"/>
                      <a:pt x="490237" y="100975"/>
                      <a:pt x="498957" y="98575"/>
                    </a:cubicBezTo>
                    <a:cubicBezTo>
                      <a:pt x="507856" y="87199"/>
                      <a:pt x="559022" y="21520"/>
                      <a:pt x="566319" y="12099"/>
                    </a:cubicBezTo>
                    <a:cubicBezTo>
                      <a:pt x="570234" y="7078"/>
                      <a:pt x="575818" y="4123"/>
                      <a:pt x="581680" y="3401"/>
                    </a:cubicBezTo>
                    <a:close/>
                    <a:moveTo>
                      <a:pt x="463285" y="575"/>
                    </a:moveTo>
                    <a:cubicBezTo>
                      <a:pt x="491071" y="4842"/>
                      <a:pt x="510129" y="30796"/>
                      <a:pt x="505943" y="58527"/>
                    </a:cubicBezTo>
                    <a:cubicBezTo>
                      <a:pt x="501669" y="86437"/>
                      <a:pt x="475486" y="105280"/>
                      <a:pt x="447879" y="101103"/>
                    </a:cubicBezTo>
                    <a:cubicBezTo>
                      <a:pt x="420093" y="96836"/>
                      <a:pt x="401035" y="70882"/>
                      <a:pt x="405310" y="43151"/>
                    </a:cubicBezTo>
                    <a:cubicBezTo>
                      <a:pt x="409495" y="15419"/>
                      <a:pt x="435500" y="-3602"/>
                      <a:pt x="463285" y="5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A3B2FD"/>
                  </a:gs>
                  <a:gs pos="100000">
                    <a:srgbClr val="C072D9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1AE2E4BD-B971-4E11-8CE3-22EE83272D36}"/>
                  </a:ext>
                </a:extLst>
              </p:cNvPr>
              <p:cNvSpPr/>
              <p:nvPr/>
            </p:nvSpPr>
            <p:spPr>
              <a:xfrm>
                <a:off x="3416334" y="3775324"/>
                <a:ext cx="896092" cy="896092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  <a:alpha val="20000"/>
                </a:schemeClr>
              </a:solidFill>
              <a:ln w="12700" cap="flat" cmpd="sng" algn="ctr">
                <a:gradFill>
                  <a:gsLst>
                    <a:gs pos="0">
                      <a:srgbClr val="A3B2FD">
                        <a:alpha val="65000"/>
                      </a:srgbClr>
                    </a:gs>
                    <a:gs pos="100000">
                      <a:srgbClr val="C072D9">
                        <a:alpha val="4700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直角三角形 79">
              <a:extLst>
                <a:ext uri="{FF2B5EF4-FFF2-40B4-BE49-F238E27FC236}">
                  <a16:creationId xmlns:a16="http://schemas.microsoft.com/office/drawing/2014/main" id="{D403A39A-A748-493E-AF7C-897ED93D0ED8}"/>
                </a:ext>
              </a:extLst>
            </p:cNvPr>
            <p:cNvSpPr/>
            <p:nvPr/>
          </p:nvSpPr>
          <p:spPr>
            <a:xfrm rot="18996814">
              <a:off x="3369340" y="1524516"/>
              <a:ext cx="990080" cy="935984"/>
            </a:xfrm>
            <a:prstGeom prst="rtTriangle">
              <a:avLst/>
            </a:prstGeom>
            <a:solidFill>
              <a:schemeClr val="accent2">
                <a:lumMod val="40000"/>
                <a:lumOff val="60000"/>
                <a:alpha val="20000"/>
              </a:schemeClr>
            </a:solidFill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80743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64166126-B58A-4616-88E6-7228A3A8D2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8997E0D1-53C6-39C7-F37A-9DC759B9B1B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89" b="42870"/>
          <a:stretch>
            <a:fillRect/>
          </a:stretch>
        </p:blipFill>
        <p:spPr>
          <a:xfrm rot="691214">
            <a:off x="-741250" y="1716825"/>
            <a:ext cx="12311504" cy="6181217"/>
          </a:xfrm>
          <a:custGeom>
            <a:avLst/>
            <a:gdLst>
              <a:gd name="connsiteX0" fmla="*/ 0 w 12311504"/>
              <a:gd name="connsiteY0" fmla="*/ 0 h 6181217"/>
              <a:gd name="connsiteX1" fmla="*/ 12311504 w 12311504"/>
              <a:gd name="connsiteY1" fmla="*/ 0 h 6181217"/>
              <a:gd name="connsiteX2" fmla="*/ 12311504 w 12311504"/>
              <a:gd name="connsiteY2" fmla="*/ 3928670 h 6181217"/>
              <a:gd name="connsiteX3" fmla="*/ 1259856 w 12311504"/>
              <a:gd name="connsiteY3" fmla="*/ 6181217 h 618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1504" h="6181217">
                <a:moveTo>
                  <a:pt x="0" y="0"/>
                </a:moveTo>
                <a:lnTo>
                  <a:pt x="12311504" y="0"/>
                </a:lnTo>
                <a:lnTo>
                  <a:pt x="12311504" y="3928670"/>
                </a:lnTo>
                <a:lnTo>
                  <a:pt x="1259856" y="6181217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9FCB11C-158E-D315-822E-DBBA546FFF2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581" r="28654" b="2308"/>
          <a:stretch>
            <a:fillRect/>
          </a:stretch>
        </p:blipFill>
        <p:spPr>
          <a:xfrm>
            <a:off x="4677248" y="0"/>
            <a:ext cx="7514753" cy="6858000"/>
          </a:xfrm>
          <a:custGeom>
            <a:avLst/>
            <a:gdLst>
              <a:gd name="connsiteX0" fmla="*/ 0 w 7514753"/>
              <a:gd name="connsiteY0" fmla="*/ 0 h 6858000"/>
              <a:gd name="connsiteX1" fmla="*/ 7514753 w 7514753"/>
              <a:gd name="connsiteY1" fmla="*/ 0 h 6858000"/>
              <a:gd name="connsiteX2" fmla="*/ 7514753 w 7514753"/>
              <a:gd name="connsiteY2" fmla="*/ 6858000 h 6858000"/>
              <a:gd name="connsiteX3" fmla="*/ 0 w 751475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4753" h="6858000">
                <a:moveTo>
                  <a:pt x="0" y="0"/>
                </a:moveTo>
                <a:lnTo>
                  <a:pt x="7514753" y="0"/>
                </a:lnTo>
                <a:lnTo>
                  <a:pt x="751475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7069EF06-FA88-05FF-04D1-65686C96B998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42" b="46646"/>
          <a:stretch>
            <a:fillRect/>
          </a:stretch>
        </p:blipFill>
        <p:spPr>
          <a:xfrm rot="20455837">
            <a:off x="1502822" y="1329149"/>
            <a:ext cx="12001121" cy="6947918"/>
          </a:xfrm>
          <a:custGeom>
            <a:avLst/>
            <a:gdLst>
              <a:gd name="connsiteX0" fmla="*/ 10652312 w 12001121"/>
              <a:gd name="connsiteY0" fmla="*/ 0 h 6947918"/>
              <a:gd name="connsiteX1" fmla="*/ 12001121 w 12001121"/>
              <a:gd name="connsiteY1" fmla="*/ 466260 h 6947918"/>
              <a:gd name="connsiteX2" fmla="*/ 9760524 w 12001121"/>
              <a:gd name="connsiteY2" fmla="*/ 6947918 h 6947918"/>
              <a:gd name="connsiteX3" fmla="*/ 0 w 12001121"/>
              <a:gd name="connsiteY3" fmla="*/ 3573873 h 6947918"/>
              <a:gd name="connsiteX4" fmla="*/ 0 w 12001121"/>
              <a:gd name="connsiteY4" fmla="*/ 0 h 694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01121" h="6947918">
                <a:moveTo>
                  <a:pt x="10652312" y="0"/>
                </a:moveTo>
                <a:lnTo>
                  <a:pt x="12001121" y="466260"/>
                </a:lnTo>
                <a:lnTo>
                  <a:pt x="9760524" y="6947918"/>
                </a:lnTo>
                <a:lnTo>
                  <a:pt x="0" y="35738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6DF63CE6-A612-4755-26D4-707399F2A186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948" t="35467" r="3631" b="1021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46D6AEEE-F9C9-45BC-819D-8FE017C727C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16AB3C1E-13EA-7D3E-BB56-ECF5FFAFAD1F}"/>
              </a:ext>
            </a:extLst>
          </p:cNvPr>
          <p:cNvSpPr/>
          <p:nvPr/>
        </p:nvSpPr>
        <p:spPr>
          <a:xfrm>
            <a:off x="1233229" y="787400"/>
            <a:ext cx="9725542" cy="5283200"/>
          </a:xfrm>
          <a:prstGeom prst="roundRect">
            <a:avLst>
              <a:gd name="adj" fmla="val 4386"/>
            </a:avLst>
          </a:prstGeom>
          <a:blipFill dpi="0"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gradFill>
              <a:gsLst>
                <a:gs pos="52300">
                  <a:schemeClr val="bg1">
                    <a:alpha val="2000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030345"/>
            <a:ext cx="9144000" cy="116030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chemeClr val="bg1"/>
                </a:solidFill>
              </a:rPr>
              <a:t>汇报完毕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799562" y="3282724"/>
            <a:ext cx="4592876" cy="57943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2021</a:t>
            </a:r>
            <a:r>
              <a:rPr lang="zh-CN" altLang="en-US" dirty="0">
                <a:solidFill>
                  <a:schemeClr val="bg1"/>
                </a:solidFill>
              </a:rPr>
              <a:t>届</a:t>
            </a:r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E460317D-0CF0-4A32-B013-1CAD36F69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0333" y="4281147"/>
            <a:ext cx="23260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chemeClr val="bg1"/>
                </a:solidFill>
                <a:latin typeface="+mn-lt"/>
                <a:ea typeface="楷体_GB2312" pitchFamily="49" charset="-122"/>
              </a:rPr>
              <a:t>演讲人</a:t>
            </a:r>
            <a:r>
              <a:rPr lang="en-US" altLang="zh-CN" sz="2000" dirty="0">
                <a:solidFill>
                  <a:schemeClr val="bg1"/>
                </a:solidFill>
                <a:latin typeface="+mn-lt"/>
                <a:ea typeface="楷体_GB2312" pitchFamily="49" charset="-122"/>
              </a:rPr>
              <a:t>:</a:t>
            </a:r>
            <a:r>
              <a:rPr lang="en-US" altLang="zh-CN" sz="2000" dirty="0">
                <a:solidFill>
                  <a:schemeClr val="bg1"/>
                </a:solidFill>
                <a:ea typeface="楷体_GB2312" pitchFamily="49" charset="-122"/>
              </a:rPr>
              <a:t> MAYI</a:t>
            </a:r>
            <a:endParaRPr lang="en-US" altLang="zh-CN" sz="2000" dirty="0">
              <a:solidFill>
                <a:schemeClr val="bg1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9" name="Rectangle 13">
            <a:extLst>
              <a:ext uri="{FF2B5EF4-FFF2-40B4-BE49-F238E27FC236}">
                <a16:creationId xmlns:a16="http://schemas.microsoft.com/office/drawing/2014/main" id="{5E1FEE10-D176-4D6E-8264-CD201A7A5B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5618" y="4281147"/>
            <a:ext cx="23260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dirty="0">
                <a:solidFill>
                  <a:schemeClr val="bg1"/>
                </a:solidFill>
                <a:latin typeface="+mn-lt"/>
                <a:ea typeface="楷体_GB2312" pitchFamily="49" charset="-122"/>
              </a:rPr>
              <a:t>TIME:2022-9-10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AFC27B9-9DCC-495B-86D3-C24DE8535D0F}"/>
              </a:ext>
            </a:extLst>
          </p:cNvPr>
          <p:cNvCxnSpPr>
            <a:cxnSpLocks/>
          </p:cNvCxnSpPr>
          <p:nvPr/>
        </p:nvCxnSpPr>
        <p:spPr>
          <a:xfrm>
            <a:off x="5736000" y="3917406"/>
            <a:ext cx="720000" cy="0"/>
          </a:xfrm>
          <a:prstGeom prst="lin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" name="iconfont-117-337962">
            <a:extLst>
              <a:ext uri="{FF2B5EF4-FFF2-40B4-BE49-F238E27FC236}">
                <a16:creationId xmlns:a16="http://schemas.microsoft.com/office/drawing/2014/main" id="{D88453FA-F2AE-4B18-8DCA-D915E6003C36}"/>
              </a:ext>
            </a:extLst>
          </p:cNvPr>
          <p:cNvSpPr/>
          <p:nvPr/>
        </p:nvSpPr>
        <p:spPr>
          <a:xfrm rot="1750254">
            <a:off x="2795782" y="1314225"/>
            <a:ext cx="609685" cy="608200"/>
          </a:xfrm>
          <a:custGeom>
            <a:avLst/>
            <a:gdLst>
              <a:gd name="T0" fmla="*/ 12630 w 12833"/>
              <a:gd name="T1" fmla="*/ 64 h 12800"/>
              <a:gd name="T2" fmla="*/ 12413 w 12833"/>
              <a:gd name="T3" fmla="*/ 0 h 12800"/>
              <a:gd name="T4" fmla="*/ 12191 w 12833"/>
              <a:gd name="T5" fmla="*/ 67 h 12800"/>
              <a:gd name="T6" fmla="*/ 191 w 12833"/>
              <a:gd name="T7" fmla="*/ 8067 h 12800"/>
              <a:gd name="T8" fmla="*/ 16 w 12833"/>
              <a:gd name="T9" fmla="*/ 8441 h 12800"/>
              <a:gd name="T10" fmla="*/ 265 w 12833"/>
              <a:gd name="T11" fmla="*/ 8771 h 12800"/>
              <a:gd name="T12" fmla="*/ 3394 w 12833"/>
              <a:gd name="T13" fmla="*/ 10023 h 12800"/>
              <a:gd name="T14" fmla="*/ 4866 w 12833"/>
              <a:gd name="T15" fmla="*/ 12598 h 12800"/>
              <a:gd name="T16" fmla="*/ 5209 w 12833"/>
              <a:gd name="T17" fmla="*/ 12800 h 12800"/>
              <a:gd name="T18" fmla="*/ 5213 w 12833"/>
              <a:gd name="T19" fmla="*/ 12800 h 12800"/>
              <a:gd name="T20" fmla="*/ 5556 w 12833"/>
              <a:gd name="T21" fmla="*/ 12606 h 12800"/>
              <a:gd name="T22" fmla="*/ 6387 w 12833"/>
              <a:gd name="T23" fmla="*/ 11220 h 12800"/>
              <a:gd name="T24" fmla="*/ 10264 w 12833"/>
              <a:gd name="T25" fmla="*/ 12771 h 12800"/>
              <a:gd name="T26" fmla="*/ 10413 w 12833"/>
              <a:gd name="T27" fmla="*/ 12800 h 12800"/>
              <a:gd name="T28" fmla="*/ 10609 w 12833"/>
              <a:gd name="T29" fmla="*/ 12748 h 12800"/>
              <a:gd name="T30" fmla="*/ 10807 w 12833"/>
              <a:gd name="T31" fmla="*/ 12465 h 12800"/>
              <a:gd name="T32" fmla="*/ 12807 w 12833"/>
              <a:gd name="T33" fmla="*/ 466 h 12800"/>
              <a:gd name="T34" fmla="*/ 12630 w 12833"/>
              <a:gd name="T35" fmla="*/ 64 h 12800"/>
              <a:gd name="T36" fmla="*/ 1268 w 12833"/>
              <a:gd name="T37" fmla="*/ 8311 h 12800"/>
              <a:gd name="T38" fmla="*/ 10537 w 12833"/>
              <a:gd name="T39" fmla="*/ 2130 h 12800"/>
              <a:gd name="T40" fmla="*/ 3797 w 12833"/>
              <a:gd name="T41" fmla="*/ 9345 h 12800"/>
              <a:gd name="T42" fmla="*/ 3691 w 12833"/>
              <a:gd name="T43" fmla="*/ 9280 h 12800"/>
              <a:gd name="T44" fmla="*/ 1268 w 12833"/>
              <a:gd name="T45" fmla="*/ 8311 h 12800"/>
              <a:gd name="T46" fmla="*/ 4089 w 12833"/>
              <a:gd name="T47" fmla="*/ 9626 h 12800"/>
              <a:gd name="T48" fmla="*/ 4086 w 12833"/>
              <a:gd name="T49" fmla="*/ 9622 h 12800"/>
              <a:gd name="T50" fmla="*/ 11663 w 12833"/>
              <a:gd name="T51" fmla="*/ 1512 h 12800"/>
              <a:gd name="T52" fmla="*/ 5203 w 12833"/>
              <a:gd name="T53" fmla="*/ 11577 h 12800"/>
              <a:gd name="T54" fmla="*/ 4089 w 12833"/>
              <a:gd name="T55" fmla="*/ 9626 h 12800"/>
              <a:gd name="T56" fmla="*/ 10100 w 12833"/>
              <a:gd name="T57" fmla="*/ 11843 h 12800"/>
              <a:gd name="T58" fmla="*/ 6683 w 12833"/>
              <a:gd name="T59" fmla="*/ 10477 h 12800"/>
              <a:gd name="T60" fmla="*/ 6434 w 12833"/>
              <a:gd name="T61" fmla="*/ 10429 h 12800"/>
              <a:gd name="T62" fmla="*/ 11695 w 12833"/>
              <a:gd name="T63" fmla="*/ 2274 h 12800"/>
              <a:gd name="T64" fmla="*/ 10100 w 12833"/>
              <a:gd name="T65" fmla="*/ 11843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33" h="12800">
                <a:moveTo>
                  <a:pt x="12630" y="64"/>
                </a:moveTo>
                <a:cubicBezTo>
                  <a:pt x="12564" y="21"/>
                  <a:pt x="12488" y="0"/>
                  <a:pt x="12413" y="0"/>
                </a:cubicBezTo>
                <a:cubicBezTo>
                  <a:pt x="12336" y="0"/>
                  <a:pt x="12258" y="22"/>
                  <a:pt x="12191" y="67"/>
                </a:cubicBezTo>
                <a:lnTo>
                  <a:pt x="191" y="8067"/>
                </a:lnTo>
                <a:cubicBezTo>
                  <a:pt x="68" y="8149"/>
                  <a:pt x="0" y="8293"/>
                  <a:pt x="16" y="8441"/>
                </a:cubicBezTo>
                <a:cubicBezTo>
                  <a:pt x="31" y="8589"/>
                  <a:pt x="127" y="8717"/>
                  <a:pt x="265" y="8771"/>
                </a:cubicBezTo>
                <a:lnTo>
                  <a:pt x="3394" y="10023"/>
                </a:lnTo>
                <a:lnTo>
                  <a:pt x="4866" y="12598"/>
                </a:lnTo>
                <a:cubicBezTo>
                  <a:pt x="4936" y="12722"/>
                  <a:pt x="5067" y="12798"/>
                  <a:pt x="5209" y="12800"/>
                </a:cubicBezTo>
                <a:lnTo>
                  <a:pt x="5213" y="12800"/>
                </a:lnTo>
                <a:cubicBezTo>
                  <a:pt x="5353" y="12800"/>
                  <a:pt x="5484" y="12726"/>
                  <a:pt x="5556" y="12606"/>
                </a:cubicBezTo>
                <a:lnTo>
                  <a:pt x="6387" y="11220"/>
                </a:lnTo>
                <a:lnTo>
                  <a:pt x="10264" y="12771"/>
                </a:lnTo>
                <a:cubicBezTo>
                  <a:pt x="10312" y="12790"/>
                  <a:pt x="10362" y="12800"/>
                  <a:pt x="10413" y="12800"/>
                </a:cubicBezTo>
                <a:cubicBezTo>
                  <a:pt x="10481" y="12800"/>
                  <a:pt x="10548" y="12782"/>
                  <a:pt x="10609" y="12748"/>
                </a:cubicBezTo>
                <a:cubicBezTo>
                  <a:pt x="10714" y="12689"/>
                  <a:pt x="10787" y="12585"/>
                  <a:pt x="10807" y="12465"/>
                </a:cubicBezTo>
                <a:lnTo>
                  <a:pt x="12807" y="466"/>
                </a:lnTo>
                <a:cubicBezTo>
                  <a:pt x="12833" y="308"/>
                  <a:pt x="12764" y="151"/>
                  <a:pt x="12630" y="64"/>
                </a:cubicBezTo>
                <a:close/>
                <a:moveTo>
                  <a:pt x="1268" y="8311"/>
                </a:moveTo>
                <a:lnTo>
                  <a:pt x="10537" y="2130"/>
                </a:lnTo>
                <a:lnTo>
                  <a:pt x="3797" y="9345"/>
                </a:lnTo>
                <a:cubicBezTo>
                  <a:pt x="3762" y="9324"/>
                  <a:pt x="3730" y="9296"/>
                  <a:pt x="3691" y="9280"/>
                </a:cubicBezTo>
                <a:lnTo>
                  <a:pt x="1268" y="8311"/>
                </a:lnTo>
                <a:close/>
                <a:moveTo>
                  <a:pt x="4089" y="9626"/>
                </a:moveTo>
                <a:cubicBezTo>
                  <a:pt x="4088" y="9624"/>
                  <a:pt x="4087" y="9624"/>
                  <a:pt x="4086" y="9622"/>
                </a:cubicBezTo>
                <a:lnTo>
                  <a:pt x="11663" y="1512"/>
                </a:lnTo>
                <a:lnTo>
                  <a:pt x="5203" y="11577"/>
                </a:lnTo>
                <a:lnTo>
                  <a:pt x="4089" y="9626"/>
                </a:lnTo>
                <a:close/>
                <a:moveTo>
                  <a:pt x="10100" y="11843"/>
                </a:moveTo>
                <a:lnTo>
                  <a:pt x="6683" y="10477"/>
                </a:lnTo>
                <a:cubicBezTo>
                  <a:pt x="6602" y="10445"/>
                  <a:pt x="6518" y="10434"/>
                  <a:pt x="6434" y="10429"/>
                </a:cubicBezTo>
                <a:lnTo>
                  <a:pt x="11695" y="2274"/>
                </a:lnTo>
                <a:lnTo>
                  <a:pt x="10100" y="11843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id="{14024B4D-609F-4BEF-923C-732791982B13}"/>
              </a:ext>
            </a:extLst>
          </p:cNvPr>
          <p:cNvSpPr/>
          <p:nvPr/>
        </p:nvSpPr>
        <p:spPr>
          <a:xfrm>
            <a:off x="1681921" y="787400"/>
            <a:ext cx="4670570" cy="4670570"/>
          </a:xfrm>
          <a:prstGeom prst="arc">
            <a:avLst>
              <a:gd name="adj1" fmla="val 5257934"/>
              <a:gd name="adj2" fmla="val 15449029"/>
            </a:avLst>
          </a:prstGeom>
          <a:ln>
            <a:gradFill>
              <a:gsLst>
                <a:gs pos="12000">
                  <a:schemeClr val="bg1">
                    <a:alpha val="1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8493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  <p:bldP spid="9" grpId="0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62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56024C1-48DD-2D6E-D8DF-971627244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kern="1200" dirty="0">
                <a:solidFill>
                  <a:srgbClr val="FF0000"/>
                </a:solidFill>
                <a:effectLst/>
                <a:latin typeface="OPPOSans M" panose="00020600040101010101" pitchFamily="18" charset="-122"/>
                <a:ea typeface="楷体_GB2312"/>
                <a:cs typeface="+mn-cs"/>
              </a:rPr>
              <a:t>MAYI   </a:t>
            </a:r>
            <a:r>
              <a:rPr lang="zh-CN" altLang="en-US" sz="1800" kern="1200" dirty="0">
                <a:solidFill>
                  <a:srgbClr val="FF0000"/>
                </a:solidFill>
                <a:effectLst/>
                <a:latin typeface="OPPOSans M" panose="00020600040101010101" pitchFamily="18" charset="-122"/>
                <a:ea typeface="楷体_GB2312"/>
                <a:cs typeface="+mn-cs"/>
              </a:rPr>
              <a:t>作品</a:t>
            </a:r>
            <a:endParaRPr lang="en-US" altLang="zh-CN" sz="1800" kern="1200" dirty="0">
              <a:solidFill>
                <a:srgbClr val="FF0000"/>
              </a:solidFill>
              <a:effectLst/>
              <a:latin typeface="OPPOSans M" panose="00020600040101010101" pitchFamily="18" charset="-122"/>
              <a:ea typeface="楷体_GB2312"/>
              <a:cs typeface="+mn-cs"/>
            </a:endParaRPr>
          </a:p>
          <a:p>
            <a:r>
              <a:rPr lang="en-US" altLang="zh-CN" sz="1800" dirty="0">
                <a:solidFill>
                  <a:srgbClr val="FF0000"/>
                </a:solidFill>
                <a:latin typeface="OPPOSans M" panose="00020600040101010101" pitchFamily="18" charset="-122"/>
              </a:rPr>
              <a:t>51PPT</a:t>
            </a:r>
            <a:r>
              <a:rPr lang="zh-CN" altLang="en-US" sz="1800" dirty="0">
                <a:solidFill>
                  <a:srgbClr val="FF0000"/>
                </a:solidFill>
                <a:latin typeface="OPPOSans M" panose="00020600040101010101" pitchFamily="18" charset="-122"/>
              </a:rPr>
              <a:t>模板网   </a:t>
            </a:r>
            <a:r>
              <a:rPr lang="en-US" altLang="zh-CN" sz="1800" dirty="0">
                <a:solidFill>
                  <a:srgbClr val="FF0000"/>
                </a:solidFill>
                <a:latin typeface="OPPOSans M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800" dirty="0">
                <a:solidFill>
                  <a:srgbClr val="FF0000"/>
                </a:solidFill>
                <a:latin typeface="OPPOSans M" panose="00020600040101010101" pitchFamily="18" charset="-122"/>
              </a:rPr>
              <a:t>   </a:t>
            </a:r>
            <a:r>
              <a:rPr lang="zh-CN" altLang="en-US" sz="1800" dirty="0">
                <a:solidFill>
                  <a:srgbClr val="FF0000"/>
                </a:solidFill>
                <a:latin typeface="OPPOSans M" panose="00020600040101010101" pitchFamily="18" charset="-122"/>
              </a:rPr>
              <a:t>授权发布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369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>
            <a:extLst>
              <a:ext uri="{FF2B5EF4-FFF2-40B4-BE49-F238E27FC236}">
                <a16:creationId xmlns:a16="http://schemas.microsoft.com/office/drawing/2014/main" id="{D073D867-64D6-441C-8748-FE6FED2C239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7DC90DFD-473B-45AC-BF31-ED25491C9E78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89" b="42870"/>
          <a:stretch>
            <a:fillRect/>
          </a:stretch>
        </p:blipFill>
        <p:spPr>
          <a:xfrm rot="691214">
            <a:off x="-741250" y="1716825"/>
            <a:ext cx="12311504" cy="6181217"/>
          </a:xfrm>
          <a:custGeom>
            <a:avLst/>
            <a:gdLst>
              <a:gd name="connsiteX0" fmla="*/ 0 w 12311504"/>
              <a:gd name="connsiteY0" fmla="*/ 0 h 6181217"/>
              <a:gd name="connsiteX1" fmla="*/ 12311504 w 12311504"/>
              <a:gd name="connsiteY1" fmla="*/ 0 h 6181217"/>
              <a:gd name="connsiteX2" fmla="*/ 12311504 w 12311504"/>
              <a:gd name="connsiteY2" fmla="*/ 3928670 h 6181217"/>
              <a:gd name="connsiteX3" fmla="*/ 1259856 w 12311504"/>
              <a:gd name="connsiteY3" fmla="*/ 6181217 h 618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1504" h="6181217">
                <a:moveTo>
                  <a:pt x="0" y="0"/>
                </a:moveTo>
                <a:lnTo>
                  <a:pt x="12311504" y="0"/>
                </a:lnTo>
                <a:lnTo>
                  <a:pt x="12311504" y="3928670"/>
                </a:lnTo>
                <a:lnTo>
                  <a:pt x="1259856" y="6181217"/>
                </a:lnTo>
                <a:close/>
              </a:path>
            </a:pathLst>
          </a:cu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92797F94-2EE8-41CA-AE6D-9C8CE4446025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42" b="46646"/>
          <a:stretch>
            <a:fillRect/>
          </a:stretch>
        </p:blipFill>
        <p:spPr>
          <a:xfrm rot="20455837">
            <a:off x="1502822" y="1329149"/>
            <a:ext cx="12001121" cy="6947918"/>
          </a:xfrm>
          <a:custGeom>
            <a:avLst/>
            <a:gdLst>
              <a:gd name="connsiteX0" fmla="*/ 10652312 w 12001121"/>
              <a:gd name="connsiteY0" fmla="*/ 0 h 6947918"/>
              <a:gd name="connsiteX1" fmla="*/ 12001121 w 12001121"/>
              <a:gd name="connsiteY1" fmla="*/ 466260 h 6947918"/>
              <a:gd name="connsiteX2" fmla="*/ 9760524 w 12001121"/>
              <a:gd name="connsiteY2" fmla="*/ 6947918 h 6947918"/>
              <a:gd name="connsiteX3" fmla="*/ 0 w 12001121"/>
              <a:gd name="connsiteY3" fmla="*/ 3573873 h 6947918"/>
              <a:gd name="connsiteX4" fmla="*/ 0 w 12001121"/>
              <a:gd name="connsiteY4" fmla="*/ 0 h 694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01121" h="6947918">
                <a:moveTo>
                  <a:pt x="10652312" y="0"/>
                </a:moveTo>
                <a:lnTo>
                  <a:pt x="12001121" y="466260"/>
                </a:lnTo>
                <a:lnTo>
                  <a:pt x="9760524" y="6947918"/>
                </a:lnTo>
                <a:lnTo>
                  <a:pt x="0" y="35738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76B5DECB-A36C-4B9E-BBDD-397FAB7052C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581" r="28654" b="2308"/>
          <a:stretch>
            <a:fillRect/>
          </a:stretch>
        </p:blipFill>
        <p:spPr>
          <a:xfrm>
            <a:off x="4677248" y="0"/>
            <a:ext cx="7514753" cy="6858000"/>
          </a:xfrm>
          <a:custGeom>
            <a:avLst/>
            <a:gdLst>
              <a:gd name="connsiteX0" fmla="*/ 0 w 7514753"/>
              <a:gd name="connsiteY0" fmla="*/ 0 h 6858000"/>
              <a:gd name="connsiteX1" fmla="*/ 7514753 w 7514753"/>
              <a:gd name="connsiteY1" fmla="*/ 0 h 6858000"/>
              <a:gd name="connsiteX2" fmla="*/ 7514753 w 7514753"/>
              <a:gd name="connsiteY2" fmla="*/ 6858000 h 6858000"/>
              <a:gd name="connsiteX3" fmla="*/ 0 w 751475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4753" h="6858000">
                <a:moveTo>
                  <a:pt x="0" y="0"/>
                </a:moveTo>
                <a:lnTo>
                  <a:pt x="7514753" y="0"/>
                </a:lnTo>
                <a:lnTo>
                  <a:pt x="751475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59DA4BAC-CBC9-43ED-8AE8-9FF34BFF3C2D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948" t="35769" r="3631" b="990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1" name="标题 1">
            <a:extLst>
              <a:ext uri="{FF2B5EF4-FFF2-40B4-BE49-F238E27FC236}">
                <a16:creationId xmlns:a16="http://schemas.microsoft.com/office/drawing/2014/main" id="{12D1DB3B-0C5B-4807-9FC4-68882C0F9DFB}"/>
              </a:ext>
            </a:extLst>
          </p:cNvPr>
          <p:cNvSpPr txBox="1">
            <a:spLocks/>
          </p:cNvSpPr>
          <p:nvPr/>
        </p:nvSpPr>
        <p:spPr>
          <a:xfrm>
            <a:off x="530252" y="509907"/>
            <a:ext cx="5565748" cy="8309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4000" b="1" dirty="0">
                <a:solidFill>
                  <a:schemeClr val="bg1"/>
                </a:solidFill>
              </a:rPr>
              <a:t>竞选者资料</a:t>
            </a:r>
          </a:p>
        </p:txBody>
      </p:sp>
      <p:sp>
        <p:nvSpPr>
          <p:cNvPr id="82" name="iconfont-117-337962">
            <a:extLst>
              <a:ext uri="{FF2B5EF4-FFF2-40B4-BE49-F238E27FC236}">
                <a16:creationId xmlns:a16="http://schemas.microsoft.com/office/drawing/2014/main" id="{930996F1-0AB8-4002-A806-6D5E48E31192}"/>
              </a:ext>
            </a:extLst>
          </p:cNvPr>
          <p:cNvSpPr/>
          <p:nvPr/>
        </p:nvSpPr>
        <p:spPr>
          <a:xfrm rot="1750254">
            <a:off x="4142565" y="912579"/>
            <a:ext cx="609685" cy="608200"/>
          </a:xfrm>
          <a:custGeom>
            <a:avLst/>
            <a:gdLst>
              <a:gd name="T0" fmla="*/ 12630 w 12833"/>
              <a:gd name="T1" fmla="*/ 64 h 12800"/>
              <a:gd name="T2" fmla="*/ 12413 w 12833"/>
              <a:gd name="T3" fmla="*/ 0 h 12800"/>
              <a:gd name="T4" fmla="*/ 12191 w 12833"/>
              <a:gd name="T5" fmla="*/ 67 h 12800"/>
              <a:gd name="T6" fmla="*/ 191 w 12833"/>
              <a:gd name="T7" fmla="*/ 8067 h 12800"/>
              <a:gd name="T8" fmla="*/ 16 w 12833"/>
              <a:gd name="T9" fmla="*/ 8441 h 12800"/>
              <a:gd name="T10" fmla="*/ 265 w 12833"/>
              <a:gd name="T11" fmla="*/ 8771 h 12800"/>
              <a:gd name="T12" fmla="*/ 3394 w 12833"/>
              <a:gd name="T13" fmla="*/ 10023 h 12800"/>
              <a:gd name="T14" fmla="*/ 4866 w 12833"/>
              <a:gd name="T15" fmla="*/ 12598 h 12800"/>
              <a:gd name="T16" fmla="*/ 5209 w 12833"/>
              <a:gd name="T17" fmla="*/ 12800 h 12800"/>
              <a:gd name="T18" fmla="*/ 5213 w 12833"/>
              <a:gd name="T19" fmla="*/ 12800 h 12800"/>
              <a:gd name="T20" fmla="*/ 5556 w 12833"/>
              <a:gd name="T21" fmla="*/ 12606 h 12800"/>
              <a:gd name="T22" fmla="*/ 6387 w 12833"/>
              <a:gd name="T23" fmla="*/ 11220 h 12800"/>
              <a:gd name="T24" fmla="*/ 10264 w 12833"/>
              <a:gd name="T25" fmla="*/ 12771 h 12800"/>
              <a:gd name="T26" fmla="*/ 10413 w 12833"/>
              <a:gd name="T27" fmla="*/ 12800 h 12800"/>
              <a:gd name="T28" fmla="*/ 10609 w 12833"/>
              <a:gd name="T29" fmla="*/ 12748 h 12800"/>
              <a:gd name="T30" fmla="*/ 10807 w 12833"/>
              <a:gd name="T31" fmla="*/ 12465 h 12800"/>
              <a:gd name="T32" fmla="*/ 12807 w 12833"/>
              <a:gd name="T33" fmla="*/ 466 h 12800"/>
              <a:gd name="T34" fmla="*/ 12630 w 12833"/>
              <a:gd name="T35" fmla="*/ 64 h 12800"/>
              <a:gd name="T36" fmla="*/ 1268 w 12833"/>
              <a:gd name="T37" fmla="*/ 8311 h 12800"/>
              <a:gd name="T38" fmla="*/ 10537 w 12833"/>
              <a:gd name="T39" fmla="*/ 2130 h 12800"/>
              <a:gd name="T40" fmla="*/ 3797 w 12833"/>
              <a:gd name="T41" fmla="*/ 9345 h 12800"/>
              <a:gd name="T42" fmla="*/ 3691 w 12833"/>
              <a:gd name="T43" fmla="*/ 9280 h 12800"/>
              <a:gd name="T44" fmla="*/ 1268 w 12833"/>
              <a:gd name="T45" fmla="*/ 8311 h 12800"/>
              <a:gd name="T46" fmla="*/ 4089 w 12833"/>
              <a:gd name="T47" fmla="*/ 9626 h 12800"/>
              <a:gd name="T48" fmla="*/ 4086 w 12833"/>
              <a:gd name="T49" fmla="*/ 9622 h 12800"/>
              <a:gd name="T50" fmla="*/ 11663 w 12833"/>
              <a:gd name="T51" fmla="*/ 1512 h 12800"/>
              <a:gd name="T52" fmla="*/ 5203 w 12833"/>
              <a:gd name="T53" fmla="*/ 11577 h 12800"/>
              <a:gd name="T54" fmla="*/ 4089 w 12833"/>
              <a:gd name="T55" fmla="*/ 9626 h 12800"/>
              <a:gd name="T56" fmla="*/ 10100 w 12833"/>
              <a:gd name="T57" fmla="*/ 11843 h 12800"/>
              <a:gd name="T58" fmla="*/ 6683 w 12833"/>
              <a:gd name="T59" fmla="*/ 10477 h 12800"/>
              <a:gd name="T60" fmla="*/ 6434 w 12833"/>
              <a:gd name="T61" fmla="*/ 10429 h 12800"/>
              <a:gd name="T62" fmla="*/ 11695 w 12833"/>
              <a:gd name="T63" fmla="*/ 2274 h 12800"/>
              <a:gd name="T64" fmla="*/ 10100 w 12833"/>
              <a:gd name="T65" fmla="*/ 11843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33" h="12800">
                <a:moveTo>
                  <a:pt x="12630" y="64"/>
                </a:moveTo>
                <a:cubicBezTo>
                  <a:pt x="12564" y="21"/>
                  <a:pt x="12488" y="0"/>
                  <a:pt x="12413" y="0"/>
                </a:cubicBezTo>
                <a:cubicBezTo>
                  <a:pt x="12336" y="0"/>
                  <a:pt x="12258" y="22"/>
                  <a:pt x="12191" y="67"/>
                </a:cubicBezTo>
                <a:lnTo>
                  <a:pt x="191" y="8067"/>
                </a:lnTo>
                <a:cubicBezTo>
                  <a:pt x="68" y="8149"/>
                  <a:pt x="0" y="8293"/>
                  <a:pt x="16" y="8441"/>
                </a:cubicBezTo>
                <a:cubicBezTo>
                  <a:pt x="31" y="8589"/>
                  <a:pt x="127" y="8717"/>
                  <a:pt x="265" y="8771"/>
                </a:cubicBezTo>
                <a:lnTo>
                  <a:pt x="3394" y="10023"/>
                </a:lnTo>
                <a:lnTo>
                  <a:pt x="4866" y="12598"/>
                </a:lnTo>
                <a:cubicBezTo>
                  <a:pt x="4936" y="12722"/>
                  <a:pt x="5067" y="12798"/>
                  <a:pt x="5209" y="12800"/>
                </a:cubicBezTo>
                <a:lnTo>
                  <a:pt x="5213" y="12800"/>
                </a:lnTo>
                <a:cubicBezTo>
                  <a:pt x="5353" y="12800"/>
                  <a:pt x="5484" y="12726"/>
                  <a:pt x="5556" y="12606"/>
                </a:cubicBezTo>
                <a:lnTo>
                  <a:pt x="6387" y="11220"/>
                </a:lnTo>
                <a:lnTo>
                  <a:pt x="10264" y="12771"/>
                </a:lnTo>
                <a:cubicBezTo>
                  <a:pt x="10312" y="12790"/>
                  <a:pt x="10362" y="12800"/>
                  <a:pt x="10413" y="12800"/>
                </a:cubicBezTo>
                <a:cubicBezTo>
                  <a:pt x="10481" y="12800"/>
                  <a:pt x="10548" y="12782"/>
                  <a:pt x="10609" y="12748"/>
                </a:cubicBezTo>
                <a:cubicBezTo>
                  <a:pt x="10714" y="12689"/>
                  <a:pt x="10787" y="12585"/>
                  <a:pt x="10807" y="12465"/>
                </a:cubicBezTo>
                <a:lnTo>
                  <a:pt x="12807" y="466"/>
                </a:lnTo>
                <a:cubicBezTo>
                  <a:pt x="12833" y="308"/>
                  <a:pt x="12764" y="151"/>
                  <a:pt x="12630" y="64"/>
                </a:cubicBezTo>
                <a:close/>
                <a:moveTo>
                  <a:pt x="1268" y="8311"/>
                </a:moveTo>
                <a:lnTo>
                  <a:pt x="10537" y="2130"/>
                </a:lnTo>
                <a:lnTo>
                  <a:pt x="3797" y="9345"/>
                </a:lnTo>
                <a:cubicBezTo>
                  <a:pt x="3762" y="9324"/>
                  <a:pt x="3730" y="9296"/>
                  <a:pt x="3691" y="9280"/>
                </a:cubicBezTo>
                <a:lnTo>
                  <a:pt x="1268" y="8311"/>
                </a:lnTo>
                <a:close/>
                <a:moveTo>
                  <a:pt x="4089" y="9626"/>
                </a:moveTo>
                <a:cubicBezTo>
                  <a:pt x="4088" y="9624"/>
                  <a:pt x="4087" y="9624"/>
                  <a:pt x="4086" y="9622"/>
                </a:cubicBezTo>
                <a:lnTo>
                  <a:pt x="11663" y="1512"/>
                </a:lnTo>
                <a:lnTo>
                  <a:pt x="5203" y="11577"/>
                </a:lnTo>
                <a:lnTo>
                  <a:pt x="4089" y="9626"/>
                </a:lnTo>
                <a:close/>
                <a:moveTo>
                  <a:pt x="10100" y="11843"/>
                </a:moveTo>
                <a:lnTo>
                  <a:pt x="6683" y="10477"/>
                </a:lnTo>
                <a:cubicBezTo>
                  <a:pt x="6602" y="10445"/>
                  <a:pt x="6518" y="10434"/>
                  <a:pt x="6434" y="10429"/>
                </a:cubicBezTo>
                <a:lnTo>
                  <a:pt x="11695" y="2274"/>
                </a:lnTo>
                <a:lnTo>
                  <a:pt x="10100" y="11843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弧形 82">
            <a:extLst>
              <a:ext uri="{FF2B5EF4-FFF2-40B4-BE49-F238E27FC236}">
                <a16:creationId xmlns:a16="http://schemas.microsoft.com/office/drawing/2014/main" id="{2F0B77EC-187A-4F28-B7C8-D61F751908CC}"/>
              </a:ext>
            </a:extLst>
          </p:cNvPr>
          <p:cNvSpPr/>
          <p:nvPr/>
        </p:nvSpPr>
        <p:spPr>
          <a:xfrm>
            <a:off x="3542517" y="685800"/>
            <a:ext cx="4670570" cy="4670570"/>
          </a:xfrm>
          <a:prstGeom prst="arc">
            <a:avLst>
              <a:gd name="adj1" fmla="val 6544265"/>
              <a:gd name="adj2" fmla="val 13287280"/>
            </a:avLst>
          </a:prstGeom>
          <a:ln>
            <a:gradFill>
              <a:gsLst>
                <a:gs pos="12000">
                  <a:schemeClr val="bg1">
                    <a:alpha val="1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ACD36836-DBB6-4CE8-9581-5E20C2093849}"/>
              </a:ext>
            </a:extLst>
          </p:cNvPr>
          <p:cNvSpPr/>
          <p:nvPr/>
        </p:nvSpPr>
        <p:spPr>
          <a:xfrm>
            <a:off x="0" y="4313848"/>
            <a:ext cx="12192000" cy="2544152"/>
          </a:xfrm>
          <a:custGeom>
            <a:avLst/>
            <a:gdLst>
              <a:gd name="connsiteX0" fmla="*/ 509702 w 12192000"/>
              <a:gd name="connsiteY0" fmla="*/ 0 h 2544152"/>
              <a:gd name="connsiteX1" fmla="*/ 11840306 w 12192000"/>
              <a:gd name="connsiteY1" fmla="*/ 0 h 2544152"/>
              <a:gd name="connsiteX2" fmla="*/ 12192000 w 12192000"/>
              <a:gd name="connsiteY2" fmla="*/ 252487 h 2544152"/>
              <a:gd name="connsiteX3" fmla="*/ 12192000 w 12192000"/>
              <a:gd name="connsiteY3" fmla="*/ 2544152 h 2544152"/>
              <a:gd name="connsiteX4" fmla="*/ 0 w 12192000"/>
              <a:gd name="connsiteY4" fmla="*/ 2544152 h 2544152"/>
              <a:gd name="connsiteX5" fmla="*/ 0 w 12192000"/>
              <a:gd name="connsiteY5" fmla="*/ 365924 h 2544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2544152">
                <a:moveTo>
                  <a:pt x="509702" y="0"/>
                </a:moveTo>
                <a:lnTo>
                  <a:pt x="11840306" y="0"/>
                </a:lnTo>
                <a:lnTo>
                  <a:pt x="12192000" y="252487"/>
                </a:lnTo>
                <a:lnTo>
                  <a:pt x="12192000" y="2544152"/>
                </a:lnTo>
                <a:lnTo>
                  <a:pt x="0" y="2544152"/>
                </a:lnTo>
                <a:lnTo>
                  <a:pt x="0" y="365924"/>
                </a:lnTo>
                <a:close/>
              </a:path>
            </a:pathLst>
          </a:custGeom>
          <a:blipFill dpi="0" rotWithShape="0">
            <a:blip r:embed="rId8" cstate="screen">
              <a:lum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7A212BAE-489A-4CBE-A4A0-CC8CCB8900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7FB719B1-A656-450B-8F7B-44B954CD58E4}"/>
              </a:ext>
            </a:extLst>
          </p:cNvPr>
          <p:cNvGrpSpPr/>
          <p:nvPr/>
        </p:nvGrpSpPr>
        <p:grpSpPr>
          <a:xfrm>
            <a:off x="675392" y="1953796"/>
            <a:ext cx="2572956" cy="2893974"/>
            <a:chOff x="675392" y="1953796"/>
            <a:chExt cx="2572956" cy="2893974"/>
          </a:xfrm>
          <a:effectLst>
            <a:outerShdw blurRad="254000" dist="38100" dir="5400000" algn="t" rotWithShape="0">
              <a:schemeClr val="accent4">
                <a:lumMod val="25000"/>
                <a:alpha val="20000"/>
              </a:schemeClr>
            </a:outerShdw>
            <a:reflection blurRad="6350" stA="20000" endPos="30000" dist="50800" dir="5400000" sy="-100000" algn="bl" rotWithShape="0"/>
          </a:effectLst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240FB4C-4977-4135-BC45-EECD8E3A280B}"/>
                </a:ext>
              </a:extLst>
            </p:cNvPr>
            <p:cNvSpPr/>
            <p:nvPr/>
          </p:nvSpPr>
          <p:spPr>
            <a:xfrm>
              <a:off x="675392" y="1953796"/>
              <a:ext cx="2572956" cy="2893974"/>
            </a:xfrm>
            <a:prstGeom prst="roundRect">
              <a:avLst>
                <a:gd name="adj" fmla="val 4104"/>
              </a:avLst>
            </a:prstGeom>
            <a:blipFill dpi="0" rotWithShape="1">
              <a:blip r:embed="rId9" cstate="screen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6B7B1D35-6B72-4841-9F9B-19EEF217A122}"/>
                </a:ext>
              </a:extLst>
            </p:cNvPr>
            <p:cNvSpPr/>
            <p:nvPr/>
          </p:nvSpPr>
          <p:spPr>
            <a:xfrm>
              <a:off x="773974" y="2070865"/>
              <a:ext cx="2375793" cy="2659834"/>
            </a:xfrm>
            <a:prstGeom prst="roundRect">
              <a:avLst>
                <a:gd name="adj" fmla="val 4050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algn="ctr" rotWithShape="0">
                <a:srgbClr val="4C06B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463E43E-DF59-4ADC-8B21-B582E9EC9787}"/>
                </a:ext>
              </a:extLst>
            </p:cNvPr>
            <p:cNvSpPr txBox="1"/>
            <p:nvPr/>
          </p:nvSpPr>
          <p:spPr>
            <a:xfrm>
              <a:off x="958023" y="2371455"/>
              <a:ext cx="1939398" cy="584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2800" b="1">
                  <a:solidFill>
                    <a:srgbClr val="DF6FD2"/>
                  </a:solidFill>
                </a:defRPr>
              </a:lvl1pPr>
            </a:lstStyle>
            <a:p>
              <a:r>
                <a:rPr lang="zh-CN" altLang="en-US" dirty="0"/>
                <a:t>姓名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9198F29D-FA93-4811-B5EA-C4BBAC9F9C31}"/>
                </a:ext>
              </a:extLst>
            </p:cNvPr>
            <p:cNvCxnSpPr/>
            <p:nvPr/>
          </p:nvCxnSpPr>
          <p:spPr>
            <a:xfrm>
              <a:off x="1056680" y="3143226"/>
              <a:ext cx="1812166" cy="0"/>
            </a:xfrm>
            <a:prstGeom prst="line">
              <a:avLst/>
            </a:prstGeom>
            <a:ln w="15875">
              <a:solidFill>
                <a:srgbClr val="DF6F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98D7C39-2C29-4F4A-B3FC-58079FCFDA04}"/>
                </a:ext>
              </a:extLst>
            </p:cNvPr>
            <p:cNvSpPr txBox="1"/>
            <p:nvPr/>
          </p:nvSpPr>
          <p:spPr>
            <a:xfrm>
              <a:off x="948474" y="3286208"/>
              <a:ext cx="2035614" cy="5140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2400" b="1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MAYI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9C4F708-1322-4DC1-8995-DF73A8F9BEA3}"/>
                </a:ext>
              </a:extLst>
            </p:cNvPr>
            <p:cNvSpPr txBox="1"/>
            <p:nvPr/>
          </p:nvSpPr>
          <p:spPr>
            <a:xfrm>
              <a:off x="948473" y="3731054"/>
              <a:ext cx="2035614" cy="303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My Little Know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20A0625-6677-4D11-A6FD-692B532C49E8}"/>
                </a:ext>
              </a:extLst>
            </p:cNvPr>
            <p:cNvSpPr/>
            <p:nvPr/>
          </p:nvSpPr>
          <p:spPr>
            <a:xfrm>
              <a:off x="2420390" y="3963245"/>
              <a:ext cx="729378" cy="771532"/>
            </a:xfrm>
            <a:custGeom>
              <a:avLst/>
              <a:gdLst>
                <a:gd name="connsiteX0" fmla="*/ 729378 w 729378"/>
                <a:gd name="connsiteY0" fmla="*/ 0 h 771532"/>
                <a:gd name="connsiteX1" fmla="*/ 729378 w 729378"/>
                <a:gd name="connsiteY1" fmla="*/ 675312 h 771532"/>
                <a:gd name="connsiteX2" fmla="*/ 633158 w 729378"/>
                <a:gd name="connsiteY2" fmla="*/ 771532 h 771532"/>
                <a:gd name="connsiteX3" fmla="*/ 0 w 729378"/>
                <a:gd name="connsiteY3" fmla="*/ 771532 h 77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378" h="771532">
                  <a:moveTo>
                    <a:pt x="729378" y="0"/>
                  </a:moveTo>
                  <a:lnTo>
                    <a:pt x="729378" y="675312"/>
                  </a:lnTo>
                  <a:cubicBezTo>
                    <a:pt x="729378" y="728453"/>
                    <a:pt x="686299" y="771532"/>
                    <a:pt x="633158" y="771532"/>
                  </a:cubicBezTo>
                  <a:lnTo>
                    <a:pt x="0" y="771532"/>
                  </a:lnTo>
                  <a:close/>
                </a:path>
              </a:pathLst>
            </a:custGeom>
            <a:gradFill>
              <a:gsLst>
                <a:gs pos="0">
                  <a:srgbClr val="F2C5ED">
                    <a:lumMod val="70000"/>
                    <a:lumOff val="30000"/>
                  </a:srgbClr>
                </a:gs>
                <a:gs pos="100000">
                  <a:srgbClr val="B0A4FD">
                    <a:lumMod val="70000"/>
                    <a:lumOff val="3000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FD47AD5-88A4-4310-8118-D1971A308215}"/>
              </a:ext>
            </a:extLst>
          </p:cNvPr>
          <p:cNvGrpSpPr/>
          <p:nvPr/>
        </p:nvGrpSpPr>
        <p:grpSpPr>
          <a:xfrm>
            <a:off x="3421732" y="1953796"/>
            <a:ext cx="2586204" cy="2893974"/>
            <a:chOff x="3421732" y="1953796"/>
            <a:chExt cx="2586204" cy="2893974"/>
          </a:xfrm>
          <a:effectLst>
            <a:outerShdw blurRad="254000" dist="38100" dir="5400000" algn="t" rotWithShape="0">
              <a:schemeClr val="accent4">
                <a:lumMod val="25000"/>
                <a:alpha val="20000"/>
              </a:schemeClr>
            </a:outerShdw>
            <a:reflection blurRad="6350" stA="20000" endPos="30000" dist="50800" dir="5400000" sy="-100000" algn="bl" rotWithShape="0"/>
          </a:effectLst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8AFC27B9-9DCC-495B-86D3-C24DE8535D0F}"/>
                </a:ext>
              </a:extLst>
            </p:cNvPr>
            <p:cNvCxnSpPr>
              <a:cxnSpLocks/>
            </p:cNvCxnSpPr>
            <p:nvPr/>
          </p:nvCxnSpPr>
          <p:spPr>
            <a:xfrm>
              <a:off x="4370051" y="3960624"/>
              <a:ext cx="674128" cy="0"/>
            </a:xfrm>
            <a:prstGeom prst="lin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FB5250E2-B6F0-4DC1-A2E5-02B4D3C2878D}"/>
                </a:ext>
              </a:extLst>
            </p:cNvPr>
            <p:cNvSpPr/>
            <p:nvPr/>
          </p:nvSpPr>
          <p:spPr>
            <a:xfrm>
              <a:off x="3421732" y="1953796"/>
              <a:ext cx="2572958" cy="2893974"/>
            </a:xfrm>
            <a:prstGeom prst="roundRect">
              <a:avLst>
                <a:gd name="adj" fmla="val 4104"/>
              </a:avLst>
            </a:prstGeom>
            <a:blipFill dpi="0" rotWithShape="1">
              <a:blip r:embed="rId11" cstate="screen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2E9B215D-E6BF-4D6A-9266-6CC0F7BF1B99}"/>
                </a:ext>
              </a:extLst>
            </p:cNvPr>
            <p:cNvSpPr/>
            <p:nvPr/>
          </p:nvSpPr>
          <p:spPr>
            <a:xfrm>
              <a:off x="3520315" y="2070867"/>
              <a:ext cx="2375795" cy="2659833"/>
            </a:xfrm>
            <a:prstGeom prst="roundRect">
              <a:avLst>
                <a:gd name="adj" fmla="val 4050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algn="ctr" rotWithShape="0">
                <a:srgbClr val="4C06B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25FAFB1-7BB6-4E1A-A635-6B7705E392C4}"/>
                </a:ext>
              </a:extLst>
            </p:cNvPr>
            <p:cNvSpPr txBox="1"/>
            <p:nvPr/>
          </p:nvSpPr>
          <p:spPr>
            <a:xfrm>
              <a:off x="3651247" y="2371455"/>
              <a:ext cx="1936800" cy="584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DF6FD2"/>
                  </a:solidFill>
                </a:rPr>
                <a:t>目前职务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A5634C55-1B69-41EA-9F00-AA3562ADD6CE}"/>
                </a:ext>
              </a:extLst>
            </p:cNvPr>
            <p:cNvCxnSpPr/>
            <p:nvPr/>
          </p:nvCxnSpPr>
          <p:spPr>
            <a:xfrm>
              <a:off x="3803021" y="3143229"/>
              <a:ext cx="1812167" cy="0"/>
            </a:xfrm>
            <a:prstGeom prst="line">
              <a:avLst/>
            </a:prstGeom>
            <a:ln w="15875">
              <a:solidFill>
                <a:srgbClr val="DF6F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8D09FC4-4DAF-4D89-B852-E0ECDAE28EA5}"/>
                </a:ext>
              </a:extLst>
            </p:cNvPr>
            <p:cNvSpPr txBox="1"/>
            <p:nvPr/>
          </p:nvSpPr>
          <p:spPr>
            <a:xfrm>
              <a:off x="3694815" y="3286210"/>
              <a:ext cx="2313121" cy="5140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秘书处副部长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D936D6D-F2D9-434C-BC45-EF256ADC5A12}"/>
                </a:ext>
              </a:extLst>
            </p:cNvPr>
            <p:cNvSpPr txBox="1"/>
            <p:nvPr/>
          </p:nvSpPr>
          <p:spPr>
            <a:xfrm>
              <a:off x="3705638" y="3721529"/>
              <a:ext cx="2035614" cy="524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altLang="zh-CN" sz="1200" dirty="0"/>
                <a:t>Deputy Secretary of the Secretariat</a:t>
              </a:r>
              <a:endParaRPr lang="zh-CN" altLang="en-US" sz="1200" dirty="0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18A8DC3-B7D0-47B0-862D-B6AFCB9FF2F5}"/>
                </a:ext>
              </a:extLst>
            </p:cNvPr>
            <p:cNvSpPr/>
            <p:nvPr/>
          </p:nvSpPr>
          <p:spPr>
            <a:xfrm>
              <a:off x="5173355" y="3956461"/>
              <a:ext cx="729378" cy="771532"/>
            </a:xfrm>
            <a:custGeom>
              <a:avLst/>
              <a:gdLst>
                <a:gd name="connsiteX0" fmla="*/ 729378 w 729378"/>
                <a:gd name="connsiteY0" fmla="*/ 0 h 771532"/>
                <a:gd name="connsiteX1" fmla="*/ 729378 w 729378"/>
                <a:gd name="connsiteY1" fmla="*/ 675312 h 771532"/>
                <a:gd name="connsiteX2" fmla="*/ 633158 w 729378"/>
                <a:gd name="connsiteY2" fmla="*/ 771532 h 771532"/>
                <a:gd name="connsiteX3" fmla="*/ 0 w 729378"/>
                <a:gd name="connsiteY3" fmla="*/ 771532 h 77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378" h="771532">
                  <a:moveTo>
                    <a:pt x="729378" y="0"/>
                  </a:moveTo>
                  <a:lnTo>
                    <a:pt x="729378" y="675312"/>
                  </a:lnTo>
                  <a:cubicBezTo>
                    <a:pt x="729378" y="728453"/>
                    <a:pt x="686299" y="771532"/>
                    <a:pt x="633158" y="771532"/>
                  </a:cubicBezTo>
                  <a:lnTo>
                    <a:pt x="0" y="771532"/>
                  </a:lnTo>
                  <a:close/>
                </a:path>
              </a:pathLst>
            </a:custGeom>
            <a:gradFill>
              <a:gsLst>
                <a:gs pos="0">
                  <a:srgbClr val="F2C5ED">
                    <a:lumMod val="70000"/>
                    <a:lumOff val="30000"/>
                  </a:srgbClr>
                </a:gs>
                <a:gs pos="100000">
                  <a:srgbClr val="9CB6FF">
                    <a:lumMod val="70000"/>
                    <a:lumOff val="3000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DE5880B-642D-4742-BEC6-310FB78F777D}"/>
              </a:ext>
            </a:extLst>
          </p:cNvPr>
          <p:cNvGrpSpPr/>
          <p:nvPr/>
        </p:nvGrpSpPr>
        <p:grpSpPr>
          <a:xfrm>
            <a:off x="6183839" y="1953796"/>
            <a:ext cx="2572958" cy="2893974"/>
            <a:chOff x="6183839" y="1953796"/>
            <a:chExt cx="2572958" cy="2893974"/>
          </a:xfrm>
          <a:effectLst>
            <a:outerShdw blurRad="254000" dist="38100" dir="5400000" algn="t" rotWithShape="0">
              <a:schemeClr val="accent3">
                <a:lumMod val="50000"/>
                <a:alpha val="20000"/>
              </a:schemeClr>
            </a:outerShdw>
            <a:reflection blurRad="6350" stA="20000" endPos="30000" dist="50800" dir="5400000" sy="-100000" algn="bl" rotWithShape="0"/>
          </a:effectLst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ACCCD753-7DA9-41C3-AF3D-2CD3B3845F80}"/>
                </a:ext>
              </a:extLst>
            </p:cNvPr>
            <p:cNvCxnSpPr>
              <a:cxnSpLocks/>
            </p:cNvCxnSpPr>
            <p:nvPr/>
          </p:nvCxnSpPr>
          <p:spPr>
            <a:xfrm>
              <a:off x="7132158" y="3960624"/>
              <a:ext cx="674128" cy="0"/>
            </a:xfrm>
            <a:prstGeom prst="lin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0A7CC802-E2F3-4BB8-BAD7-03D0B458A790}"/>
                </a:ext>
              </a:extLst>
            </p:cNvPr>
            <p:cNvSpPr>
              <a:spLocks/>
            </p:cNvSpPr>
            <p:nvPr/>
          </p:nvSpPr>
          <p:spPr>
            <a:xfrm>
              <a:off x="6183839" y="1953796"/>
              <a:ext cx="2572958" cy="2893974"/>
            </a:xfrm>
            <a:prstGeom prst="roundRect">
              <a:avLst>
                <a:gd name="adj" fmla="val 4104"/>
              </a:avLst>
            </a:prstGeom>
            <a:blipFill dpi="0" rotWithShape="1">
              <a:blip r:embed="rId13" cstate="screen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923301E3-74D5-4458-85F6-6046A5C982CC}"/>
                </a:ext>
              </a:extLst>
            </p:cNvPr>
            <p:cNvSpPr/>
            <p:nvPr/>
          </p:nvSpPr>
          <p:spPr>
            <a:xfrm>
              <a:off x="6282420" y="2070866"/>
              <a:ext cx="2375794" cy="2659834"/>
            </a:xfrm>
            <a:prstGeom prst="roundRect">
              <a:avLst>
                <a:gd name="adj" fmla="val 4050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algn="ctr" rotWithShape="0">
                <a:srgbClr val="4C06B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210391-8DAA-4FA1-B3F5-23C9E88B5FC1}"/>
                </a:ext>
              </a:extLst>
            </p:cNvPr>
            <p:cNvSpPr txBox="1"/>
            <p:nvPr/>
          </p:nvSpPr>
          <p:spPr>
            <a:xfrm>
              <a:off x="6435689" y="2371455"/>
              <a:ext cx="1941603" cy="584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2C88FF"/>
                  </a:solidFill>
                </a:rPr>
                <a:t>竞选职位</a:t>
              </a: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34C8259B-EB65-453B-93C9-AD0B8962916D}"/>
                </a:ext>
              </a:extLst>
            </p:cNvPr>
            <p:cNvCxnSpPr/>
            <p:nvPr/>
          </p:nvCxnSpPr>
          <p:spPr>
            <a:xfrm>
              <a:off x="6565126" y="3143229"/>
              <a:ext cx="1812166" cy="0"/>
            </a:xfrm>
            <a:prstGeom prst="line">
              <a:avLst/>
            </a:prstGeom>
            <a:ln w="15875">
              <a:solidFill>
                <a:srgbClr val="2C88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C212B10-25F1-4F76-A07E-9B6CAB4A242E}"/>
                </a:ext>
              </a:extLst>
            </p:cNvPr>
            <p:cNvSpPr txBox="1"/>
            <p:nvPr/>
          </p:nvSpPr>
          <p:spPr>
            <a:xfrm>
              <a:off x="6456920" y="3286209"/>
              <a:ext cx="2035615" cy="5140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学生会副主席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6BDDDD94-B715-4573-97BF-E2E13C7CF202}"/>
                </a:ext>
              </a:extLst>
            </p:cNvPr>
            <p:cNvSpPr txBox="1"/>
            <p:nvPr/>
          </p:nvSpPr>
          <p:spPr>
            <a:xfrm>
              <a:off x="6456920" y="3712004"/>
              <a:ext cx="2035614" cy="524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altLang="zh-CN" sz="1200" dirty="0" err="1"/>
                <a:t>Students'UnionVice</a:t>
              </a:r>
              <a:r>
                <a:rPr lang="en-US" altLang="zh-CN" sz="1200" dirty="0"/>
                <a:t>-President</a:t>
              </a:r>
              <a:endParaRPr lang="zh-CN" altLang="en-US" sz="1200" dirty="0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A06B4CC-529E-42F3-BE24-1AF7682AB335}"/>
                </a:ext>
              </a:extLst>
            </p:cNvPr>
            <p:cNvSpPr/>
            <p:nvPr/>
          </p:nvSpPr>
          <p:spPr>
            <a:xfrm>
              <a:off x="7930426" y="3956276"/>
              <a:ext cx="729378" cy="771532"/>
            </a:xfrm>
            <a:custGeom>
              <a:avLst/>
              <a:gdLst>
                <a:gd name="connsiteX0" fmla="*/ 729378 w 729378"/>
                <a:gd name="connsiteY0" fmla="*/ 0 h 771532"/>
                <a:gd name="connsiteX1" fmla="*/ 729378 w 729378"/>
                <a:gd name="connsiteY1" fmla="*/ 675312 h 771532"/>
                <a:gd name="connsiteX2" fmla="*/ 633158 w 729378"/>
                <a:gd name="connsiteY2" fmla="*/ 771532 h 771532"/>
                <a:gd name="connsiteX3" fmla="*/ 0 w 729378"/>
                <a:gd name="connsiteY3" fmla="*/ 771532 h 77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378" h="771532">
                  <a:moveTo>
                    <a:pt x="729378" y="0"/>
                  </a:moveTo>
                  <a:lnTo>
                    <a:pt x="729378" y="675312"/>
                  </a:lnTo>
                  <a:cubicBezTo>
                    <a:pt x="729378" y="728453"/>
                    <a:pt x="686299" y="771532"/>
                    <a:pt x="633158" y="771532"/>
                  </a:cubicBezTo>
                  <a:lnTo>
                    <a:pt x="0" y="771532"/>
                  </a:lnTo>
                  <a:close/>
                </a:path>
              </a:pathLst>
            </a:custGeom>
            <a:gradFill>
              <a:gsLst>
                <a:gs pos="0">
                  <a:srgbClr val="AD93F2">
                    <a:lumMod val="70000"/>
                    <a:lumOff val="30000"/>
                  </a:srgbClr>
                </a:gs>
                <a:gs pos="100000">
                  <a:srgbClr val="499EFF">
                    <a:lumMod val="70000"/>
                    <a:lumOff val="3000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F31982C-C244-43EB-8ECE-904A21EAE945}"/>
              </a:ext>
            </a:extLst>
          </p:cNvPr>
          <p:cNvGrpSpPr/>
          <p:nvPr/>
        </p:nvGrpSpPr>
        <p:grpSpPr>
          <a:xfrm>
            <a:off x="8945943" y="1953796"/>
            <a:ext cx="2880152" cy="2893974"/>
            <a:chOff x="8945943" y="1953796"/>
            <a:chExt cx="2880152" cy="2893974"/>
          </a:xfrm>
          <a:effectLst>
            <a:outerShdw blurRad="254000" dist="38100" dir="5400000" algn="t" rotWithShape="0">
              <a:schemeClr val="accent3">
                <a:lumMod val="50000"/>
                <a:alpha val="20000"/>
              </a:schemeClr>
            </a:outerShdw>
            <a:reflection blurRad="6350" stA="20000" endPos="30000" dist="50800" dir="5400000" sy="-100000" algn="bl" rotWithShape="0"/>
          </a:effectLst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F0A0685B-004B-4D8D-82B4-6E95318D7026}"/>
                </a:ext>
              </a:extLst>
            </p:cNvPr>
            <p:cNvGrpSpPr/>
            <p:nvPr/>
          </p:nvGrpSpPr>
          <p:grpSpPr>
            <a:xfrm>
              <a:off x="8945943" y="1953796"/>
              <a:ext cx="2572956" cy="2893974"/>
              <a:chOff x="8945943" y="1953796"/>
              <a:chExt cx="2572956" cy="2893974"/>
            </a:xfrm>
            <a:effectLst>
              <a:outerShdw blurRad="254000" dist="38100" dir="5400000" algn="t" rotWithShape="0">
                <a:schemeClr val="accent3">
                  <a:lumMod val="50000"/>
                  <a:alpha val="20000"/>
                </a:schemeClr>
              </a:outerShdw>
              <a:reflection blurRad="6350" stA="20000" endPos="30000" dist="50800" dir="5400000" sy="-100000" algn="bl" rotWithShape="0"/>
            </a:effectLst>
          </p:grpSpPr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id="{ABC017D7-8C01-4212-8949-6A39DFC4C10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945943" y="1953796"/>
                <a:ext cx="2572956" cy="2893974"/>
              </a:xfrm>
              <a:prstGeom prst="roundRect">
                <a:avLst>
                  <a:gd name="adj" fmla="val 4104"/>
                </a:avLst>
              </a:prstGeom>
              <a:blipFill dpi="0" rotWithShape="1">
                <a:blip r:embed="rId13" cstate="screen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artisticBlur radius="20"/>
                          </a14:imgEffect>
                          <a14:imgEffect>
                            <a14:brightnessContrast bright="5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152400" dist="88900" dir="5400000" rotWithShape="0">
                  <a:srgbClr val="000000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DEC3DEFD-38F8-47EB-8898-7EC88BFB263F}"/>
                  </a:ext>
                </a:extLst>
              </p:cNvPr>
              <p:cNvSpPr/>
              <p:nvPr/>
            </p:nvSpPr>
            <p:spPr>
              <a:xfrm>
                <a:off x="9044524" y="2070866"/>
                <a:ext cx="2375793" cy="2659834"/>
              </a:xfrm>
              <a:prstGeom prst="roundRect">
                <a:avLst>
                  <a:gd name="adj" fmla="val 405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88900" algn="ctr" rotWithShape="0">
                  <a:srgbClr val="4C06B2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34F2B5B3-C77D-4DF4-9E16-6BE0B60919DA}"/>
                  </a:ext>
                </a:extLst>
              </p:cNvPr>
              <p:cNvSpPr txBox="1"/>
              <p:nvPr/>
            </p:nvSpPr>
            <p:spPr>
              <a:xfrm>
                <a:off x="9202057" y="2371455"/>
                <a:ext cx="1937338" cy="5843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2C88FF"/>
                    </a:solidFill>
                  </a:rPr>
                  <a:t>竞选宣言</a:t>
                </a:r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7992CB7B-E32A-4F3E-92F1-B48CB758B0CD}"/>
                  </a:ext>
                </a:extLst>
              </p:cNvPr>
              <p:cNvCxnSpPr/>
              <p:nvPr/>
            </p:nvCxnSpPr>
            <p:spPr>
              <a:xfrm>
                <a:off x="9327229" y="3143229"/>
                <a:ext cx="1812165" cy="0"/>
              </a:xfrm>
              <a:prstGeom prst="line">
                <a:avLst/>
              </a:prstGeom>
              <a:ln w="15875">
                <a:solidFill>
                  <a:srgbClr val="2C88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041532E6-C823-4F50-A2E6-5B033C242F03}"/>
                  </a:ext>
                </a:extLst>
              </p:cNvPr>
              <p:cNvSpPr txBox="1"/>
              <p:nvPr/>
            </p:nvSpPr>
            <p:spPr>
              <a:xfrm>
                <a:off x="9219022" y="3286209"/>
                <a:ext cx="2035614" cy="9572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务实拓新</a:t>
                </a:r>
                <a:endParaRPr lang="en-US" altLang="zh-CN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偕同前进</a:t>
                </a: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E3F318A5-0283-4320-9548-D25FFE3F44A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0691581" y="3963281"/>
                <a:ext cx="729378" cy="771532"/>
              </a:xfrm>
              <a:custGeom>
                <a:avLst/>
                <a:gdLst>
                  <a:gd name="connsiteX0" fmla="*/ 729378 w 729378"/>
                  <a:gd name="connsiteY0" fmla="*/ 0 h 771532"/>
                  <a:gd name="connsiteX1" fmla="*/ 729378 w 729378"/>
                  <a:gd name="connsiteY1" fmla="*/ 675312 h 771532"/>
                  <a:gd name="connsiteX2" fmla="*/ 633158 w 729378"/>
                  <a:gd name="connsiteY2" fmla="*/ 771532 h 771532"/>
                  <a:gd name="connsiteX3" fmla="*/ 0 w 729378"/>
                  <a:gd name="connsiteY3" fmla="*/ 771532 h 77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9378" h="771532">
                    <a:moveTo>
                      <a:pt x="729378" y="0"/>
                    </a:moveTo>
                    <a:lnTo>
                      <a:pt x="729378" y="675312"/>
                    </a:lnTo>
                    <a:cubicBezTo>
                      <a:pt x="729378" y="728453"/>
                      <a:pt x="686299" y="771532"/>
                      <a:pt x="633158" y="771532"/>
                    </a:cubicBezTo>
                    <a:lnTo>
                      <a:pt x="0" y="771532"/>
                    </a:lnTo>
                    <a:close/>
                  </a:path>
                </a:pathLst>
              </a:custGeom>
              <a:gradFill>
                <a:gsLst>
                  <a:gs pos="0">
                    <a:srgbClr val="AD93F2">
                      <a:lumMod val="70000"/>
                      <a:lumOff val="30000"/>
                    </a:srgbClr>
                  </a:gs>
                  <a:gs pos="100000">
                    <a:srgbClr val="499EFF">
                      <a:lumMod val="70000"/>
                      <a:lumOff val="30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0BDF793-5B2B-416F-99CC-F6FA96C388F4}"/>
                </a:ext>
              </a:extLst>
            </p:cNvPr>
            <p:cNvSpPr txBox="1"/>
            <p:nvPr/>
          </p:nvSpPr>
          <p:spPr>
            <a:xfrm>
              <a:off x="9216603" y="4140873"/>
              <a:ext cx="2609492" cy="524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altLang="zh-CN" sz="1200" dirty="0"/>
                <a:t>Pragmatic and innovative</a:t>
              </a:r>
              <a:endParaRPr lang="zh-CN" altLang="en-US" sz="1200" dirty="0"/>
            </a:p>
            <a:p>
              <a:r>
                <a:rPr lang="en-US" altLang="zh-CN" sz="1200" dirty="0"/>
                <a:t>Move forward</a:t>
              </a:r>
              <a:endParaRPr lang="zh-CN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5293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3" grpId="0" animBg="1"/>
      <p:bldP spid="7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6D675273-4E94-4FD2-9035-EB3E26C769A4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89" b="42870"/>
          <a:stretch>
            <a:fillRect/>
          </a:stretch>
        </p:blipFill>
        <p:spPr>
          <a:xfrm rot="691214">
            <a:off x="-741250" y="1716825"/>
            <a:ext cx="12311504" cy="6181217"/>
          </a:xfrm>
          <a:custGeom>
            <a:avLst/>
            <a:gdLst>
              <a:gd name="connsiteX0" fmla="*/ 0 w 12311504"/>
              <a:gd name="connsiteY0" fmla="*/ 0 h 6181217"/>
              <a:gd name="connsiteX1" fmla="*/ 12311504 w 12311504"/>
              <a:gd name="connsiteY1" fmla="*/ 0 h 6181217"/>
              <a:gd name="connsiteX2" fmla="*/ 12311504 w 12311504"/>
              <a:gd name="connsiteY2" fmla="*/ 3928670 h 6181217"/>
              <a:gd name="connsiteX3" fmla="*/ 1259856 w 12311504"/>
              <a:gd name="connsiteY3" fmla="*/ 6181217 h 618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1504" h="6181217">
                <a:moveTo>
                  <a:pt x="0" y="0"/>
                </a:moveTo>
                <a:lnTo>
                  <a:pt x="12311504" y="0"/>
                </a:lnTo>
                <a:lnTo>
                  <a:pt x="12311504" y="3928670"/>
                </a:lnTo>
                <a:lnTo>
                  <a:pt x="1259856" y="6181217"/>
                </a:lnTo>
                <a:close/>
              </a:path>
            </a:pathLst>
          </a:cu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0437256F-D761-4BF1-B4CE-68D47C1C34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581" r="28654" b="2308"/>
          <a:stretch>
            <a:fillRect/>
          </a:stretch>
        </p:blipFill>
        <p:spPr>
          <a:xfrm>
            <a:off x="4677248" y="0"/>
            <a:ext cx="7514752" cy="6858000"/>
          </a:xfrm>
          <a:custGeom>
            <a:avLst/>
            <a:gdLst>
              <a:gd name="connsiteX0" fmla="*/ 0 w 7514752"/>
              <a:gd name="connsiteY0" fmla="*/ 0 h 6858000"/>
              <a:gd name="connsiteX1" fmla="*/ 7514752 w 7514752"/>
              <a:gd name="connsiteY1" fmla="*/ 0 h 6858000"/>
              <a:gd name="connsiteX2" fmla="*/ 7514752 w 7514752"/>
              <a:gd name="connsiteY2" fmla="*/ 6858000 h 6858000"/>
              <a:gd name="connsiteX3" fmla="*/ 0 w 751475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4752" h="6858000">
                <a:moveTo>
                  <a:pt x="0" y="0"/>
                </a:moveTo>
                <a:lnTo>
                  <a:pt x="7514752" y="0"/>
                </a:lnTo>
                <a:lnTo>
                  <a:pt x="751475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2AC8DE61-3922-4627-8311-3CB23C240FDB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42" b="46646"/>
          <a:stretch>
            <a:fillRect/>
          </a:stretch>
        </p:blipFill>
        <p:spPr>
          <a:xfrm rot="20455837">
            <a:off x="1502822" y="1329149"/>
            <a:ext cx="12001121" cy="6947918"/>
          </a:xfrm>
          <a:custGeom>
            <a:avLst/>
            <a:gdLst>
              <a:gd name="connsiteX0" fmla="*/ 10652312 w 12001121"/>
              <a:gd name="connsiteY0" fmla="*/ 0 h 6947918"/>
              <a:gd name="connsiteX1" fmla="*/ 12001121 w 12001121"/>
              <a:gd name="connsiteY1" fmla="*/ 466260 h 6947918"/>
              <a:gd name="connsiteX2" fmla="*/ 9760524 w 12001121"/>
              <a:gd name="connsiteY2" fmla="*/ 6947918 h 6947918"/>
              <a:gd name="connsiteX3" fmla="*/ 0 w 12001121"/>
              <a:gd name="connsiteY3" fmla="*/ 3573873 h 6947918"/>
              <a:gd name="connsiteX4" fmla="*/ 0 w 12001121"/>
              <a:gd name="connsiteY4" fmla="*/ 0 h 694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01121" h="6947918">
                <a:moveTo>
                  <a:pt x="10652312" y="0"/>
                </a:moveTo>
                <a:lnTo>
                  <a:pt x="12001121" y="466260"/>
                </a:lnTo>
                <a:lnTo>
                  <a:pt x="9760524" y="6947918"/>
                </a:lnTo>
                <a:lnTo>
                  <a:pt x="0" y="35738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F4F813B7-E3BA-484A-9D30-06CAC836E110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948" t="35467" r="3631" b="1021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14DFA9F9-CD95-4874-B684-AB80158345B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1C86F696-E7DE-415D-9F48-3B0E5CC270E5}"/>
              </a:ext>
            </a:extLst>
          </p:cNvPr>
          <p:cNvGrpSpPr/>
          <p:nvPr/>
        </p:nvGrpSpPr>
        <p:grpSpPr>
          <a:xfrm>
            <a:off x="2158252" y="-4047348"/>
            <a:ext cx="7875496" cy="7938569"/>
            <a:chOff x="2158252" y="-4041910"/>
            <a:chExt cx="7875496" cy="7938569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86766F8-4FD8-4FD8-BA08-CF8AD8D2BC36}"/>
                </a:ext>
              </a:extLst>
            </p:cNvPr>
            <p:cNvSpPr/>
            <p:nvPr/>
          </p:nvSpPr>
          <p:spPr>
            <a:xfrm>
              <a:off x="2158252" y="-4041910"/>
              <a:ext cx="7875496" cy="7875496"/>
            </a:xfrm>
            <a:prstGeom prst="ellipse">
              <a:avLst/>
            </a:prstGeom>
            <a:noFill/>
            <a:ln w="12700">
              <a:solidFill>
                <a:schemeClr val="bg1">
                  <a:alpha val="70000"/>
                </a:schemeClr>
              </a:solidFill>
            </a:ln>
            <a:effectLst>
              <a:glow rad="266700">
                <a:schemeClr val="bg1">
                  <a:alpha val="6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2C95BAC4-B315-4D1B-950D-19A8E1ACBDEF}"/>
                </a:ext>
              </a:extLst>
            </p:cNvPr>
            <p:cNvSpPr/>
            <p:nvPr/>
          </p:nvSpPr>
          <p:spPr>
            <a:xfrm>
              <a:off x="3276814" y="2650992"/>
              <a:ext cx="116114" cy="116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sx="200000" sy="200000" algn="ctr" rotWithShape="0">
                <a:schemeClr val="bg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D0077BCB-C47B-4738-8718-32F8E302E67D}"/>
                </a:ext>
              </a:extLst>
            </p:cNvPr>
            <p:cNvSpPr/>
            <p:nvPr/>
          </p:nvSpPr>
          <p:spPr>
            <a:xfrm>
              <a:off x="8799073" y="2650992"/>
              <a:ext cx="116114" cy="116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sx="200000" sy="200000" algn="ctr" rotWithShape="0">
                <a:schemeClr val="bg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6836E752-4995-4138-93F6-634F93919B6E}"/>
                </a:ext>
              </a:extLst>
            </p:cNvPr>
            <p:cNvSpPr/>
            <p:nvPr/>
          </p:nvSpPr>
          <p:spPr>
            <a:xfrm>
              <a:off x="6037943" y="3780545"/>
              <a:ext cx="116114" cy="116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sx="200000" sy="200000" algn="ctr" rotWithShape="0">
                <a:schemeClr val="bg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9BE550D-2B52-4308-B50D-57DBBE2EF26D}"/>
              </a:ext>
            </a:extLst>
          </p:cNvPr>
          <p:cNvGrpSpPr/>
          <p:nvPr/>
        </p:nvGrpSpPr>
        <p:grpSpPr>
          <a:xfrm>
            <a:off x="1049653" y="-3565175"/>
            <a:ext cx="10046972" cy="8821480"/>
            <a:chOff x="2682692" y="-2044700"/>
            <a:chExt cx="6780893" cy="5953786"/>
          </a:xfrm>
        </p:grpSpPr>
        <p:sp>
          <p:nvSpPr>
            <p:cNvPr id="17" name="圆: 空心 16">
              <a:extLst>
                <a:ext uri="{FF2B5EF4-FFF2-40B4-BE49-F238E27FC236}">
                  <a16:creationId xmlns:a16="http://schemas.microsoft.com/office/drawing/2014/main" id="{2FA69B83-C073-4FDF-8AC2-CE64AEC996C3}"/>
                </a:ext>
              </a:extLst>
            </p:cNvPr>
            <p:cNvSpPr/>
            <p:nvPr/>
          </p:nvSpPr>
          <p:spPr>
            <a:xfrm>
              <a:off x="3759200" y="-2044700"/>
              <a:ext cx="4673600" cy="4673600"/>
            </a:xfrm>
            <a:prstGeom prst="donut">
              <a:avLst>
                <a:gd name="adj" fmla="val 16771"/>
              </a:avLst>
            </a:prstGeom>
            <a:gradFill>
              <a:gsLst>
                <a:gs pos="50000">
                  <a:schemeClr val="bg1">
                    <a:alpha val="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5400000" scaled="1"/>
            </a:gradFill>
            <a:ln w="0">
              <a:gradFill>
                <a:gsLst>
                  <a:gs pos="20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endParaRPr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9934FB67-3AD0-43CD-AE12-E6AE0B05DDFA}"/>
                </a:ext>
              </a:extLst>
            </p:cNvPr>
            <p:cNvPicPr>
              <a:picLocks/>
            </p:cNvPicPr>
            <p:nvPr/>
          </p:nvPicPr>
          <p:blipFill>
            <a:blip r:embed="rId8" cstate="screen">
              <a:alphaModFix amt="8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4457">
              <a:off x="2682692" y="-1325881"/>
              <a:ext cx="6780893" cy="5234967"/>
            </a:xfrm>
            <a:prstGeom prst="rect">
              <a:avLst/>
            </a:prstGeom>
            <a:effectLst/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0955255-284F-4B34-86A9-2505049254C2}"/>
              </a:ext>
            </a:extLst>
          </p:cNvPr>
          <p:cNvGrpSpPr/>
          <p:nvPr/>
        </p:nvGrpSpPr>
        <p:grpSpPr>
          <a:xfrm>
            <a:off x="4235532" y="3927719"/>
            <a:ext cx="3720936" cy="1990780"/>
            <a:chOff x="4235532" y="3927719"/>
            <a:chExt cx="3720936" cy="1990780"/>
          </a:xfrm>
        </p:grpSpPr>
        <p:sp>
          <p:nvSpPr>
            <p:cNvPr id="26" name="medal-of-award_49824">
              <a:extLst>
                <a:ext uri="{FF2B5EF4-FFF2-40B4-BE49-F238E27FC236}">
                  <a16:creationId xmlns:a16="http://schemas.microsoft.com/office/drawing/2014/main" id="{CA67FD64-5DA6-4608-822C-C058813AD19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63633" y="4497396"/>
              <a:ext cx="464734" cy="511126"/>
            </a:xfrm>
            <a:custGeom>
              <a:avLst/>
              <a:gdLst>
                <a:gd name="connsiteX0" fmla="*/ 458312 w 547887"/>
                <a:gd name="connsiteY0" fmla="*/ 414273 h 602581"/>
                <a:gd name="connsiteX1" fmla="*/ 543041 w 547887"/>
                <a:gd name="connsiteY1" fmla="*/ 498842 h 602581"/>
                <a:gd name="connsiteX2" fmla="*/ 547349 w 547887"/>
                <a:gd name="connsiteY2" fmla="*/ 514609 h 602581"/>
                <a:gd name="connsiteX3" fmla="*/ 534424 w 547887"/>
                <a:gd name="connsiteY3" fmla="*/ 526076 h 602581"/>
                <a:gd name="connsiteX4" fmla="*/ 481289 w 547887"/>
                <a:gd name="connsiteY4" fmla="*/ 536109 h 602581"/>
                <a:gd name="connsiteX5" fmla="*/ 471236 w 547887"/>
                <a:gd name="connsiteY5" fmla="*/ 589144 h 602581"/>
                <a:gd name="connsiteX6" fmla="*/ 459748 w 547887"/>
                <a:gd name="connsiteY6" fmla="*/ 602044 h 602581"/>
                <a:gd name="connsiteX7" fmla="*/ 443951 w 547887"/>
                <a:gd name="connsiteY7" fmla="*/ 597744 h 602581"/>
                <a:gd name="connsiteX8" fmla="*/ 333372 w 547887"/>
                <a:gd name="connsiteY8" fmla="*/ 487375 h 602581"/>
                <a:gd name="connsiteX9" fmla="*/ 341989 w 547887"/>
                <a:gd name="connsiteY9" fmla="*/ 480208 h 602581"/>
                <a:gd name="connsiteX10" fmla="*/ 347733 w 547887"/>
                <a:gd name="connsiteY10" fmla="*/ 477341 h 602581"/>
                <a:gd name="connsiteX11" fmla="*/ 396560 w 547887"/>
                <a:gd name="connsiteY11" fmla="*/ 484508 h 602581"/>
                <a:gd name="connsiteX12" fmla="*/ 433898 w 547887"/>
                <a:gd name="connsiteY12" fmla="*/ 475908 h 602581"/>
                <a:gd name="connsiteX13" fmla="*/ 454003 w 547887"/>
                <a:gd name="connsiteY13" fmla="*/ 442941 h 602581"/>
                <a:gd name="connsiteX14" fmla="*/ 88068 w 547887"/>
                <a:gd name="connsiteY14" fmla="*/ 414273 h 602581"/>
                <a:gd name="connsiteX15" fmla="*/ 92373 w 547887"/>
                <a:gd name="connsiteY15" fmla="*/ 442941 h 602581"/>
                <a:gd name="connsiteX16" fmla="*/ 112462 w 547887"/>
                <a:gd name="connsiteY16" fmla="*/ 475908 h 602581"/>
                <a:gd name="connsiteX17" fmla="*/ 149770 w 547887"/>
                <a:gd name="connsiteY17" fmla="*/ 484508 h 602581"/>
                <a:gd name="connsiteX18" fmla="*/ 198558 w 547887"/>
                <a:gd name="connsiteY18" fmla="*/ 477341 h 602581"/>
                <a:gd name="connsiteX19" fmla="*/ 205732 w 547887"/>
                <a:gd name="connsiteY19" fmla="*/ 480208 h 602581"/>
                <a:gd name="connsiteX20" fmla="*/ 212907 w 547887"/>
                <a:gd name="connsiteY20" fmla="*/ 487375 h 602581"/>
                <a:gd name="connsiteX21" fmla="*/ 103853 w 547887"/>
                <a:gd name="connsiteY21" fmla="*/ 597744 h 602581"/>
                <a:gd name="connsiteX22" fmla="*/ 86633 w 547887"/>
                <a:gd name="connsiteY22" fmla="*/ 602044 h 602581"/>
                <a:gd name="connsiteX23" fmla="*/ 76589 w 547887"/>
                <a:gd name="connsiteY23" fmla="*/ 589144 h 602581"/>
                <a:gd name="connsiteX24" fmla="*/ 66545 w 547887"/>
                <a:gd name="connsiteY24" fmla="*/ 536109 h 602581"/>
                <a:gd name="connsiteX25" fmla="*/ 12017 w 547887"/>
                <a:gd name="connsiteY25" fmla="*/ 526076 h 602581"/>
                <a:gd name="connsiteX26" fmla="*/ 538 w 547887"/>
                <a:gd name="connsiteY26" fmla="*/ 514609 h 602581"/>
                <a:gd name="connsiteX27" fmla="*/ 4843 w 547887"/>
                <a:gd name="connsiteY27" fmla="*/ 498842 h 602581"/>
                <a:gd name="connsiteX28" fmla="*/ 273945 w 547887"/>
                <a:gd name="connsiteY28" fmla="*/ 94487 h 602581"/>
                <a:gd name="connsiteX29" fmla="*/ 428321 w 547887"/>
                <a:gd name="connsiteY29" fmla="*/ 249322 h 602581"/>
                <a:gd name="connsiteX30" fmla="*/ 273945 w 547887"/>
                <a:gd name="connsiteY30" fmla="*/ 404157 h 602581"/>
                <a:gd name="connsiteX31" fmla="*/ 119569 w 547887"/>
                <a:gd name="connsiteY31" fmla="*/ 249322 h 602581"/>
                <a:gd name="connsiteX32" fmla="*/ 273945 w 547887"/>
                <a:gd name="connsiteY32" fmla="*/ 94487 h 602581"/>
                <a:gd name="connsiteX33" fmla="*/ 273254 w 547887"/>
                <a:gd name="connsiteY33" fmla="*/ 68790 h 602581"/>
                <a:gd name="connsiteX34" fmla="*/ 92381 w 547887"/>
                <a:gd name="connsiteY34" fmla="*/ 249364 h 602581"/>
                <a:gd name="connsiteX35" fmla="*/ 273254 w 547887"/>
                <a:gd name="connsiteY35" fmla="*/ 431371 h 602581"/>
                <a:gd name="connsiteX36" fmla="*/ 454127 w 547887"/>
                <a:gd name="connsiteY36" fmla="*/ 249364 h 602581"/>
                <a:gd name="connsiteX37" fmla="*/ 273254 w 547887"/>
                <a:gd name="connsiteY37" fmla="*/ 68790 h 602581"/>
                <a:gd name="connsiteX38" fmla="*/ 273254 w 547887"/>
                <a:gd name="connsiteY38" fmla="*/ 0 h 602581"/>
                <a:gd name="connsiteX39" fmla="*/ 293351 w 547887"/>
                <a:gd name="connsiteY39" fmla="*/ 8599 h 602581"/>
                <a:gd name="connsiteX40" fmla="*/ 327803 w 547887"/>
                <a:gd name="connsiteY40" fmla="*/ 42994 h 602581"/>
                <a:gd name="connsiteX41" fmla="*/ 353642 w 547887"/>
                <a:gd name="connsiteY41" fmla="*/ 51592 h 602581"/>
                <a:gd name="connsiteX42" fmla="*/ 399578 w 547887"/>
                <a:gd name="connsiteY42" fmla="*/ 42994 h 602581"/>
                <a:gd name="connsiteX43" fmla="*/ 422546 w 547887"/>
                <a:gd name="connsiteY43" fmla="*/ 48726 h 602581"/>
                <a:gd name="connsiteX44" fmla="*/ 434030 w 547887"/>
                <a:gd name="connsiteY44" fmla="*/ 68790 h 602581"/>
                <a:gd name="connsiteX45" fmla="*/ 441207 w 547887"/>
                <a:gd name="connsiteY45" fmla="*/ 114650 h 602581"/>
                <a:gd name="connsiteX46" fmla="*/ 456998 w 547887"/>
                <a:gd name="connsiteY46" fmla="*/ 137580 h 602581"/>
                <a:gd name="connsiteX47" fmla="*/ 500063 w 547887"/>
                <a:gd name="connsiteY47" fmla="*/ 157644 h 602581"/>
                <a:gd name="connsiteX48" fmla="*/ 514418 w 547887"/>
                <a:gd name="connsiteY48" fmla="*/ 174841 h 602581"/>
                <a:gd name="connsiteX49" fmla="*/ 512983 w 547887"/>
                <a:gd name="connsiteY49" fmla="*/ 197771 h 602581"/>
                <a:gd name="connsiteX50" fmla="*/ 491450 w 547887"/>
                <a:gd name="connsiteY50" fmla="*/ 240765 h 602581"/>
                <a:gd name="connsiteX51" fmla="*/ 491450 w 547887"/>
                <a:gd name="connsiteY51" fmla="*/ 267994 h 602581"/>
                <a:gd name="connsiteX52" fmla="*/ 512983 w 547887"/>
                <a:gd name="connsiteY52" fmla="*/ 309555 h 602581"/>
                <a:gd name="connsiteX53" fmla="*/ 514418 w 547887"/>
                <a:gd name="connsiteY53" fmla="*/ 332485 h 602581"/>
                <a:gd name="connsiteX54" fmla="*/ 500063 w 547887"/>
                <a:gd name="connsiteY54" fmla="*/ 349683 h 602581"/>
                <a:gd name="connsiteX55" fmla="*/ 456998 w 547887"/>
                <a:gd name="connsiteY55" fmla="*/ 371180 h 602581"/>
                <a:gd name="connsiteX56" fmla="*/ 441207 w 547887"/>
                <a:gd name="connsiteY56" fmla="*/ 392676 h 602581"/>
                <a:gd name="connsiteX57" fmla="*/ 434030 w 547887"/>
                <a:gd name="connsiteY57" fmla="*/ 439970 h 602581"/>
                <a:gd name="connsiteX58" fmla="*/ 422546 w 547887"/>
                <a:gd name="connsiteY58" fmla="*/ 460034 h 602581"/>
                <a:gd name="connsiteX59" fmla="*/ 399578 w 547887"/>
                <a:gd name="connsiteY59" fmla="*/ 464333 h 602581"/>
                <a:gd name="connsiteX60" fmla="*/ 352207 w 547887"/>
                <a:gd name="connsiteY60" fmla="*/ 457168 h 602581"/>
                <a:gd name="connsiteX61" fmla="*/ 327803 w 547887"/>
                <a:gd name="connsiteY61" fmla="*/ 465766 h 602581"/>
                <a:gd name="connsiteX62" fmla="*/ 293351 w 547887"/>
                <a:gd name="connsiteY62" fmla="*/ 500161 h 602581"/>
                <a:gd name="connsiteX63" fmla="*/ 273254 w 547887"/>
                <a:gd name="connsiteY63" fmla="*/ 508760 h 602581"/>
                <a:gd name="connsiteX64" fmla="*/ 253157 w 547887"/>
                <a:gd name="connsiteY64" fmla="*/ 500161 h 602581"/>
                <a:gd name="connsiteX65" fmla="*/ 220141 w 547887"/>
                <a:gd name="connsiteY65" fmla="*/ 465766 h 602581"/>
                <a:gd name="connsiteX66" fmla="*/ 194301 w 547887"/>
                <a:gd name="connsiteY66" fmla="*/ 457168 h 602581"/>
                <a:gd name="connsiteX67" fmla="*/ 146930 w 547887"/>
                <a:gd name="connsiteY67" fmla="*/ 464333 h 602581"/>
                <a:gd name="connsiteX68" fmla="*/ 125397 w 547887"/>
                <a:gd name="connsiteY68" fmla="*/ 460034 h 602581"/>
                <a:gd name="connsiteX69" fmla="*/ 112478 w 547887"/>
                <a:gd name="connsiteY69" fmla="*/ 439970 h 602581"/>
                <a:gd name="connsiteX70" fmla="*/ 105301 w 547887"/>
                <a:gd name="connsiteY70" fmla="*/ 392676 h 602581"/>
                <a:gd name="connsiteX71" fmla="*/ 89510 w 547887"/>
                <a:gd name="connsiteY71" fmla="*/ 371180 h 602581"/>
                <a:gd name="connsiteX72" fmla="*/ 47881 w 547887"/>
                <a:gd name="connsiteY72" fmla="*/ 349683 h 602581"/>
                <a:gd name="connsiteX73" fmla="*/ 32090 w 547887"/>
                <a:gd name="connsiteY73" fmla="*/ 332485 h 602581"/>
                <a:gd name="connsiteX74" fmla="*/ 33525 w 547887"/>
                <a:gd name="connsiteY74" fmla="*/ 309555 h 602581"/>
                <a:gd name="connsiteX75" fmla="*/ 56493 w 547887"/>
                <a:gd name="connsiteY75" fmla="*/ 267994 h 602581"/>
                <a:gd name="connsiteX76" fmla="*/ 56493 w 547887"/>
                <a:gd name="connsiteY76" fmla="*/ 240765 h 602581"/>
                <a:gd name="connsiteX77" fmla="*/ 33525 w 547887"/>
                <a:gd name="connsiteY77" fmla="*/ 197771 h 602581"/>
                <a:gd name="connsiteX78" fmla="*/ 32090 w 547887"/>
                <a:gd name="connsiteY78" fmla="*/ 176274 h 602581"/>
                <a:gd name="connsiteX79" fmla="*/ 47881 w 547887"/>
                <a:gd name="connsiteY79" fmla="*/ 157644 h 602581"/>
                <a:gd name="connsiteX80" fmla="*/ 89510 w 547887"/>
                <a:gd name="connsiteY80" fmla="*/ 137580 h 602581"/>
                <a:gd name="connsiteX81" fmla="*/ 105301 w 547887"/>
                <a:gd name="connsiteY81" fmla="*/ 114650 h 602581"/>
                <a:gd name="connsiteX82" fmla="*/ 112478 w 547887"/>
                <a:gd name="connsiteY82" fmla="*/ 68790 h 602581"/>
                <a:gd name="connsiteX83" fmla="*/ 125397 w 547887"/>
                <a:gd name="connsiteY83" fmla="*/ 48726 h 602581"/>
                <a:gd name="connsiteX84" fmla="*/ 146930 w 547887"/>
                <a:gd name="connsiteY84" fmla="*/ 42994 h 602581"/>
                <a:gd name="connsiteX85" fmla="*/ 194301 w 547887"/>
                <a:gd name="connsiteY85" fmla="*/ 51592 h 602581"/>
                <a:gd name="connsiteX86" fmla="*/ 220141 w 547887"/>
                <a:gd name="connsiteY86" fmla="*/ 42994 h 602581"/>
                <a:gd name="connsiteX87" fmla="*/ 253157 w 547887"/>
                <a:gd name="connsiteY87" fmla="*/ 8599 h 602581"/>
                <a:gd name="connsiteX88" fmla="*/ 273254 w 547887"/>
                <a:gd name="connsiteY88" fmla="*/ 0 h 60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47887" h="602581">
                  <a:moveTo>
                    <a:pt x="458312" y="414273"/>
                  </a:moveTo>
                  <a:lnTo>
                    <a:pt x="543041" y="498842"/>
                  </a:lnTo>
                  <a:cubicBezTo>
                    <a:pt x="547349" y="503142"/>
                    <a:pt x="548785" y="508875"/>
                    <a:pt x="547349" y="514609"/>
                  </a:cubicBezTo>
                  <a:cubicBezTo>
                    <a:pt x="544477" y="520342"/>
                    <a:pt x="540168" y="524642"/>
                    <a:pt x="534424" y="526076"/>
                  </a:cubicBezTo>
                  <a:lnTo>
                    <a:pt x="481289" y="536109"/>
                  </a:lnTo>
                  <a:lnTo>
                    <a:pt x="471236" y="589144"/>
                  </a:lnTo>
                  <a:cubicBezTo>
                    <a:pt x="469800" y="594877"/>
                    <a:pt x="465492" y="600611"/>
                    <a:pt x="459748" y="602044"/>
                  </a:cubicBezTo>
                  <a:cubicBezTo>
                    <a:pt x="454003" y="603477"/>
                    <a:pt x="448259" y="602044"/>
                    <a:pt x="443951" y="597744"/>
                  </a:cubicBezTo>
                  <a:lnTo>
                    <a:pt x="333372" y="487375"/>
                  </a:lnTo>
                  <a:lnTo>
                    <a:pt x="341989" y="480208"/>
                  </a:lnTo>
                  <a:cubicBezTo>
                    <a:pt x="343425" y="477341"/>
                    <a:pt x="344861" y="477341"/>
                    <a:pt x="347733" y="477341"/>
                  </a:cubicBezTo>
                  <a:lnTo>
                    <a:pt x="396560" y="484508"/>
                  </a:lnTo>
                  <a:cubicBezTo>
                    <a:pt x="409485" y="487375"/>
                    <a:pt x="423845" y="484508"/>
                    <a:pt x="433898" y="475908"/>
                  </a:cubicBezTo>
                  <a:cubicBezTo>
                    <a:pt x="445387" y="468741"/>
                    <a:pt x="452567" y="455841"/>
                    <a:pt x="454003" y="442941"/>
                  </a:cubicBezTo>
                  <a:close/>
                  <a:moveTo>
                    <a:pt x="88068" y="414273"/>
                  </a:moveTo>
                  <a:lnTo>
                    <a:pt x="92373" y="442941"/>
                  </a:lnTo>
                  <a:cubicBezTo>
                    <a:pt x="95243" y="455841"/>
                    <a:pt x="102418" y="468741"/>
                    <a:pt x="112462" y="475908"/>
                  </a:cubicBezTo>
                  <a:cubicBezTo>
                    <a:pt x="123942" y="484508"/>
                    <a:pt x="136856" y="487375"/>
                    <a:pt x="149770" y="484508"/>
                  </a:cubicBezTo>
                  <a:lnTo>
                    <a:pt x="198558" y="477341"/>
                  </a:lnTo>
                  <a:cubicBezTo>
                    <a:pt x="201428" y="477341"/>
                    <a:pt x="204297" y="477341"/>
                    <a:pt x="205732" y="480208"/>
                  </a:cubicBezTo>
                  <a:lnTo>
                    <a:pt x="212907" y="487375"/>
                  </a:lnTo>
                  <a:lnTo>
                    <a:pt x="103853" y="597744"/>
                  </a:lnTo>
                  <a:cubicBezTo>
                    <a:pt x="99548" y="602044"/>
                    <a:pt x="92373" y="603477"/>
                    <a:pt x="86633" y="602044"/>
                  </a:cubicBezTo>
                  <a:cubicBezTo>
                    <a:pt x="82329" y="600611"/>
                    <a:pt x="78024" y="594877"/>
                    <a:pt x="76589" y="589144"/>
                  </a:cubicBezTo>
                  <a:lnTo>
                    <a:pt x="66545" y="536109"/>
                  </a:lnTo>
                  <a:lnTo>
                    <a:pt x="12017" y="526076"/>
                  </a:lnTo>
                  <a:cubicBezTo>
                    <a:pt x="6278" y="524642"/>
                    <a:pt x="1973" y="520342"/>
                    <a:pt x="538" y="514609"/>
                  </a:cubicBezTo>
                  <a:cubicBezTo>
                    <a:pt x="-897" y="508875"/>
                    <a:pt x="538" y="503142"/>
                    <a:pt x="4843" y="498842"/>
                  </a:cubicBezTo>
                  <a:close/>
                  <a:moveTo>
                    <a:pt x="273945" y="94487"/>
                  </a:moveTo>
                  <a:cubicBezTo>
                    <a:pt x="359205" y="94487"/>
                    <a:pt x="428321" y="163809"/>
                    <a:pt x="428321" y="249322"/>
                  </a:cubicBezTo>
                  <a:cubicBezTo>
                    <a:pt x="428321" y="334835"/>
                    <a:pt x="359205" y="404157"/>
                    <a:pt x="273945" y="404157"/>
                  </a:cubicBezTo>
                  <a:cubicBezTo>
                    <a:pt x="188685" y="404157"/>
                    <a:pt x="119569" y="334835"/>
                    <a:pt x="119569" y="249322"/>
                  </a:cubicBezTo>
                  <a:cubicBezTo>
                    <a:pt x="119569" y="163809"/>
                    <a:pt x="188685" y="94487"/>
                    <a:pt x="273945" y="94487"/>
                  </a:cubicBezTo>
                  <a:close/>
                  <a:moveTo>
                    <a:pt x="273254" y="68790"/>
                  </a:moveTo>
                  <a:cubicBezTo>
                    <a:pt x="174205" y="68790"/>
                    <a:pt x="92381" y="150478"/>
                    <a:pt x="92381" y="249364"/>
                  </a:cubicBezTo>
                  <a:cubicBezTo>
                    <a:pt x="92381" y="349683"/>
                    <a:pt x="174205" y="429938"/>
                    <a:pt x="273254" y="431371"/>
                  </a:cubicBezTo>
                  <a:cubicBezTo>
                    <a:pt x="373739" y="429938"/>
                    <a:pt x="454127" y="349683"/>
                    <a:pt x="454127" y="249364"/>
                  </a:cubicBezTo>
                  <a:cubicBezTo>
                    <a:pt x="454127" y="150478"/>
                    <a:pt x="373739" y="68790"/>
                    <a:pt x="273254" y="68790"/>
                  </a:cubicBezTo>
                  <a:close/>
                  <a:moveTo>
                    <a:pt x="273254" y="0"/>
                  </a:moveTo>
                  <a:cubicBezTo>
                    <a:pt x="281867" y="0"/>
                    <a:pt x="289045" y="2866"/>
                    <a:pt x="293351" y="8599"/>
                  </a:cubicBezTo>
                  <a:lnTo>
                    <a:pt x="327803" y="42994"/>
                  </a:lnTo>
                  <a:cubicBezTo>
                    <a:pt x="333545" y="48726"/>
                    <a:pt x="343593" y="53025"/>
                    <a:pt x="353642" y="51592"/>
                  </a:cubicBezTo>
                  <a:lnTo>
                    <a:pt x="399578" y="42994"/>
                  </a:lnTo>
                  <a:cubicBezTo>
                    <a:pt x="408191" y="41560"/>
                    <a:pt x="415369" y="44427"/>
                    <a:pt x="422546" y="48726"/>
                  </a:cubicBezTo>
                  <a:cubicBezTo>
                    <a:pt x="428288" y="53025"/>
                    <a:pt x="432595" y="60191"/>
                    <a:pt x="434030" y="68790"/>
                  </a:cubicBezTo>
                  <a:lnTo>
                    <a:pt x="441207" y="114650"/>
                  </a:lnTo>
                  <a:cubicBezTo>
                    <a:pt x="442643" y="124682"/>
                    <a:pt x="448385" y="133281"/>
                    <a:pt x="456998" y="137580"/>
                  </a:cubicBezTo>
                  <a:lnTo>
                    <a:pt x="500063" y="157644"/>
                  </a:lnTo>
                  <a:cubicBezTo>
                    <a:pt x="507241" y="161943"/>
                    <a:pt x="512983" y="167676"/>
                    <a:pt x="514418" y="174841"/>
                  </a:cubicBezTo>
                  <a:cubicBezTo>
                    <a:pt x="517289" y="183440"/>
                    <a:pt x="517289" y="192039"/>
                    <a:pt x="512983" y="197771"/>
                  </a:cubicBezTo>
                  <a:lnTo>
                    <a:pt x="491450" y="240765"/>
                  </a:lnTo>
                  <a:cubicBezTo>
                    <a:pt x="487143" y="249364"/>
                    <a:pt x="487143" y="259396"/>
                    <a:pt x="491450" y="267994"/>
                  </a:cubicBezTo>
                  <a:lnTo>
                    <a:pt x="512983" y="309555"/>
                  </a:lnTo>
                  <a:cubicBezTo>
                    <a:pt x="515853" y="316721"/>
                    <a:pt x="517289" y="325320"/>
                    <a:pt x="514418" y="332485"/>
                  </a:cubicBezTo>
                  <a:cubicBezTo>
                    <a:pt x="512983" y="339651"/>
                    <a:pt x="507241" y="346816"/>
                    <a:pt x="500063" y="349683"/>
                  </a:cubicBezTo>
                  <a:lnTo>
                    <a:pt x="456998" y="371180"/>
                  </a:lnTo>
                  <a:cubicBezTo>
                    <a:pt x="448385" y="375479"/>
                    <a:pt x="442643" y="384078"/>
                    <a:pt x="441207" y="392676"/>
                  </a:cubicBezTo>
                  <a:lnTo>
                    <a:pt x="434030" y="439970"/>
                  </a:lnTo>
                  <a:cubicBezTo>
                    <a:pt x="432595" y="448569"/>
                    <a:pt x="428288" y="455735"/>
                    <a:pt x="422546" y="460034"/>
                  </a:cubicBezTo>
                  <a:cubicBezTo>
                    <a:pt x="415369" y="464333"/>
                    <a:pt x="408191" y="465766"/>
                    <a:pt x="399578" y="464333"/>
                  </a:cubicBezTo>
                  <a:lnTo>
                    <a:pt x="352207" y="457168"/>
                  </a:lnTo>
                  <a:cubicBezTo>
                    <a:pt x="343593" y="455735"/>
                    <a:pt x="333545" y="458601"/>
                    <a:pt x="327803" y="465766"/>
                  </a:cubicBezTo>
                  <a:lnTo>
                    <a:pt x="293351" y="500161"/>
                  </a:lnTo>
                  <a:cubicBezTo>
                    <a:pt x="289045" y="504461"/>
                    <a:pt x="281867" y="507327"/>
                    <a:pt x="273254" y="508760"/>
                  </a:cubicBezTo>
                  <a:cubicBezTo>
                    <a:pt x="266077" y="507327"/>
                    <a:pt x="258899" y="504461"/>
                    <a:pt x="253157" y="500161"/>
                  </a:cubicBezTo>
                  <a:lnTo>
                    <a:pt x="220141" y="465766"/>
                  </a:lnTo>
                  <a:cubicBezTo>
                    <a:pt x="212963" y="458601"/>
                    <a:pt x="202915" y="455735"/>
                    <a:pt x="194301" y="457168"/>
                  </a:cubicBezTo>
                  <a:lnTo>
                    <a:pt x="146930" y="464333"/>
                  </a:lnTo>
                  <a:cubicBezTo>
                    <a:pt x="139753" y="465766"/>
                    <a:pt x="131139" y="464333"/>
                    <a:pt x="125397" y="460034"/>
                  </a:cubicBezTo>
                  <a:cubicBezTo>
                    <a:pt x="118220" y="455735"/>
                    <a:pt x="113913" y="448569"/>
                    <a:pt x="112478" y="439970"/>
                  </a:cubicBezTo>
                  <a:lnTo>
                    <a:pt x="105301" y="392676"/>
                  </a:lnTo>
                  <a:cubicBezTo>
                    <a:pt x="103865" y="384078"/>
                    <a:pt x="98123" y="375479"/>
                    <a:pt x="89510" y="371180"/>
                  </a:cubicBezTo>
                  <a:lnTo>
                    <a:pt x="47881" y="349683"/>
                  </a:lnTo>
                  <a:cubicBezTo>
                    <a:pt x="40703" y="346816"/>
                    <a:pt x="34961" y="339651"/>
                    <a:pt x="32090" y="332485"/>
                  </a:cubicBezTo>
                  <a:cubicBezTo>
                    <a:pt x="29219" y="325320"/>
                    <a:pt x="30655" y="316721"/>
                    <a:pt x="33525" y="309555"/>
                  </a:cubicBezTo>
                  <a:lnTo>
                    <a:pt x="56493" y="267994"/>
                  </a:lnTo>
                  <a:cubicBezTo>
                    <a:pt x="60800" y="259396"/>
                    <a:pt x="60800" y="249364"/>
                    <a:pt x="56493" y="240765"/>
                  </a:cubicBezTo>
                  <a:lnTo>
                    <a:pt x="33525" y="197771"/>
                  </a:lnTo>
                  <a:cubicBezTo>
                    <a:pt x="30655" y="192039"/>
                    <a:pt x="29219" y="183440"/>
                    <a:pt x="32090" y="176274"/>
                  </a:cubicBezTo>
                  <a:cubicBezTo>
                    <a:pt x="34961" y="167676"/>
                    <a:pt x="40703" y="161943"/>
                    <a:pt x="47881" y="157644"/>
                  </a:cubicBezTo>
                  <a:lnTo>
                    <a:pt x="89510" y="137580"/>
                  </a:lnTo>
                  <a:cubicBezTo>
                    <a:pt x="98123" y="133281"/>
                    <a:pt x="103865" y="124682"/>
                    <a:pt x="105301" y="114650"/>
                  </a:cubicBezTo>
                  <a:lnTo>
                    <a:pt x="112478" y="68790"/>
                  </a:lnTo>
                  <a:cubicBezTo>
                    <a:pt x="113913" y="60191"/>
                    <a:pt x="118220" y="53025"/>
                    <a:pt x="125397" y="48726"/>
                  </a:cubicBezTo>
                  <a:cubicBezTo>
                    <a:pt x="131139" y="44427"/>
                    <a:pt x="139753" y="41560"/>
                    <a:pt x="146930" y="42994"/>
                  </a:cubicBezTo>
                  <a:lnTo>
                    <a:pt x="194301" y="51592"/>
                  </a:lnTo>
                  <a:cubicBezTo>
                    <a:pt x="202915" y="53025"/>
                    <a:pt x="212963" y="48726"/>
                    <a:pt x="220141" y="42994"/>
                  </a:cubicBezTo>
                  <a:lnTo>
                    <a:pt x="253157" y="8599"/>
                  </a:lnTo>
                  <a:cubicBezTo>
                    <a:pt x="258899" y="2866"/>
                    <a:pt x="266077" y="0"/>
                    <a:pt x="273254" y="0"/>
                  </a:cubicBezTo>
                  <a:close/>
                </a:path>
              </a:pathLst>
            </a:custGeom>
            <a:gradFill>
              <a:gsLst>
                <a:gs pos="40000">
                  <a:schemeClr val="bg1"/>
                </a:gs>
                <a:gs pos="93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6A4919F-62EA-4199-ABC6-F3B80499973A}"/>
                </a:ext>
              </a:extLst>
            </p:cNvPr>
            <p:cNvSpPr txBox="1"/>
            <p:nvPr/>
          </p:nvSpPr>
          <p:spPr>
            <a:xfrm>
              <a:off x="5027524" y="3927719"/>
              <a:ext cx="212425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0" i="0" u="none" strike="noStrike" kern="1200" cap="none" spc="-100" normalizeH="0" baseline="0" noProof="0" dirty="0">
                  <a:ln w="15875">
                    <a:gradFill>
                      <a:gsLst>
                        <a:gs pos="0">
                          <a:prstClr val="white">
                            <a:alpha val="80000"/>
                          </a:prstClr>
                        </a:gs>
                        <a:gs pos="75000">
                          <a:prstClr val="white">
                            <a:alpha val="0"/>
                          </a:prstClr>
                        </a:gs>
                      </a:gsLst>
                      <a:lin ang="5400000" scaled="0"/>
                    </a:gradFill>
                  </a:ln>
                  <a:noFill/>
                  <a:effectLst/>
                  <a:uLnTx/>
                  <a:uFillTx/>
                  <a:latin typeface="+mn-ea"/>
                  <a:cs typeface="阿里巴巴普惠体 B" panose="00020600040101010101" pitchFamily="18" charset="-122"/>
                </a:rPr>
                <a:t>02</a:t>
              </a:r>
              <a:endParaRPr kumimoji="0" lang="zh-CN" altLang="en-US" sz="8800" b="0" i="0" u="none" strike="noStrike" kern="1200" cap="none" spc="-100" normalizeH="0" baseline="0" noProof="0" dirty="0">
                <a:ln w="15875">
                  <a:gradFill>
                    <a:gsLst>
                      <a:gs pos="0">
                        <a:prstClr val="white">
                          <a:alpha val="80000"/>
                        </a:prstClr>
                      </a:gs>
                      <a:gs pos="75000">
                        <a:prstClr val="white">
                          <a:alpha val="0"/>
                        </a:prstClr>
                      </a:gs>
                    </a:gsLst>
                    <a:lin ang="5400000" scaled="0"/>
                  </a:gradFill>
                </a:ln>
                <a:noFill/>
                <a:effectLst/>
                <a:uLnTx/>
                <a:uFillTx/>
                <a:latin typeface="+mn-ea"/>
                <a:cs typeface="阿里巴巴普惠体 B" panose="00020600040101010101" pitchFamily="18" charset="-122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3DF7AA7A-70CF-4777-AAB2-F928F3965F9F}"/>
                </a:ext>
              </a:extLst>
            </p:cNvPr>
            <p:cNvSpPr/>
            <p:nvPr/>
          </p:nvSpPr>
          <p:spPr>
            <a:xfrm>
              <a:off x="4235532" y="4964392"/>
              <a:ext cx="372093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阿里巴巴普惠体 B" panose="00020600040101010101" pitchFamily="18" charset="-122"/>
                </a:rPr>
                <a:t>我心中的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阿里巴巴普惠体 B" panose="00020600040101010101" pitchFamily="18" charset="-122"/>
                </a:rPr>
                <a:t>学生会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EF4ECEB-9F93-4B12-A7F0-7C6C3F2A7F76}"/>
              </a:ext>
            </a:extLst>
          </p:cNvPr>
          <p:cNvGrpSpPr/>
          <p:nvPr/>
        </p:nvGrpSpPr>
        <p:grpSpPr>
          <a:xfrm>
            <a:off x="7766462" y="2454519"/>
            <a:ext cx="4027102" cy="1969342"/>
            <a:chOff x="7766462" y="2454519"/>
            <a:chExt cx="4027102" cy="1969342"/>
          </a:xfrm>
        </p:grpSpPr>
        <p:sp>
          <p:nvSpPr>
            <p:cNvPr id="24" name="wedding_154058">
              <a:extLst>
                <a:ext uri="{FF2B5EF4-FFF2-40B4-BE49-F238E27FC236}">
                  <a16:creationId xmlns:a16="http://schemas.microsoft.com/office/drawing/2014/main" id="{C11BCA13-293C-4CF7-81B4-2E99E2E6904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477641" y="3072101"/>
              <a:ext cx="604744" cy="493318"/>
            </a:xfrm>
            <a:custGeom>
              <a:avLst/>
              <a:gdLst>
                <a:gd name="T0" fmla="*/ 4426 w 4730"/>
                <a:gd name="T1" fmla="*/ 3173 h 3864"/>
                <a:gd name="T2" fmla="*/ 4242 w 4730"/>
                <a:gd name="T3" fmla="*/ 3250 h 3864"/>
                <a:gd name="T4" fmla="*/ 3874 w 4730"/>
                <a:gd name="T5" fmla="*/ 2362 h 3864"/>
                <a:gd name="T6" fmla="*/ 4096 w 4730"/>
                <a:gd name="T7" fmla="*/ 1506 h 3864"/>
                <a:gd name="T8" fmla="*/ 4020 w 4730"/>
                <a:gd name="T9" fmla="*/ 1321 h 3864"/>
                <a:gd name="T10" fmla="*/ 4019 w 4730"/>
                <a:gd name="T11" fmla="*/ 1319 h 3864"/>
                <a:gd name="T12" fmla="*/ 3535 w 4730"/>
                <a:gd name="T13" fmla="*/ 151 h 3864"/>
                <a:gd name="T14" fmla="*/ 3274 w 4730"/>
                <a:gd name="T15" fmla="*/ 43 h 3864"/>
                <a:gd name="T16" fmla="*/ 2365 w 4730"/>
                <a:gd name="T17" fmla="*/ 419 h 3864"/>
                <a:gd name="T18" fmla="*/ 1456 w 4730"/>
                <a:gd name="T19" fmla="*/ 43 h 3864"/>
                <a:gd name="T20" fmla="*/ 1195 w 4730"/>
                <a:gd name="T21" fmla="*/ 151 h 3864"/>
                <a:gd name="T22" fmla="*/ 711 w 4730"/>
                <a:gd name="T23" fmla="*/ 1319 h 3864"/>
                <a:gd name="T24" fmla="*/ 710 w 4730"/>
                <a:gd name="T25" fmla="*/ 1321 h 3864"/>
                <a:gd name="T26" fmla="*/ 633 w 4730"/>
                <a:gd name="T27" fmla="*/ 1506 h 3864"/>
                <a:gd name="T28" fmla="*/ 856 w 4730"/>
                <a:gd name="T29" fmla="*/ 2362 h 3864"/>
                <a:gd name="T30" fmla="*/ 488 w 4730"/>
                <a:gd name="T31" fmla="*/ 3250 h 3864"/>
                <a:gd name="T32" fmla="*/ 304 w 4730"/>
                <a:gd name="T33" fmla="*/ 3173 h 3864"/>
                <a:gd name="T34" fmla="*/ 42 w 4730"/>
                <a:gd name="T35" fmla="*/ 3282 h 3864"/>
                <a:gd name="T36" fmla="*/ 150 w 4730"/>
                <a:gd name="T37" fmla="*/ 3543 h 3864"/>
                <a:gd name="T38" fmla="*/ 520 w 4730"/>
                <a:gd name="T39" fmla="*/ 3696 h 3864"/>
                <a:gd name="T40" fmla="*/ 520 w 4730"/>
                <a:gd name="T41" fmla="*/ 3696 h 3864"/>
                <a:gd name="T42" fmla="*/ 520 w 4730"/>
                <a:gd name="T43" fmla="*/ 3696 h 3864"/>
                <a:gd name="T44" fmla="*/ 890 w 4730"/>
                <a:gd name="T45" fmla="*/ 3849 h 3864"/>
                <a:gd name="T46" fmla="*/ 966 w 4730"/>
                <a:gd name="T47" fmla="*/ 3864 h 3864"/>
                <a:gd name="T48" fmla="*/ 1151 w 4730"/>
                <a:gd name="T49" fmla="*/ 3741 h 3864"/>
                <a:gd name="T50" fmla="*/ 1043 w 4730"/>
                <a:gd name="T51" fmla="*/ 3480 h 3864"/>
                <a:gd name="T52" fmla="*/ 858 w 4730"/>
                <a:gd name="T53" fmla="*/ 3403 h 3864"/>
                <a:gd name="T54" fmla="*/ 1226 w 4730"/>
                <a:gd name="T55" fmla="*/ 2515 h 3864"/>
                <a:gd name="T56" fmla="*/ 1311 w 4730"/>
                <a:gd name="T57" fmla="*/ 2520 h 3864"/>
                <a:gd name="T58" fmla="*/ 1988 w 4730"/>
                <a:gd name="T59" fmla="*/ 2067 h 3864"/>
                <a:gd name="T60" fmla="*/ 1989 w 4730"/>
                <a:gd name="T61" fmla="*/ 2065 h 3864"/>
                <a:gd name="T62" fmla="*/ 2233 w 4730"/>
                <a:gd name="T63" fmla="*/ 1476 h 3864"/>
                <a:gd name="T64" fmla="*/ 2234 w 4730"/>
                <a:gd name="T65" fmla="*/ 1475 h 3864"/>
                <a:gd name="T66" fmla="*/ 2365 w 4730"/>
                <a:gd name="T67" fmla="*/ 1158 h 3864"/>
                <a:gd name="T68" fmla="*/ 2496 w 4730"/>
                <a:gd name="T69" fmla="*/ 1475 h 3864"/>
                <a:gd name="T70" fmla="*/ 2497 w 4730"/>
                <a:gd name="T71" fmla="*/ 1476 h 3864"/>
                <a:gd name="T72" fmla="*/ 2741 w 4730"/>
                <a:gd name="T73" fmla="*/ 2065 h 3864"/>
                <a:gd name="T74" fmla="*/ 2741 w 4730"/>
                <a:gd name="T75" fmla="*/ 2067 h 3864"/>
                <a:gd name="T76" fmla="*/ 3419 w 4730"/>
                <a:gd name="T77" fmla="*/ 2520 h 3864"/>
                <a:gd name="T78" fmla="*/ 3419 w 4730"/>
                <a:gd name="T79" fmla="*/ 2520 h 3864"/>
                <a:gd name="T80" fmla="*/ 3504 w 4730"/>
                <a:gd name="T81" fmla="*/ 2515 h 3864"/>
                <a:gd name="T82" fmla="*/ 3872 w 4730"/>
                <a:gd name="T83" fmla="*/ 3403 h 3864"/>
                <a:gd name="T84" fmla="*/ 3687 w 4730"/>
                <a:gd name="T85" fmla="*/ 3480 h 3864"/>
                <a:gd name="T86" fmla="*/ 3579 w 4730"/>
                <a:gd name="T87" fmla="*/ 3741 h 3864"/>
                <a:gd name="T88" fmla="*/ 3764 w 4730"/>
                <a:gd name="T89" fmla="*/ 3864 h 3864"/>
                <a:gd name="T90" fmla="*/ 3840 w 4730"/>
                <a:gd name="T91" fmla="*/ 3849 h 3864"/>
                <a:gd name="T92" fmla="*/ 4210 w 4730"/>
                <a:gd name="T93" fmla="*/ 3696 h 3864"/>
                <a:gd name="T94" fmla="*/ 4210 w 4730"/>
                <a:gd name="T95" fmla="*/ 3696 h 3864"/>
                <a:gd name="T96" fmla="*/ 4210 w 4730"/>
                <a:gd name="T97" fmla="*/ 3696 h 3864"/>
                <a:gd name="T98" fmla="*/ 4579 w 4730"/>
                <a:gd name="T99" fmla="*/ 3543 h 3864"/>
                <a:gd name="T100" fmla="*/ 4688 w 4730"/>
                <a:gd name="T101" fmla="*/ 3282 h 3864"/>
                <a:gd name="T102" fmla="*/ 4426 w 4730"/>
                <a:gd name="T103" fmla="*/ 3173 h 3864"/>
                <a:gd name="T104" fmla="*/ 1916 w 4730"/>
                <a:gd name="T105" fmla="*/ 1198 h 3864"/>
                <a:gd name="T106" fmla="*/ 1194 w 4730"/>
                <a:gd name="T107" fmla="*/ 1198 h 3864"/>
                <a:gd name="T108" fmla="*/ 1488 w 4730"/>
                <a:gd name="T109" fmla="*/ 489 h 3864"/>
                <a:gd name="T110" fmla="*/ 2104 w 4730"/>
                <a:gd name="T111" fmla="*/ 744 h 3864"/>
                <a:gd name="T112" fmla="*/ 1916 w 4730"/>
                <a:gd name="T113" fmla="*/ 1198 h 3864"/>
                <a:gd name="T114" fmla="*/ 2814 w 4730"/>
                <a:gd name="T115" fmla="*/ 1198 h 3864"/>
                <a:gd name="T116" fmla="*/ 2626 w 4730"/>
                <a:gd name="T117" fmla="*/ 744 h 3864"/>
                <a:gd name="T118" fmla="*/ 3242 w 4730"/>
                <a:gd name="T119" fmla="*/ 489 h 3864"/>
                <a:gd name="T120" fmla="*/ 3536 w 4730"/>
                <a:gd name="T121" fmla="*/ 1198 h 3864"/>
                <a:gd name="T122" fmla="*/ 2814 w 4730"/>
                <a:gd name="T123" fmla="*/ 1198 h 3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30" h="3864">
                  <a:moveTo>
                    <a:pt x="4426" y="3173"/>
                  </a:moveTo>
                  <a:lnTo>
                    <a:pt x="4242" y="3250"/>
                  </a:lnTo>
                  <a:lnTo>
                    <a:pt x="3874" y="2362"/>
                  </a:lnTo>
                  <a:cubicBezTo>
                    <a:pt x="4124" y="2164"/>
                    <a:pt x="4225" y="1816"/>
                    <a:pt x="4096" y="1506"/>
                  </a:cubicBezTo>
                  <a:lnTo>
                    <a:pt x="4020" y="1321"/>
                  </a:lnTo>
                  <a:cubicBezTo>
                    <a:pt x="4019" y="1320"/>
                    <a:pt x="4019" y="1320"/>
                    <a:pt x="4019" y="1319"/>
                  </a:cubicBezTo>
                  <a:lnTo>
                    <a:pt x="3535" y="151"/>
                  </a:lnTo>
                  <a:cubicBezTo>
                    <a:pt x="3493" y="49"/>
                    <a:pt x="3376" y="0"/>
                    <a:pt x="3274" y="43"/>
                  </a:cubicBezTo>
                  <a:lnTo>
                    <a:pt x="2365" y="419"/>
                  </a:lnTo>
                  <a:lnTo>
                    <a:pt x="1456" y="43"/>
                  </a:lnTo>
                  <a:cubicBezTo>
                    <a:pt x="1354" y="1"/>
                    <a:pt x="1237" y="49"/>
                    <a:pt x="1195" y="151"/>
                  </a:cubicBezTo>
                  <a:lnTo>
                    <a:pt x="711" y="1319"/>
                  </a:lnTo>
                  <a:cubicBezTo>
                    <a:pt x="711" y="1320"/>
                    <a:pt x="710" y="1320"/>
                    <a:pt x="710" y="1321"/>
                  </a:cubicBezTo>
                  <a:lnTo>
                    <a:pt x="633" y="1506"/>
                  </a:lnTo>
                  <a:cubicBezTo>
                    <a:pt x="505" y="1816"/>
                    <a:pt x="606" y="2163"/>
                    <a:pt x="856" y="2362"/>
                  </a:cubicBezTo>
                  <a:lnTo>
                    <a:pt x="488" y="3250"/>
                  </a:lnTo>
                  <a:lnTo>
                    <a:pt x="304" y="3173"/>
                  </a:lnTo>
                  <a:cubicBezTo>
                    <a:pt x="202" y="3131"/>
                    <a:pt x="85" y="3180"/>
                    <a:pt x="42" y="3282"/>
                  </a:cubicBezTo>
                  <a:cubicBezTo>
                    <a:pt x="0" y="3384"/>
                    <a:pt x="48" y="3501"/>
                    <a:pt x="150" y="3543"/>
                  </a:cubicBezTo>
                  <a:lnTo>
                    <a:pt x="520" y="3696"/>
                  </a:lnTo>
                  <a:cubicBezTo>
                    <a:pt x="520" y="3696"/>
                    <a:pt x="520" y="3696"/>
                    <a:pt x="520" y="3696"/>
                  </a:cubicBezTo>
                  <a:cubicBezTo>
                    <a:pt x="520" y="3696"/>
                    <a:pt x="520" y="3696"/>
                    <a:pt x="520" y="3696"/>
                  </a:cubicBezTo>
                  <a:lnTo>
                    <a:pt x="890" y="3849"/>
                  </a:lnTo>
                  <a:cubicBezTo>
                    <a:pt x="915" y="3859"/>
                    <a:pt x="941" y="3864"/>
                    <a:pt x="966" y="3864"/>
                  </a:cubicBezTo>
                  <a:cubicBezTo>
                    <a:pt x="1045" y="3864"/>
                    <a:pt x="1119" y="3818"/>
                    <a:pt x="1151" y="3741"/>
                  </a:cubicBezTo>
                  <a:cubicBezTo>
                    <a:pt x="1193" y="3639"/>
                    <a:pt x="1145" y="3522"/>
                    <a:pt x="1043" y="3480"/>
                  </a:cubicBezTo>
                  <a:lnTo>
                    <a:pt x="858" y="3403"/>
                  </a:lnTo>
                  <a:lnTo>
                    <a:pt x="1226" y="2515"/>
                  </a:lnTo>
                  <a:cubicBezTo>
                    <a:pt x="1254" y="2518"/>
                    <a:pt x="1282" y="2520"/>
                    <a:pt x="1311" y="2520"/>
                  </a:cubicBezTo>
                  <a:cubicBezTo>
                    <a:pt x="1608" y="2520"/>
                    <a:pt x="1875" y="2342"/>
                    <a:pt x="1988" y="2067"/>
                  </a:cubicBezTo>
                  <a:cubicBezTo>
                    <a:pt x="1989" y="2067"/>
                    <a:pt x="1989" y="2066"/>
                    <a:pt x="1989" y="2065"/>
                  </a:cubicBezTo>
                  <a:lnTo>
                    <a:pt x="2233" y="1476"/>
                  </a:lnTo>
                  <a:cubicBezTo>
                    <a:pt x="2234" y="1476"/>
                    <a:pt x="2234" y="1475"/>
                    <a:pt x="2234" y="1475"/>
                  </a:cubicBezTo>
                  <a:lnTo>
                    <a:pt x="2365" y="1158"/>
                  </a:lnTo>
                  <a:lnTo>
                    <a:pt x="2496" y="1475"/>
                  </a:lnTo>
                  <a:cubicBezTo>
                    <a:pt x="2496" y="1475"/>
                    <a:pt x="2496" y="1476"/>
                    <a:pt x="2497" y="1476"/>
                  </a:cubicBezTo>
                  <a:lnTo>
                    <a:pt x="2741" y="2065"/>
                  </a:lnTo>
                  <a:cubicBezTo>
                    <a:pt x="2741" y="2066"/>
                    <a:pt x="2741" y="2067"/>
                    <a:pt x="2741" y="2067"/>
                  </a:cubicBezTo>
                  <a:cubicBezTo>
                    <a:pt x="2855" y="2342"/>
                    <a:pt x="3121" y="2520"/>
                    <a:pt x="3419" y="2520"/>
                  </a:cubicBezTo>
                  <a:lnTo>
                    <a:pt x="3419" y="2520"/>
                  </a:lnTo>
                  <a:cubicBezTo>
                    <a:pt x="3448" y="2520"/>
                    <a:pt x="3476" y="2518"/>
                    <a:pt x="3504" y="2515"/>
                  </a:cubicBezTo>
                  <a:lnTo>
                    <a:pt x="3872" y="3403"/>
                  </a:lnTo>
                  <a:lnTo>
                    <a:pt x="3687" y="3480"/>
                  </a:lnTo>
                  <a:cubicBezTo>
                    <a:pt x="3585" y="3522"/>
                    <a:pt x="3537" y="3639"/>
                    <a:pt x="3579" y="3741"/>
                  </a:cubicBezTo>
                  <a:cubicBezTo>
                    <a:pt x="3611" y="3818"/>
                    <a:pt x="3685" y="3864"/>
                    <a:pt x="3764" y="3864"/>
                  </a:cubicBezTo>
                  <a:cubicBezTo>
                    <a:pt x="3789" y="3864"/>
                    <a:pt x="3815" y="3859"/>
                    <a:pt x="3840" y="3849"/>
                  </a:cubicBezTo>
                  <a:lnTo>
                    <a:pt x="4210" y="3696"/>
                  </a:lnTo>
                  <a:cubicBezTo>
                    <a:pt x="4210" y="3696"/>
                    <a:pt x="4210" y="3696"/>
                    <a:pt x="4210" y="3696"/>
                  </a:cubicBezTo>
                  <a:cubicBezTo>
                    <a:pt x="4210" y="3696"/>
                    <a:pt x="4210" y="3696"/>
                    <a:pt x="4210" y="3696"/>
                  </a:cubicBezTo>
                  <a:lnTo>
                    <a:pt x="4579" y="3543"/>
                  </a:lnTo>
                  <a:cubicBezTo>
                    <a:pt x="4681" y="3501"/>
                    <a:pt x="4730" y="3384"/>
                    <a:pt x="4688" y="3282"/>
                  </a:cubicBezTo>
                  <a:cubicBezTo>
                    <a:pt x="4645" y="3180"/>
                    <a:pt x="4528" y="3131"/>
                    <a:pt x="4426" y="3173"/>
                  </a:cubicBezTo>
                  <a:close/>
                  <a:moveTo>
                    <a:pt x="1916" y="1198"/>
                  </a:moveTo>
                  <a:lnTo>
                    <a:pt x="1194" y="1198"/>
                  </a:lnTo>
                  <a:lnTo>
                    <a:pt x="1488" y="489"/>
                  </a:lnTo>
                  <a:lnTo>
                    <a:pt x="2104" y="744"/>
                  </a:lnTo>
                  <a:lnTo>
                    <a:pt x="1916" y="1198"/>
                  </a:lnTo>
                  <a:close/>
                  <a:moveTo>
                    <a:pt x="2814" y="1198"/>
                  </a:moveTo>
                  <a:lnTo>
                    <a:pt x="2626" y="744"/>
                  </a:lnTo>
                  <a:lnTo>
                    <a:pt x="3242" y="489"/>
                  </a:lnTo>
                  <a:lnTo>
                    <a:pt x="3536" y="1198"/>
                  </a:lnTo>
                  <a:lnTo>
                    <a:pt x="2814" y="1198"/>
                  </a:lnTo>
                  <a:close/>
                </a:path>
              </a:pathLst>
            </a:custGeom>
            <a:gradFill>
              <a:gsLst>
                <a:gs pos="40000">
                  <a:schemeClr val="bg1"/>
                </a:gs>
                <a:gs pos="93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26C004D-A8E1-484F-A2C0-9077BB41840E}"/>
                </a:ext>
              </a:extLst>
            </p:cNvPr>
            <p:cNvSpPr txBox="1"/>
            <p:nvPr/>
          </p:nvSpPr>
          <p:spPr>
            <a:xfrm>
              <a:off x="8708849" y="2454519"/>
              <a:ext cx="212425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0" i="0" u="none" strike="noStrike" kern="1200" cap="none" spc="-100" normalizeH="0" baseline="0" noProof="0" dirty="0">
                  <a:ln w="15875">
                    <a:gradFill>
                      <a:gsLst>
                        <a:gs pos="0">
                          <a:prstClr val="white">
                            <a:alpha val="80000"/>
                          </a:prstClr>
                        </a:gs>
                        <a:gs pos="75000">
                          <a:prstClr val="white">
                            <a:alpha val="0"/>
                          </a:prstClr>
                        </a:gs>
                      </a:gsLst>
                      <a:lin ang="5400000" scaled="0"/>
                    </a:gradFill>
                  </a:ln>
                  <a:noFill/>
                  <a:effectLst/>
                  <a:uLnTx/>
                  <a:uFillTx/>
                  <a:latin typeface="+mn-ea"/>
                  <a:cs typeface="阿里巴巴普惠体 B" panose="00020600040101010101" pitchFamily="18" charset="-122"/>
                </a:rPr>
                <a:t>03</a:t>
              </a:r>
              <a:endParaRPr kumimoji="0" lang="zh-CN" altLang="en-US" sz="8800" b="0" i="0" u="none" strike="noStrike" kern="1200" cap="none" spc="-100" normalizeH="0" baseline="0" noProof="0" dirty="0">
                <a:ln w="15875">
                  <a:gradFill>
                    <a:gsLst>
                      <a:gs pos="0">
                        <a:prstClr val="white">
                          <a:alpha val="80000"/>
                        </a:prstClr>
                      </a:gs>
                      <a:gs pos="75000">
                        <a:prstClr val="white">
                          <a:alpha val="0"/>
                        </a:prstClr>
                      </a:gs>
                    </a:gsLst>
                    <a:lin ang="5400000" scaled="0"/>
                  </a:gradFill>
                </a:ln>
                <a:noFill/>
                <a:effectLst/>
                <a:uLnTx/>
                <a:uFillTx/>
                <a:latin typeface="+mn-ea"/>
                <a:cs typeface="阿里巴巴普惠体 B" panose="00020600040101010101" pitchFamily="18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405034AE-1E8A-449D-AA95-3426554D77C7}"/>
                </a:ext>
              </a:extLst>
            </p:cNvPr>
            <p:cNvSpPr/>
            <p:nvPr/>
          </p:nvSpPr>
          <p:spPr>
            <a:xfrm>
              <a:off x="7766462" y="3469754"/>
              <a:ext cx="402710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阿里巴巴普惠体 B" panose="00020600040101010101" pitchFamily="18" charset="-122"/>
                </a:rPr>
                <a:t>我心中的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阿里巴巴普惠体 B" panose="00020600040101010101" pitchFamily="18" charset="-122"/>
                </a:rPr>
                <a:t>学生会主席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CB97D27-1833-4E66-AEAF-792ED775925B}"/>
              </a:ext>
            </a:extLst>
          </p:cNvPr>
          <p:cNvGrpSpPr/>
          <p:nvPr/>
        </p:nvGrpSpPr>
        <p:grpSpPr>
          <a:xfrm>
            <a:off x="1355549" y="2435469"/>
            <a:ext cx="2124252" cy="1569660"/>
            <a:chOff x="1355549" y="2435469"/>
            <a:chExt cx="2124252" cy="1569660"/>
          </a:xfrm>
        </p:grpSpPr>
        <p:sp>
          <p:nvSpPr>
            <p:cNvPr id="25" name="speaker-giving-a-lecture-on-a-stand_33708">
              <a:extLst>
                <a:ext uri="{FF2B5EF4-FFF2-40B4-BE49-F238E27FC236}">
                  <a16:creationId xmlns:a16="http://schemas.microsoft.com/office/drawing/2014/main" id="{2A3E4D1A-9295-4FBC-AD68-1F7CDBBBFE6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75627" y="3023315"/>
              <a:ext cx="484094" cy="461507"/>
            </a:xfrm>
            <a:custGeom>
              <a:avLst/>
              <a:gdLst>
                <a:gd name="T0" fmla="*/ 1098 w 1098"/>
                <a:gd name="T1" fmla="*/ 839 h 1048"/>
                <a:gd name="T2" fmla="*/ 1098 w 1098"/>
                <a:gd name="T3" fmla="*/ 1048 h 1048"/>
                <a:gd name="T4" fmla="*/ 0 w 1098"/>
                <a:gd name="T5" fmla="*/ 1048 h 1048"/>
                <a:gd name="T6" fmla="*/ 0 w 1098"/>
                <a:gd name="T7" fmla="*/ 839 h 1048"/>
                <a:gd name="T8" fmla="*/ 891 w 1098"/>
                <a:gd name="T9" fmla="*/ 839 h 1048"/>
                <a:gd name="T10" fmla="*/ 856 w 1098"/>
                <a:gd name="T11" fmla="*/ 707 h 1048"/>
                <a:gd name="T12" fmla="*/ 743 w 1098"/>
                <a:gd name="T13" fmla="*/ 653 h 1048"/>
                <a:gd name="T14" fmla="*/ 722 w 1098"/>
                <a:gd name="T15" fmla="*/ 666 h 1048"/>
                <a:gd name="T16" fmla="*/ 679 w 1098"/>
                <a:gd name="T17" fmla="*/ 666 h 1048"/>
                <a:gd name="T18" fmla="*/ 655 w 1098"/>
                <a:gd name="T19" fmla="*/ 641 h 1048"/>
                <a:gd name="T20" fmla="*/ 679 w 1098"/>
                <a:gd name="T21" fmla="*/ 617 h 1048"/>
                <a:gd name="T22" fmla="*/ 722 w 1098"/>
                <a:gd name="T23" fmla="*/ 617 h 1048"/>
                <a:gd name="T24" fmla="*/ 745 w 1098"/>
                <a:gd name="T25" fmla="*/ 634 h 1048"/>
                <a:gd name="T26" fmla="*/ 871 w 1098"/>
                <a:gd name="T27" fmla="*/ 696 h 1048"/>
                <a:gd name="T28" fmla="*/ 910 w 1098"/>
                <a:gd name="T29" fmla="*/ 839 h 1048"/>
                <a:gd name="T30" fmla="*/ 1098 w 1098"/>
                <a:gd name="T31" fmla="*/ 839 h 1048"/>
                <a:gd name="T32" fmla="*/ 1098 w 1098"/>
                <a:gd name="T33" fmla="*/ 839 h 1048"/>
                <a:gd name="T34" fmla="*/ 549 w 1098"/>
                <a:gd name="T35" fmla="*/ 459 h 1048"/>
                <a:gd name="T36" fmla="*/ 778 w 1098"/>
                <a:gd name="T37" fmla="*/ 229 h 1048"/>
                <a:gd name="T38" fmla="*/ 549 w 1098"/>
                <a:gd name="T39" fmla="*/ 0 h 1048"/>
                <a:gd name="T40" fmla="*/ 320 w 1098"/>
                <a:gd name="T41" fmla="*/ 229 h 1048"/>
                <a:gd name="T42" fmla="*/ 549 w 1098"/>
                <a:gd name="T43" fmla="*/ 459 h 1048"/>
                <a:gd name="T44" fmla="*/ 830 w 1098"/>
                <a:gd name="T45" fmla="*/ 729 h 1048"/>
                <a:gd name="T46" fmla="*/ 756 w 1098"/>
                <a:gd name="T47" fmla="*/ 690 h 1048"/>
                <a:gd name="T48" fmla="*/ 722 w 1098"/>
                <a:gd name="T49" fmla="*/ 701 h 1048"/>
                <a:gd name="T50" fmla="*/ 679 w 1098"/>
                <a:gd name="T51" fmla="*/ 701 h 1048"/>
                <a:gd name="T52" fmla="*/ 621 w 1098"/>
                <a:gd name="T53" fmla="*/ 643 h 1048"/>
                <a:gd name="T54" fmla="*/ 679 w 1098"/>
                <a:gd name="T55" fmla="*/ 585 h 1048"/>
                <a:gd name="T56" fmla="*/ 722 w 1098"/>
                <a:gd name="T57" fmla="*/ 585 h 1048"/>
                <a:gd name="T58" fmla="*/ 765 w 1098"/>
                <a:gd name="T59" fmla="*/ 605 h 1048"/>
                <a:gd name="T60" fmla="*/ 885 w 1098"/>
                <a:gd name="T61" fmla="*/ 663 h 1048"/>
                <a:gd name="T62" fmla="*/ 885 w 1098"/>
                <a:gd name="T63" fmla="*/ 659 h 1048"/>
                <a:gd name="T64" fmla="*/ 874 w 1098"/>
                <a:gd name="T65" fmla="*/ 607 h 1048"/>
                <a:gd name="T66" fmla="*/ 697 w 1098"/>
                <a:gd name="T67" fmla="*/ 437 h 1048"/>
                <a:gd name="T68" fmla="*/ 549 w 1098"/>
                <a:gd name="T69" fmla="*/ 496 h 1048"/>
                <a:gd name="T70" fmla="*/ 401 w 1098"/>
                <a:gd name="T71" fmla="*/ 437 h 1048"/>
                <a:gd name="T72" fmla="*/ 212 w 1098"/>
                <a:gd name="T73" fmla="*/ 681 h 1048"/>
                <a:gd name="T74" fmla="*/ 212 w 1098"/>
                <a:gd name="T75" fmla="*/ 807 h 1048"/>
                <a:gd name="T76" fmla="*/ 857 w 1098"/>
                <a:gd name="T77" fmla="*/ 807 h 1048"/>
                <a:gd name="T78" fmla="*/ 830 w 1098"/>
                <a:gd name="T79" fmla="*/ 729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98" h="1048">
                  <a:moveTo>
                    <a:pt x="1098" y="839"/>
                  </a:moveTo>
                  <a:lnTo>
                    <a:pt x="1098" y="1048"/>
                  </a:lnTo>
                  <a:lnTo>
                    <a:pt x="0" y="1048"/>
                  </a:lnTo>
                  <a:lnTo>
                    <a:pt x="0" y="839"/>
                  </a:lnTo>
                  <a:lnTo>
                    <a:pt x="891" y="839"/>
                  </a:lnTo>
                  <a:cubicBezTo>
                    <a:pt x="892" y="794"/>
                    <a:pt x="884" y="744"/>
                    <a:pt x="856" y="707"/>
                  </a:cubicBezTo>
                  <a:cubicBezTo>
                    <a:pt x="832" y="675"/>
                    <a:pt x="794" y="656"/>
                    <a:pt x="743" y="653"/>
                  </a:cubicBezTo>
                  <a:cubicBezTo>
                    <a:pt x="739" y="660"/>
                    <a:pt x="731" y="666"/>
                    <a:pt x="722" y="666"/>
                  </a:cubicBezTo>
                  <a:lnTo>
                    <a:pt x="679" y="666"/>
                  </a:lnTo>
                  <a:cubicBezTo>
                    <a:pt x="666" y="666"/>
                    <a:pt x="655" y="655"/>
                    <a:pt x="655" y="641"/>
                  </a:cubicBezTo>
                  <a:cubicBezTo>
                    <a:pt x="655" y="628"/>
                    <a:pt x="666" y="617"/>
                    <a:pt x="679" y="617"/>
                  </a:cubicBezTo>
                  <a:lnTo>
                    <a:pt x="722" y="617"/>
                  </a:lnTo>
                  <a:cubicBezTo>
                    <a:pt x="733" y="617"/>
                    <a:pt x="742" y="624"/>
                    <a:pt x="745" y="634"/>
                  </a:cubicBezTo>
                  <a:cubicBezTo>
                    <a:pt x="801" y="638"/>
                    <a:pt x="843" y="659"/>
                    <a:pt x="871" y="696"/>
                  </a:cubicBezTo>
                  <a:cubicBezTo>
                    <a:pt x="903" y="737"/>
                    <a:pt x="911" y="791"/>
                    <a:pt x="910" y="839"/>
                  </a:cubicBezTo>
                  <a:lnTo>
                    <a:pt x="1098" y="839"/>
                  </a:lnTo>
                  <a:lnTo>
                    <a:pt x="1098" y="839"/>
                  </a:lnTo>
                  <a:close/>
                  <a:moveTo>
                    <a:pt x="549" y="459"/>
                  </a:moveTo>
                  <a:cubicBezTo>
                    <a:pt x="676" y="459"/>
                    <a:pt x="778" y="356"/>
                    <a:pt x="778" y="229"/>
                  </a:cubicBezTo>
                  <a:cubicBezTo>
                    <a:pt x="778" y="103"/>
                    <a:pt x="676" y="0"/>
                    <a:pt x="549" y="0"/>
                  </a:cubicBezTo>
                  <a:cubicBezTo>
                    <a:pt x="423" y="0"/>
                    <a:pt x="320" y="103"/>
                    <a:pt x="320" y="229"/>
                  </a:cubicBezTo>
                  <a:cubicBezTo>
                    <a:pt x="320" y="356"/>
                    <a:pt x="423" y="459"/>
                    <a:pt x="549" y="459"/>
                  </a:cubicBezTo>
                  <a:close/>
                  <a:moveTo>
                    <a:pt x="830" y="729"/>
                  </a:moveTo>
                  <a:cubicBezTo>
                    <a:pt x="813" y="708"/>
                    <a:pt x="789" y="695"/>
                    <a:pt x="756" y="690"/>
                  </a:cubicBezTo>
                  <a:cubicBezTo>
                    <a:pt x="746" y="697"/>
                    <a:pt x="734" y="701"/>
                    <a:pt x="722" y="701"/>
                  </a:cubicBezTo>
                  <a:lnTo>
                    <a:pt x="679" y="701"/>
                  </a:lnTo>
                  <a:cubicBezTo>
                    <a:pt x="648" y="701"/>
                    <a:pt x="621" y="675"/>
                    <a:pt x="621" y="643"/>
                  </a:cubicBezTo>
                  <a:cubicBezTo>
                    <a:pt x="621" y="611"/>
                    <a:pt x="647" y="585"/>
                    <a:pt x="679" y="585"/>
                  </a:cubicBezTo>
                  <a:lnTo>
                    <a:pt x="722" y="585"/>
                  </a:lnTo>
                  <a:cubicBezTo>
                    <a:pt x="738" y="585"/>
                    <a:pt x="754" y="593"/>
                    <a:pt x="765" y="605"/>
                  </a:cubicBezTo>
                  <a:cubicBezTo>
                    <a:pt x="815" y="611"/>
                    <a:pt x="855" y="631"/>
                    <a:pt x="885" y="663"/>
                  </a:cubicBezTo>
                  <a:cubicBezTo>
                    <a:pt x="885" y="662"/>
                    <a:pt x="885" y="660"/>
                    <a:pt x="885" y="659"/>
                  </a:cubicBezTo>
                  <a:lnTo>
                    <a:pt x="874" y="607"/>
                  </a:lnTo>
                  <a:cubicBezTo>
                    <a:pt x="849" y="524"/>
                    <a:pt x="782" y="459"/>
                    <a:pt x="697" y="437"/>
                  </a:cubicBezTo>
                  <a:cubicBezTo>
                    <a:pt x="659" y="473"/>
                    <a:pt x="606" y="496"/>
                    <a:pt x="549" y="496"/>
                  </a:cubicBezTo>
                  <a:cubicBezTo>
                    <a:pt x="492" y="496"/>
                    <a:pt x="440" y="473"/>
                    <a:pt x="401" y="437"/>
                  </a:cubicBezTo>
                  <a:cubicBezTo>
                    <a:pt x="293" y="466"/>
                    <a:pt x="212" y="564"/>
                    <a:pt x="212" y="681"/>
                  </a:cubicBezTo>
                  <a:lnTo>
                    <a:pt x="212" y="807"/>
                  </a:lnTo>
                  <a:lnTo>
                    <a:pt x="857" y="807"/>
                  </a:lnTo>
                  <a:cubicBezTo>
                    <a:pt x="853" y="775"/>
                    <a:pt x="844" y="748"/>
                    <a:pt x="830" y="729"/>
                  </a:cubicBezTo>
                  <a:close/>
                </a:path>
              </a:pathLst>
            </a:custGeom>
            <a:gradFill>
              <a:gsLst>
                <a:gs pos="40000">
                  <a:schemeClr val="bg1"/>
                </a:gs>
                <a:gs pos="93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9EBBB00-FADC-476B-9C23-53B99BB908EF}"/>
                </a:ext>
              </a:extLst>
            </p:cNvPr>
            <p:cNvSpPr txBox="1"/>
            <p:nvPr/>
          </p:nvSpPr>
          <p:spPr>
            <a:xfrm>
              <a:off x="1355549" y="2435469"/>
              <a:ext cx="212425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0" i="0" u="none" strike="noStrike" kern="1200" cap="none" spc="-100" normalizeH="0" baseline="0" noProof="0" dirty="0">
                  <a:ln w="15875">
                    <a:gradFill>
                      <a:gsLst>
                        <a:gs pos="0">
                          <a:prstClr val="white">
                            <a:alpha val="80000"/>
                          </a:prstClr>
                        </a:gs>
                        <a:gs pos="75000">
                          <a:prstClr val="white">
                            <a:alpha val="0"/>
                          </a:prstClr>
                        </a:gs>
                      </a:gsLst>
                      <a:lin ang="5400000" scaled="0"/>
                    </a:gradFill>
                  </a:ln>
                  <a:noFill/>
                  <a:effectLst/>
                  <a:uLnTx/>
                  <a:uFillTx/>
                  <a:latin typeface="+mn-ea"/>
                  <a:cs typeface="阿里巴巴普惠体 B" panose="00020600040101010101" pitchFamily="18" charset="-122"/>
                </a:rPr>
                <a:t>01</a:t>
              </a:r>
              <a:endParaRPr kumimoji="0" lang="zh-CN" altLang="en-US" sz="9600" b="0" i="0" u="none" strike="noStrike" kern="1200" cap="none" spc="-100" normalizeH="0" baseline="0" noProof="0" dirty="0">
                <a:ln w="15875">
                  <a:gradFill>
                    <a:gsLst>
                      <a:gs pos="0">
                        <a:prstClr val="white">
                          <a:alpha val="80000"/>
                        </a:prstClr>
                      </a:gs>
                      <a:gs pos="75000">
                        <a:prstClr val="white">
                          <a:alpha val="0"/>
                        </a:prstClr>
                      </a:gs>
                    </a:gsLst>
                    <a:lin ang="5400000" scaled="0"/>
                  </a:gradFill>
                </a:ln>
                <a:noFill/>
                <a:effectLst/>
                <a:uLnTx/>
                <a:uFillTx/>
                <a:latin typeface="+mn-ea"/>
                <a:cs typeface="阿里巴巴普惠体 B" panose="00020600040101010101" pitchFamily="18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FB0A84F4-9FF9-4414-B963-E2660BA40184}"/>
                </a:ext>
              </a:extLst>
            </p:cNvPr>
            <p:cNvSpPr/>
            <p:nvPr/>
          </p:nvSpPr>
          <p:spPr>
            <a:xfrm>
              <a:off x="1356828" y="3469754"/>
              <a:ext cx="212169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阿里巴巴普惠体 B" panose="00020600040101010101" pitchFamily="18" charset="-122"/>
                </a:rPr>
                <a:t>个人介绍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683BFFE-9F25-46CE-B353-5247277B3177}"/>
              </a:ext>
            </a:extLst>
          </p:cNvPr>
          <p:cNvGrpSpPr/>
          <p:nvPr/>
        </p:nvGrpSpPr>
        <p:grpSpPr>
          <a:xfrm>
            <a:off x="3807553" y="481925"/>
            <a:ext cx="4576895" cy="1134659"/>
            <a:chOff x="3807553" y="481925"/>
            <a:chExt cx="4576895" cy="113465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2F8C1A8-A4C6-460A-9FA2-F7D20C0D6538}"/>
                </a:ext>
              </a:extLst>
            </p:cNvPr>
            <p:cNvSpPr txBox="1"/>
            <p:nvPr/>
          </p:nvSpPr>
          <p:spPr>
            <a:xfrm>
              <a:off x="3807553" y="481925"/>
              <a:ext cx="45768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800" i="1" spc="-100">
                  <a:ln>
                    <a:gradFill>
                      <a:gsLst>
                        <a:gs pos="0">
                          <a:schemeClr val="bg1">
                            <a:alpha val="70000"/>
                          </a:schemeClr>
                        </a:gs>
                        <a:gs pos="75000">
                          <a:schemeClr val="bg1">
                            <a:alpha val="0"/>
                          </a:schemeClr>
                        </a:gs>
                      </a:gsLst>
                      <a:lin ang="5400000" scaled="0"/>
                    </a:gradFill>
                  </a:ln>
                  <a:noFill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-100" normalizeH="0" baseline="0" noProof="0" dirty="0">
                  <a:ln w="9525">
                    <a:gradFill>
                      <a:gsLst>
                        <a:gs pos="0">
                          <a:prstClr val="white">
                            <a:alpha val="70000"/>
                          </a:prstClr>
                        </a:gs>
                        <a:gs pos="75000">
                          <a:prstClr val="white">
                            <a:alpha val="0"/>
                          </a:prstClr>
                        </a:gs>
                      </a:gsLst>
                      <a:lin ang="5400000" scaled="0"/>
                    </a:gradFill>
                  </a:ln>
                  <a:noFill/>
                  <a:effectLst/>
                  <a:uLnTx/>
                  <a:uFillTx/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7F3E581-7613-4774-9401-D009263CFDA9}"/>
                </a:ext>
              </a:extLst>
            </p:cNvPr>
            <p:cNvSpPr txBox="1"/>
            <p:nvPr/>
          </p:nvSpPr>
          <p:spPr>
            <a:xfrm>
              <a:off x="5311171" y="693254"/>
              <a:ext cx="1569661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 algn="ctr">
                <a:defRPr sz="400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Medium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阿里巴巴普惠体 B" panose="00020600040101010101" pitchFamily="18" charset="-122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55963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5B8BFCD1-E1E3-468A-8CC3-FC8F39AD211F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89" b="42870"/>
          <a:stretch>
            <a:fillRect/>
          </a:stretch>
        </p:blipFill>
        <p:spPr>
          <a:xfrm rot="691214">
            <a:off x="-741250" y="1716825"/>
            <a:ext cx="12311504" cy="6181217"/>
          </a:xfrm>
          <a:custGeom>
            <a:avLst/>
            <a:gdLst>
              <a:gd name="connsiteX0" fmla="*/ 0 w 12311504"/>
              <a:gd name="connsiteY0" fmla="*/ 0 h 6181217"/>
              <a:gd name="connsiteX1" fmla="*/ 12311504 w 12311504"/>
              <a:gd name="connsiteY1" fmla="*/ 0 h 6181217"/>
              <a:gd name="connsiteX2" fmla="*/ 12311504 w 12311504"/>
              <a:gd name="connsiteY2" fmla="*/ 3928670 h 6181217"/>
              <a:gd name="connsiteX3" fmla="*/ 1259856 w 12311504"/>
              <a:gd name="connsiteY3" fmla="*/ 6181217 h 618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1504" h="6181217">
                <a:moveTo>
                  <a:pt x="0" y="0"/>
                </a:moveTo>
                <a:lnTo>
                  <a:pt x="12311504" y="0"/>
                </a:lnTo>
                <a:lnTo>
                  <a:pt x="12311504" y="3928670"/>
                </a:lnTo>
                <a:lnTo>
                  <a:pt x="1259856" y="6181217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213DEBEE-AAF0-46CC-B56A-CB2788447E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581" r="28654" b="2308"/>
          <a:stretch>
            <a:fillRect/>
          </a:stretch>
        </p:blipFill>
        <p:spPr>
          <a:xfrm>
            <a:off x="4677248" y="0"/>
            <a:ext cx="7514753" cy="6858000"/>
          </a:xfrm>
          <a:custGeom>
            <a:avLst/>
            <a:gdLst>
              <a:gd name="connsiteX0" fmla="*/ 0 w 7514753"/>
              <a:gd name="connsiteY0" fmla="*/ 0 h 6858000"/>
              <a:gd name="connsiteX1" fmla="*/ 7514753 w 7514753"/>
              <a:gd name="connsiteY1" fmla="*/ 0 h 6858000"/>
              <a:gd name="connsiteX2" fmla="*/ 7514753 w 7514753"/>
              <a:gd name="connsiteY2" fmla="*/ 6858000 h 6858000"/>
              <a:gd name="connsiteX3" fmla="*/ 0 w 751475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4753" h="6858000">
                <a:moveTo>
                  <a:pt x="0" y="0"/>
                </a:moveTo>
                <a:lnTo>
                  <a:pt x="7514753" y="0"/>
                </a:lnTo>
                <a:lnTo>
                  <a:pt x="751475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8C67F50-9956-49BF-BBB8-BBDAC16ECEFF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42" b="46646"/>
          <a:stretch>
            <a:fillRect/>
          </a:stretch>
        </p:blipFill>
        <p:spPr>
          <a:xfrm rot="20455837">
            <a:off x="1502822" y="1329149"/>
            <a:ext cx="12001121" cy="6947918"/>
          </a:xfrm>
          <a:custGeom>
            <a:avLst/>
            <a:gdLst>
              <a:gd name="connsiteX0" fmla="*/ 10652312 w 12001121"/>
              <a:gd name="connsiteY0" fmla="*/ 0 h 6947918"/>
              <a:gd name="connsiteX1" fmla="*/ 12001121 w 12001121"/>
              <a:gd name="connsiteY1" fmla="*/ 466260 h 6947918"/>
              <a:gd name="connsiteX2" fmla="*/ 9760524 w 12001121"/>
              <a:gd name="connsiteY2" fmla="*/ 6947918 h 6947918"/>
              <a:gd name="connsiteX3" fmla="*/ 0 w 12001121"/>
              <a:gd name="connsiteY3" fmla="*/ 3573873 h 6947918"/>
              <a:gd name="connsiteX4" fmla="*/ 0 w 12001121"/>
              <a:gd name="connsiteY4" fmla="*/ 0 h 694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01121" h="6947918">
                <a:moveTo>
                  <a:pt x="10652312" y="0"/>
                </a:moveTo>
                <a:lnTo>
                  <a:pt x="12001121" y="466260"/>
                </a:lnTo>
                <a:lnTo>
                  <a:pt x="9760524" y="6947918"/>
                </a:lnTo>
                <a:lnTo>
                  <a:pt x="0" y="35738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2C84061-D4B1-4F58-A0AD-D51607878B8B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948" t="35467" r="3631" b="1021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7C8A0A0-73A7-4FFF-B4A1-30B07204EE8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B38BEF8-61DF-D8EE-717E-4AD688CB66CA}"/>
              </a:ext>
            </a:extLst>
          </p:cNvPr>
          <p:cNvSpPr/>
          <p:nvPr/>
        </p:nvSpPr>
        <p:spPr>
          <a:xfrm>
            <a:off x="1233229" y="787400"/>
            <a:ext cx="9725542" cy="5283200"/>
          </a:xfrm>
          <a:prstGeom prst="roundRect">
            <a:avLst>
              <a:gd name="adj" fmla="val 4386"/>
            </a:avLst>
          </a:prstGeom>
          <a:blipFill dpi="0"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gradFill>
              <a:gsLst>
                <a:gs pos="52300">
                  <a:schemeClr val="bg1">
                    <a:alpha val="2000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030345"/>
            <a:ext cx="9144000" cy="116030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chemeClr val="bg1"/>
                </a:solidFill>
              </a:rPr>
              <a:t>个人介绍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799562" y="3282724"/>
            <a:ext cx="4592876" cy="57943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2021</a:t>
            </a:r>
            <a:r>
              <a:rPr lang="zh-CN" altLang="en-US" dirty="0">
                <a:solidFill>
                  <a:schemeClr val="bg1"/>
                </a:solidFill>
              </a:rPr>
              <a:t>届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AFC27B9-9DCC-495B-86D3-C24DE8535D0F}"/>
              </a:ext>
            </a:extLst>
          </p:cNvPr>
          <p:cNvCxnSpPr>
            <a:cxnSpLocks/>
          </p:cNvCxnSpPr>
          <p:nvPr/>
        </p:nvCxnSpPr>
        <p:spPr>
          <a:xfrm>
            <a:off x="5736000" y="3917406"/>
            <a:ext cx="720000" cy="0"/>
          </a:xfrm>
          <a:prstGeom prst="lin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iconfont-117-337962">
            <a:extLst>
              <a:ext uri="{FF2B5EF4-FFF2-40B4-BE49-F238E27FC236}">
                <a16:creationId xmlns:a16="http://schemas.microsoft.com/office/drawing/2014/main" id="{AD8DCE8E-B40F-4ED6-8066-AC8908BC8311}"/>
              </a:ext>
            </a:extLst>
          </p:cNvPr>
          <p:cNvSpPr/>
          <p:nvPr/>
        </p:nvSpPr>
        <p:spPr>
          <a:xfrm rot="1750254">
            <a:off x="3811782" y="1858892"/>
            <a:ext cx="609685" cy="608200"/>
          </a:xfrm>
          <a:custGeom>
            <a:avLst/>
            <a:gdLst>
              <a:gd name="T0" fmla="*/ 12630 w 12833"/>
              <a:gd name="T1" fmla="*/ 64 h 12800"/>
              <a:gd name="T2" fmla="*/ 12413 w 12833"/>
              <a:gd name="T3" fmla="*/ 0 h 12800"/>
              <a:gd name="T4" fmla="*/ 12191 w 12833"/>
              <a:gd name="T5" fmla="*/ 67 h 12800"/>
              <a:gd name="T6" fmla="*/ 191 w 12833"/>
              <a:gd name="T7" fmla="*/ 8067 h 12800"/>
              <a:gd name="T8" fmla="*/ 16 w 12833"/>
              <a:gd name="T9" fmla="*/ 8441 h 12800"/>
              <a:gd name="T10" fmla="*/ 265 w 12833"/>
              <a:gd name="T11" fmla="*/ 8771 h 12800"/>
              <a:gd name="T12" fmla="*/ 3394 w 12833"/>
              <a:gd name="T13" fmla="*/ 10023 h 12800"/>
              <a:gd name="T14" fmla="*/ 4866 w 12833"/>
              <a:gd name="T15" fmla="*/ 12598 h 12800"/>
              <a:gd name="T16" fmla="*/ 5209 w 12833"/>
              <a:gd name="T17" fmla="*/ 12800 h 12800"/>
              <a:gd name="T18" fmla="*/ 5213 w 12833"/>
              <a:gd name="T19" fmla="*/ 12800 h 12800"/>
              <a:gd name="T20" fmla="*/ 5556 w 12833"/>
              <a:gd name="T21" fmla="*/ 12606 h 12800"/>
              <a:gd name="T22" fmla="*/ 6387 w 12833"/>
              <a:gd name="T23" fmla="*/ 11220 h 12800"/>
              <a:gd name="T24" fmla="*/ 10264 w 12833"/>
              <a:gd name="T25" fmla="*/ 12771 h 12800"/>
              <a:gd name="T26" fmla="*/ 10413 w 12833"/>
              <a:gd name="T27" fmla="*/ 12800 h 12800"/>
              <a:gd name="T28" fmla="*/ 10609 w 12833"/>
              <a:gd name="T29" fmla="*/ 12748 h 12800"/>
              <a:gd name="T30" fmla="*/ 10807 w 12833"/>
              <a:gd name="T31" fmla="*/ 12465 h 12800"/>
              <a:gd name="T32" fmla="*/ 12807 w 12833"/>
              <a:gd name="T33" fmla="*/ 466 h 12800"/>
              <a:gd name="T34" fmla="*/ 12630 w 12833"/>
              <a:gd name="T35" fmla="*/ 64 h 12800"/>
              <a:gd name="T36" fmla="*/ 1268 w 12833"/>
              <a:gd name="T37" fmla="*/ 8311 h 12800"/>
              <a:gd name="T38" fmla="*/ 10537 w 12833"/>
              <a:gd name="T39" fmla="*/ 2130 h 12800"/>
              <a:gd name="T40" fmla="*/ 3797 w 12833"/>
              <a:gd name="T41" fmla="*/ 9345 h 12800"/>
              <a:gd name="T42" fmla="*/ 3691 w 12833"/>
              <a:gd name="T43" fmla="*/ 9280 h 12800"/>
              <a:gd name="T44" fmla="*/ 1268 w 12833"/>
              <a:gd name="T45" fmla="*/ 8311 h 12800"/>
              <a:gd name="T46" fmla="*/ 4089 w 12833"/>
              <a:gd name="T47" fmla="*/ 9626 h 12800"/>
              <a:gd name="T48" fmla="*/ 4086 w 12833"/>
              <a:gd name="T49" fmla="*/ 9622 h 12800"/>
              <a:gd name="T50" fmla="*/ 11663 w 12833"/>
              <a:gd name="T51" fmla="*/ 1512 h 12800"/>
              <a:gd name="T52" fmla="*/ 5203 w 12833"/>
              <a:gd name="T53" fmla="*/ 11577 h 12800"/>
              <a:gd name="T54" fmla="*/ 4089 w 12833"/>
              <a:gd name="T55" fmla="*/ 9626 h 12800"/>
              <a:gd name="T56" fmla="*/ 10100 w 12833"/>
              <a:gd name="T57" fmla="*/ 11843 h 12800"/>
              <a:gd name="T58" fmla="*/ 6683 w 12833"/>
              <a:gd name="T59" fmla="*/ 10477 h 12800"/>
              <a:gd name="T60" fmla="*/ 6434 w 12833"/>
              <a:gd name="T61" fmla="*/ 10429 h 12800"/>
              <a:gd name="T62" fmla="*/ 11695 w 12833"/>
              <a:gd name="T63" fmla="*/ 2274 h 12800"/>
              <a:gd name="T64" fmla="*/ 10100 w 12833"/>
              <a:gd name="T65" fmla="*/ 11843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33" h="12800">
                <a:moveTo>
                  <a:pt x="12630" y="64"/>
                </a:moveTo>
                <a:cubicBezTo>
                  <a:pt x="12564" y="21"/>
                  <a:pt x="12488" y="0"/>
                  <a:pt x="12413" y="0"/>
                </a:cubicBezTo>
                <a:cubicBezTo>
                  <a:pt x="12336" y="0"/>
                  <a:pt x="12258" y="22"/>
                  <a:pt x="12191" y="67"/>
                </a:cubicBezTo>
                <a:lnTo>
                  <a:pt x="191" y="8067"/>
                </a:lnTo>
                <a:cubicBezTo>
                  <a:pt x="68" y="8149"/>
                  <a:pt x="0" y="8293"/>
                  <a:pt x="16" y="8441"/>
                </a:cubicBezTo>
                <a:cubicBezTo>
                  <a:pt x="31" y="8589"/>
                  <a:pt x="127" y="8717"/>
                  <a:pt x="265" y="8771"/>
                </a:cubicBezTo>
                <a:lnTo>
                  <a:pt x="3394" y="10023"/>
                </a:lnTo>
                <a:lnTo>
                  <a:pt x="4866" y="12598"/>
                </a:lnTo>
                <a:cubicBezTo>
                  <a:pt x="4936" y="12722"/>
                  <a:pt x="5067" y="12798"/>
                  <a:pt x="5209" y="12800"/>
                </a:cubicBezTo>
                <a:lnTo>
                  <a:pt x="5213" y="12800"/>
                </a:lnTo>
                <a:cubicBezTo>
                  <a:pt x="5353" y="12800"/>
                  <a:pt x="5484" y="12726"/>
                  <a:pt x="5556" y="12606"/>
                </a:cubicBezTo>
                <a:lnTo>
                  <a:pt x="6387" y="11220"/>
                </a:lnTo>
                <a:lnTo>
                  <a:pt x="10264" y="12771"/>
                </a:lnTo>
                <a:cubicBezTo>
                  <a:pt x="10312" y="12790"/>
                  <a:pt x="10362" y="12800"/>
                  <a:pt x="10413" y="12800"/>
                </a:cubicBezTo>
                <a:cubicBezTo>
                  <a:pt x="10481" y="12800"/>
                  <a:pt x="10548" y="12782"/>
                  <a:pt x="10609" y="12748"/>
                </a:cubicBezTo>
                <a:cubicBezTo>
                  <a:pt x="10714" y="12689"/>
                  <a:pt x="10787" y="12585"/>
                  <a:pt x="10807" y="12465"/>
                </a:cubicBezTo>
                <a:lnTo>
                  <a:pt x="12807" y="466"/>
                </a:lnTo>
                <a:cubicBezTo>
                  <a:pt x="12833" y="308"/>
                  <a:pt x="12764" y="151"/>
                  <a:pt x="12630" y="64"/>
                </a:cubicBezTo>
                <a:close/>
                <a:moveTo>
                  <a:pt x="1268" y="8311"/>
                </a:moveTo>
                <a:lnTo>
                  <a:pt x="10537" y="2130"/>
                </a:lnTo>
                <a:lnTo>
                  <a:pt x="3797" y="9345"/>
                </a:lnTo>
                <a:cubicBezTo>
                  <a:pt x="3762" y="9324"/>
                  <a:pt x="3730" y="9296"/>
                  <a:pt x="3691" y="9280"/>
                </a:cubicBezTo>
                <a:lnTo>
                  <a:pt x="1268" y="8311"/>
                </a:lnTo>
                <a:close/>
                <a:moveTo>
                  <a:pt x="4089" y="9626"/>
                </a:moveTo>
                <a:cubicBezTo>
                  <a:pt x="4088" y="9624"/>
                  <a:pt x="4087" y="9624"/>
                  <a:pt x="4086" y="9622"/>
                </a:cubicBezTo>
                <a:lnTo>
                  <a:pt x="11663" y="1512"/>
                </a:lnTo>
                <a:lnTo>
                  <a:pt x="5203" y="11577"/>
                </a:lnTo>
                <a:lnTo>
                  <a:pt x="4089" y="9626"/>
                </a:lnTo>
                <a:close/>
                <a:moveTo>
                  <a:pt x="10100" y="11843"/>
                </a:moveTo>
                <a:lnTo>
                  <a:pt x="6683" y="10477"/>
                </a:lnTo>
                <a:cubicBezTo>
                  <a:pt x="6602" y="10445"/>
                  <a:pt x="6518" y="10434"/>
                  <a:pt x="6434" y="10429"/>
                </a:cubicBezTo>
                <a:lnTo>
                  <a:pt x="11695" y="2274"/>
                </a:lnTo>
                <a:lnTo>
                  <a:pt x="10100" y="11843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弧形 25">
            <a:extLst>
              <a:ext uri="{FF2B5EF4-FFF2-40B4-BE49-F238E27FC236}">
                <a16:creationId xmlns:a16="http://schemas.microsoft.com/office/drawing/2014/main" id="{E21AF8FB-266C-432E-A48F-A40ABAE75D4D}"/>
              </a:ext>
            </a:extLst>
          </p:cNvPr>
          <p:cNvSpPr/>
          <p:nvPr/>
        </p:nvSpPr>
        <p:spPr>
          <a:xfrm>
            <a:off x="2697921" y="1332067"/>
            <a:ext cx="4670570" cy="4670570"/>
          </a:xfrm>
          <a:prstGeom prst="arc">
            <a:avLst>
              <a:gd name="adj1" fmla="val 3164601"/>
              <a:gd name="adj2" fmla="val 18615385"/>
            </a:avLst>
          </a:prstGeom>
          <a:ln>
            <a:gradFill>
              <a:gsLst>
                <a:gs pos="12000">
                  <a:schemeClr val="bg1">
                    <a:alpha val="1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9313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>
            <a:extLst>
              <a:ext uri="{FF2B5EF4-FFF2-40B4-BE49-F238E27FC236}">
                <a16:creationId xmlns:a16="http://schemas.microsoft.com/office/drawing/2014/main" id="{B1C2981B-B37D-4CB0-8537-B9611B9CD19E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89" b="42870"/>
          <a:stretch>
            <a:fillRect/>
          </a:stretch>
        </p:blipFill>
        <p:spPr>
          <a:xfrm rot="691214">
            <a:off x="-741250" y="1716825"/>
            <a:ext cx="12311504" cy="6181217"/>
          </a:xfrm>
          <a:custGeom>
            <a:avLst/>
            <a:gdLst>
              <a:gd name="connsiteX0" fmla="*/ 0 w 12311504"/>
              <a:gd name="connsiteY0" fmla="*/ 0 h 6181217"/>
              <a:gd name="connsiteX1" fmla="*/ 12311504 w 12311504"/>
              <a:gd name="connsiteY1" fmla="*/ 0 h 6181217"/>
              <a:gd name="connsiteX2" fmla="*/ 12311504 w 12311504"/>
              <a:gd name="connsiteY2" fmla="*/ 3928670 h 6181217"/>
              <a:gd name="connsiteX3" fmla="*/ 1259856 w 12311504"/>
              <a:gd name="connsiteY3" fmla="*/ 6181217 h 618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1504" h="6181217">
                <a:moveTo>
                  <a:pt x="0" y="0"/>
                </a:moveTo>
                <a:lnTo>
                  <a:pt x="12311504" y="0"/>
                </a:lnTo>
                <a:lnTo>
                  <a:pt x="12311504" y="3928670"/>
                </a:lnTo>
                <a:lnTo>
                  <a:pt x="1259856" y="6181217"/>
                </a:lnTo>
                <a:close/>
              </a:path>
            </a:pathLst>
          </a:cu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29613630-558B-4A9F-8DE7-052A2E389E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581" r="28654" b="2308"/>
          <a:stretch>
            <a:fillRect/>
          </a:stretch>
        </p:blipFill>
        <p:spPr>
          <a:xfrm>
            <a:off x="4677248" y="0"/>
            <a:ext cx="7514753" cy="6858000"/>
          </a:xfrm>
          <a:custGeom>
            <a:avLst/>
            <a:gdLst>
              <a:gd name="connsiteX0" fmla="*/ 0 w 7514753"/>
              <a:gd name="connsiteY0" fmla="*/ 0 h 6858000"/>
              <a:gd name="connsiteX1" fmla="*/ 7514753 w 7514753"/>
              <a:gd name="connsiteY1" fmla="*/ 0 h 6858000"/>
              <a:gd name="connsiteX2" fmla="*/ 7514753 w 7514753"/>
              <a:gd name="connsiteY2" fmla="*/ 6858000 h 6858000"/>
              <a:gd name="connsiteX3" fmla="*/ 0 w 751475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4753" h="6858000">
                <a:moveTo>
                  <a:pt x="0" y="0"/>
                </a:moveTo>
                <a:lnTo>
                  <a:pt x="7514753" y="0"/>
                </a:lnTo>
                <a:lnTo>
                  <a:pt x="751475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CD8FCBD7-A191-4A19-A44F-D0A32677F477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42" b="46646"/>
          <a:stretch>
            <a:fillRect/>
          </a:stretch>
        </p:blipFill>
        <p:spPr>
          <a:xfrm rot="20455837">
            <a:off x="1502822" y="1329149"/>
            <a:ext cx="12001121" cy="6947918"/>
          </a:xfrm>
          <a:custGeom>
            <a:avLst/>
            <a:gdLst>
              <a:gd name="connsiteX0" fmla="*/ 10652312 w 12001121"/>
              <a:gd name="connsiteY0" fmla="*/ 0 h 6947918"/>
              <a:gd name="connsiteX1" fmla="*/ 12001121 w 12001121"/>
              <a:gd name="connsiteY1" fmla="*/ 466260 h 6947918"/>
              <a:gd name="connsiteX2" fmla="*/ 9760524 w 12001121"/>
              <a:gd name="connsiteY2" fmla="*/ 6947918 h 6947918"/>
              <a:gd name="connsiteX3" fmla="*/ 0 w 12001121"/>
              <a:gd name="connsiteY3" fmla="*/ 3573873 h 6947918"/>
              <a:gd name="connsiteX4" fmla="*/ 0 w 12001121"/>
              <a:gd name="connsiteY4" fmla="*/ 0 h 694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01121" h="6947918">
                <a:moveTo>
                  <a:pt x="10652312" y="0"/>
                </a:moveTo>
                <a:lnTo>
                  <a:pt x="12001121" y="466260"/>
                </a:lnTo>
                <a:lnTo>
                  <a:pt x="9760524" y="6947918"/>
                </a:lnTo>
                <a:lnTo>
                  <a:pt x="0" y="35738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66F6B7E7-197E-48DB-82F7-E5CEFFF3078A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948" t="35467" r="3631" b="1021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4" name="标题 1">
            <a:extLst>
              <a:ext uri="{FF2B5EF4-FFF2-40B4-BE49-F238E27FC236}">
                <a16:creationId xmlns:a16="http://schemas.microsoft.com/office/drawing/2014/main" id="{ACDBF24A-1BF9-4194-99BB-1E5FC31D1799}"/>
              </a:ext>
            </a:extLst>
          </p:cNvPr>
          <p:cNvSpPr txBox="1">
            <a:spLocks/>
          </p:cNvSpPr>
          <p:nvPr/>
        </p:nvSpPr>
        <p:spPr>
          <a:xfrm>
            <a:off x="530252" y="509907"/>
            <a:ext cx="5565748" cy="8309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4000" b="1" dirty="0">
                <a:solidFill>
                  <a:schemeClr val="bg1"/>
                </a:solidFill>
              </a:rPr>
              <a:t>个人介绍</a:t>
            </a: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DDCD93E-7504-4F5D-8251-38DC6436B740}"/>
              </a:ext>
            </a:extLst>
          </p:cNvPr>
          <p:cNvSpPr/>
          <p:nvPr/>
        </p:nvSpPr>
        <p:spPr>
          <a:xfrm>
            <a:off x="0" y="4313848"/>
            <a:ext cx="12192000" cy="2544152"/>
          </a:xfrm>
          <a:custGeom>
            <a:avLst/>
            <a:gdLst>
              <a:gd name="connsiteX0" fmla="*/ 509702 w 12192000"/>
              <a:gd name="connsiteY0" fmla="*/ 0 h 2544152"/>
              <a:gd name="connsiteX1" fmla="*/ 11840306 w 12192000"/>
              <a:gd name="connsiteY1" fmla="*/ 0 h 2544152"/>
              <a:gd name="connsiteX2" fmla="*/ 12192000 w 12192000"/>
              <a:gd name="connsiteY2" fmla="*/ 252487 h 2544152"/>
              <a:gd name="connsiteX3" fmla="*/ 12192000 w 12192000"/>
              <a:gd name="connsiteY3" fmla="*/ 2544152 h 2544152"/>
              <a:gd name="connsiteX4" fmla="*/ 0 w 12192000"/>
              <a:gd name="connsiteY4" fmla="*/ 2544152 h 2544152"/>
              <a:gd name="connsiteX5" fmla="*/ 0 w 12192000"/>
              <a:gd name="connsiteY5" fmla="*/ 365924 h 2544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2544152">
                <a:moveTo>
                  <a:pt x="509702" y="0"/>
                </a:moveTo>
                <a:lnTo>
                  <a:pt x="11840306" y="0"/>
                </a:lnTo>
                <a:lnTo>
                  <a:pt x="12192000" y="252487"/>
                </a:lnTo>
                <a:lnTo>
                  <a:pt x="12192000" y="2544152"/>
                </a:lnTo>
                <a:lnTo>
                  <a:pt x="0" y="2544152"/>
                </a:lnTo>
                <a:lnTo>
                  <a:pt x="0" y="365924"/>
                </a:lnTo>
                <a:close/>
              </a:path>
            </a:pathLst>
          </a:custGeom>
          <a:blipFill dpi="0" rotWithShape="0">
            <a:blip r:embed="rId7" cstate="screen">
              <a:lum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755A8062-A863-4213-80EC-EE5EB39E5E3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5" name="iconfont-117-337962">
            <a:extLst>
              <a:ext uri="{FF2B5EF4-FFF2-40B4-BE49-F238E27FC236}">
                <a16:creationId xmlns:a16="http://schemas.microsoft.com/office/drawing/2014/main" id="{4577B24D-3AF9-4C6D-B7E3-C1B25E56ACD3}"/>
              </a:ext>
            </a:extLst>
          </p:cNvPr>
          <p:cNvSpPr/>
          <p:nvPr/>
        </p:nvSpPr>
        <p:spPr>
          <a:xfrm rot="1750254">
            <a:off x="4228906" y="1153480"/>
            <a:ext cx="609685" cy="608200"/>
          </a:xfrm>
          <a:custGeom>
            <a:avLst/>
            <a:gdLst>
              <a:gd name="T0" fmla="*/ 12630 w 12833"/>
              <a:gd name="T1" fmla="*/ 64 h 12800"/>
              <a:gd name="T2" fmla="*/ 12413 w 12833"/>
              <a:gd name="T3" fmla="*/ 0 h 12800"/>
              <a:gd name="T4" fmla="*/ 12191 w 12833"/>
              <a:gd name="T5" fmla="*/ 67 h 12800"/>
              <a:gd name="T6" fmla="*/ 191 w 12833"/>
              <a:gd name="T7" fmla="*/ 8067 h 12800"/>
              <a:gd name="T8" fmla="*/ 16 w 12833"/>
              <a:gd name="T9" fmla="*/ 8441 h 12800"/>
              <a:gd name="T10" fmla="*/ 265 w 12833"/>
              <a:gd name="T11" fmla="*/ 8771 h 12800"/>
              <a:gd name="T12" fmla="*/ 3394 w 12833"/>
              <a:gd name="T13" fmla="*/ 10023 h 12800"/>
              <a:gd name="T14" fmla="*/ 4866 w 12833"/>
              <a:gd name="T15" fmla="*/ 12598 h 12800"/>
              <a:gd name="T16" fmla="*/ 5209 w 12833"/>
              <a:gd name="T17" fmla="*/ 12800 h 12800"/>
              <a:gd name="T18" fmla="*/ 5213 w 12833"/>
              <a:gd name="T19" fmla="*/ 12800 h 12800"/>
              <a:gd name="T20" fmla="*/ 5556 w 12833"/>
              <a:gd name="T21" fmla="*/ 12606 h 12800"/>
              <a:gd name="T22" fmla="*/ 6387 w 12833"/>
              <a:gd name="T23" fmla="*/ 11220 h 12800"/>
              <a:gd name="T24" fmla="*/ 10264 w 12833"/>
              <a:gd name="T25" fmla="*/ 12771 h 12800"/>
              <a:gd name="T26" fmla="*/ 10413 w 12833"/>
              <a:gd name="T27" fmla="*/ 12800 h 12800"/>
              <a:gd name="T28" fmla="*/ 10609 w 12833"/>
              <a:gd name="T29" fmla="*/ 12748 h 12800"/>
              <a:gd name="T30" fmla="*/ 10807 w 12833"/>
              <a:gd name="T31" fmla="*/ 12465 h 12800"/>
              <a:gd name="T32" fmla="*/ 12807 w 12833"/>
              <a:gd name="T33" fmla="*/ 466 h 12800"/>
              <a:gd name="T34" fmla="*/ 12630 w 12833"/>
              <a:gd name="T35" fmla="*/ 64 h 12800"/>
              <a:gd name="T36" fmla="*/ 1268 w 12833"/>
              <a:gd name="T37" fmla="*/ 8311 h 12800"/>
              <a:gd name="T38" fmla="*/ 10537 w 12833"/>
              <a:gd name="T39" fmla="*/ 2130 h 12800"/>
              <a:gd name="T40" fmla="*/ 3797 w 12833"/>
              <a:gd name="T41" fmla="*/ 9345 h 12800"/>
              <a:gd name="T42" fmla="*/ 3691 w 12833"/>
              <a:gd name="T43" fmla="*/ 9280 h 12800"/>
              <a:gd name="T44" fmla="*/ 1268 w 12833"/>
              <a:gd name="T45" fmla="*/ 8311 h 12800"/>
              <a:gd name="T46" fmla="*/ 4089 w 12833"/>
              <a:gd name="T47" fmla="*/ 9626 h 12800"/>
              <a:gd name="T48" fmla="*/ 4086 w 12833"/>
              <a:gd name="T49" fmla="*/ 9622 h 12800"/>
              <a:gd name="T50" fmla="*/ 11663 w 12833"/>
              <a:gd name="T51" fmla="*/ 1512 h 12800"/>
              <a:gd name="T52" fmla="*/ 5203 w 12833"/>
              <a:gd name="T53" fmla="*/ 11577 h 12800"/>
              <a:gd name="T54" fmla="*/ 4089 w 12833"/>
              <a:gd name="T55" fmla="*/ 9626 h 12800"/>
              <a:gd name="T56" fmla="*/ 10100 w 12833"/>
              <a:gd name="T57" fmla="*/ 11843 h 12800"/>
              <a:gd name="T58" fmla="*/ 6683 w 12833"/>
              <a:gd name="T59" fmla="*/ 10477 h 12800"/>
              <a:gd name="T60" fmla="*/ 6434 w 12833"/>
              <a:gd name="T61" fmla="*/ 10429 h 12800"/>
              <a:gd name="T62" fmla="*/ 11695 w 12833"/>
              <a:gd name="T63" fmla="*/ 2274 h 12800"/>
              <a:gd name="T64" fmla="*/ 10100 w 12833"/>
              <a:gd name="T65" fmla="*/ 11843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33" h="12800">
                <a:moveTo>
                  <a:pt x="12630" y="64"/>
                </a:moveTo>
                <a:cubicBezTo>
                  <a:pt x="12564" y="21"/>
                  <a:pt x="12488" y="0"/>
                  <a:pt x="12413" y="0"/>
                </a:cubicBezTo>
                <a:cubicBezTo>
                  <a:pt x="12336" y="0"/>
                  <a:pt x="12258" y="22"/>
                  <a:pt x="12191" y="67"/>
                </a:cubicBezTo>
                <a:lnTo>
                  <a:pt x="191" y="8067"/>
                </a:lnTo>
                <a:cubicBezTo>
                  <a:pt x="68" y="8149"/>
                  <a:pt x="0" y="8293"/>
                  <a:pt x="16" y="8441"/>
                </a:cubicBezTo>
                <a:cubicBezTo>
                  <a:pt x="31" y="8589"/>
                  <a:pt x="127" y="8717"/>
                  <a:pt x="265" y="8771"/>
                </a:cubicBezTo>
                <a:lnTo>
                  <a:pt x="3394" y="10023"/>
                </a:lnTo>
                <a:lnTo>
                  <a:pt x="4866" y="12598"/>
                </a:lnTo>
                <a:cubicBezTo>
                  <a:pt x="4936" y="12722"/>
                  <a:pt x="5067" y="12798"/>
                  <a:pt x="5209" y="12800"/>
                </a:cubicBezTo>
                <a:lnTo>
                  <a:pt x="5213" y="12800"/>
                </a:lnTo>
                <a:cubicBezTo>
                  <a:pt x="5353" y="12800"/>
                  <a:pt x="5484" y="12726"/>
                  <a:pt x="5556" y="12606"/>
                </a:cubicBezTo>
                <a:lnTo>
                  <a:pt x="6387" y="11220"/>
                </a:lnTo>
                <a:lnTo>
                  <a:pt x="10264" y="12771"/>
                </a:lnTo>
                <a:cubicBezTo>
                  <a:pt x="10312" y="12790"/>
                  <a:pt x="10362" y="12800"/>
                  <a:pt x="10413" y="12800"/>
                </a:cubicBezTo>
                <a:cubicBezTo>
                  <a:pt x="10481" y="12800"/>
                  <a:pt x="10548" y="12782"/>
                  <a:pt x="10609" y="12748"/>
                </a:cubicBezTo>
                <a:cubicBezTo>
                  <a:pt x="10714" y="12689"/>
                  <a:pt x="10787" y="12585"/>
                  <a:pt x="10807" y="12465"/>
                </a:cubicBezTo>
                <a:lnTo>
                  <a:pt x="12807" y="466"/>
                </a:lnTo>
                <a:cubicBezTo>
                  <a:pt x="12833" y="308"/>
                  <a:pt x="12764" y="151"/>
                  <a:pt x="12630" y="64"/>
                </a:cubicBezTo>
                <a:close/>
                <a:moveTo>
                  <a:pt x="1268" y="8311"/>
                </a:moveTo>
                <a:lnTo>
                  <a:pt x="10537" y="2130"/>
                </a:lnTo>
                <a:lnTo>
                  <a:pt x="3797" y="9345"/>
                </a:lnTo>
                <a:cubicBezTo>
                  <a:pt x="3762" y="9324"/>
                  <a:pt x="3730" y="9296"/>
                  <a:pt x="3691" y="9280"/>
                </a:cubicBezTo>
                <a:lnTo>
                  <a:pt x="1268" y="8311"/>
                </a:lnTo>
                <a:close/>
                <a:moveTo>
                  <a:pt x="4089" y="9626"/>
                </a:moveTo>
                <a:cubicBezTo>
                  <a:pt x="4088" y="9624"/>
                  <a:pt x="4087" y="9624"/>
                  <a:pt x="4086" y="9622"/>
                </a:cubicBezTo>
                <a:lnTo>
                  <a:pt x="11663" y="1512"/>
                </a:lnTo>
                <a:lnTo>
                  <a:pt x="5203" y="11577"/>
                </a:lnTo>
                <a:lnTo>
                  <a:pt x="4089" y="9626"/>
                </a:lnTo>
                <a:close/>
                <a:moveTo>
                  <a:pt x="10100" y="11843"/>
                </a:moveTo>
                <a:lnTo>
                  <a:pt x="6683" y="10477"/>
                </a:lnTo>
                <a:cubicBezTo>
                  <a:pt x="6602" y="10445"/>
                  <a:pt x="6518" y="10434"/>
                  <a:pt x="6434" y="10429"/>
                </a:cubicBezTo>
                <a:lnTo>
                  <a:pt x="11695" y="2274"/>
                </a:lnTo>
                <a:lnTo>
                  <a:pt x="10100" y="11843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弧形 65">
            <a:extLst>
              <a:ext uri="{FF2B5EF4-FFF2-40B4-BE49-F238E27FC236}">
                <a16:creationId xmlns:a16="http://schemas.microsoft.com/office/drawing/2014/main" id="{F5405BE4-D6AF-44D6-98DC-01DB0EDCB8A5}"/>
              </a:ext>
            </a:extLst>
          </p:cNvPr>
          <p:cNvSpPr/>
          <p:nvPr/>
        </p:nvSpPr>
        <p:spPr>
          <a:xfrm>
            <a:off x="3609948" y="1145558"/>
            <a:ext cx="4670570" cy="4670570"/>
          </a:xfrm>
          <a:prstGeom prst="arc">
            <a:avLst>
              <a:gd name="adj1" fmla="val 6935841"/>
              <a:gd name="adj2" fmla="val 13861297"/>
            </a:avLst>
          </a:prstGeom>
          <a:ln>
            <a:gradFill>
              <a:gsLst>
                <a:gs pos="12000">
                  <a:schemeClr val="bg1">
                    <a:alpha val="1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CC0EF8A-67AB-4AA6-B34F-794E4B0523DF}"/>
              </a:ext>
            </a:extLst>
          </p:cNvPr>
          <p:cNvGrpSpPr/>
          <p:nvPr/>
        </p:nvGrpSpPr>
        <p:grpSpPr>
          <a:xfrm>
            <a:off x="675392" y="1678025"/>
            <a:ext cx="2572956" cy="3382857"/>
            <a:chOff x="675392" y="1678025"/>
            <a:chExt cx="2572956" cy="3382857"/>
          </a:xfrm>
          <a:effectLst>
            <a:reflection blurRad="6350" stA="20000" endPos="30000" dist="50800" dir="5400000" sy="-100000" algn="bl" rotWithShape="0"/>
          </a:effectLst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240FB4C-4977-4135-BC45-EECD8E3A280B}"/>
                </a:ext>
              </a:extLst>
            </p:cNvPr>
            <p:cNvSpPr/>
            <p:nvPr/>
          </p:nvSpPr>
          <p:spPr>
            <a:xfrm>
              <a:off x="675392" y="1678025"/>
              <a:ext cx="2572956" cy="3382857"/>
            </a:xfrm>
            <a:prstGeom prst="roundRect">
              <a:avLst>
                <a:gd name="adj" fmla="val 4104"/>
              </a:avLst>
            </a:prstGeom>
            <a:blipFill dpi="0" rotWithShape="1">
              <a:blip r:embed="rId9" cstate="screen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6B7B1D35-6B72-4841-9F9B-19EEF217A122}"/>
                </a:ext>
              </a:extLst>
            </p:cNvPr>
            <p:cNvSpPr/>
            <p:nvPr/>
          </p:nvSpPr>
          <p:spPr>
            <a:xfrm>
              <a:off x="773974" y="1795094"/>
              <a:ext cx="2375793" cy="3109164"/>
            </a:xfrm>
            <a:prstGeom prst="roundRect">
              <a:avLst>
                <a:gd name="adj" fmla="val 4050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algn="ctr" rotWithShape="0">
                <a:srgbClr val="4C06B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463E43E-DF59-4ADC-8B21-B582E9EC9787}"/>
                </a:ext>
              </a:extLst>
            </p:cNvPr>
            <p:cNvSpPr txBox="1"/>
            <p:nvPr/>
          </p:nvSpPr>
          <p:spPr>
            <a:xfrm>
              <a:off x="773973" y="1994085"/>
              <a:ext cx="2375793" cy="549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2600" b="1">
                  <a:solidFill>
                    <a:srgbClr val="DF6FD2"/>
                  </a:solidFill>
                </a:defRPr>
              </a:lvl1pPr>
            </a:lstStyle>
            <a:p>
              <a:r>
                <a:rPr lang="zh-CN" altLang="en-US" dirty="0"/>
                <a:t>学生会内职务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9198F29D-FA93-4811-B5EA-C4BBAC9F9C31}"/>
                </a:ext>
              </a:extLst>
            </p:cNvPr>
            <p:cNvCxnSpPr>
              <a:cxnSpLocks/>
            </p:cNvCxnSpPr>
            <p:nvPr/>
          </p:nvCxnSpPr>
          <p:spPr>
            <a:xfrm>
              <a:off x="1056680" y="2613456"/>
              <a:ext cx="1812166" cy="0"/>
            </a:xfrm>
            <a:prstGeom prst="line">
              <a:avLst/>
            </a:prstGeom>
            <a:ln w="15875">
              <a:solidFill>
                <a:srgbClr val="DF6F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98D7C39-2C29-4F4A-B3FC-58079FCFDA04}"/>
                </a:ext>
              </a:extLst>
            </p:cNvPr>
            <p:cNvSpPr txBox="1"/>
            <p:nvPr/>
          </p:nvSpPr>
          <p:spPr>
            <a:xfrm>
              <a:off x="881869" y="2870739"/>
              <a:ext cx="2160000" cy="813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2400" b="1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机械工程学院</a:t>
              </a:r>
              <a:endPara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秘书处部长</a:t>
              </a: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8EC2848-6A66-4A22-AB3C-86DA385E54B2}"/>
                </a:ext>
              </a:extLst>
            </p:cNvPr>
            <p:cNvSpPr/>
            <p:nvPr/>
          </p:nvSpPr>
          <p:spPr>
            <a:xfrm rot="16200000">
              <a:off x="2399311" y="4153803"/>
              <a:ext cx="771532" cy="729378"/>
            </a:xfrm>
            <a:custGeom>
              <a:avLst/>
              <a:gdLst>
                <a:gd name="connsiteX0" fmla="*/ 771532 w 771532"/>
                <a:gd name="connsiteY0" fmla="*/ 729378 h 729378"/>
                <a:gd name="connsiteX1" fmla="*/ 96220 w 771532"/>
                <a:gd name="connsiteY1" fmla="*/ 729378 h 729378"/>
                <a:gd name="connsiteX2" fmla="*/ 0 w 771532"/>
                <a:gd name="connsiteY2" fmla="*/ 633158 h 729378"/>
                <a:gd name="connsiteX3" fmla="*/ 0 w 771532"/>
                <a:gd name="connsiteY3" fmla="*/ 0 h 72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532" h="729378">
                  <a:moveTo>
                    <a:pt x="771532" y="729378"/>
                  </a:moveTo>
                  <a:lnTo>
                    <a:pt x="96220" y="729378"/>
                  </a:lnTo>
                  <a:cubicBezTo>
                    <a:pt x="43079" y="729378"/>
                    <a:pt x="0" y="686299"/>
                    <a:pt x="0" y="6331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CA5A729-A85B-4E18-B4F1-095298E54B12}"/>
              </a:ext>
            </a:extLst>
          </p:cNvPr>
          <p:cNvGrpSpPr/>
          <p:nvPr/>
        </p:nvGrpSpPr>
        <p:grpSpPr>
          <a:xfrm>
            <a:off x="3421732" y="2286000"/>
            <a:ext cx="2572958" cy="3708400"/>
            <a:chOff x="3421732" y="2286000"/>
            <a:chExt cx="2572958" cy="3708400"/>
          </a:xfrm>
          <a:effectLst>
            <a:reflection blurRad="6350" stA="20000" endPos="30000" dist="50800" dir="5400000" sy="-100000" algn="bl" rotWithShape="0"/>
          </a:effectLst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FB5250E2-B6F0-4DC1-A2E5-02B4D3C2878D}"/>
                </a:ext>
              </a:extLst>
            </p:cNvPr>
            <p:cNvSpPr/>
            <p:nvPr/>
          </p:nvSpPr>
          <p:spPr>
            <a:xfrm>
              <a:off x="3421732" y="2286000"/>
              <a:ext cx="2572958" cy="3708400"/>
            </a:xfrm>
            <a:prstGeom prst="roundRect">
              <a:avLst>
                <a:gd name="adj" fmla="val 4104"/>
              </a:avLst>
            </a:prstGeom>
            <a:blipFill dpi="0" rotWithShape="1">
              <a:blip r:embed="rId11" cstate="screen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2E9B215D-E6BF-4D6A-9266-6CC0F7BF1B99}"/>
                </a:ext>
              </a:extLst>
            </p:cNvPr>
            <p:cNvSpPr/>
            <p:nvPr/>
          </p:nvSpPr>
          <p:spPr>
            <a:xfrm>
              <a:off x="3520315" y="2421930"/>
              <a:ext cx="2375795" cy="3408367"/>
            </a:xfrm>
            <a:prstGeom prst="roundRect">
              <a:avLst>
                <a:gd name="adj" fmla="val 4050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algn="ctr" rotWithShape="0">
                <a:srgbClr val="4C06B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25FAFB1-7BB6-4E1A-A635-6B7705E392C4}"/>
                </a:ext>
              </a:extLst>
            </p:cNvPr>
            <p:cNvSpPr txBox="1"/>
            <p:nvPr/>
          </p:nvSpPr>
          <p:spPr>
            <a:xfrm>
              <a:off x="3502778" y="2593144"/>
              <a:ext cx="2380757" cy="637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600" b="1" dirty="0">
                  <a:solidFill>
                    <a:srgbClr val="DF6FD2"/>
                  </a:solidFill>
                </a:rPr>
                <a:t>班级职务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A5634C55-1B69-41EA-9F00-AA3562ADD6CE}"/>
                </a:ext>
              </a:extLst>
            </p:cNvPr>
            <p:cNvCxnSpPr>
              <a:cxnSpLocks/>
            </p:cNvCxnSpPr>
            <p:nvPr/>
          </p:nvCxnSpPr>
          <p:spPr>
            <a:xfrm>
              <a:off x="3803021" y="3286050"/>
              <a:ext cx="1812167" cy="0"/>
            </a:xfrm>
            <a:prstGeom prst="line">
              <a:avLst/>
            </a:prstGeom>
            <a:ln w="15875">
              <a:solidFill>
                <a:srgbClr val="DF6F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8D09FC4-4DAF-4D89-B852-E0ECDAE28EA5}"/>
                </a:ext>
              </a:extLst>
            </p:cNvPr>
            <p:cNvSpPr txBox="1"/>
            <p:nvPr/>
          </p:nvSpPr>
          <p:spPr>
            <a:xfrm>
              <a:off x="3613156" y="3473070"/>
              <a:ext cx="2160000" cy="1182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09</a:t>
              </a: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级创新班任副班长，着力为于班长同学服务</a:t>
              </a: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60A4BEC-9EA6-406B-BAEB-9F7E6E6EE7CA}"/>
                </a:ext>
              </a:extLst>
            </p:cNvPr>
            <p:cNvSpPr/>
            <p:nvPr/>
          </p:nvSpPr>
          <p:spPr>
            <a:xfrm rot="16200000">
              <a:off x="5145655" y="5079842"/>
              <a:ext cx="771532" cy="729378"/>
            </a:xfrm>
            <a:custGeom>
              <a:avLst/>
              <a:gdLst>
                <a:gd name="connsiteX0" fmla="*/ 771532 w 771532"/>
                <a:gd name="connsiteY0" fmla="*/ 729378 h 729378"/>
                <a:gd name="connsiteX1" fmla="*/ 96220 w 771532"/>
                <a:gd name="connsiteY1" fmla="*/ 729378 h 729378"/>
                <a:gd name="connsiteX2" fmla="*/ 0 w 771532"/>
                <a:gd name="connsiteY2" fmla="*/ 633158 h 729378"/>
                <a:gd name="connsiteX3" fmla="*/ 0 w 771532"/>
                <a:gd name="connsiteY3" fmla="*/ 0 h 72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532" h="729378">
                  <a:moveTo>
                    <a:pt x="771532" y="729378"/>
                  </a:moveTo>
                  <a:lnTo>
                    <a:pt x="96220" y="729378"/>
                  </a:lnTo>
                  <a:cubicBezTo>
                    <a:pt x="43079" y="729378"/>
                    <a:pt x="0" y="686299"/>
                    <a:pt x="0" y="6331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C563F74-08C6-4DCE-B1BA-ED59BA2C0401}"/>
              </a:ext>
            </a:extLst>
          </p:cNvPr>
          <p:cNvGrpSpPr/>
          <p:nvPr/>
        </p:nvGrpSpPr>
        <p:grpSpPr>
          <a:xfrm>
            <a:off x="6183839" y="1678026"/>
            <a:ext cx="2572958" cy="3360192"/>
            <a:chOff x="6183839" y="1678026"/>
            <a:chExt cx="2572958" cy="3360192"/>
          </a:xfrm>
          <a:effectLst>
            <a:reflection blurRad="6350" stA="20000" endPos="30000" dist="50800" dir="5400000" sy="-100000" algn="bl" rotWithShape="0"/>
          </a:effectLst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3AB54175-4985-4D39-B916-F72BDAD7E1DC}"/>
                </a:ext>
              </a:extLst>
            </p:cNvPr>
            <p:cNvSpPr/>
            <p:nvPr/>
          </p:nvSpPr>
          <p:spPr>
            <a:xfrm>
              <a:off x="6183839" y="1678026"/>
              <a:ext cx="2572958" cy="3360192"/>
            </a:xfrm>
            <a:prstGeom prst="roundRect">
              <a:avLst>
                <a:gd name="adj" fmla="val 4104"/>
              </a:avLst>
            </a:prstGeom>
            <a:blipFill dpi="0" rotWithShape="1">
              <a:blip r:embed="rId11" cstate="screen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923301E3-74D5-4458-85F6-6046A5C982CC}"/>
                </a:ext>
              </a:extLst>
            </p:cNvPr>
            <p:cNvSpPr/>
            <p:nvPr/>
          </p:nvSpPr>
          <p:spPr>
            <a:xfrm>
              <a:off x="6282420" y="1795096"/>
              <a:ext cx="2375794" cy="3088332"/>
            </a:xfrm>
            <a:prstGeom prst="roundRect">
              <a:avLst>
                <a:gd name="adj" fmla="val 4050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algn="ctr" rotWithShape="0">
                <a:srgbClr val="4C06B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210391-8DAA-4FA1-B3F5-23C9E88B5FC1}"/>
                </a:ext>
              </a:extLst>
            </p:cNvPr>
            <p:cNvSpPr txBox="1"/>
            <p:nvPr/>
          </p:nvSpPr>
          <p:spPr>
            <a:xfrm>
              <a:off x="6267769" y="1994085"/>
              <a:ext cx="2331002" cy="549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600" b="1" dirty="0">
                  <a:solidFill>
                    <a:srgbClr val="DF6FD2"/>
                  </a:solidFill>
                </a:rPr>
                <a:t>参加社团组织</a:t>
              </a: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34C8259B-EB65-453B-93C9-AD0B8962916D}"/>
                </a:ext>
              </a:extLst>
            </p:cNvPr>
            <p:cNvCxnSpPr>
              <a:cxnSpLocks/>
            </p:cNvCxnSpPr>
            <p:nvPr/>
          </p:nvCxnSpPr>
          <p:spPr>
            <a:xfrm>
              <a:off x="6565126" y="2613456"/>
              <a:ext cx="1812166" cy="0"/>
            </a:xfrm>
            <a:prstGeom prst="line">
              <a:avLst/>
            </a:prstGeom>
            <a:ln w="15875">
              <a:solidFill>
                <a:srgbClr val="DF6F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C212B10-25F1-4F76-A07E-9B6CAB4A242E}"/>
                </a:ext>
              </a:extLst>
            </p:cNvPr>
            <p:cNvSpPr txBox="1"/>
            <p:nvPr/>
          </p:nvSpPr>
          <p:spPr>
            <a:xfrm>
              <a:off x="6353270" y="2870739"/>
              <a:ext cx="2160000" cy="155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参加裁判团，社研会等多个社团组织，锻炼和提高多方面的能力</a:t>
              </a: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C3CAE59-1890-4D6E-939A-46CB176CD7F8}"/>
                </a:ext>
              </a:extLst>
            </p:cNvPr>
            <p:cNvSpPr/>
            <p:nvPr/>
          </p:nvSpPr>
          <p:spPr>
            <a:xfrm rot="16200000">
              <a:off x="7907758" y="4132973"/>
              <a:ext cx="771532" cy="729378"/>
            </a:xfrm>
            <a:custGeom>
              <a:avLst/>
              <a:gdLst>
                <a:gd name="connsiteX0" fmla="*/ 771532 w 771532"/>
                <a:gd name="connsiteY0" fmla="*/ 729378 h 729378"/>
                <a:gd name="connsiteX1" fmla="*/ 96220 w 771532"/>
                <a:gd name="connsiteY1" fmla="*/ 729378 h 729378"/>
                <a:gd name="connsiteX2" fmla="*/ 0 w 771532"/>
                <a:gd name="connsiteY2" fmla="*/ 633158 h 729378"/>
                <a:gd name="connsiteX3" fmla="*/ 0 w 771532"/>
                <a:gd name="connsiteY3" fmla="*/ 0 h 72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532" h="729378">
                  <a:moveTo>
                    <a:pt x="771532" y="729378"/>
                  </a:moveTo>
                  <a:lnTo>
                    <a:pt x="96220" y="729378"/>
                  </a:lnTo>
                  <a:cubicBezTo>
                    <a:pt x="43079" y="729378"/>
                    <a:pt x="0" y="686299"/>
                    <a:pt x="0" y="6331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4BA471F-AB73-44F1-ACD9-F052BA371452}"/>
              </a:ext>
            </a:extLst>
          </p:cNvPr>
          <p:cNvGrpSpPr/>
          <p:nvPr/>
        </p:nvGrpSpPr>
        <p:grpSpPr>
          <a:xfrm>
            <a:off x="8945943" y="2286000"/>
            <a:ext cx="2572956" cy="3708400"/>
            <a:chOff x="8945943" y="2286000"/>
            <a:chExt cx="2572956" cy="3708400"/>
          </a:xfrm>
          <a:effectLst>
            <a:reflection blurRad="6350" stA="20000" endPos="30000" dist="50800" dir="5400000" sy="-100000" algn="bl" rotWithShape="0"/>
          </a:effectLst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0A7CC802-E2F3-4BB8-BAD7-03D0B458A790}"/>
                </a:ext>
              </a:extLst>
            </p:cNvPr>
            <p:cNvSpPr/>
            <p:nvPr/>
          </p:nvSpPr>
          <p:spPr>
            <a:xfrm>
              <a:off x="8945943" y="2286000"/>
              <a:ext cx="2572956" cy="3708400"/>
            </a:xfrm>
            <a:prstGeom prst="roundRect">
              <a:avLst>
                <a:gd name="adj" fmla="val 4104"/>
              </a:avLst>
            </a:prstGeom>
            <a:blipFill dpi="0" rotWithShape="1">
              <a:blip r:embed="rId13" cstate="screen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DEC3DEFD-38F8-47EB-8898-7EC88BFB263F}"/>
                </a:ext>
              </a:extLst>
            </p:cNvPr>
            <p:cNvSpPr/>
            <p:nvPr/>
          </p:nvSpPr>
          <p:spPr>
            <a:xfrm>
              <a:off x="9044524" y="2421930"/>
              <a:ext cx="2375793" cy="3408368"/>
            </a:xfrm>
            <a:prstGeom prst="roundRect">
              <a:avLst>
                <a:gd name="adj" fmla="val 4050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algn="ctr" rotWithShape="0">
                <a:srgbClr val="4C06B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4F2B5B3-C77D-4DF4-9E16-6BE0B60919DA}"/>
                </a:ext>
              </a:extLst>
            </p:cNvPr>
            <p:cNvSpPr txBox="1"/>
            <p:nvPr/>
          </p:nvSpPr>
          <p:spPr>
            <a:xfrm>
              <a:off x="9042231" y="2593144"/>
              <a:ext cx="2375793" cy="549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2600" b="1">
                  <a:solidFill>
                    <a:srgbClr val="DF6FD2"/>
                  </a:solidFill>
                </a:defRPr>
              </a:lvl1pPr>
            </a:lstStyle>
            <a:p>
              <a:r>
                <a:rPr lang="zh-CN" altLang="en-US" dirty="0"/>
                <a:t>课余兴趣爱好</a:t>
              </a: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7992CB7B-E32A-4F3E-92F1-B48CB758B0CD}"/>
                </a:ext>
              </a:extLst>
            </p:cNvPr>
            <p:cNvCxnSpPr>
              <a:cxnSpLocks/>
            </p:cNvCxnSpPr>
            <p:nvPr/>
          </p:nvCxnSpPr>
          <p:spPr>
            <a:xfrm>
              <a:off x="9327229" y="3286050"/>
              <a:ext cx="1812165" cy="0"/>
            </a:xfrm>
            <a:prstGeom prst="line">
              <a:avLst/>
            </a:prstGeom>
            <a:ln w="15875">
              <a:solidFill>
                <a:srgbClr val="DF6F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41532E6-C823-4F50-A2E6-5B033C242F03}"/>
                </a:ext>
              </a:extLst>
            </p:cNvPr>
            <p:cNvSpPr txBox="1"/>
            <p:nvPr/>
          </p:nvSpPr>
          <p:spPr>
            <a:xfrm>
              <a:off x="9150127" y="3473070"/>
              <a:ext cx="2160000" cy="192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热衷篮球运动，积极参与各种比赛，提高身体素质，喜爱书法和唱歌，陶冶情操</a:t>
              </a: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A09994A-A194-4957-BE9B-72FB85B2A2F4}"/>
                </a:ext>
              </a:extLst>
            </p:cNvPr>
            <p:cNvSpPr/>
            <p:nvPr/>
          </p:nvSpPr>
          <p:spPr>
            <a:xfrm rot="16200000">
              <a:off x="10669862" y="5079843"/>
              <a:ext cx="771532" cy="729378"/>
            </a:xfrm>
            <a:custGeom>
              <a:avLst/>
              <a:gdLst>
                <a:gd name="connsiteX0" fmla="*/ 771532 w 771532"/>
                <a:gd name="connsiteY0" fmla="*/ 729378 h 729378"/>
                <a:gd name="connsiteX1" fmla="*/ 96220 w 771532"/>
                <a:gd name="connsiteY1" fmla="*/ 729378 h 729378"/>
                <a:gd name="connsiteX2" fmla="*/ 0 w 771532"/>
                <a:gd name="connsiteY2" fmla="*/ 633158 h 729378"/>
                <a:gd name="connsiteX3" fmla="*/ 0 w 771532"/>
                <a:gd name="connsiteY3" fmla="*/ 0 h 72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1532" h="729378">
                  <a:moveTo>
                    <a:pt x="771532" y="729378"/>
                  </a:moveTo>
                  <a:lnTo>
                    <a:pt x="96220" y="729378"/>
                  </a:lnTo>
                  <a:cubicBezTo>
                    <a:pt x="43079" y="729378"/>
                    <a:pt x="0" y="686299"/>
                    <a:pt x="0" y="6331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6838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D3D50763-9055-4660-F60F-C3FA15BFB949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89" b="42870"/>
          <a:stretch>
            <a:fillRect/>
          </a:stretch>
        </p:blipFill>
        <p:spPr>
          <a:xfrm rot="691214">
            <a:off x="-741250" y="1716825"/>
            <a:ext cx="12311504" cy="6181217"/>
          </a:xfrm>
          <a:custGeom>
            <a:avLst/>
            <a:gdLst>
              <a:gd name="connsiteX0" fmla="*/ 0 w 12311504"/>
              <a:gd name="connsiteY0" fmla="*/ 0 h 6181217"/>
              <a:gd name="connsiteX1" fmla="*/ 12311504 w 12311504"/>
              <a:gd name="connsiteY1" fmla="*/ 0 h 6181217"/>
              <a:gd name="connsiteX2" fmla="*/ 12311504 w 12311504"/>
              <a:gd name="connsiteY2" fmla="*/ 3928670 h 6181217"/>
              <a:gd name="connsiteX3" fmla="*/ 1259856 w 12311504"/>
              <a:gd name="connsiteY3" fmla="*/ 6181217 h 618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1504" h="6181217">
                <a:moveTo>
                  <a:pt x="0" y="0"/>
                </a:moveTo>
                <a:lnTo>
                  <a:pt x="12311504" y="0"/>
                </a:lnTo>
                <a:lnTo>
                  <a:pt x="12311504" y="3928670"/>
                </a:lnTo>
                <a:lnTo>
                  <a:pt x="1259856" y="6181217"/>
                </a:ln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DA09FC4-0C6A-EF39-9C43-CB584DC2FC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581" r="28654" b="2308"/>
          <a:stretch>
            <a:fillRect/>
          </a:stretch>
        </p:blipFill>
        <p:spPr>
          <a:xfrm>
            <a:off x="4677248" y="0"/>
            <a:ext cx="7514753" cy="6858000"/>
          </a:xfrm>
          <a:custGeom>
            <a:avLst/>
            <a:gdLst>
              <a:gd name="connsiteX0" fmla="*/ 0 w 7514753"/>
              <a:gd name="connsiteY0" fmla="*/ 0 h 6858000"/>
              <a:gd name="connsiteX1" fmla="*/ 7514753 w 7514753"/>
              <a:gd name="connsiteY1" fmla="*/ 0 h 6858000"/>
              <a:gd name="connsiteX2" fmla="*/ 7514753 w 7514753"/>
              <a:gd name="connsiteY2" fmla="*/ 6858000 h 6858000"/>
              <a:gd name="connsiteX3" fmla="*/ 0 w 751475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4753" h="6858000">
                <a:moveTo>
                  <a:pt x="0" y="0"/>
                </a:moveTo>
                <a:lnTo>
                  <a:pt x="7514753" y="0"/>
                </a:lnTo>
                <a:lnTo>
                  <a:pt x="751475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23F23EA5-43A4-B1EB-0E14-2596A0D8324D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42" b="46646"/>
          <a:stretch>
            <a:fillRect/>
          </a:stretch>
        </p:blipFill>
        <p:spPr>
          <a:xfrm rot="20455837">
            <a:off x="1502822" y="1329149"/>
            <a:ext cx="12001121" cy="6947918"/>
          </a:xfrm>
          <a:custGeom>
            <a:avLst/>
            <a:gdLst>
              <a:gd name="connsiteX0" fmla="*/ 10652312 w 12001121"/>
              <a:gd name="connsiteY0" fmla="*/ 0 h 6947918"/>
              <a:gd name="connsiteX1" fmla="*/ 12001121 w 12001121"/>
              <a:gd name="connsiteY1" fmla="*/ 466260 h 6947918"/>
              <a:gd name="connsiteX2" fmla="*/ 9760524 w 12001121"/>
              <a:gd name="connsiteY2" fmla="*/ 6947918 h 6947918"/>
              <a:gd name="connsiteX3" fmla="*/ 0 w 12001121"/>
              <a:gd name="connsiteY3" fmla="*/ 3573873 h 6947918"/>
              <a:gd name="connsiteX4" fmla="*/ 0 w 12001121"/>
              <a:gd name="connsiteY4" fmla="*/ 0 h 694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01121" h="6947918">
                <a:moveTo>
                  <a:pt x="10652312" y="0"/>
                </a:moveTo>
                <a:lnTo>
                  <a:pt x="12001121" y="466260"/>
                </a:lnTo>
                <a:lnTo>
                  <a:pt x="9760524" y="6947918"/>
                </a:lnTo>
                <a:lnTo>
                  <a:pt x="0" y="35738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D09C7D2-5904-9D8C-8D2D-7BDB1D56CA56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948" t="35467" r="3631" b="1021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964FDF4-CF0F-46AD-8465-22969691798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9282835F-6558-B98F-B393-678A53A83661}"/>
              </a:ext>
            </a:extLst>
          </p:cNvPr>
          <p:cNvSpPr/>
          <p:nvPr/>
        </p:nvSpPr>
        <p:spPr>
          <a:xfrm>
            <a:off x="1233229" y="787400"/>
            <a:ext cx="9725542" cy="5283200"/>
          </a:xfrm>
          <a:prstGeom prst="roundRect">
            <a:avLst>
              <a:gd name="adj" fmla="val 4386"/>
            </a:avLst>
          </a:prstGeom>
          <a:blipFill dpi="0"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gradFill>
              <a:gsLst>
                <a:gs pos="52300">
                  <a:schemeClr val="bg1">
                    <a:alpha val="2000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030345"/>
            <a:ext cx="9144000" cy="116030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chemeClr val="bg1"/>
                </a:solidFill>
              </a:rPr>
              <a:t>我心中的学生会</a:t>
            </a:r>
          </a:p>
        </p:txBody>
      </p:sp>
      <p:sp>
        <p:nvSpPr>
          <p:cNvPr id="11" name="iconfont-117-337962">
            <a:extLst>
              <a:ext uri="{FF2B5EF4-FFF2-40B4-BE49-F238E27FC236}">
                <a16:creationId xmlns:a16="http://schemas.microsoft.com/office/drawing/2014/main" id="{D492C2E5-39FB-4025-933A-AD4A0508D848}"/>
              </a:ext>
            </a:extLst>
          </p:cNvPr>
          <p:cNvSpPr/>
          <p:nvPr/>
        </p:nvSpPr>
        <p:spPr>
          <a:xfrm rot="1750254">
            <a:off x="2795782" y="1314225"/>
            <a:ext cx="609685" cy="608200"/>
          </a:xfrm>
          <a:custGeom>
            <a:avLst/>
            <a:gdLst>
              <a:gd name="T0" fmla="*/ 12630 w 12833"/>
              <a:gd name="T1" fmla="*/ 64 h 12800"/>
              <a:gd name="T2" fmla="*/ 12413 w 12833"/>
              <a:gd name="T3" fmla="*/ 0 h 12800"/>
              <a:gd name="T4" fmla="*/ 12191 w 12833"/>
              <a:gd name="T5" fmla="*/ 67 h 12800"/>
              <a:gd name="T6" fmla="*/ 191 w 12833"/>
              <a:gd name="T7" fmla="*/ 8067 h 12800"/>
              <a:gd name="T8" fmla="*/ 16 w 12833"/>
              <a:gd name="T9" fmla="*/ 8441 h 12800"/>
              <a:gd name="T10" fmla="*/ 265 w 12833"/>
              <a:gd name="T11" fmla="*/ 8771 h 12800"/>
              <a:gd name="T12" fmla="*/ 3394 w 12833"/>
              <a:gd name="T13" fmla="*/ 10023 h 12800"/>
              <a:gd name="T14" fmla="*/ 4866 w 12833"/>
              <a:gd name="T15" fmla="*/ 12598 h 12800"/>
              <a:gd name="T16" fmla="*/ 5209 w 12833"/>
              <a:gd name="T17" fmla="*/ 12800 h 12800"/>
              <a:gd name="T18" fmla="*/ 5213 w 12833"/>
              <a:gd name="T19" fmla="*/ 12800 h 12800"/>
              <a:gd name="T20" fmla="*/ 5556 w 12833"/>
              <a:gd name="T21" fmla="*/ 12606 h 12800"/>
              <a:gd name="T22" fmla="*/ 6387 w 12833"/>
              <a:gd name="T23" fmla="*/ 11220 h 12800"/>
              <a:gd name="T24" fmla="*/ 10264 w 12833"/>
              <a:gd name="T25" fmla="*/ 12771 h 12800"/>
              <a:gd name="T26" fmla="*/ 10413 w 12833"/>
              <a:gd name="T27" fmla="*/ 12800 h 12800"/>
              <a:gd name="T28" fmla="*/ 10609 w 12833"/>
              <a:gd name="T29" fmla="*/ 12748 h 12800"/>
              <a:gd name="T30" fmla="*/ 10807 w 12833"/>
              <a:gd name="T31" fmla="*/ 12465 h 12800"/>
              <a:gd name="T32" fmla="*/ 12807 w 12833"/>
              <a:gd name="T33" fmla="*/ 466 h 12800"/>
              <a:gd name="T34" fmla="*/ 12630 w 12833"/>
              <a:gd name="T35" fmla="*/ 64 h 12800"/>
              <a:gd name="T36" fmla="*/ 1268 w 12833"/>
              <a:gd name="T37" fmla="*/ 8311 h 12800"/>
              <a:gd name="T38" fmla="*/ 10537 w 12833"/>
              <a:gd name="T39" fmla="*/ 2130 h 12800"/>
              <a:gd name="T40" fmla="*/ 3797 w 12833"/>
              <a:gd name="T41" fmla="*/ 9345 h 12800"/>
              <a:gd name="T42" fmla="*/ 3691 w 12833"/>
              <a:gd name="T43" fmla="*/ 9280 h 12800"/>
              <a:gd name="T44" fmla="*/ 1268 w 12833"/>
              <a:gd name="T45" fmla="*/ 8311 h 12800"/>
              <a:gd name="T46" fmla="*/ 4089 w 12833"/>
              <a:gd name="T47" fmla="*/ 9626 h 12800"/>
              <a:gd name="T48" fmla="*/ 4086 w 12833"/>
              <a:gd name="T49" fmla="*/ 9622 h 12800"/>
              <a:gd name="T50" fmla="*/ 11663 w 12833"/>
              <a:gd name="T51" fmla="*/ 1512 h 12800"/>
              <a:gd name="T52" fmla="*/ 5203 w 12833"/>
              <a:gd name="T53" fmla="*/ 11577 h 12800"/>
              <a:gd name="T54" fmla="*/ 4089 w 12833"/>
              <a:gd name="T55" fmla="*/ 9626 h 12800"/>
              <a:gd name="T56" fmla="*/ 10100 w 12833"/>
              <a:gd name="T57" fmla="*/ 11843 h 12800"/>
              <a:gd name="T58" fmla="*/ 6683 w 12833"/>
              <a:gd name="T59" fmla="*/ 10477 h 12800"/>
              <a:gd name="T60" fmla="*/ 6434 w 12833"/>
              <a:gd name="T61" fmla="*/ 10429 h 12800"/>
              <a:gd name="T62" fmla="*/ 11695 w 12833"/>
              <a:gd name="T63" fmla="*/ 2274 h 12800"/>
              <a:gd name="T64" fmla="*/ 10100 w 12833"/>
              <a:gd name="T65" fmla="*/ 11843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33" h="12800">
                <a:moveTo>
                  <a:pt x="12630" y="64"/>
                </a:moveTo>
                <a:cubicBezTo>
                  <a:pt x="12564" y="21"/>
                  <a:pt x="12488" y="0"/>
                  <a:pt x="12413" y="0"/>
                </a:cubicBezTo>
                <a:cubicBezTo>
                  <a:pt x="12336" y="0"/>
                  <a:pt x="12258" y="22"/>
                  <a:pt x="12191" y="67"/>
                </a:cubicBezTo>
                <a:lnTo>
                  <a:pt x="191" y="8067"/>
                </a:lnTo>
                <a:cubicBezTo>
                  <a:pt x="68" y="8149"/>
                  <a:pt x="0" y="8293"/>
                  <a:pt x="16" y="8441"/>
                </a:cubicBezTo>
                <a:cubicBezTo>
                  <a:pt x="31" y="8589"/>
                  <a:pt x="127" y="8717"/>
                  <a:pt x="265" y="8771"/>
                </a:cubicBezTo>
                <a:lnTo>
                  <a:pt x="3394" y="10023"/>
                </a:lnTo>
                <a:lnTo>
                  <a:pt x="4866" y="12598"/>
                </a:lnTo>
                <a:cubicBezTo>
                  <a:pt x="4936" y="12722"/>
                  <a:pt x="5067" y="12798"/>
                  <a:pt x="5209" y="12800"/>
                </a:cubicBezTo>
                <a:lnTo>
                  <a:pt x="5213" y="12800"/>
                </a:lnTo>
                <a:cubicBezTo>
                  <a:pt x="5353" y="12800"/>
                  <a:pt x="5484" y="12726"/>
                  <a:pt x="5556" y="12606"/>
                </a:cubicBezTo>
                <a:lnTo>
                  <a:pt x="6387" y="11220"/>
                </a:lnTo>
                <a:lnTo>
                  <a:pt x="10264" y="12771"/>
                </a:lnTo>
                <a:cubicBezTo>
                  <a:pt x="10312" y="12790"/>
                  <a:pt x="10362" y="12800"/>
                  <a:pt x="10413" y="12800"/>
                </a:cubicBezTo>
                <a:cubicBezTo>
                  <a:pt x="10481" y="12800"/>
                  <a:pt x="10548" y="12782"/>
                  <a:pt x="10609" y="12748"/>
                </a:cubicBezTo>
                <a:cubicBezTo>
                  <a:pt x="10714" y="12689"/>
                  <a:pt x="10787" y="12585"/>
                  <a:pt x="10807" y="12465"/>
                </a:cubicBezTo>
                <a:lnTo>
                  <a:pt x="12807" y="466"/>
                </a:lnTo>
                <a:cubicBezTo>
                  <a:pt x="12833" y="308"/>
                  <a:pt x="12764" y="151"/>
                  <a:pt x="12630" y="64"/>
                </a:cubicBezTo>
                <a:close/>
                <a:moveTo>
                  <a:pt x="1268" y="8311"/>
                </a:moveTo>
                <a:lnTo>
                  <a:pt x="10537" y="2130"/>
                </a:lnTo>
                <a:lnTo>
                  <a:pt x="3797" y="9345"/>
                </a:lnTo>
                <a:cubicBezTo>
                  <a:pt x="3762" y="9324"/>
                  <a:pt x="3730" y="9296"/>
                  <a:pt x="3691" y="9280"/>
                </a:cubicBezTo>
                <a:lnTo>
                  <a:pt x="1268" y="8311"/>
                </a:lnTo>
                <a:close/>
                <a:moveTo>
                  <a:pt x="4089" y="9626"/>
                </a:moveTo>
                <a:cubicBezTo>
                  <a:pt x="4088" y="9624"/>
                  <a:pt x="4087" y="9624"/>
                  <a:pt x="4086" y="9622"/>
                </a:cubicBezTo>
                <a:lnTo>
                  <a:pt x="11663" y="1512"/>
                </a:lnTo>
                <a:lnTo>
                  <a:pt x="5203" y="11577"/>
                </a:lnTo>
                <a:lnTo>
                  <a:pt x="4089" y="9626"/>
                </a:lnTo>
                <a:close/>
                <a:moveTo>
                  <a:pt x="10100" y="11843"/>
                </a:moveTo>
                <a:lnTo>
                  <a:pt x="6683" y="10477"/>
                </a:lnTo>
                <a:cubicBezTo>
                  <a:pt x="6602" y="10445"/>
                  <a:pt x="6518" y="10434"/>
                  <a:pt x="6434" y="10429"/>
                </a:cubicBezTo>
                <a:lnTo>
                  <a:pt x="11695" y="2274"/>
                </a:lnTo>
                <a:lnTo>
                  <a:pt x="10100" y="11843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0D7E49DC-EC1E-4462-8997-B5327ECE947E}"/>
              </a:ext>
            </a:extLst>
          </p:cNvPr>
          <p:cNvSpPr/>
          <p:nvPr/>
        </p:nvSpPr>
        <p:spPr>
          <a:xfrm>
            <a:off x="1681921" y="787400"/>
            <a:ext cx="4670570" cy="4670570"/>
          </a:xfrm>
          <a:prstGeom prst="arc">
            <a:avLst>
              <a:gd name="adj1" fmla="val 3164601"/>
              <a:gd name="adj2" fmla="val 18615385"/>
            </a:avLst>
          </a:prstGeom>
          <a:ln>
            <a:gradFill>
              <a:gsLst>
                <a:gs pos="12000">
                  <a:schemeClr val="bg1">
                    <a:alpha val="1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7517C03-1DFD-4BD6-A5C5-F2AB0CE150A8}"/>
              </a:ext>
            </a:extLst>
          </p:cNvPr>
          <p:cNvCxnSpPr>
            <a:cxnSpLocks/>
          </p:cNvCxnSpPr>
          <p:nvPr/>
        </p:nvCxnSpPr>
        <p:spPr>
          <a:xfrm>
            <a:off x="5736000" y="3917406"/>
            <a:ext cx="720000" cy="0"/>
          </a:xfrm>
          <a:prstGeom prst="lin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395230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29D53410-0DC5-42B3-AB86-7EF3D1695B68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89" b="42870"/>
          <a:stretch>
            <a:fillRect/>
          </a:stretch>
        </p:blipFill>
        <p:spPr>
          <a:xfrm rot="691214">
            <a:off x="-741250" y="1716825"/>
            <a:ext cx="12311504" cy="6181217"/>
          </a:xfrm>
          <a:custGeom>
            <a:avLst/>
            <a:gdLst>
              <a:gd name="connsiteX0" fmla="*/ 0 w 12311504"/>
              <a:gd name="connsiteY0" fmla="*/ 0 h 6181217"/>
              <a:gd name="connsiteX1" fmla="*/ 12311504 w 12311504"/>
              <a:gd name="connsiteY1" fmla="*/ 0 h 6181217"/>
              <a:gd name="connsiteX2" fmla="*/ 12311504 w 12311504"/>
              <a:gd name="connsiteY2" fmla="*/ 3928670 h 6181217"/>
              <a:gd name="connsiteX3" fmla="*/ 1259856 w 12311504"/>
              <a:gd name="connsiteY3" fmla="*/ 6181217 h 618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1504" h="6181217">
                <a:moveTo>
                  <a:pt x="0" y="0"/>
                </a:moveTo>
                <a:lnTo>
                  <a:pt x="12311504" y="0"/>
                </a:lnTo>
                <a:lnTo>
                  <a:pt x="12311504" y="3928670"/>
                </a:lnTo>
                <a:lnTo>
                  <a:pt x="1259856" y="6181217"/>
                </a:lnTo>
                <a:close/>
              </a:path>
            </a:pathLst>
          </a:cu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79632CE-9F73-453E-8420-FB3DE2DF5EB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581" r="28654" b="2308"/>
          <a:stretch>
            <a:fillRect/>
          </a:stretch>
        </p:blipFill>
        <p:spPr>
          <a:xfrm>
            <a:off x="4677248" y="0"/>
            <a:ext cx="7514753" cy="6858000"/>
          </a:xfrm>
          <a:custGeom>
            <a:avLst/>
            <a:gdLst>
              <a:gd name="connsiteX0" fmla="*/ 0 w 7514753"/>
              <a:gd name="connsiteY0" fmla="*/ 0 h 6858000"/>
              <a:gd name="connsiteX1" fmla="*/ 7514753 w 7514753"/>
              <a:gd name="connsiteY1" fmla="*/ 0 h 6858000"/>
              <a:gd name="connsiteX2" fmla="*/ 7514753 w 7514753"/>
              <a:gd name="connsiteY2" fmla="*/ 6858000 h 6858000"/>
              <a:gd name="connsiteX3" fmla="*/ 0 w 751475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4753" h="6858000">
                <a:moveTo>
                  <a:pt x="0" y="0"/>
                </a:moveTo>
                <a:lnTo>
                  <a:pt x="7514753" y="0"/>
                </a:lnTo>
                <a:lnTo>
                  <a:pt x="751475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77FAA36F-F80B-42BC-AC7D-8AE73EA12E30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42" b="46646"/>
          <a:stretch>
            <a:fillRect/>
          </a:stretch>
        </p:blipFill>
        <p:spPr>
          <a:xfrm rot="20455837">
            <a:off x="1502822" y="1329149"/>
            <a:ext cx="12001121" cy="6947918"/>
          </a:xfrm>
          <a:custGeom>
            <a:avLst/>
            <a:gdLst>
              <a:gd name="connsiteX0" fmla="*/ 10652312 w 12001121"/>
              <a:gd name="connsiteY0" fmla="*/ 0 h 6947918"/>
              <a:gd name="connsiteX1" fmla="*/ 12001121 w 12001121"/>
              <a:gd name="connsiteY1" fmla="*/ 466260 h 6947918"/>
              <a:gd name="connsiteX2" fmla="*/ 9760524 w 12001121"/>
              <a:gd name="connsiteY2" fmla="*/ 6947918 h 6947918"/>
              <a:gd name="connsiteX3" fmla="*/ 0 w 12001121"/>
              <a:gd name="connsiteY3" fmla="*/ 3573873 h 6947918"/>
              <a:gd name="connsiteX4" fmla="*/ 0 w 12001121"/>
              <a:gd name="connsiteY4" fmla="*/ 0 h 694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01121" h="6947918">
                <a:moveTo>
                  <a:pt x="10652312" y="0"/>
                </a:moveTo>
                <a:lnTo>
                  <a:pt x="12001121" y="466260"/>
                </a:lnTo>
                <a:lnTo>
                  <a:pt x="9760524" y="6947918"/>
                </a:lnTo>
                <a:lnTo>
                  <a:pt x="0" y="35738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19234E6-7433-4ED7-B9FA-DA7980A7A90D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603" t="33569" r="3976" b="1210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0" name="标题 1">
            <a:extLst>
              <a:ext uri="{FF2B5EF4-FFF2-40B4-BE49-F238E27FC236}">
                <a16:creationId xmlns:a16="http://schemas.microsoft.com/office/drawing/2014/main" id="{17F989E0-8B50-43A9-ABD5-76D7D8633D0A}"/>
              </a:ext>
            </a:extLst>
          </p:cNvPr>
          <p:cNvSpPr txBox="1">
            <a:spLocks/>
          </p:cNvSpPr>
          <p:nvPr/>
        </p:nvSpPr>
        <p:spPr>
          <a:xfrm>
            <a:off x="530252" y="509907"/>
            <a:ext cx="5565748" cy="8309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4000" b="1" dirty="0">
                <a:solidFill>
                  <a:schemeClr val="bg1"/>
                </a:solidFill>
              </a:rPr>
              <a:t>我心中的学生会</a:t>
            </a:r>
          </a:p>
        </p:txBody>
      </p:sp>
      <p:sp>
        <p:nvSpPr>
          <p:cNvPr id="21" name="circle round shape">
            <a:extLst>
              <a:ext uri="{FF2B5EF4-FFF2-40B4-BE49-F238E27FC236}">
                <a16:creationId xmlns:a16="http://schemas.microsoft.com/office/drawing/2014/main" id="{8D4AF244-FB15-466E-AB0B-7440D3D0372A}"/>
              </a:ext>
            </a:extLst>
          </p:cNvPr>
          <p:cNvSpPr/>
          <p:nvPr/>
        </p:nvSpPr>
        <p:spPr>
          <a:xfrm>
            <a:off x="3655510" y="-2068466"/>
            <a:ext cx="11897696" cy="1189767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22" name="circle round shape">
            <a:extLst>
              <a:ext uri="{FF2B5EF4-FFF2-40B4-BE49-F238E27FC236}">
                <a16:creationId xmlns:a16="http://schemas.microsoft.com/office/drawing/2014/main" id="{51740776-7550-45A2-A236-62C75FE125DB}"/>
              </a:ext>
            </a:extLst>
          </p:cNvPr>
          <p:cNvSpPr/>
          <p:nvPr/>
        </p:nvSpPr>
        <p:spPr>
          <a:xfrm>
            <a:off x="6127716" y="403736"/>
            <a:ext cx="6953284" cy="6953274"/>
          </a:xfrm>
          <a:prstGeom prst="ellipse">
            <a:avLst/>
          </a:prstGeom>
          <a:solidFill>
            <a:srgbClr val="F7F7F7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思源黑体 CN Regular"/>
              <a:cs typeface="+mn-cs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DB1AE572-39B8-4EE2-B3F9-71E3A137CD72}"/>
              </a:ext>
            </a:extLst>
          </p:cNvPr>
          <p:cNvCxnSpPr>
            <a:cxnSpLocks/>
          </p:cNvCxnSpPr>
          <p:nvPr/>
        </p:nvCxnSpPr>
        <p:spPr>
          <a:xfrm>
            <a:off x="3650981" y="3880374"/>
            <a:ext cx="1518506" cy="0"/>
          </a:xfrm>
          <a:prstGeom prst="line">
            <a:avLst/>
          </a:prstGeom>
          <a:noFill/>
          <a:ln w="22225">
            <a:gradFill flip="none" rotWithShape="1"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22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66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13E0D209-16B3-4D24-BE87-8B00CEDA0D69}"/>
              </a:ext>
            </a:extLst>
          </p:cNvPr>
          <p:cNvSpPr/>
          <p:nvPr/>
        </p:nvSpPr>
        <p:spPr>
          <a:xfrm>
            <a:off x="3647767" y="2576919"/>
            <a:ext cx="1493498" cy="1303455"/>
          </a:xfrm>
          <a:custGeom>
            <a:avLst/>
            <a:gdLst>
              <a:gd name="connsiteX0" fmla="*/ 0 w 2628900"/>
              <a:gd name="connsiteY0" fmla="*/ 0 h 323850"/>
              <a:gd name="connsiteX1" fmla="*/ 831850 w 2628900"/>
              <a:gd name="connsiteY1" fmla="*/ 50800 h 323850"/>
              <a:gd name="connsiteX2" fmla="*/ 1562100 w 2628900"/>
              <a:gd name="connsiteY2" fmla="*/ 266700 h 323850"/>
              <a:gd name="connsiteX3" fmla="*/ 2628900 w 2628900"/>
              <a:gd name="connsiteY3" fmla="*/ 32385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8900" h="323850">
                <a:moveTo>
                  <a:pt x="0" y="0"/>
                </a:moveTo>
                <a:cubicBezTo>
                  <a:pt x="285750" y="3175"/>
                  <a:pt x="571500" y="6350"/>
                  <a:pt x="831850" y="50800"/>
                </a:cubicBezTo>
                <a:cubicBezTo>
                  <a:pt x="1092200" y="95250"/>
                  <a:pt x="1262592" y="221192"/>
                  <a:pt x="1562100" y="266700"/>
                </a:cubicBezTo>
                <a:cubicBezTo>
                  <a:pt x="1861608" y="312208"/>
                  <a:pt x="2245254" y="318029"/>
                  <a:pt x="2628900" y="323850"/>
                </a:cubicBezTo>
              </a:path>
            </a:pathLst>
          </a:custGeom>
          <a:noFill/>
          <a:ln w="22225">
            <a:gradFill flip="none" rotWithShape="1"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22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66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EF99A906-B8F0-4C15-8194-8DACE43D2AD2}"/>
              </a:ext>
            </a:extLst>
          </p:cNvPr>
          <p:cNvSpPr/>
          <p:nvPr/>
        </p:nvSpPr>
        <p:spPr>
          <a:xfrm flipV="1">
            <a:off x="3647767" y="3880374"/>
            <a:ext cx="1493498" cy="1303455"/>
          </a:xfrm>
          <a:custGeom>
            <a:avLst/>
            <a:gdLst>
              <a:gd name="connsiteX0" fmla="*/ 0 w 2628900"/>
              <a:gd name="connsiteY0" fmla="*/ 0 h 323850"/>
              <a:gd name="connsiteX1" fmla="*/ 831850 w 2628900"/>
              <a:gd name="connsiteY1" fmla="*/ 50800 h 323850"/>
              <a:gd name="connsiteX2" fmla="*/ 1562100 w 2628900"/>
              <a:gd name="connsiteY2" fmla="*/ 266700 h 323850"/>
              <a:gd name="connsiteX3" fmla="*/ 2628900 w 2628900"/>
              <a:gd name="connsiteY3" fmla="*/ 32385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8900" h="323850">
                <a:moveTo>
                  <a:pt x="0" y="0"/>
                </a:moveTo>
                <a:cubicBezTo>
                  <a:pt x="285750" y="3175"/>
                  <a:pt x="571500" y="6350"/>
                  <a:pt x="831850" y="50800"/>
                </a:cubicBezTo>
                <a:cubicBezTo>
                  <a:pt x="1092200" y="95250"/>
                  <a:pt x="1262592" y="221192"/>
                  <a:pt x="1562100" y="266700"/>
                </a:cubicBezTo>
                <a:cubicBezTo>
                  <a:pt x="1861608" y="312208"/>
                  <a:pt x="2245254" y="318029"/>
                  <a:pt x="2628900" y="323850"/>
                </a:cubicBezTo>
              </a:path>
            </a:pathLst>
          </a:custGeom>
          <a:noFill/>
          <a:ln w="22225">
            <a:gradFill flip="none" rotWithShape="1"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22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66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CAF54CD4-8748-482C-9B89-8C566AE7FF34}"/>
              </a:ext>
            </a:extLst>
          </p:cNvPr>
          <p:cNvGrpSpPr/>
          <p:nvPr/>
        </p:nvGrpSpPr>
        <p:grpSpPr>
          <a:xfrm>
            <a:off x="5147542" y="3144150"/>
            <a:ext cx="1658942" cy="1460020"/>
            <a:chOff x="5147542" y="3144150"/>
            <a:chExt cx="1658942" cy="1460020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D50DAE6C-21D8-4D78-B1A9-9C302FE74958}"/>
                </a:ext>
              </a:extLst>
            </p:cNvPr>
            <p:cNvSpPr>
              <a:spLocks/>
            </p:cNvSpPr>
            <p:nvPr/>
          </p:nvSpPr>
          <p:spPr>
            <a:xfrm>
              <a:off x="5147542" y="3195731"/>
              <a:ext cx="1658942" cy="136865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EAD1AF8-A4ED-48BD-9497-80CB3D27C869}"/>
                </a:ext>
              </a:extLst>
            </p:cNvPr>
            <p:cNvSpPr txBox="1"/>
            <p:nvPr/>
          </p:nvSpPr>
          <p:spPr>
            <a:xfrm>
              <a:off x="5311087" y="3144150"/>
              <a:ext cx="1331854" cy="1460020"/>
            </a:xfrm>
            <a:prstGeom prst="rect">
              <a:avLst/>
            </a:prstGeom>
            <a:noFill/>
            <a:ln>
              <a:noFill/>
            </a:ln>
            <a:effectLst>
              <a:innerShdw blurRad="355600">
                <a:schemeClr val="accent1">
                  <a:lumMod val="75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微软雅黑 Light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000" dirty="0">
                  <a:solidFill>
                    <a:srgbClr val="046AC6"/>
                  </a:solidFill>
                  <a:latin typeface="+mj-ea"/>
                  <a:ea typeface="+mj-ea"/>
                </a:rPr>
                <a:t>合理安排</a:t>
              </a:r>
              <a:endParaRPr lang="en-US" altLang="zh-CN" sz="2000" dirty="0">
                <a:solidFill>
                  <a:srgbClr val="046AC6"/>
                </a:solidFill>
                <a:latin typeface="+mj-ea"/>
                <a:ea typeface="+mj-ea"/>
              </a:endParaRPr>
            </a:p>
            <a:p>
              <a:r>
                <a:rPr lang="zh-CN" altLang="en-US" sz="2000" dirty="0">
                  <a:solidFill>
                    <a:srgbClr val="046AC6"/>
                  </a:solidFill>
                  <a:latin typeface="+mj-ea"/>
                  <a:ea typeface="+mj-ea"/>
                </a:rPr>
                <a:t>预防突发</a:t>
              </a:r>
              <a:endParaRPr lang="en-US" altLang="zh-CN" sz="2000" dirty="0">
                <a:solidFill>
                  <a:srgbClr val="046AC6"/>
                </a:solidFill>
                <a:latin typeface="+mj-ea"/>
                <a:ea typeface="+mj-ea"/>
              </a:endParaRPr>
            </a:p>
            <a:p>
              <a:r>
                <a:rPr lang="zh-CN" altLang="en-US" sz="2000" dirty="0">
                  <a:solidFill>
                    <a:srgbClr val="046AC6"/>
                  </a:solidFill>
                  <a:latin typeface="+mj-ea"/>
                  <a:ea typeface="+mj-ea"/>
                </a:rPr>
                <a:t>劳逸结合</a:t>
              </a:r>
              <a:endParaRPr lang="en-US" altLang="zh-CN" sz="2000" dirty="0">
                <a:solidFill>
                  <a:srgbClr val="046AC6"/>
                </a:solidFill>
                <a:latin typeface="+mj-ea"/>
                <a:ea typeface="+mj-ea"/>
              </a:endParaRPr>
            </a:p>
            <a:p>
              <a:r>
                <a:rPr lang="zh-CN" altLang="en-US" sz="2000" dirty="0">
                  <a:solidFill>
                    <a:srgbClr val="046AC6"/>
                  </a:solidFill>
                  <a:latin typeface="+mj-ea"/>
                  <a:ea typeface="+mj-ea"/>
                </a:rPr>
                <a:t>推陈出新</a:t>
              </a:r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8DB6542E-394B-4503-BAD4-54EE5F484897}"/>
              </a:ext>
            </a:extLst>
          </p:cNvPr>
          <p:cNvGrpSpPr/>
          <p:nvPr/>
        </p:nvGrpSpPr>
        <p:grpSpPr>
          <a:xfrm>
            <a:off x="6771462" y="3813322"/>
            <a:ext cx="875462" cy="134102"/>
            <a:chOff x="6771462" y="3813322"/>
            <a:chExt cx="875462" cy="134102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A9DD0A8B-0DE2-4754-A057-86C89A6DA7BF}"/>
                </a:ext>
              </a:extLst>
            </p:cNvPr>
            <p:cNvCxnSpPr>
              <a:cxnSpLocks/>
            </p:cNvCxnSpPr>
            <p:nvPr/>
          </p:nvCxnSpPr>
          <p:spPr>
            <a:xfrm>
              <a:off x="6771462" y="3880373"/>
              <a:ext cx="830197" cy="0"/>
            </a:xfrm>
            <a:prstGeom prst="line">
              <a:avLst/>
            </a:prstGeom>
            <a:noFill/>
            <a:ln w="22225"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71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9" name="箭头: V 形 38">
              <a:extLst>
                <a:ext uri="{FF2B5EF4-FFF2-40B4-BE49-F238E27FC236}">
                  <a16:creationId xmlns:a16="http://schemas.microsoft.com/office/drawing/2014/main" id="{47183DE3-B878-4F85-A51F-9C2E1F68098D}"/>
                </a:ext>
              </a:extLst>
            </p:cNvPr>
            <p:cNvSpPr/>
            <p:nvPr/>
          </p:nvSpPr>
          <p:spPr>
            <a:xfrm>
              <a:off x="7512822" y="3813322"/>
              <a:ext cx="134102" cy="134102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B01C415-3E9C-437C-A892-DA2721F8DE69}"/>
              </a:ext>
            </a:extLst>
          </p:cNvPr>
          <p:cNvGrpSpPr/>
          <p:nvPr/>
        </p:nvGrpSpPr>
        <p:grpSpPr>
          <a:xfrm>
            <a:off x="725809" y="3349336"/>
            <a:ext cx="2921958" cy="1062074"/>
            <a:chOff x="725809" y="3349336"/>
            <a:chExt cx="2921958" cy="1062074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65A90D91-094E-48AB-B925-7CF8D0AFFF4B}"/>
                </a:ext>
              </a:extLst>
            </p:cNvPr>
            <p:cNvSpPr/>
            <p:nvPr/>
          </p:nvSpPr>
          <p:spPr>
            <a:xfrm>
              <a:off x="725809" y="3349336"/>
              <a:ext cx="2921958" cy="106207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1FE741C-5BE0-4713-8C3C-282FDFE4978F}"/>
                </a:ext>
              </a:extLst>
            </p:cNvPr>
            <p:cNvSpPr txBox="1"/>
            <p:nvPr/>
          </p:nvSpPr>
          <p:spPr>
            <a:xfrm>
              <a:off x="1849617" y="3526430"/>
              <a:ext cx="1210588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>
                    <a:noFill/>
                  </a:ln>
                  <a:solidFill>
                    <a:srgbClr val="2C88FF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046AC6"/>
                  </a:solidFill>
                </a:rPr>
                <a:t>坚持务实</a:t>
              </a:r>
              <a:endParaRPr lang="en-US" altLang="zh-CN" dirty="0">
                <a:solidFill>
                  <a:srgbClr val="046AC6"/>
                </a:solidFill>
              </a:endParaRPr>
            </a:p>
            <a:p>
              <a:r>
                <a:rPr lang="zh-CN" altLang="en-US" dirty="0">
                  <a:solidFill>
                    <a:srgbClr val="046AC6"/>
                  </a:solidFill>
                </a:rPr>
                <a:t>服务同学</a:t>
              </a:r>
              <a:endParaRPr lang="en-US" altLang="zh-CN" dirty="0">
                <a:solidFill>
                  <a:srgbClr val="046AC6"/>
                </a:solidFill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122BE6EF-5B1E-4186-91EC-38B55304CE90}"/>
                </a:ext>
              </a:extLst>
            </p:cNvPr>
            <p:cNvSpPr/>
            <p:nvPr/>
          </p:nvSpPr>
          <p:spPr>
            <a:xfrm>
              <a:off x="870160" y="3493690"/>
              <a:ext cx="773371" cy="77336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80000"/>
                    <a:lumOff val="20000"/>
                  </a:schemeClr>
                </a:gs>
                <a:gs pos="98000">
                  <a:schemeClr val="accent4">
                    <a:lumMod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03A4BFA5-44AA-44C0-9679-0D9D950B02B4}"/>
                </a:ext>
              </a:extLst>
            </p:cNvPr>
            <p:cNvGrpSpPr/>
            <p:nvPr/>
          </p:nvGrpSpPr>
          <p:grpSpPr>
            <a:xfrm>
              <a:off x="1033412" y="3656940"/>
              <a:ext cx="446867" cy="446867"/>
              <a:chOff x="-3675894" y="3308350"/>
              <a:chExt cx="4419600" cy="4419599"/>
            </a:xfrm>
            <a:solidFill>
              <a:schemeClr val="bg1"/>
            </a:solidFill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2E88680D-1DE9-4DB7-98D6-267C3B00FA22}"/>
                  </a:ext>
                </a:extLst>
              </p:cNvPr>
              <p:cNvSpPr/>
              <p:nvPr/>
            </p:nvSpPr>
            <p:spPr>
              <a:xfrm>
                <a:off x="-1237494" y="3308350"/>
                <a:ext cx="1828800" cy="609600"/>
              </a:xfrm>
              <a:custGeom>
                <a:avLst/>
                <a:gdLst>
                  <a:gd name="connsiteX0" fmla="*/ 1676400 w 1828800"/>
                  <a:gd name="connsiteY0" fmla="*/ 609600 h 609600"/>
                  <a:gd name="connsiteX1" fmla="*/ 1828800 w 1828800"/>
                  <a:gd name="connsiteY1" fmla="*/ 609600 h 609600"/>
                  <a:gd name="connsiteX2" fmla="*/ 1828800 w 1828800"/>
                  <a:gd name="connsiteY2" fmla="*/ 0 h 609600"/>
                  <a:gd name="connsiteX3" fmla="*/ 1676400 w 1828800"/>
                  <a:gd name="connsiteY3" fmla="*/ 0 h 609600"/>
                  <a:gd name="connsiteX4" fmla="*/ 0 w 1828800"/>
                  <a:gd name="connsiteY4" fmla="*/ 0 h 609600"/>
                  <a:gd name="connsiteX5" fmla="*/ 0 w 1828800"/>
                  <a:gd name="connsiteY5" fmla="*/ 152400 h 609600"/>
                  <a:gd name="connsiteX6" fmla="*/ 1676400 w 1828800"/>
                  <a:gd name="connsiteY6" fmla="*/ 152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28800" h="609600">
                    <a:moveTo>
                      <a:pt x="1676400" y="609600"/>
                    </a:moveTo>
                    <a:lnTo>
                      <a:pt x="1828800" y="609600"/>
                    </a:lnTo>
                    <a:lnTo>
                      <a:pt x="1828800" y="0"/>
                    </a:lnTo>
                    <a:lnTo>
                      <a:pt x="1676400" y="0"/>
                    </a:lnTo>
                    <a:lnTo>
                      <a:pt x="0" y="0"/>
                    </a:lnTo>
                    <a:lnTo>
                      <a:pt x="0" y="152400"/>
                    </a:lnTo>
                    <a:lnTo>
                      <a:pt x="167640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A4375E29-9480-4A69-A755-463A7BC7A6E4}"/>
                  </a:ext>
                </a:extLst>
              </p:cNvPr>
              <p:cNvSpPr/>
              <p:nvPr/>
            </p:nvSpPr>
            <p:spPr>
              <a:xfrm>
                <a:off x="286506" y="4984750"/>
                <a:ext cx="152400" cy="304800"/>
              </a:xfrm>
              <a:custGeom>
                <a:avLst/>
                <a:gdLst>
                  <a:gd name="connsiteX0" fmla="*/ 152400 w 152400"/>
                  <a:gd name="connsiteY0" fmla="*/ 152400 h 304800"/>
                  <a:gd name="connsiteX1" fmla="*/ 0 w 152400"/>
                  <a:gd name="connsiteY1" fmla="*/ 0 h 304800"/>
                  <a:gd name="connsiteX2" fmla="*/ 0 w 152400"/>
                  <a:gd name="connsiteY2" fmla="*/ 304800 h 304800"/>
                  <a:gd name="connsiteX3" fmla="*/ 152400 w 152400"/>
                  <a:gd name="connsiteY3" fmla="*/ 1524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304800">
                    <a:moveTo>
                      <a:pt x="152400" y="152400"/>
                    </a:moveTo>
                    <a:cubicBezTo>
                      <a:pt x="152400" y="68351"/>
                      <a:pt x="84049" y="0"/>
                      <a:pt x="0" y="0"/>
                    </a:cubicBezTo>
                    <a:lnTo>
                      <a:pt x="0" y="304800"/>
                    </a:lnTo>
                    <a:cubicBezTo>
                      <a:pt x="84049" y="304800"/>
                      <a:pt x="152400" y="236449"/>
                      <a:pt x="15240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2D63EA45-EAE9-47B7-A29E-309511019697}"/>
                  </a:ext>
                </a:extLst>
              </p:cNvPr>
              <p:cNvSpPr/>
              <p:nvPr/>
            </p:nvSpPr>
            <p:spPr>
              <a:xfrm>
                <a:off x="-145395" y="6290056"/>
                <a:ext cx="538200" cy="611047"/>
              </a:xfrm>
              <a:custGeom>
                <a:avLst/>
                <a:gdLst>
                  <a:gd name="connsiteX0" fmla="*/ 538201 w 538200"/>
                  <a:gd name="connsiteY0" fmla="*/ 190195 h 611047"/>
                  <a:gd name="connsiteX1" fmla="*/ 267843 w 538200"/>
                  <a:gd name="connsiteY1" fmla="*/ 0 h 611047"/>
                  <a:gd name="connsiteX2" fmla="*/ 0 w 538200"/>
                  <a:gd name="connsiteY2" fmla="*/ 611048 h 611047"/>
                  <a:gd name="connsiteX3" fmla="*/ 538201 w 538200"/>
                  <a:gd name="connsiteY3" fmla="*/ 190195 h 61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8200" h="611047">
                    <a:moveTo>
                      <a:pt x="538201" y="190195"/>
                    </a:moveTo>
                    <a:cubicBezTo>
                      <a:pt x="458800" y="114528"/>
                      <a:pt x="367894" y="50444"/>
                      <a:pt x="267843" y="0"/>
                    </a:cubicBezTo>
                    <a:cubicBezTo>
                      <a:pt x="237363" y="225171"/>
                      <a:pt x="143866" y="436778"/>
                      <a:pt x="0" y="611048"/>
                    </a:cubicBezTo>
                    <a:cubicBezTo>
                      <a:pt x="216865" y="529666"/>
                      <a:pt x="403708" y="383743"/>
                      <a:pt x="538201" y="190195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6BDFC1C9-3471-46A3-B004-B512BDBE27A0}"/>
                  </a:ext>
                </a:extLst>
              </p:cNvPr>
              <p:cNvSpPr/>
              <p:nvPr/>
            </p:nvSpPr>
            <p:spPr>
              <a:xfrm>
                <a:off x="-241026" y="6209283"/>
                <a:ext cx="216560" cy="189280"/>
              </a:xfrm>
              <a:custGeom>
                <a:avLst/>
                <a:gdLst>
                  <a:gd name="connsiteX0" fmla="*/ 216560 w 216560"/>
                  <a:gd name="connsiteY0" fmla="*/ 18517 h 189280"/>
                  <a:gd name="connsiteX1" fmla="*/ 153848 w 216560"/>
                  <a:gd name="connsiteY1" fmla="*/ 0 h 189280"/>
                  <a:gd name="connsiteX2" fmla="*/ 0 w 216560"/>
                  <a:gd name="connsiteY2" fmla="*/ 76962 h 189280"/>
                  <a:gd name="connsiteX3" fmla="*/ 187223 w 216560"/>
                  <a:gd name="connsiteY3" fmla="*/ 189281 h 189280"/>
                  <a:gd name="connsiteX4" fmla="*/ 216560 w 216560"/>
                  <a:gd name="connsiteY4" fmla="*/ 18517 h 189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560" h="189280">
                    <a:moveTo>
                      <a:pt x="216560" y="18517"/>
                    </a:moveTo>
                    <a:cubicBezTo>
                      <a:pt x="196063" y="11582"/>
                      <a:pt x="174955" y="5791"/>
                      <a:pt x="153848" y="0"/>
                    </a:cubicBezTo>
                    <a:lnTo>
                      <a:pt x="0" y="76962"/>
                    </a:lnTo>
                    <a:lnTo>
                      <a:pt x="187223" y="189281"/>
                    </a:lnTo>
                    <a:cubicBezTo>
                      <a:pt x="201930" y="133579"/>
                      <a:pt x="210998" y="76429"/>
                      <a:pt x="216560" y="18517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71439745-EB6B-42A0-9A90-DDA538E33806}"/>
                  </a:ext>
                </a:extLst>
              </p:cNvPr>
              <p:cNvSpPr/>
              <p:nvPr/>
            </p:nvSpPr>
            <p:spPr>
              <a:xfrm>
                <a:off x="-244227" y="6483223"/>
                <a:ext cx="138760" cy="254888"/>
              </a:xfrm>
              <a:custGeom>
                <a:avLst/>
                <a:gdLst>
                  <a:gd name="connsiteX0" fmla="*/ 138760 w 138760"/>
                  <a:gd name="connsiteY0" fmla="*/ 62027 h 254888"/>
                  <a:gd name="connsiteX1" fmla="*/ 35357 w 138760"/>
                  <a:gd name="connsiteY1" fmla="*/ 0 h 254888"/>
                  <a:gd name="connsiteX2" fmla="*/ 0 w 138760"/>
                  <a:gd name="connsiteY2" fmla="*/ 106223 h 254888"/>
                  <a:gd name="connsiteX3" fmla="*/ 31318 w 138760"/>
                  <a:gd name="connsiteY3" fmla="*/ 254889 h 254888"/>
                  <a:gd name="connsiteX4" fmla="*/ 138760 w 138760"/>
                  <a:gd name="connsiteY4" fmla="*/ 62027 h 254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760" h="254888">
                    <a:moveTo>
                      <a:pt x="138760" y="62027"/>
                    </a:moveTo>
                    <a:lnTo>
                      <a:pt x="35357" y="0"/>
                    </a:lnTo>
                    <a:lnTo>
                      <a:pt x="0" y="106223"/>
                    </a:lnTo>
                    <a:lnTo>
                      <a:pt x="31318" y="254889"/>
                    </a:lnTo>
                    <a:cubicBezTo>
                      <a:pt x="73761" y="194386"/>
                      <a:pt x="109652" y="129845"/>
                      <a:pt x="138760" y="62027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DF896D6F-AA0A-4EB8-AAE8-D9B85E167773}"/>
                  </a:ext>
                </a:extLst>
              </p:cNvPr>
              <p:cNvSpPr/>
              <p:nvPr/>
            </p:nvSpPr>
            <p:spPr>
              <a:xfrm>
                <a:off x="-1237494" y="4984750"/>
                <a:ext cx="152400" cy="304800"/>
              </a:xfrm>
              <a:custGeom>
                <a:avLst/>
                <a:gdLst>
                  <a:gd name="connsiteX0" fmla="*/ 152400 w 152400"/>
                  <a:gd name="connsiteY0" fmla="*/ 304800 h 304800"/>
                  <a:gd name="connsiteX1" fmla="*/ 152400 w 152400"/>
                  <a:gd name="connsiteY1" fmla="*/ 0 h 304800"/>
                  <a:gd name="connsiteX2" fmla="*/ 0 w 152400"/>
                  <a:gd name="connsiteY2" fmla="*/ 152400 h 304800"/>
                  <a:gd name="connsiteX3" fmla="*/ 152400 w 152400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304800">
                    <a:moveTo>
                      <a:pt x="152400" y="304800"/>
                    </a:moveTo>
                    <a:lnTo>
                      <a:pt x="152400" y="0"/>
                    </a:lnTo>
                    <a:cubicBezTo>
                      <a:pt x="68351" y="0"/>
                      <a:pt x="0" y="68351"/>
                      <a:pt x="0" y="152400"/>
                    </a:cubicBezTo>
                    <a:cubicBezTo>
                      <a:pt x="0" y="236449"/>
                      <a:pt x="68351" y="304800"/>
                      <a:pt x="152400" y="3048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3EB3D18E-D141-4521-B23D-1DB0C454042E}"/>
                  </a:ext>
                </a:extLst>
              </p:cNvPr>
              <p:cNvSpPr/>
              <p:nvPr/>
            </p:nvSpPr>
            <p:spPr>
              <a:xfrm>
                <a:off x="-3324992" y="6290056"/>
                <a:ext cx="538200" cy="611047"/>
              </a:xfrm>
              <a:custGeom>
                <a:avLst/>
                <a:gdLst>
                  <a:gd name="connsiteX0" fmla="*/ 0 w 538200"/>
                  <a:gd name="connsiteY0" fmla="*/ 190195 h 611047"/>
                  <a:gd name="connsiteX1" fmla="*/ 538201 w 538200"/>
                  <a:gd name="connsiteY1" fmla="*/ 611048 h 611047"/>
                  <a:gd name="connsiteX2" fmla="*/ 270358 w 538200"/>
                  <a:gd name="connsiteY2" fmla="*/ 0 h 611047"/>
                  <a:gd name="connsiteX3" fmla="*/ 0 w 538200"/>
                  <a:gd name="connsiteY3" fmla="*/ 190195 h 61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8200" h="611047">
                    <a:moveTo>
                      <a:pt x="0" y="190195"/>
                    </a:moveTo>
                    <a:cubicBezTo>
                      <a:pt x="134493" y="383743"/>
                      <a:pt x="321335" y="529742"/>
                      <a:pt x="538201" y="611048"/>
                    </a:cubicBezTo>
                    <a:cubicBezTo>
                      <a:pt x="394335" y="436778"/>
                      <a:pt x="300838" y="225171"/>
                      <a:pt x="270358" y="0"/>
                    </a:cubicBezTo>
                    <a:cubicBezTo>
                      <a:pt x="170307" y="50368"/>
                      <a:pt x="79400" y="114528"/>
                      <a:pt x="0" y="190195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4FF2C4E7-9602-419A-B82A-30478E90E2C1}"/>
                  </a:ext>
                </a:extLst>
              </p:cNvPr>
              <p:cNvSpPr/>
              <p:nvPr/>
            </p:nvSpPr>
            <p:spPr>
              <a:xfrm>
                <a:off x="-2907721" y="6209283"/>
                <a:ext cx="280568" cy="290245"/>
              </a:xfrm>
              <a:custGeom>
                <a:avLst/>
                <a:gdLst>
                  <a:gd name="connsiteX0" fmla="*/ 280568 w 280568"/>
                  <a:gd name="connsiteY0" fmla="*/ 108966 h 290245"/>
                  <a:gd name="connsiteX1" fmla="*/ 62713 w 280568"/>
                  <a:gd name="connsiteY1" fmla="*/ 0 h 290245"/>
                  <a:gd name="connsiteX2" fmla="*/ 0 w 280568"/>
                  <a:gd name="connsiteY2" fmla="*/ 18517 h 290245"/>
                  <a:gd name="connsiteX3" fmla="*/ 61189 w 280568"/>
                  <a:gd name="connsiteY3" fmla="*/ 290246 h 290245"/>
                  <a:gd name="connsiteX4" fmla="*/ 280568 w 280568"/>
                  <a:gd name="connsiteY4" fmla="*/ 108966 h 29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568" h="290245">
                    <a:moveTo>
                      <a:pt x="280568" y="108966"/>
                    </a:moveTo>
                    <a:lnTo>
                      <a:pt x="62713" y="0"/>
                    </a:lnTo>
                    <a:cubicBezTo>
                      <a:pt x="41605" y="5791"/>
                      <a:pt x="20574" y="11582"/>
                      <a:pt x="0" y="18517"/>
                    </a:cubicBezTo>
                    <a:cubicBezTo>
                      <a:pt x="8915" y="111938"/>
                      <a:pt x="28727" y="203454"/>
                      <a:pt x="61189" y="290246"/>
                    </a:cubicBezTo>
                    <a:cubicBezTo>
                      <a:pt x="158496" y="266852"/>
                      <a:pt x="239039" y="199873"/>
                      <a:pt x="280568" y="108966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0287F7B-D3AD-4B76-BA63-C9B1E6907CB6}"/>
                  </a:ext>
                </a:extLst>
              </p:cNvPr>
              <p:cNvSpPr/>
              <p:nvPr/>
            </p:nvSpPr>
            <p:spPr>
              <a:xfrm>
                <a:off x="-2202414" y="5371236"/>
                <a:ext cx="812444" cy="1197178"/>
              </a:xfrm>
              <a:custGeom>
                <a:avLst/>
                <a:gdLst>
                  <a:gd name="connsiteX0" fmla="*/ 507721 w 812444"/>
                  <a:gd name="connsiteY0" fmla="*/ 527914 h 1197178"/>
                  <a:gd name="connsiteX1" fmla="*/ 583921 w 812444"/>
                  <a:gd name="connsiteY1" fmla="*/ 343891 h 1197178"/>
                  <a:gd name="connsiteX2" fmla="*/ 620192 w 812444"/>
                  <a:gd name="connsiteY2" fmla="*/ 307696 h 1197178"/>
                  <a:gd name="connsiteX3" fmla="*/ 660121 w 812444"/>
                  <a:gd name="connsiteY3" fmla="*/ 211303 h 1197178"/>
                  <a:gd name="connsiteX4" fmla="*/ 637184 w 812444"/>
                  <a:gd name="connsiteY4" fmla="*/ 135712 h 1197178"/>
                  <a:gd name="connsiteX5" fmla="*/ 556184 w 812444"/>
                  <a:gd name="connsiteY5" fmla="*/ 14173 h 1197178"/>
                  <a:gd name="connsiteX6" fmla="*/ 548183 w 812444"/>
                  <a:gd name="connsiteY6" fmla="*/ 0 h 1197178"/>
                  <a:gd name="connsiteX7" fmla="*/ 355321 w 812444"/>
                  <a:gd name="connsiteY7" fmla="*/ 70714 h 1197178"/>
                  <a:gd name="connsiteX8" fmla="*/ 349225 w 812444"/>
                  <a:gd name="connsiteY8" fmla="*/ 70714 h 1197178"/>
                  <a:gd name="connsiteX9" fmla="*/ 0 w 812444"/>
                  <a:gd name="connsiteY9" fmla="*/ 496672 h 1197178"/>
                  <a:gd name="connsiteX10" fmla="*/ 40081 w 812444"/>
                  <a:gd name="connsiteY10" fmla="*/ 697078 h 1197178"/>
                  <a:gd name="connsiteX11" fmla="*/ 736244 w 812444"/>
                  <a:gd name="connsiteY11" fmla="*/ 1197178 h 1197178"/>
                  <a:gd name="connsiteX12" fmla="*/ 811682 w 812444"/>
                  <a:gd name="connsiteY12" fmla="*/ 1099033 h 1197178"/>
                  <a:gd name="connsiteX13" fmla="*/ 812444 w 812444"/>
                  <a:gd name="connsiteY13" fmla="*/ 1085012 h 1197178"/>
                  <a:gd name="connsiteX14" fmla="*/ 710260 w 812444"/>
                  <a:gd name="connsiteY14" fmla="*/ 838276 h 1197178"/>
                  <a:gd name="connsiteX15" fmla="*/ 583921 w 812444"/>
                  <a:gd name="connsiteY15" fmla="*/ 711861 h 1197178"/>
                  <a:gd name="connsiteX16" fmla="*/ 507721 w 812444"/>
                  <a:gd name="connsiteY16" fmla="*/ 527914 h 1197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12444" h="1197178">
                    <a:moveTo>
                      <a:pt x="507721" y="527914"/>
                    </a:moveTo>
                    <a:cubicBezTo>
                      <a:pt x="507721" y="458343"/>
                      <a:pt x="534772" y="393040"/>
                      <a:pt x="583921" y="343891"/>
                    </a:cubicBezTo>
                    <a:lnTo>
                      <a:pt x="620192" y="307696"/>
                    </a:lnTo>
                    <a:cubicBezTo>
                      <a:pt x="645871" y="281940"/>
                      <a:pt x="660121" y="247726"/>
                      <a:pt x="660121" y="211303"/>
                    </a:cubicBezTo>
                    <a:cubicBezTo>
                      <a:pt x="660121" y="184328"/>
                      <a:pt x="652196" y="158115"/>
                      <a:pt x="637184" y="135712"/>
                    </a:cubicBezTo>
                    <a:lnTo>
                      <a:pt x="556184" y="14173"/>
                    </a:lnTo>
                    <a:cubicBezTo>
                      <a:pt x="553136" y="9601"/>
                      <a:pt x="550926" y="4648"/>
                      <a:pt x="548183" y="0"/>
                    </a:cubicBezTo>
                    <a:cubicBezTo>
                      <a:pt x="495529" y="43510"/>
                      <a:pt x="428854" y="70714"/>
                      <a:pt x="355321" y="70714"/>
                    </a:cubicBezTo>
                    <a:lnTo>
                      <a:pt x="349225" y="70714"/>
                    </a:lnTo>
                    <a:cubicBezTo>
                      <a:pt x="320726" y="268605"/>
                      <a:pt x="183566" y="431368"/>
                      <a:pt x="0" y="496672"/>
                    </a:cubicBezTo>
                    <a:lnTo>
                      <a:pt x="40081" y="697078"/>
                    </a:lnTo>
                    <a:cubicBezTo>
                      <a:pt x="322250" y="779450"/>
                      <a:pt x="569214" y="956539"/>
                      <a:pt x="736244" y="1197178"/>
                    </a:cubicBezTo>
                    <a:cubicBezTo>
                      <a:pt x="759790" y="1163193"/>
                      <a:pt x="785012" y="1130579"/>
                      <a:pt x="811682" y="1099033"/>
                    </a:cubicBezTo>
                    <a:cubicBezTo>
                      <a:pt x="811911" y="1094308"/>
                      <a:pt x="812444" y="1089660"/>
                      <a:pt x="812444" y="1085012"/>
                    </a:cubicBezTo>
                    <a:cubicBezTo>
                      <a:pt x="812444" y="991819"/>
                      <a:pt x="776097" y="904189"/>
                      <a:pt x="710260" y="838276"/>
                    </a:cubicBezTo>
                    <a:lnTo>
                      <a:pt x="583921" y="711861"/>
                    </a:lnTo>
                    <a:cubicBezTo>
                      <a:pt x="534772" y="662788"/>
                      <a:pt x="507721" y="597484"/>
                      <a:pt x="507721" y="527914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B897C9D-95EF-4A0A-8E2E-E70ED7ACAE13}"/>
                  </a:ext>
                </a:extLst>
              </p:cNvPr>
              <p:cNvSpPr/>
              <p:nvPr/>
            </p:nvSpPr>
            <p:spPr>
              <a:xfrm>
                <a:off x="-932694" y="3613150"/>
                <a:ext cx="1066800" cy="304800"/>
              </a:xfrm>
              <a:custGeom>
                <a:avLst/>
                <a:gdLst>
                  <a:gd name="connsiteX0" fmla="*/ 0 w 1066800"/>
                  <a:gd name="connsiteY0" fmla="*/ 0 h 304800"/>
                  <a:gd name="connsiteX1" fmla="*/ 1066800 w 1066800"/>
                  <a:gd name="connsiteY1" fmla="*/ 0 h 304800"/>
                  <a:gd name="connsiteX2" fmla="*/ 1066800 w 1066800"/>
                  <a:gd name="connsiteY2" fmla="*/ 304800 h 304800"/>
                  <a:gd name="connsiteX3" fmla="*/ 0 w 1066800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800" h="304800">
                    <a:moveTo>
                      <a:pt x="0" y="0"/>
                    </a:moveTo>
                    <a:lnTo>
                      <a:pt x="1066800" y="0"/>
                    </a:lnTo>
                    <a:lnTo>
                      <a:pt x="1066800" y="304800"/>
                    </a:lnTo>
                    <a:lnTo>
                      <a:pt x="0" y="3048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272964E3-F5A8-40D7-ABB1-8D0370DF5C7E}"/>
                  </a:ext>
                </a:extLst>
              </p:cNvPr>
              <p:cNvSpPr/>
              <p:nvPr/>
            </p:nvSpPr>
            <p:spPr>
              <a:xfrm>
                <a:off x="-1237494" y="4062425"/>
                <a:ext cx="1676400" cy="1684324"/>
              </a:xfrm>
              <a:custGeom>
                <a:avLst/>
                <a:gdLst>
                  <a:gd name="connsiteX0" fmla="*/ 152400 w 1676400"/>
                  <a:gd name="connsiteY0" fmla="*/ 769925 h 1684324"/>
                  <a:gd name="connsiteX1" fmla="*/ 152400 w 1676400"/>
                  <a:gd name="connsiteY1" fmla="*/ 706069 h 1684324"/>
                  <a:gd name="connsiteX2" fmla="*/ 433121 w 1676400"/>
                  <a:gd name="connsiteY2" fmla="*/ 316611 h 1684324"/>
                  <a:gd name="connsiteX3" fmla="*/ 481356 w 1676400"/>
                  <a:gd name="connsiteY3" fmla="*/ 461162 h 1684324"/>
                  <a:gd name="connsiteX4" fmla="*/ 304800 w 1676400"/>
                  <a:gd name="connsiteY4" fmla="*/ 706069 h 1684324"/>
                  <a:gd name="connsiteX5" fmla="*/ 304800 w 1676400"/>
                  <a:gd name="connsiteY5" fmla="*/ 1303325 h 1684324"/>
                  <a:gd name="connsiteX6" fmla="*/ 685800 w 1676400"/>
                  <a:gd name="connsiteY6" fmla="*/ 1684325 h 1684324"/>
                  <a:gd name="connsiteX7" fmla="*/ 990600 w 1676400"/>
                  <a:gd name="connsiteY7" fmla="*/ 1684325 h 1684324"/>
                  <a:gd name="connsiteX8" fmla="*/ 1371600 w 1676400"/>
                  <a:gd name="connsiteY8" fmla="*/ 1303325 h 1684324"/>
                  <a:gd name="connsiteX9" fmla="*/ 1371600 w 1676400"/>
                  <a:gd name="connsiteY9" fmla="*/ 617525 h 1684324"/>
                  <a:gd name="connsiteX10" fmla="*/ 1524000 w 1676400"/>
                  <a:gd name="connsiteY10" fmla="*/ 617525 h 1684324"/>
                  <a:gd name="connsiteX11" fmla="*/ 1524000 w 1676400"/>
                  <a:gd name="connsiteY11" fmla="*/ 769925 h 1684324"/>
                  <a:gd name="connsiteX12" fmla="*/ 1650035 w 1676400"/>
                  <a:gd name="connsiteY12" fmla="*/ 797966 h 1684324"/>
                  <a:gd name="connsiteX13" fmla="*/ 1676400 w 1676400"/>
                  <a:gd name="connsiteY13" fmla="*/ 528980 h 1684324"/>
                  <a:gd name="connsiteX14" fmla="*/ 1417853 w 1676400"/>
                  <a:gd name="connsiteY14" fmla="*/ 0 h 1684324"/>
                  <a:gd name="connsiteX15" fmla="*/ 1371600 w 1676400"/>
                  <a:gd name="connsiteY15" fmla="*/ 7925 h 1684324"/>
                  <a:gd name="connsiteX16" fmla="*/ 304800 w 1676400"/>
                  <a:gd name="connsiteY16" fmla="*/ 7925 h 1684324"/>
                  <a:gd name="connsiteX17" fmla="*/ 258623 w 1676400"/>
                  <a:gd name="connsiteY17" fmla="*/ 0 h 1684324"/>
                  <a:gd name="connsiteX18" fmla="*/ 0 w 1676400"/>
                  <a:gd name="connsiteY18" fmla="*/ 528980 h 1684324"/>
                  <a:gd name="connsiteX19" fmla="*/ 26441 w 1676400"/>
                  <a:gd name="connsiteY19" fmla="*/ 797966 h 1684324"/>
                  <a:gd name="connsiteX20" fmla="*/ 152400 w 1676400"/>
                  <a:gd name="connsiteY20" fmla="*/ 769925 h 1684324"/>
                  <a:gd name="connsiteX21" fmla="*/ 914400 w 1676400"/>
                  <a:gd name="connsiteY21" fmla="*/ 1531925 h 1684324"/>
                  <a:gd name="connsiteX22" fmla="*/ 609600 w 1676400"/>
                  <a:gd name="connsiteY22" fmla="*/ 1531925 h 1684324"/>
                  <a:gd name="connsiteX23" fmla="*/ 609600 w 1676400"/>
                  <a:gd name="connsiteY23" fmla="*/ 1379525 h 1684324"/>
                  <a:gd name="connsiteX24" fmla="*/ 914400 w 1676400"/>
                  <a:gd name="connsiteY24" fmla="*/ 1379525 h 1684324"/>
                  <a:gd name="connsiteX25" fmla="*/ 1066800 w 1676400"/>
                  <a:gd name="connsiteY25" fmla="*/ 1227125 h 1684324"/>
                  <a:gd name="connsiteX26" fmla="*/ 1219200 w 1676400"/>
                  <a:gd name="connsiteY26" fmla="*/ 1227125 h 1684324"/>
                  <a:gd name="connsiteX27" fmla="*/ 914400 w 1676400"/>
                  <a:gd name="connsiteY27" fmla="*/ 1531925 h 1684324"/>
                  <a:gd name="connsiteX28" fmla="*/ 1143000 w 1676400"/>
                  <a:gd name="connsiteY28" fmla="*/ 922325 h 1684324"/>
                  <a:gd name="connsiteX29" fmla="*/ 1066800 w 1676400"/>
                  <a:gd name="connsiteY29" fmla="*/ 846125 h 1684324"/>
                  <a:gd name="connsiteX30" fmla="*/ 1143000 w 1676400"/>
                  <a:gd name="connsiteY30" fmla="*/ 769925 h 1684324"/>
                  <a:gd name="connsiteX31" fmla="*/ 1219200 w 1676400"/>
                  <a:gd name="connsiteY31" fmla="*/ 846125 h 1684324"/>
                  <a:gd name="connsiteX32" fmla="*/ 1143000 w 1676400"/>
                  <a:gd name="connsiteY32" fmla="*/ 922325 h 1684324"/>
                  <a:gd name="connsiteX33" fmla="*/ 1044473 w 1676400"/>
                  <a:gd name="connsiteY33" fmla="*/ 182651 h 1684324"/>
                  <a:gd name="connsiteX34" fmla="*/ 1349274 w 1676400"/>
                  <a:gd name="connsiteY34" fmla="*/ 487451 h 1684324"/>
                  <a:gd name="connsiteX35" fmla="*/ 1241527 w 1676400"/>
                  <a:gd name="connsiteY35" fmla="*/ 595198 h 1684324"/>
                  <a:gd name="connsiteX36" fmla="*/ 936727 w 1676400"/>
                  <a:gd name="connsiteY36" fmla="*/ 290398 h 1684324"/>
                  <a:gd name="connsiteX37" fmla="*/ 663473 w 1676400"/>
                  <a:gd name="connsiteY37" fmla="*/ 182651 h 1684324"/>
                  <a:gd name="connsiteX38" fmla="*/ 968273 w 1676400"/>
                  <a:gd name="connsiteY38" fmla="*/ 487451 h 1684324"/>
                  <a:gd name="connsiteX39" fmla="*/ 860527 w 1676400"/>
                  <a:gd name="connsiteY39" fmla="*/ 595198 h 1684324"/>
                  <a:gd name="connsiteX40" fmla="*/ 555727 w 1676400"/>
                  <a:gd name="connsiteY40" fmla="*/ 290398 h 1684324"/>
                  <a:gd name="connsiteX41" fmla="*/ 609600 w 1676400"/>
                  <a:gd name="connsiteY41" fmla="*/ 846125 h 1684324"/>
                  <a:gd name="connsiteX42" fmla="*/ 533400 w 1676400"/>
                  <a:gd name="connsiteY42" fmla="*/ 922325 h 1684324"/>
                  <a:gd name="connsiteX43" fmla="*/ 457200 w 1676400"/>
                  <a:gd name="connsiteY43" fmla="*/ 846125 h 1684324"/>
                  <a:gd name="connsiteX44" fmla="*/ 533400 w 1676400"/>
                  <a:gd name="connsiteY44" fmla="*/ 769925 h 1684324"/>
                  <a:gd name="connsiteX45" fmla="*/ 609600 w 1676400"/>
                  <a:gd name="connsiteY45" fmla="*/ 846125 h 1684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676400" h="1684324">
                    <a:moveTo>
                      <a:pt x="152400" y="769925"/>
                    </a:moveTo>
                    <a:lnTo>
                      <a:pt x="152400" y="706069"/>
                    </a:lnTo>
                    <a:cubicBezTo>
                      <a:pt x="152400" y="529057"/>
                      <a:pt x="265176" y="372618"/>
                      <a:pt x="433121" y="316611"/>
                    </a:cubicBezTo>
                    <a:lnTo>
                      <a:pt x="481356" y="461162"/>
                    </a:lnTo>
                    <a:cubicBezTo>
                      <a:pt x="375742" y="496367"/>
                      <a:pt x="304800" y="594817"/>
                      <a:pt x="304800" y="706069"/>
                    </a:cubicBezTo>
                    <a:lnTo>
                      <a:pt x="304800" y="1303325"/>
                    </a:lnTo>
                    <a:cubicBezTo>
                      <a:pt x="304800" y="1513408"/>
                      <a:pt x="475717" y="1684325"/>
                      <a:pt x="685800" y="1684325"/>
                    </a:cubicBezTo>
                    <a:lnTo>
                      <a:pt x="990600" y="1684325"/>
                    </a:lnTo>
                    <a:cubicBezTo>
                      <a:pt x="1200683" y="1684325"/>
                      <a:pt x="1371600" y="1513408"/>
                      <a:pt x="1371600" y="1303325"/>
                    </a:cubicBezTo>
                    <a:lnTo>
                      <a:pt x="1371600" y="617525"/>
                    </a:lnTo>
                    <a:lnTo>
                      <a:pt x="1524000" y="617525"/>
                    </a:lnTo>
                    <a:lnTo>
                      <a:pt x="1524000" y="769925"/>
                    </a:lnTo>
                    <a:cubicBezTo>
                      <a:pt x="1569034" y="769925"/>
                      <a:pt x="1611478" y="780364"/>
                      <a:pt x="1650035" y="797966"/>
                    </a:cubicBezTo>
                    <a:cubicBezTo>
                      <a:pt x="1667256" y="709422"/>
                      <a:pt x="1676400" y="619354"/>
                      <a:pt x="1676400" y="528980"/>
                    </a:cubicBezTo>
                    <a:cubicBezTo>
                      <a:pt x="1676400" y="321183"/>
                      <a:pt x="1580007" y="127406"/>
                      <a:pt x="1417853" y="0"/>
                    </a:cubicBezTo>
                    <a:cubicBezTo>
                      <a:pt x="1403147" y="4724"/>
                      <a:pt x="1387831" y="7925"/>
                      <a:pt x="1371600" y="7925"/>
                    </a:cubicBezTo>
                    <a:lnTo>
                      <a:pt x="304800" y="7925"/>
                    </a:lnTo>
                    <a:cubicBezTo>
                      <a:pt x="288569" y="7925"/>
                      <a:pt x="273330" y="4724"/>
                      <a:pt x="258623" y="0"/>
                    </a:cubicBezTo>
                    <a:cubicBezTo>
                      <a:pt x="96469" y="127406"/>
                      <a:pt x="0" y="321412"/>
                      <a:pt x="0" y="528980"/>
                    </a:cubicBezTo>
                    <a:cubicBezTo>
                      <a:pt x="0" y="619354"/>
                      <a:pt x="9144" y="709422"/>
                      <a:pt x="26441" y="797966"/>
                    </a:cubicBezTo>
                    <a:cubicBezTo>
                      <a:pt x="64922" y="780364"/>
                      <a:pt x="107366" y="769925"/>
                      <a:pt x="152400" y="769925"/>
                    </a:cubicBezTo>
                    <a:close/>
                    <a:moveTo>
                      <a:pt x="914400" y="1531925"/>
                    </a:moveTo>
                    <a:lnTo>
                      <a:pt x="609600" y="1531925"/>
                    </a:lnTo>
                    <a:lnTo>
                      <a:pt x="609600" y="1379525"/>
                    </a:lnTo>
                    <a:lnTo>
                      <a:pt x="914400" y="1379525"/>
                    </a:lnTo>
                    <a:cubicBezTo>
                      <a:pt x="998449" y="1379525"/>
                      <a:pt x="1066800" y="1311174"/>
                      <a:pt x="1066800" y="1227125"/>
                    </a:cubicBezTo>
                    <a:lnTo>
                      <a:pt x="1219200" y="1227125"/>
                    </a:lnTo>
                    <a:cubicBezTo>
                      <a:pt x="1219200" y="1395222"/>
                      <a:pt x="1082497" y="1531925"/>
                      <a:pt x="914400" y="1531925"/>
                    </a:cubicBezTo>
                    <a:close/>
                    <a:moveTo>
                      <a:pt x="1143000" y="922325"/>
                    </a:moveTo>
                    <a:cubicBezTo>
                      <a:pt x="1100938" y="922325"/>
                      <a:pt x="1066800" y="888187"/>
                      <a:pt x="1066800" y="846125"/>
                    </a:cubicBezTo>
                    <a:cubicBezTo>
                      <a:pt x="1066800" y="804062"/>
                      <a:pt x="1100938" y="769925"/>
                      <a:pt x="1143000" y="769925"/>
                    </a:cubicBezTo>
                    <a:cubicBezTo>
                      <a:pt x="1185062" y="769925"/>
                      <a:pt x="1219200" y="804062"/>
                      <a:pt x="1219200" y="846125"/>
                    </a:cubicBezTo>
                    <a:cubicBezTo>
                      <a:pt x="1219200" y="888187"/>
                      <a:pt x="1185062" y="922325"/>
                      <a:pt x="1143000" y="922325"/>
                    </a:cubicBezTo>
                    <a:close/>
                    <a:moveTo>
                      <a:pt x="1044473" y="182651"/>
                    </a:moveTo>
                    <a:lnTo>
                      <a:pt x="1349274" y="487451"/>
                    </a:lnTo>
                    <a:lnTo>
                      <a:pt x="1241527" y="595198"/>
                    </a:lnTo>
                    <a:lnTo>
                      <a:pt x="936727" y="290398"/>
                    </a:lnTo>
                    <a:close/>
                    <a:moveTo>
                      <a:pt x="663473" y="182651"/>
                    </a:moveTo>
                    <a:lnTo>
                      <a:pt x="968273" y="487451"/>
                    </a:lnTo>
                    <a:lnTo>
                      <a:pt x="860527" y="595198"/>
                    </a:lnTo>
                    <a:lnTo>
                      <a:pt x="555727" y="290398"/>
                    </a:lnTo>
                    <a:close/>
                    <a:moveTo>
                      <a:pt x="609600" y="846125"/>
                    </a:moveTo>
                    <a:cubicBezTo>
                      <a:pt x="609600" y="888187"/>
                      <a:pt x="575462" y="922325"/>
                      <a:pt x="533400" y="922325"/>
                    </a:cubicBezTo>
                    <a:cubicBezTo>
                      <a:pt x="491338" y="922325"/>
                      <a:pt x="457200" y="888187"/>
                      <a:pt x="457200" y="846125"/>
                    </a:cubicBezTo>
                    <a:cubicBezTo>
                      <a:pt x="457200" y="804062"/>
                      <a:pt x="491338" y="769925"/>
                      <a:pt x="533400" y="769925"/>
                    </a:cubicBezTo>
                    <a:cubicBezTo>
                      <a:pt x="575462" y="769925"/>
                      <a:pt x="609600" y="804062"/>
                      <a:pt x="609600" y="846125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266AD317-323D-45DA-96E2-DB07CC94D969}"/>
                  </a:ext>
                </a:extLst>
              </p:cNvPr>
              <p:cNvSpPr/>
              <p:nvPr/>
            </p:nvSpPr>
            <p:spPr>
              <a:xfrm>
                <a:off x="-2751511" y="5897702"/>
                <a:ext cx="437235" cy="297256"/>
              </a:xfrm>
              <a:custGeom>
                <a:avLst/>
                <a:gdLst>
                  <a:gd name="connsiteX0" fmla="*/ 437236 w 437235"/>
                  <a:gd name="connsiteY0" fmla="*/ 187909 h 297256"/>
                  <a:gd name="connsiteX1" fmla="*/ 399669 w 437235"/>
                  <a:gd name="connsiteY1" fmla="*/ 0 h 297256"/>
                  <a:gd name="connsiteX2" fmla="*/ 371018 w 437235"/>
                  <a:gd name="connsiteY2" fmla="*/ 1448 h 297256"/>
                  <a:gd name="connsiteX3" fmla="*/ 66218 w 437235"/>
                  <a:gd name="connsiteY3" fmla="*/ 1448 h 297256"/>
                  <a:gd name="connsiteX4" fmla="*/ 37567 w 437235"/>
                  <a:gd name="connsiteY4" fmla="*/ 0 h 297256"/>
                  <a:gd name="connsiteX5" fmla="*/ 0 w 437235"/>
                  <a:gd name="connsiteY5" fmla="*/ 187909 h 297256"/>
                  <a:gd name="connsiteX6" fmla="*/ 218618 w 437235"/>
                  <a:gd name="connsiteY6" fmla="*/ 297256 h 297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7235" h="297256">
                    <a:moveTo>
                      <a:pt x="437236" y="187909"/>
                    </a:moveTo>
                    <a:lnTo>
                      <a:pt x="399669" y="0"/>
                    </a:lnTo>
                    <a:cubicBezTo>
                      <a:pt x="390144" y="533"/>
                      <a:pt x="380695" y="1448"/>
                      <a:pt x="371018" y="1448"/>
                    </a:cubicBezTo>
                    <a:lnTo>
                      <a:pt x="66218" y="1448"/>
                    </a:lnTo>
                    <a:cubicBezTo>
                      <a:pt x="56540" y="1448"/>
                      <a:pt x="47092" y="533"/>
                      <a:pt x="37567" y="0"/>
                    </a:cubicBezTo>
                    <a:lnTo>
                      <a:pt x="0" y="187909"/>
                    </a:lnTo>
                    <a:lnTo>
                      <a:pt x="218618" y="297256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7EFB3D74-82C5-44C3-8BD1-BC3AE2E0F9E3}"/>
                  </a:ext>
                </a:extLst>
              </p:cNvPr>
              <p:cNvSpPr/>
              <p:nvPr/>
            </p:nvSpPr>
            <p:spPr>
              <a:xfrm>
                <a:off x="-693044" y="6483223"/>
                <a:ext cx="138760" cy="254888"/>
              </a:xfrm>
              <a:custGeom>
                <a:avLst/>
                <a:gdLst>
                  <a:gd name="connsiteX0" fmla="*/ 138760 w 138760"/>
                  <a:gd name="connsiteY0" fmla="*/ 106223 h 254888"/>
                  <a:gd name="connsiteX1" fmla="*/ 103403 w 138760"/>
                  <a:gd name="connsiteY1" fmla="*/ 0 h 254888"/>
                  <a:gd name="connsiteX2" fmla="*/ 0 w 138760"/>
                  <a:gd name="connsiteY2" fmla="*/ 62027 h 254888"/>
                  <a:gd name="connsiteX3" fmla="*/ 107518 w 138760"/>
                  <a:gd name="connsiteY3" fmla="*/ 254889 h 254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760" h="254888">
                    <a:moveTo>
                      <a:pt x="138760" y="106223"/>
                    </a:moveTo>
                    <a:lnTo>
                      <a:pt x="103403" y="0"/>
                    </a:lnTo>
                    <a:lnTo>
                      <a:pt x="0" y="62027"/>
                    </a:lnTo>
                    <a:cubicBezTo>
                      <a:pt x="29032" y="129845"/>
                      <a:pt x="64999" y="194386"/>
                      <a:pt x="107518" y="254889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C0F33C32-C0B9-4720-8C95-8A86EAD9CBE0}"/>
                  </a:ext>
                </a:extLst>
              </p:cNvPr>
              <p:cNvSpPr/>
              <p:nvPr/>
            </p:nvSpPr>
            <p:spPr>
              <a:xfrm>
                <a:off x="-617911" y="5897702"/>
                <a:ext cx="437235" cy="297256"/>
              </a:xfrm>
              <a:custGeom>
                <a:avLst/>
                <a:gdLst>
                  <a:gd name="connsiteX0" fmla="*/ 399669 w 437235"/>
                  <a:gd name="connsiteY0" fmla="*/ 0 h 297256"/>
                  <a:gd name="connsiteX1" fmla="*/ 371018 w 437235"/>
                  <a:gd name="connsiteY1" fmla="*/ 1448 h 297256"/>
                  <a:gd name="connsiteX2" fmla="*/ 66218 w 437235"/>
                  <a:gd name="connsiteY2" fmla="*/ 1448 h 297256"/>
                  <a:gd name="connsiteX3" fmla="*/ 37567 w 437235"/>
                  <a:gd name="connsiteY3" fmla="*/ 0 h 297256"/>
                  <a:gd name="connsiteX4" fmla="*/ 0 w 437235"/>
                  <a:gd name="connsiteY4" fmla="*/ 187909 h 297256"/>
                  <a:gd name="connsiteX5" fmla="*/ 218618 w 437235"/>
                  <a:gd name="connsiteY5" fmla="*/ 297256 h 297256"/>
                  <a:gd name="connsiteX6" fmla="*/ 437236 w 437235"/>
                  <a:gd name="connsiteY6" fmla="*/ 187909 h 297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7235" h="297256">
                    <a:moveTo>
                      <a:pt x="399669" y="0"/>
                    </a:moveTo>
                    <a:cubicBezTo>
                      <a:pt x="390144" y="533"/>
                      <a:pt x="380695" y="1448"/>
                      <a:pt x="371018" y="1448"/>
                    </a:cubicBezTo>
                    <a:lnTo>
                      <a:pt x="66218" y="1448"/>
                    </a:lnTo>
                    <a:cubicBezTo>
                      <a:pt x="56540" y="1448"/>
                      <a:pt x="47092" y="533"/>
                      <a:pt x="37567" y="0"/>
                    </a:cubicBezTo>
                    <a:lnTo>
                      <a:pt x="0" y="187909"/>
                    </a:lnTo>
                    <a:lnTo>
                      <a:pt x="218618" y="297256"/>
                    </a:lnTo>
                    <a:lnTo>
                      <a:pt x="437236" y="187909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671BF8C0-625D-4912-A36F-81F50B6D502B}"/>
                  </a:ext>
                </a:extLst>
              </p:cNvPr>
              <p:cNvSpPr/>
              <p:nvPr/>
            </p:nvSpPr>
            <p:spPr>
              <a:xfrm>
                <a:off x="-774121" y="6209283"/>
                <a:ext cx="216560" cy="189280"/>
              </a:xfrm>
              <a:custGeom>
                <a:avLst/>
                <a:gdLst>
                  <a:gd name="connsiteX0" fmla="*/ 62712 w 216560"/>
                  <a:gd name="connsiteY0" fmla="*/ 0 h 189280"/>
                  <a:gd name="connsiteX1" fmla="*/ 0 w 216560"/>
                  <a:gd name="connsiteY1" fmla="*/ 18517 h 189280"/>
                  <a:gd name="connsiteX2" fmla="*/ 29337 w 216560"/>
                  <a:gd name="connsiteY2" fmla="*/ 189281 h 189280"/>
                  <a:gd name="connsiteX3" fmla="*/ 216560 w 216560"/>
                  <a:gd name="connsiteY3" fmla="*/ 76962 h 189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560" h="189280">
                    <a:moveTo>
                      <a:pt x="62712" y="0"/>
                    </a:moveTo>
                    <a:cubicBezTo>
                      <a:pt x="41605" y="5791"/>
                      <a:pt x="20574" y="11582"/>
                      <a:pt x="0" y="18517"/>
                    </a:cubicBezTo>
                    <a:cubicBezTo>
                      <a:pt x="5486" y="76429"/>
                      <a:pt x="14554" y="133579"/>
                      <a:pt x="29337" y="189281"/>
                    </a:cubicBezTo>
                    <a:lnTo>
                      <a:pt x="216560" y="76962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50CD8FB4-374F-4BFE-A220-94D0FDFBF315}"/>
                  </a:ext>
                </a:extLst>
              </p:cNvPr>
              <p:cNvSpPr/>
              <p:nvPr/>
            </p:nvSpPr>
            <p:spPr>
              <a:xfrm>
                <a:off x="-455834" y="6368999"/>
                <a:ext cx="113080" cy="139750"/>
              </a:xfrm>
              <a:custGeom>
                <a:avLst/>
                <a:gdLst>
                  <a:gd name="connsiteX0" fmla="*/ 0 w 113080"/>
                  <a:gd name="connsiteY0" fmla="*/ 33985 h 139750"/>
                  <a:gd name="connsiteX1" fmla="*/ 35281 w 113080"/>
                  <a:gd name="connsiteY1" fmla="*/ 139751 h 139750"/>
                  <a:gd name="connsiteX2" fmla="*/ 77800 w 113080"/>
                  <a:gd name="connsiteY2" fmla="*/ 139751 h 139750"/>
                  <a:gd name="connsiteX3" fmla="*/ 113081 w 113080"/>
                  <a:gd name="connsiteY3" fmla="*/ 33985 h 139750"/>
                  <a:gd name="connsiteX4" fmla="*/ 56540 w 113080"/>
                  <a:gd name="connsiteY4" fmla="*/ 0 h 139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080" h="139750">
                    <a:moveTo>
                      <a:pt x="0" y="33985"/>
                    </a:moveTo>
                    <a:lnTo>
                      <a:pt x="35281" y="139751"/>
                    </a:lnTo>
                    <a:lnTo>
                      <a:pt x="77800" y="139751"/>
                    </a:lnTo>
                    <a:lnTo>
                      <a:pt x="113081" y="33985"/>
                    </a:lnTo>
                    <a:lnTo>
                      <a:pt x="56540" y="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3A6848C-C533-4F98-8B6B-0E94EA501523}"/>
                  </a:ext>
                </a:extLst>
              </p:cNvPr>
              <p:cNvSpPr/>
              <p:nvPr/>
            </p:nvSpPr>
            <p:spPr>
              <a:xfrm>
                <a:off x="-1191393" y="6290056"/>
                <a:ext cx="538200" cy="611047"/>
              </a:xfrm>
              <a:custGeom>
                <a:avLst/>
                <a:gdLst>
                  <a:gd name="connsiteX0" fmla="*/ 0 w 538200"/>
                  <a:gd name="connsiteY0" fmla="*/ 190195 h 611047"/>
                  <a:gd name="connsiteX1" fmla="*/ 538201 w 538200"/>
                  <a:gd name="connsiteY1" fmla="*/ 611048 h 611047"/>
                  <a:gd name="connsiteX2" fmla="*/ 270358 w 538200"/>
                  <a:gd name="connsiteY2" fmla="*/ 0 h 611047"/>
                  <a:gd name="connsiteX3" fmla="*/ 0 w 538200"/>
                  <a:gd name="connsiteY3" fmla="*/ 190195 h 61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8200" h="611047">
                    <a:moveTo>
                      <a:pt x="0" y="190195"/>
                    </a:moveTo>
                    <a:cubicBezTo>
                      <a:pt x="134493" y="383743"/>
                      <a:pt x="321335" y="529742"/>
                      <a:pt x="538201" y="611048"/>
                    </a:cubicBezTo>
                    <a:cubicBezTo>
                      <a:pt x="394335" y="436778"/>
                      <a:pt x="300838" y="225171"/>
                      <a:pt x="270358" y="0"/>
                    </a:cubicBezTo>
                    <a:cubicBezTo>
                      <a:pt x="170307" y="50368"/>
                      <a:pt x="79400" y="114528"/>
                      <a:pt x="0" y="190195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9CEBAB91-73E6-4817-8849-5F1DFA65D6BF}"/>
                  </a:ext>
                </a:extLst>
              </p:cNvPr>
              <p:cNvSpPr/>
              <p:nvPr/>
            </p:nvSpPr>
            <p:spPr>
              <a:xfrm>
                <a:off x="-3066294" y="3613150"/>
                <a:ext cx="1066800" cy="304800"/>
              </a:xfrm>
              <a:custGeom>
                <a:avLst/>
                <a:gdLst>
                  <a:gd name="connsiteX0" fmla="*/ 0 w 1066800"/>
                  <a:gd name="connsiteY0" fmla="*/ 0 h 304800"/>
                  <a:gd name="connsiteX1" fmla="*/ 1066800 w 1066800"/>
                  <a:gd name="connsiteY1" fmla="*/ 0 h 304800"/>
                  <a:gd name="connsiteX2" fmla="*/ 1066800 w 1066800"/>
                  <a:gd name="connsiteY2" fmla="*/ 304800 h 304800"/>
                  <a:gd name="connsiteX3" fmla="*/ 0 w 1066800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6800" h="304800">
                    <a:moveTo>
                      <a:pt x="0" y="0"/>
                    </a:moveTo>
                    <a:lnTo>
                      <a:pt x="1066800" y="0"/>
                    </a:lnTo>
                    <a:lnTo>
                      <a:pt x="1066800" y="304800"/>
                    </a:lnTo>
                    <a:lnTo>
                      <a:pt x="0" y="3048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F6916ABE-A18E-42FF-BB41-2AC7DFB94478}"/>
                  </a:ext>
                </a:extLst>
              </p:cNvPr>
              <p:cNvSpPr/>
              <p:nvPr/>
            </p:nvSpPr>
            <p:spPr>
              <a:xfrm>
                <a:off x="-3675894" y="6595084"/>
                <a:ext cx="1066800" cy="1132865"/>
              </a:xfrm>
              <a:custGeom>
                <a:avLst/>
                <a:gdLst>
                  <a:gd name="connsiteX0" fmla="*/ 245593 w 1066800"/>
                  <a:gd name="connsiteY0" fmla="*/ 0 h 1132865"/>
                  <a:gd name="connsiteX1" fmla="*/ 0 w 1066800"/>
                  <a:gd name="connsiteY1" fmla="*/ 703783 h 1132865"/>
                  <a:gd name="connsiteX2" fmla="*/ 0 w 1066800"/>
                  <a:gd name="connsiteY2" fmla="*/ 1132866 h 1132865"/>
                  <a:gd name="connsiteX3" fmla="*/ 304800 w 1066800"/>
                  <a:gd name="connsiteY3" fmla="*/ 1132866 h 1132865"/>
                  <a:gd name="connsiteX4" fmla="*/ 304800 w 1066800"/>
                  <a:gd name="connsiteY4" fmla="*/ 447065 h 1132865"/>
                  <a:gd name="connsiteX5" fmla="*/ 457200 w 1066800"/>
                  <a:gd name="connsiteY5" fmla="*/ 447065 h 1132865"/>
                  <a:gd name="connsiteX6" fmla="*/ 457200 w 1066800"/>
                  <a:gd name="connsiteY6" fmla="*/ 1132866 h 1132865"/>
                  <a:gd name="connsiteX7" fmla="*/ 1066800 w 1066800"/>
                  <a:gd name="connsiteY7" fmla="*/ 1132866 h 1132865"/>
                  <a:gd name="connsiteX8" fmla="*/ 1066800 w 1066800"/>
                  <a:gd name="connsiteY8" fmla="*/ 828065 h 1132865"/>
                  <a:gd name="connsiteX9" fmla="*/ 914400 w 1066800"/>
                  <a:gd name="connsiteY9" fmla="*/ 828065 h 1132865"/>
                  <a:gd name="connsiteX10" fmla="*/ 914400 w 1066800"/>
                  <a:gd name="connsiteY10" fmla="*/ 675665 h 1132865"/>
                  <a:gd name="connsiteX11" fmla="*/ 1066800 w 1066800"/>
                  <a:gd name="connsiteY11" fmla="*/ 675665 h 1132865"/>
                  <a:gd name="connsiteX12" fmla="*/ 1066800 w 1066800"/>
                  <a:gd name="connsiteY12" fmla="*/ 510540 h 1132865"/>
                  <a:gd name="connsiteX13" fmla="*/ 245593 w 1066800"/>
                  <a:gd name="connsiteY13" fmla="*/ 0 h 1132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66800" h="1132865">
                    <a:moveTo>
                      <a:pt x="245593" y="0"/>
                    </a:moveTo>
                    <a:cubicBezTo>
                      <a:pt x="90678" y="194767"/>
                      <a:pt x="0" y="440360"/>
                      <a:pt x="0" y="703783"/>
                    </a:cubicBezTo>
                    <a:lnTo>
                      <a:pt x="0" y="1132866"/>
                    </a:lnTo>
                    <a:lnTo>
                      <a:pt x="304800" y="1132866"/>
                    </a:lnTo>
                    <a:lnTo>
                      <a:pt x="304800" y="447065"/>
                    </a:lnTo>
                    <a:lnTo>
                      <a:pt x="457200" y="447065"/>
                    </a:lnTo>
                    <a:lnTo>
                      <a:pt x="457200" y="1132866"/>
                    </a:lnTo>
                    <a:lnTo>
                      <a:pt x="1066800" y="1132866"/>
                    </a:lnTo>
                    <a:lnTo>
                      <a:pt x="1066800" y="828065"/>
                    </a:lnTo>
                    <a:lnTo>
                      <a:pt x="914400" y="828065"/>
                    </a:lnTo>
                    <a:lnTo>
                      <a:pt x="914400" y="675665"/>
                    </a:lnTo>
                    <a:lnTo>
                      <a:pt x="1066800" y="675665"/>
                    </a:lnTo>
                    <a:lnTo>
                      <a:pt x="1066800" y="510540"/>
                    </a:lnTo>
                    <a:cubicBezTo>
                      <a:pt x="735711" y="451714"/>
                      <a:pt x="443865" y="270205"/>
                      <a:pt x="245593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3923984B-C37F-45CA-9DA0-C0D713CC54C6}"/>
                  </a:ext>
                </a:extLst>
              </p:cNvPr>
              <p:cNvSpPr/>
              <p:nvPr/>
            </p:nvSpPr>
            <p:spPr>
              <a:xfrm>
                <a:off x="-2781458" y="6457543"/>
                <a:ext cx="497052" cy="485317"/>
              </a:xfrm>
              <a:custGeom>
                <a:avLst/>
                <a:gdLst>
                  <a:gd name="connsiteX0" fmla="*/ 248564 w 497052"/>
                  <a:gd name="connsiteY0" fmla="*/ 0 h 485317"/>
                  <a:gd name="connsiteX1" fmla="*/ 0 w 497052"/>
                  <a:gd name="connsiteY1" fmla="*/ 180747 h 485317"/>
                  <a:gd name="connsiteX2" fmla="*/ 248488 w 497052"/>
                  <a:gd name="connsiteY2" fmla="*/ 485318 h 485317"/>
                  <a:gd name="connsiteX3" fmla="*/ 497053 w 497052"/>
                  <a:gd name="connsiteY3" fmla="*/ 180747 h 485317"/>
                  <a:gd name="connsiteX4" fmla="*/ 248564 w 497052"/>
                  <a:gd name="connsiteY4" fmla="*/ 0 h 485317"/>
                  <a:gd name="connsiteX5" fmla="*/ 248564 w 497052"/>
                  <a:gd name="connsiteY5" fmla="*/ 356006 h 485317"/>
                  <a:gd name="connsiteX6" fmla="*/ 172364 w 497052"/>
                  <a:gd name="connsiteY6" fmla="*/ 279806 h 485317"/>
                  <a:gd name="connsiteX7" fmla="*/ 248564 w 497052"/>
                  <a:gd name="connsiteY7" fmla="*/ 203606 h 485317"/>
                  <a:gd name="connsiteX8" fmla="*/ 324764 w 497052"/>
                  <a:gd name="connsiteY8" fmla="*/ 279806 h 485317"/>
                  <a:gd name="connsiteX9" fmla="*/ 248564 w 497052"/>
                  <a:gd name="connsiteY9" fmla="*/ 356006 h 485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7052" h="485317">
                    <a:moveTo>
                      <a:pt x="248564" y="0"/>
                    </a:moveTo>
                    <a:cubicBezTo>
                      <a:pt x="188214" y="85801"/>
                      <a:pt x="101346" y="149352"/>
                      <a:pt x="0" y="180747"/>
                    </a:cubicBezTo>
                    <a:cubicBezTo>
                      <a:pt x="63017" y="295656"/>
                      <a:pt x="146152" y="399669"/>
                      <a:pt x="248488" y="485318"/>
                    </a:cubicBezTo>
                    <a:cubicBezTo>
                      <a:pt x="350901" y="399669"/>
                      <a:pt x="434035" y="295656"/>
                      <a:pt x="497053" y="180747"/>
                    </a:cubicBezTo>
                    <a:cubicBezTo>
                      <a:pt x="395783" y="149352"/>
                      <a:pt x="308915" y="85801"/>
                      <a:pt x="248564" y="0"/>
                    </a:cubicBezTo>
                    <a:close/>
                    <a:moveTo>
                      <a:pt x="248564" y="356006"/>
                    </a:moveTo>
                    <a:cubicBezTo>
                      <a:pt x="206502" y="356006"/>
                      <a:pt x="172364" y="321869"/>
                      <a:pt x="172364" y="279806"/>
                    </a:cubicBezTo>
                    <a:cubicBezTo>
                      <a:pt x="172364" y="237744"/>
                      <a:pt x="206502" y="203606"/>
                      <a:pt x="248564" y="203606"/>
                    </a:cubicBezTo>
                    <a:cubicBezTo>
                      <a:pt x="290627" y="203606"/>
                      <a:pt x="324764" y="237744"/>
                      <a:pt x="324764" y="279806"/>
                    </a:cubicBezTo>
                    <a:cubicBezTo>
                      <a:pt x="324764" y="321869"/>
                      <a:pt x="290627" y="356006"/>
                      <a:pt x="248564" y="356006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0317A36C-145A-47A8-BC4B-22A535AD8001}"/>
                  </a:ext>
                </a:extLst>
              </p:cNvPr>
              <p:cNvSpPr/>
              <p:nvPr/>
            </p:nvSpPr>
            <p:spPr>
              <a:xfrm>
                <a:off x="-3675894" y="5371160"/>
                <a:ext cx="812444" cy="1249375"/>
              </a:xfrm>
              <a:custGeom>
                <a:avLst/>
                <a:gdLst>
                  <a:gd name="connsiteX0" fmla="*/ 772439 w 812444"/>
                  <a:gd name="connsiteY0" fmla="*/ 696621 h 1249375"/>
                  <a:gd name="connsiteX1" fmla="*/ 812444 w 812444"/>
                  <a:gd name="connsiteY1" fmla="*/ 496748 h 1249375"/>
                  <a:gd name="connsiteX2" fmla="*/ 463296 w 812444"/>
                  <a:gd name="connsiteY2" fmla="*/ 70790 h 1249375"/>
                  <a:gd name="connsiteX3" fmla="*/ 457200 w 812444"/>
                  <a:gd name="connsiteY3" fmla="*/ 70790 h 1249375"/>
                  <a:gd name="connsiteX4" fmla="*/ 264338 w 812444"/>
                  <a:gd name="connsiteY4" fmla="*/ 0 h 1249375"/>
                  <a:gd name="connsiteX5" fmla="*/ 256337 w 812444"/>
                  <a:gd name="connsiteY5" fmla="*/ 14173 h 1249375"/>
                  <a:gd name="connsiteX6" fmla="*/ 175336 w 812444"/>
                  <a:gd name="connsiteY6" fmla="*/ 135636 h 1249375"/>
                  <a:gd name="connsiteX7" fmla="*/ 152400 w 812444"/>
                  <a:gd name="connsiteY7" fmla="*/ 211379 h 1249375"/>
                  <a:gd name="connsiteX8" fmla="*/ 192329 w 812444"/>
                  <a:gd name="connsiteY8" fmla="*/ 307772 h 1249375"/>
                  <a:gd name="connsiteX9" fmla="*/ 228600 w 812444"/>
                  <a:gd name="connsiteY9" fmla="*/ 344043 h 1249375"/>
                  <a:gd name="connsiteX10" fmla="*/ 304800 w 812444"/>
                  <a:gd name="connsiteY10" fmla="*/ 527990 h 1249375"/>
                  <a:gd name="connsiteX11" fmla="*/ 228600 w 812444"/>
                  <a:gd name="connsiteY11" fmla="*/ 712013 h 1249375"/>
                  <a:gd name="connsiteX12" fmla="*/ 102184 w 812444"/>
                  <a:gd name="connsiteY12" fmla="*/ 838429 h 1249375"/>
                  <a:gd name="connsiteX13" fmla="*/ 0 w 812444"/>
                  <a:gd name="connsiteY13" fmla="*/ 1085088 h 1249375"/>
                  <a:gd name="connsiteX14" fmla="*/ 41986 w 812444"/>
                  <a:gd name="connsiteY14" fmla="*/ 1249375 h 1249375"/>
                  <a:gd name="connsiteX15" fmla="*/ 772439 w 812444"/>
                  <a:gd name="connsiteY15" fmla="*/ 696621 h 124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12444" h="1249375">
                    <a:moveTo>
                      <a:pt x="772439" y="696621"/>
                    </a:moveTo>
                    <a:lnTo>
                      <a:pt x="812444" y="496748"/>
                    </a:lnTo>
                    <a:cubicBezTo>
                      <a:pt x="628955" y="431445"/>
                      <a:pt x="491795" y="268681"/>
                      <a:pt x="463296" y="70790"/>
                    </a:cubicBezTo>
                    <a:lnTo>
                      <a:pt x="457200" y="70790"/>
                    </a:lnTo>
                    <a:cubicBezTo>
                      <a:pt x="383667" y="70790"/>
                      <a:pt x="316992" y="43586"/>
                      <a:pt x="264338" y="0"/>
                    </a:cubicBezTo>
                    <a:cubicBezTo>
                      <a:pt x="261595" y="4724"/>
                      <a:pt x="259309" y="9677"/>
                      <a:pt x="256337" y="14173"/>
                    </a:cubicBezTo>
                    <a:lnTo>
                      <a:pt x="175336" y="135636"/>
                    </a:lnTo>
                    <a:cubicBezTo>
                      <a:pt x="160325" y="158191"/>
                      <a:pt x="152400" y="184328"/>
                      <a:pt x="152400" y="211379"/>
                    </a:cubicBezTo>
                    <a:cubicBezTo>
                      <a:pt x="152400" y="247803"/>
                      <a:pt x="166649" y="282016"/>
                      <a:pt x="192329" y="307772"/>
                    </a:cubicBezTo>
                    <a:lnTo>
                      <a:pt x="228600" y="344043"/>
                    </a:lnTo>
                    <a:cubicBezTo>
                      <a:pt x="277749" y="393116"/>
                      <a:pt x="304800" y="458419"/>
                      <a:pt x="304800" y="527990"/>
                    </a:cubicBezTo>
                    <a:cubicBezTo>
                      <a:pt x="304800" y="597560"/>
                      <a:pt x="277749" y="662864"/>
                      <a:pt x="228600" y="712013"/>
                    </a:cubicBezTo>
                    <a:lnTo>
                      <a:pt x="102184" y="838429"/>
                    </a:lnTo>
                    <a:cubicBezTo>
                      <a:pt x="36347" y="904265"/>
                      <a:pt x="0" y="991896"/>
                      <a:pt x="0" y="1085088"/>
                    </a:cubicBezTo>
                    <a:cubicBezTo>
                      <a:pt x="0" y="1142924"/>
                      <a:pt x="14935" y="1198855"/>
                      <a:pt x="41986" y="1249375"/>
                    </a:cubicBezTo>
                    <a:cubicBezTo>
                      <a:pt x="205207" y="987400"/>
                      <a:pt x="461315" y="787070"/>
                      <a:pt x="772439" y="696621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5542AFF5-6133-4997-BDB3-1D142CA36FD8}"/>
                  </a:ext>
                </a:extLst>
              </p:cNvPr>
              <p:cNvSpPr/>
              <p:nvPr/>
            </p:nvSpPr>
            <p:spPr>
              <a:xfrm>
                <a:off x="-2456694" y="6596760"/>
                <a:ext cx="902970" cy="1131189"/>
              </a:xfrm>
              <a:custGeom>
                <a:avLst/>
                <a:gdLst>
                  <a:gd name="connsiteX0" fmla="*/ 0 w 902970"/>
                  <a:gd name="connsiteY0" fmla="*/ 510921 h 1131189"/>
                  <a:gd name="connsiteX1" fmla="*/ 0 w 902970"/>
                  <a:gd name="connsiteY1" fmla="*/ 673989 h 1131189"/>
                  <a:gd name="connsiteX2" fmla="*/ 152400 w 902970"/>
                  <a:gd name="connsiteY2" fmla="*/ 673989 h 1131189"/>
                  <a:gd name="connsiteX3" fmla="*/ 152400 w 902970"/>
                  <a:gd name="connsiteY3" fmla="*/ 826389 h 1131189"/>
                  <a:gd name="connsiteX4" fmla="*/ 0 w 902970"/>
                  <a:gd name="connsiteY4" fmla="*/ 826389 h 1131189"/>
                  <a:gd name="connsiteX5" fmla="*/ 0 w 902970"/>
                  <a:gd name="connsiteY5" fmla="*/ 1131189 h 1131189"/>
                  <a:gd name="connsiteX6" fmla="*/ 762000 w 902970"/>
                  <a:gd name="connsiteY6" fmla="*/ 1131189 h 1131189"/>
                  <a:gd name="connsiteX7" fmla="*/ 762000 w 902970"/>
                  <a:gd name="connsiteY7" fmla="*/ 702107 h 1131189"/>
                  <a:gd name="connsiteX8" fmla="*/ 902970 w 902970"/>
                  <a:gd name="connsiteY8" fmla="*/ 118415 h 1131189"/>
                  <a:gd name="connsiteX9" fmla="*/ 820445 w 902970"/>
                  <a:gd name="connsiteY9" fmla="*/ 0 h 1131189"/>
                  <a:gd name="connsiteX10" fmla="*/ 0 w 902970"/>
                  <a:gd name="connsiteY10" fmla="*/ 510921 h 1131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2970" h="1131189">
                    <a:moveTo>
                      <a:pt x="0" y="510921"/>
                    </a:moveTo>
                    <a:lnTo>
                      <a:pt x="0" y="673989"/>
                    </a:lnTo>
                    <a:lnTo>
                      <a:pt x="152400" y="673989"/>
                    </a:lnTo>
                    <a:lnTo>
                      <a:pt x="152400" y="826389"/>
                    </a:lnTo>
                    <a:lnTo>
                      <a:pt x="0" y="826389"/>
                    </a:lnTo>
                    <a:lnTo>
                      <a:pt x="0" y="1131189"/>
                    </a:lnTo>
                    <a:lnTo>
                      <a:pt x="762000" y="1131189"/>
                    </a:lnTo>
                    <a:lnTo>
                      <a:pt x="762000" y="702107"/>
                    </a:lnTo>
                    <a:cubicBezTo>
                      <a:pt x="762000" y="493319"/>
                      <a:pt x="812902" y="294818"/>
                      <a:pt x="902970" y="118415"/>
                    </a:cubicBezTo>
                    <a:cubicBezTo>
                      <a:pt x="877976" y="77038"/>
                      <a:pt x="850392" y="37567"/>
                      <a:pt x="820445" y="0"/>
                    </a:cubicBezTo>
                    <a:cubicBezTo>
                      <a:pt x="622021" y="269596"/>
                      <a:pt x="330860" y="452323"/>
                      <a:pt x="0" y="510921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DC85FA1E-64CE-4F33-833E-C07758717B0C}"/>
                  </a:ext>
                </a:extLst>
              </p:cNvPr>
              <p:cNvSpPr/>
              <p:nvPr/>
            </p:nvSpPr>
            <p:spPr>
              <a:xfrm>
                <a:off x="-1542294" y="6595084"/>
                <a:ext cx="1066800" cy="1132865"/>
              </a:xfrm>
              <a:custGeom>
                <a:avLst/>
                <a:gdLst>
                  <a:gd name="connsiteX0" fmla="*/ 245593 w 1066800"/>
                  <a:gd name="connsiteY0" fmla="*/ 0 h 1132865"/>
                  <a:gd name="connsiteX1" fmla="*/ 0 w 1066800"/>
                  <a:gd name="connsiteY1" fmla="*/ 703783 h 1132865"/>
                  <a:gd name="connsiteX2" fmla="*/ 0 w 1066800"/>
                  <a:gd name="connsiteY2" fmla="*/ 1132866 h 1132865"/>
                  <a:gd name="connsiteX3" fmla="*/ 304800 w 1066800"/>
                  <a:gd name="connsiteY3" fmla="*/ 1132866 h 1132865"/>
                  <a:gd name="connsiteX4" fmla="*/ 304800 w 1066800"/>
                  <a:gd name="connsiteY4" fmla="*/ 447065 h 1132865"/>
                  <a:gd name="connsiteX5" fmla="*/ 457200 w 1066800"/>
                  <a:gd name="connsiteY5" fmla="*/ 447065 h 1132865"/>
                  <a:gd name="connsiteX6" fmla="*/ 457200 w 1066800"/>
                  <a:gd name="connsiteY6" fmla="*/ 1132866 h 1132865"/>
                  <a:gd name="connsiteX7" fmla="*/ 1066800 w 1066800"/>
                  <a:gd name="connsiteY7" fmla="*/ 1132866 h 1132865"/>
                  <a:gd name="connsiteX8" fmla="*/ 1066800 w 1066800"/>
                  <a:gd name="connsiteY8" fmla="*/ 828065 h 1132865"/>
                  <a:gd name="connsiteX9" fmla="*/ 914400 w 1066800"/>
                  <a:gd name="connsiteY9" fmla="*/ 828065 h 1132865"/>
                  <a:gd name="connsiteX10" fmla="*/ 914400 w 1066800"/>
                  <a:gd name="connsiteY10" fmla="*/ 675665 h 1132865"/>
                  <a:gd name="connsiteX11" fmla="*/ 1066800 w 1066800"/>
                  <a:gd name="connsiteY11" fmla="*/ 675665 h 1132865"/>
                  <a:gd name="connsiteX12" fmla="*/ 1066800 w 1066800"/>
                  <a:gd name="connsiteY12" fmla="*/ 510540 h 1132865"/>
                  <a:gd name="connsiteX13" fmla="*/ 245593 w 1066800"/>
                  <a:gd name="connsiteY13" fmla="*/ 0 h 1132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66800" h="1132865">
                    <a:moveTo>
                      <a:pt x="245593" y="0"/>
                    </a:moveTo>
                    <a:cubicBezTo>
                      <a:pt x="90678" y="194767"/>
                      <a:pt x="0" y="440360"/>
                      <a:pt x="0" y="703783"/>
                    </a:cubicBezTo>
                    <a:lnTo>
                      <a:pt x="0" y="1132866"/>
                    </a:lnTo>
                    <a:lnTo>
                      <a:pt x="304800" y="1132866"/>
                    </a:lnTo>
                    <a:lnTo>
                      <a:pt x="304800" y="447065"/>
                    </a:lnTo>
                    <a:lnTo>
                      <a:pt x="457200" y="447065"/>
                    </a:lnTo>
                    <a:lnTo>
                      <a:pt x="457200" y="1132866"/>
                    </a:lnTo>
                    <a:lnTo>
                      <a:pt x="1066800" y="1132866"/>
                    </a:lnTo>
                    <a:lnTo>
                      <a:pt x="1066800" y="828065"/>
                    </a:lnTo>
                    <a:lnTo>
                      <a:pt x="914400" y="828065"/>
                    </a:lnTo>
                    <a:lnTo>
                      <a:pt x="914400" y="675665"/>
                    </a:lnTo>
                    <a:lnTo>
                      <a:pt x="1066800" y="675665"/>
                    </a:lnTo>
                    <a:lnTo>
                      <a:pt x="1066800" y="510540"/>
                    </a:lnTo>
                    <a:cubicBezTo>
                      <a:pt x="735711" y="451714"/>
                      <a:pt x="443865" y="270205"/>
                      <a:pt x="245593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DC95C8B9-B4B3-4A60-8DC4-E55DC55977BD}"/>
                  </a:ext>
                </a:extLst>
              </p:cNvPr>
              <p:cNvSpPr/>
              <p:nvPr/>
            </p:nvSpPr>
            <p:spPr>
              <a:xfrm>
                <a:off x="-323094" y="6595313"/>
                <a:ext cx="1066800" cy="1132636"/>
              </a:xfrm>
              <a:custGeom>
                <a:avLst/>
                <a:gdLst>
                  <a:gd name="connsiteX0" fmla="*/ 821436 w 1066800"/>
                  <a:gd name="connsiteY0" fmla="*/ 0 h 1132636"/>
                  <a:gd name="connsiteX1" fmla="*/ 0 w 1066800"/>
                  <a:gd name="connsiteY1" fmla="*/ 512369 h 1132636"/>
                  <a:gd name="connsiteX2" fmla="*/ 0 w 1066800"/>
                  <a:gd name="connsiteY2" fmla="*/ 675437 h 1132636"/>
                  <a:gd name="connsiteX3" fmla="*/ 152400 w 1066800"/>
                  <a:gd name="connsiteY3" fmla="*/ 675437 h 1132636"/>
                  <a:gd name="connsiteX4" fmla="*/ 152400 w 1066800"/>
                  <a:gd name="connsiteY4" fmla="*/ 827837 h 1132636"/>
                  <a:gd name="connsiteX5" fmla="*/ 0 w 1066800"/>
                  <a:gd name="connsiteY5" fmla="*/ 827837 h 1132636"/>
                  <a:gd name="connsiteX6" fmla="*/ 0 w 1066800"/>
                  <a:gd name="connsiteY6" fmla="*/ 1132637 h 1132636"/>
                  <a:gd name="connsiteX7" fmla="*/ 609600 w 1066800"/>
                  <a:gd name="connsiteY7" fmla="*/ 1132637 h 1132636"/>
                  <a:gd name="connsiteX8" fmla="*/ 609600 w 1066800"/>
                  <a:gd name="connsiteY8" fmla="*/ 446837 h 1132636"/>
                  <a:gd name="connsiteX9" fmla="*/ 762000 w 1066800"/>
                  <a:gd name="connsiteY9" fmla="*/ 446837 h 1132636"/>
                  <a:gd name="connsiteX10" fmla="*/ 762000 w 1066800"/>
                  <a:gd name="connsiteY10" fmla="*/ 1132637 h 1132636"/>
                  <a:gd name="connsiteX11" fmla="*/ 1066800 w 1066800"/>
                  <a:gd name="connsiteY11" fmla="*/ 1132637 h 1132636"/>
                  <a:gd name="connsiteX12" fmla="*/ 1066800 w 1066800"/>
                  <a:gd name="connsiteY12" fmla="*/ 703554 h 1132636"/>
                  <a:gd name="connsiteX13" fmla="*/ 821436 w 1066800"/>
                  <a:gd name="connsiteY13" fmla="*/ 0 h 1132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66800" h="1132636">
                    <a:moveTo>
                      <a:pt x="821436" y="0"/>
                    </a:moveTo>
                    <a:cubicBezTo>
                      <a:pt x="623011" y="270357"/>
                      <a:pt x="331394" y="453695"/>
                      <a:pt x="0" y="512369"/>
                    </a:cubicBezTo>
                    <a:lnTo>
                      <a:pt x="0" y="675437"/>
                    </a:lnTo>
                    <a:lnTo>
                      <a:pt x="152400" y="675437"/>
                    </a:lnTo>
                    <a:lnTo>
                      <a:pt x="152400" y="827837"/>
                    </a:lnTo>
                    <a:lnTo>
                      <a:pt x="0" y="827837"/>
                    </a:lnTo>
                    <a:lnTo>
                      <a:pt x="0" y="1132637"/>
                    </a:lnTo>
                    <a:lnTo>
                      <a:pt x="609600" y="1132637"/>
                    </a:lnTo>
                    <a:lnTo>
                      <a:pt x="609600" y="446837"/>
                    </a:lnTo>
                    <a:lnTo>
                      <a:pt x="762000" y="446837"/>
                    </a:lnTo>
                    <a:lnTo>
                      <a:pt x="762000" y="1132637"/>
                    </a:lnTo>
                    <a:lnTo>
                      <a:pt x="1066800" y="1132637"/>
                    </a:lnTo>
                    <a:lnTo>
                      <a:pt x="1066800" y="703554"/>
                    </a:lnTo>
                    <a:cubicBezTo>
                      <a:pt x="1066800" y="440207"/>
                      <a:pt x="976198" y="194767"/>
                      <a:pt x="821436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5E899A57-74A7-47F5-870B-685F879230FA}"/>
                  </a:ext>
                </a:extLst>
              </p:cNvPr>
              <p:cNvSpPr/>
              <p:nvPr/>
            </p:nvSpPr>
            <p:spPr>
              <a:xfrm>
                <a:off x="-3371094" y="4984750"/>
                <a:ext cx="152400" cy="304800"/>
              </a:xfrm>
              <a:custGeom>
                <a:avLst/>
                <a:gdLst>
                  <a:gd name="connsiteX0" fmla="*/ 152400 w 152400"/>
                  <a:gd name="connsiteY0" fmla="*/ 304800 h 304800"/>
                  <a:gd name="connsiteX1" fmla="*/ 152400 w 152400"/>
                  <a:gd name="connsiteY1" fmla="*/ 0 h 304800"/>
                  <a:gd name="connsiteX2" fmla="*/ 0 w 152400"/>
                  <a:gd name="connsiteY2" fmla="*/ 152400 h 304800"/>
                  <a:gd name="connsiteX3" fmla="*/ 152400 w 152400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304800">
                    <a:moveTo>
                      <a:pt x="152400" y="304800"/>
                    </a:moveTo>
                    <a:lnTo>
                      <a:pt x="152400" y="0"/>
                    </a:lnTo>
                    <a:cubicBezTo>
                      <a:pt x="68351" y="0"/>
                      <a:pt x="0" y="68351"/>
                      <a:pt x="0" y="152400"/>
                    </a:cubicBezTo>
                    <a:cubicBezTo>
                      <a:pt x="0" y="236449"/>
                      <a:pt x="68351" y="304800"/>
                      <a:pt x="152400" y="3048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8B49426C-2049-4531-B695-DE895F93FCFA}"/>
                  </a:ext>
                </a:extLst>
              </p:cNvPr>
              <p:cNvSpPr/>
              <p:nvPr/>
            </p:nvSpPr>
            <p:spPr>
              <a:xfrm>
                <a:off x="-460939" y="6661150"/>
                <a:ext cx="123367" cy="281711"/>
              </a:xfrm>
              <a:custGeom>
                <a:avLst/>
                <a:gdLst>
                  <a:gd name="connsiteX0" fmla="*/ 47244 w 123367"/>
                  <a:gd name="connsiteY0" fmla="*/ 0 h 281711"/>
                  <a:gd name="connsiteX1" fmla="*/ 0 w 123367"/>
                  <a:gd name="connsiteY1" fmla="*/ 224561 h 281711"/>
                  <a:gd name="connsiteX2" fmla="*/ 61646 w 123367"/>
                  <a:gd name="connsiteY2" fmla="*/ 281711 h 281711"/>
                  <a:gd name="connsiteX3" fmla="*/ 123368 w 123367"/>
                  <a:gd name="connsiteY3" fmla="*/ 224561 h 281711"/>
                  <a:gd name="connsiteX4" fmla="*/ 76047 w 123367"/>
                  <a:gd name="connsiteY4" fmla="*/ 0 h 281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367" h="281711">
                    <a:moveTo>
                      <a:pt x="47244" y="0"/>
                    </a:moveTo>
                    <a:lnTo>
                      <a:pt x="0" y="224561"/>
                    </a:lnTo>
                    <a:cubicBezTo>
                      <a:pt x="19964" y="244145"/>
                      <a:pt x="40005" y="263652"/>
                      <a:pt x="61646" y="281711"/>
                    </a:cubicBezTo>
                    <a:cubicBezTo>
                      <a:pt x="83286" y="263652"/>
                      <a:pt x="103327" y="244145"/>
                      <a:pt x="123368" y="224561"/>
                    </a:cubicBezTo>
                    <a:lnTo>
                      <a:pt x="76047" y="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E3429436-C165-4739-A2B4-5032233B57FE}"/>
                  </a:ext>
                </a:extLst>
              </p:cNvPr>
              <p:cNvSpPr/>
              <p:nvPr/>
            </p:nvSpPr>
            <p:spPr>
              <a:xfrm>
                <a:off x="-3066294" y="4534788"/>
                <a:ext cx="1066800" cy="1211961"/>
              </a:xfrm>
              <a:custGeom>
                <a:avLst/>
                <a:gdLst>
                  <a:gd name="connsiteX0" fmla="*/ 685800 w 1066800"/>
                  <a:gd name="connsiteY0" fmla="*/ 1211961 h 1211961"/>
                  <a:gd name="connsiteX1" fmla="*/ 1066800 w 1066800"/>
                  <a:gd name="connsiteY1" fmla="*/ 830961 h 1211961"/>
                  <a:gd name="connsiteX2" fmla="*/ 1066800 w 1066800"/>
                  <a:gd name="connsiteY2" fmla="*/ 302971 h 1211961"/>
                  <a:gd name="connsiteX3" fmla="*/ 1010793 w 1066800"/>
                  <a:gd name="connsiteY3" fmla="*/ 128016 h 1211961"/>
                  <a:gd name="connsiteX4" fmla="*/ 914400 w 1066800"/>
                  <a:gd name="connsiteY4" fmla="*/ 145161 h 1211961"/>
                  <a:gd name="connsiteX5" fmla="*/ 609600 w 1066800"/>
                  <a:gd name="connsiteY5" fmla="*/ 145161 h 1211961"/>
                  <a:gd name="connsiteX6" fmla="*/ 276301 w 1066800"/>
                  <a:gd name="connsiteY6" fmla="*/ 0 h 1211961"/>
                  <a:gd name="connsiteX7" fmla="*/ 244983 w 1066800"/>
                  <a:gd name="connsiteY7" fmla="*/ 6248 h 1211961"/>
                  <a:gd name="connsiteX8" fmla="*/ 0 w 1066800"/>
                  <a:gd name="connsiteY8" fmla="*/ 305105 h 1211961"/>
                  <a:gd name="connsiteX9" fmla="*/ 0 w 1066800"/>
                  <a:gd name="connsiteY9" fmla="*/ 830961 h 1211961"/>
                  <a:gd name="connsiteX10" fmla="*/ 381000 w 1066800"/>
                  <a:gd name="connsiteY10" fmla="*/ 1211961 h 1211961"/>
                  <a:gd name="connsiteX11" fmla="*/ 838200 w 1066800"/>
                  <a:gd name="connsiteY11" fmla="*/ 297561 h 1211961"/>
                  <a:gd name="connsiteX12" fmla="*/ 914400 w 1066800"/>
                  <a:gd name="connsiteY12" fmla="*/ 373761 h 1211961"/>
                  <a:gd name="connsiteX13" fmla="*/ 838200 w 1066800"/>
                  <a:gd name="connsiteY13" fmla="*/ 449961 h 1211961"/>
                  <a:gd name="connsiteX14" fmla="*/ 762000 w 1066800"/>
                  <a:gd name="connsiteY14" fmla="*/ 373761 h 1211961"/>
                  <a:gd name="connsiteX15" fmla="*/ 838200 w 1066800"/>
                  <a:gd name="connsiteY15" fmla="*/ 297561 h 1211961"/>
                  <a:gd name="connsiteX16" fmla="*/ 152400 w 1066800"/>
                  <a:gd name="connsiteY16" fmla="*/ 373761 h 1211961"/>
                  <a:gd name="connsiteX17" fmla="*/ 228600 w 1066800"/>
                  <a:gd name="connsiteY17" fmla="*/ 297561 h 1211961"/>
                  <a:gd name="connsiteX18" fmla="*/ 304800 w 1066800"/>
                  <a:gd name="connsiteY18" fmla="*/ 373761 h 1211961"/>
                  <a:gd name="connsiteX19" fmla="*/ 228600 w 1066800"/>
                  <a:gd name="connsiteY19" fmla="*/ 449961 h 1211961"/>
                  <a:gd name="connsiteX20" fmla="*/ 152400 w 1066800"/>
                  <a:gd name="connsiteY20" fmla="*/ 373761 h 1211961"/>
                  <a:gd name="connsiteX21" fmla="*/ 228600 w 1066800"/>
                  <a:gd name="connsiteY21" fmla="*/ 678561 h 1211961"/>
                  <a:gd name="connsiteX22" fmla="*/ 838200 w 1066800"/>
                  <a:gd name="connsiteY22" fmla="*/ 678561 h 1211961"/>
                  <a:gd name="connsiteX23" fmla="*/ 533400 w 1066800"/>
                  <a:gd name="connsiteY23" fmla="*/ 983361 h 1211961"/>
                  <a:gd name="connsiteX24" fmla="*/ 228600 w 1066800"/>
                  <a:gd name="connsiteY24" fmla="*/ 678561 h 1211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066800" h="1211961">
                    <a:moveTo>
                      <a:pt x="685800" y="1211961"/>
                    </a:moveTo>
                    <a:cubicBezTo>
                      <a:pt x="895883" y="1211961"/>
                      <a:pt x="1066800" y="1041044"/>
                      <a:pt x="1066800" y="830961"/>
                    </a:cubicBezTo>
                    <a:lnTo>
                      <a:pt x="1066800" y="302971"/>
                    </a:lnTo>
                    <a:cubicBezTo>
                      <a:pt x="1066800" y="239344"/>
                      <a:pt x="1046759" y="178994"/>
                      <a:pt x="1010793" y="128016"/>
                    </a:cubicBezTo>
                    <a:cubicBezTo>
                      <a:pt x="980313" y="138303"/>
                      <a:pt x="948309" y="145161"/>
                      <a:pt x="914400" y="145161"/>
                    </a:cubicBezTo>
                    <a:lnTo>
                      <a:pt x="609600" y="145161"/>
                    </a:lnTo>
                    <a:cubicBezTo>
                      <a:pt x="478155" y="145161"/>
                      <a:pt x="359816" y="89078"/>
                      <a:pt x="276301" y="0"/>
                    </a:cubicBezTo>
                    <a:lnTo>
                      <a:pt x="244983" y="6248"/>
                    </a:lnTo>
                    <a:cubicBezTo>
                      <a:pt x="103099" y="34595"/>
                      <a:pt x="0" y="160325"/>
                      <a:pt x="0" y="305105"/>
                    </a:cubicBezTo>
                    <a:lnTo>
                      <a:pt x="0" y="830961"/>
                    </a:lnTo>
                    <a:cubicBezTo>
                      <a:pt x="0" y="1041044"/>
                      <a:pt x="170917" y="1211961"/>
                      <a:pt x="381000" y="1211961"/>
                    </a:cubicBezTo>
                    <a:close/>
                    <a:moveTo>
                      <a:pt x="838200" y="297561"/>
                    </a:moveTo>
                    <a:cubicBezTo>
                      <a:pt x="880262" y="297561"/>
                      <a:pt x="914400" y="331699"/>
                      <a:pt x="914400" y="373761"/>
                    </a:cubicBezTo>
                    <a:cubicBezTo>
                      <a:pt x="914400" y="415823"/>
                      <a:pt x="880262" y="449961"/>
                      <a:pt x="838200" y="449961"/>
                    </a:cubicBezTo>
                    <a:cubicBezTo>
                      <a:pt x="796138" y="449961"/>
                      <a:pt x="762000" y="415823"/>
                      <a:pt x="762000" y="373761"/>
                    </a:cubicBezTo>
                    <a:cubicBezTo>
                      <a:pt x="762000" y="331699"/>
                      <a:pt x="796138" y="297561"/>
                      <a:pt x="838200" y="297561"/>
                    </a:cubicBezTo>
                    <a:close/>
                    <a:moveTo>
                      <a:pt x="152400" y="373761"/>
                    </a:moveTo>
                    <a:cubicBezTo>
                      <a:pt x="152400" y="331699"/>
                      <a:pt x="186538" y="297561"/>
                      <a:pt x="228600" y="297561"/>
                    </a:cubicBezTo>
                    <a:cubicBezTo>
                      <a:pt x="270662" y="297561"/>
                      <a:pt x="304800" y="331699"/>
                      <a:pt x="304800" y="373761"/>
                    </a:cubicBezTo>
                    <a:cubicBezTo>
                      <a:pt x="304800" y="415823"/>
                      <a:pt x="270662" y="449961"/>
                      <a:pt x="228600" y="449961"/>
                    </a:cubicBezTo>
                    <a:cubicBezTo>
                      <a:pt x="186538" y="449961"/>
                      <a:pt x="152400" y="415823"/>
                      <a:pt x="152400" y="373761"/>
                    </a:cubicBezTo>
                    <a:close/>
                    <a:moveTo>
                      <a:pt x="228600" y="678561"/>
                    </a:moveTo>
                    <a:lnTo>
                      <a:pt x="838200" y="678561"/>
                    </a:lnTo>
                    <a:cubicBezTo>
                      <a:pt x="838200" y="846887"/>
                      <a:pt x="701726" y="983361"/>
                      <a:pt x="533400" y="983361"/>
                    </a:cubicBezTo>
                    <a:cubicBezTo>
                      <a:pt x="365074" y="983361"/>
                      <a:pt x="228600" y="846887"/>
                      <a:pt x="228600" y="678561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4E8F9B40-D91A-4089-9142-FCC2358AA5BB}"/>
                  </a:ext>
                </a:extLst>
              </p:cNvPr>
              <p:cNvSpPr/>
              <p:nvPr/>
            </p:nvSpPr>
            <p:spPr>
              <a:xfrm>
                <a:off x="-3523494" y="4063339"/>
                <a:ext cx="1981200" cy="885291"/>
              </a:xfrm>
              <a:custGeom>
                <a:avLst/>
                <a:gdLst>
                  <a:gd name="connsiteX0" fmla="*/ 67132 w 1981200"/>
                  <a:gd name="connsiteY0" fmla="*/ 885292 h 885291"/>
                  <a:gd name="connsiteX1" fmla="*/ 304800 w 1981200"/>
                  <a:gd name="connsiteY1" fmla="*/ 769010 h 885291"/>
                  <a:gd name="connsiteX2" fmla="*/ 305486 w 1981200"/>
                  <a:gd name="connsiteY2" fmla="*/ 769010 h 885291"/>
                  <a:gd name="connsiteX3" fmla="*/ 645262 w 1981200"/>
                  <a:gd name="connsiteY3" fmla="*/ 336194 h 885291"/>
                  <a:gd name="connsiteX4" fmla="*/ 609600 w 1981200"/>
                  <a:gd name="connsiteY4" fmla="*/ 159410 h 885291"/>
                  <a:gd name="connsiteX5" fmla="*/ 762000 w 1981200"/>
                  <a:gd name="connsiteY5" fmla="*/ 159410 h 885291"/>
                  <a:gd name="connsiteX6" fmla="*/ 914400 w 1981200"/>
                  <a:gd name="connsiteY6" fmla="*/ 421843 h 885291"/>
                  <a:gd name="connsiteX7" fmla="*/ 914400 w 1981200"/>
                  <a:gd name="connsiteY7" fmla="*/ 159410 h 885291"/>
                  <a:gd name="connsiteX8" fmla="*/ 1066800 w 1981200"/>
                  <a:gd name="connsiteY8" fmla="*/ 159410 h 885291"/>
                  <a:gd name="connsiteX9" fmla="*/ 1066800 w 1981200"/>
                  <a:gd name="connsiteY9" fmla="*/ 464210 h 885291"/>
                  <a:gd name="connsiteX10" fmla="*/ 1219200 w 1981200"/>
                  <a:gd name="connsiteY10" fmla="*/ 464210 h 885291"/>
                  <a:gd name="connsiteX11" fmla="*/ 1219200 w 1981200"/>
                  <a:gd name="connsiteY11" fmla="*/ 159410 h 885291"/>
                  <a:gd name="connsiteX12" fmla="*/ 1371600 w 1981200"/>
                  <a:gd name="connsiteY12" fmla="*/ 159410 h 885291"/>
                  <a:gd name="connsiteX13" fmla="*/ 1371600 w 1981200"/>
                  <a:gd name="connsiteY13" fmla="*/ 464210 h 885291"/>
                  <a:gd name="connsiteX14" fmla="*/ 1524000 w 1981200"/>
                  <a:gd name="connsiteY14" fmla="*/ 311810 h 885291"/>
                  <a:gd name="connsiteX15" fmla="*/ 1676400 w 1981200"/>
                  <a:gd name="connsiteY15" fmla="*/ 311810 h 885291"/>
                  <a:gd name="connsiteX16" fmla="*/ 1596162 w 1981200"/>
                  <a:gd name="connsiteY16" fmla="*/ 516179 h 885291"/>
                  <a:gd name="connsiteX17" fmla="*/ 1676095 w 1981200"/>
                  <a:gd name="connsiteY17" fmla="*/ 769010 h 885291"/>
                  <a:gd name="connsiteX18" fmla="*/ 1676400 w 1981200"/>
                  <a:gd name="connsiteY18" fmla="*/ 769010 h 885291"/>
                  <a:gd name="connsiteX19" fmla="*/ 1914068 w 1981200"/>
                  <a:gd name="connsiteY19" fmla="*/ 885292 h 885291"/>
                  <a:gd name="connsiteX20" fmla="*/ 1927022 w 1981200"/>
                  <a:gd name="connsiteY20" fmla="*/ 859384 h 885291"/>
                  <a:gd name="connsiteX21" fmla="*/ 1981200 w 1981200"/>
                  <a:gd name="connsiteY21" fmla="*/ 629869 h 885291"/>
                  <a:gd name="connsiteX22" fmla="*/ 1833296 w 1981200"/>
                  <a:gd name="connsiteY22" fmla="*/ 269443 h 885291"/>
                  <a:gd name="connsiteX23" fmla="*/ 1567358 w 1981200"/>
                  <a:gd name="connsiteY23" fmla="*/ 0 h 885291"/>
                  <a:gd name="connsiteX24" fmla="*/ 1524000 w 1981200"/>
                  <a:gd name="connsiteY24" fmla="*/ 7010 h 885291"/>
                  <a:gd name="connsiteX25" fmla="*/ 457200 w 1981200"/>
                  <a:gd name="connsiteY25" fmla="*/ 7010 h 885291"/>
                  <a:gd name="connsiteX26" fmla="*/ 413842 w 1981200"/>
                  <a:gd name="connsiteY26" fmla="*/ 0 h 885291"/>
                  <a:gd name="connsiteX27" fmla="*/ 147904 w 1981200"/>
                  <a:gd name="connsiteY27" fmla="*/ 269443 h 885291"/>
                  <a:gd name="connsiteX28" fmla="*/ 0 w 1981200"/>
                  <a:gd name="connsiteY28" fmla="*/ 629869 h 885291"/>
                  <a:gd name="connsiteX29" fmla="*/ 54178 w 1981200"/>
                  <a:gd name="connsiteY29" fmla="*/ 859384 h 885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981200" h="885291">
                    <a:moveTo>
                      <a:pt x="67132" y="885292"/>
                    </a:moveTo>
                    <a:cubicBezTo>
                      <a:pt x="122987" y="815035"/>
                      <a:pt x="208178" y="769010"/>
                      <a:pt x="304800" y="769010"/>
                    </a:cubicBezTo>
                    <a:lnTo>
                      <a:pt x="305486" y="769010"/>
                    </a:lnTo>
                    <a:cubicBezTo>
                      <a:pt x="308915" y="564642"/>
                      <a:pt x="449199" y="388315"/>
                      <a:pt x="645262" y="336194"/>
                    </a:cubicBezTo>
                    <a:cubicBezTo>
                      <a:pt x="622325" y="281788"/>
                      <a:pt x="609600" y="222047"/>
                      <a:pt x="609600" y="159410"/>
                    </a:cubicBezTo>
                    <a:lnTo>
                      <a:pt x="762000" y="159410"/>
                    </a:lnTo>
                    <a:cubicBezTo>
                      <a:pt x="762000" y="271729"/>
                      <a:pt x="823722" y="368960"/>
                      <a:pt x="914400" y="421843"/>
                    </a:cubicBezTo>
                    <a:lnTo>
                      <a:pt x="914400" y="159410"/>
                    </a:lnTo>
                    <a:lnTo>
                      <a:pt x="1066800" y="159410"/>
                    </a:lnTo>
                    <a:lnTo>
                      <a:pt x="1066800" y="464210"/>
                    </a:lnTo>
                    <a:lnTo>
                      <a:pt x="1219200" y="464210"/>
                    </a:lnTo>
                    <a:lnTo>
                      <a:pt x="1219200" y="159410"/>
                    </a:lnTo>
                    <a:lnTo>
                      <a:pt x="1371600" y="159410"/>
                    </a:lnTo>
                    <a:lnTo>
                      <a:pt x="1371600" y="464210"/>
                    </a:lnTo>
                    <a:cubicBezTo>
                      <a:pt x="1455649" y="464210"/>
                      <a:pt x="1524000" y="395859"/>
                      <a:pt x="1524000" y="311810"/>
                    </a:cubicBezTo>
                    <a:lnTo>
                      <a:pt x="1676400" y="311810"/>
                    </a:lnTo>
                    <a:cubicBezTo>
                      <a:pt x="1676400" y="390677"/>
                      <a:pt x="1645539" y="462001"/>
                      <a:pt x="1596162" y="516179"/>
                    </a:cubicBezTo>
                    <a:cubicBezTo>
                      <a:pt x="1647139" y="590245"/>
                      <a:pt x="1675028" y="677494"/>
                      <a:pt x="1676095" y="769010"/>
                    </a:cubicBezTo>
                    <a:lnTo>
                      <a:pt x="1676400" y="769010"/>
                    </a:lnTo>
                    <a:cubicBezTo>
                      <a:pt x="1773022" y="769010"/>
                      <a:pt x="1858213" y="815035"/>
                      <a:pt x="1914068" y="885292"/>
                    </a:cubicBezTo>
                    <a:lnTo>
                      <a:pt x="1927022" y="859384"/>
                    </a:lnTo>
                    <a:cubicBezTo>
                      <a:pt x="1962455" y="788518"/>
                      <a:pt x="1981200" y="709117"/>
                      <a:pt x="1981200" y="629869"/>
                    </a:cubicBezTo>
                    <a:cubicBezTo>
                      <a:pt x="1981200" y="494081"/>
                      <a:pt x="1928698" y="366065"/>
                      <a:pt x="1833296" y="269443"/>
                    </a:cubicBezTo>
                    <a:lnTo>
                      <a:pt x="1567358" y="0"/>
                    </a:lnTo>
                    <a:cubicBezTo>
                      <a:pt x="1553489" y="4115"/>
                      <a:pt x="1539164" y="7010"/>
                      <a:pt x="1524000" y="7010"/>
                    </a:cubicBezTo>
                    <a:lnTo>
                      <a:pt x="457200" y="7010"/>
                    </a:lnTo>
                    <a:cubicBezTo>
                      <a:pt x="442036" y="7010"/>
                      <a:pt x="427711" y="4115"/>
                      <a:pt x="413842" y="0"/>
                    </a:cubicBezTo>
                    <a:lnTo>
                      <a:pt x="147904" y="269443"/>
                    </a:lnTo>
                    <a:cubicBezTo>
                      <a:pt x="52502" y="365989"/>
                      <a:pt x="0" y="494081"/>
                      <a:pt x="0" y="629869"/>
                    </a:cubicBezTo>
                    <a:cubicBezTo>
                      <a:pt x="0" y="709193"/>
                      <a:pt x="18745" y="788518"/>
                      <a:pt x="54178" y="859384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4B64256-8631-462B-8781-2C2A3402110F}"/>
                  </a:ext>
                </a:extLst>
              </p:cNvPr>
              <p:cNvSpPr/>
              <p:nvPr/>
            </p:nvSpPr>
            <p:spPr>
              <a:xfrm>
                <a:off x="-2438634" y="6209436"/>
                <a:ext cx="280416" cy="290093"/>
              </a:xfrm>
              <a:custGeom>
                <a:avLst/>
                <a:gdLst>
                  <a:gd name="connsiteX0" fmla="*/ 219304 w 280416"/>
                  <a:gd name="connsiteY0" fmla="*/ 290094 h 290093"/>
                  <a:gd name="connsiteX1" fmla="*/ 280416 w 280416"/>
                  <a:gd name="connsiteY1" fmla="*/ 19279 h 290093"/>
                  <a:gd name="connsiteX2" fmla="*/ 217475 w 280416"/>
                  <a:gd name="connsiteY2" fmla="*/ 0 h 290093"/>
                  <a:gd name="connsiteX3" fmla="*/ 0 w 280416"/>
                  <a:gd name="connsiteY3" fmla="*/ 108814 h 290093"/>
                  <a:gd name="connsiteX4" fmla="*/ 219304 w 280416"/>
                  <a:gd name="connsiteY4" fmla="*/ 290094 h 290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416" h="290093">
                    <a:moveTo>
                      <a:pt x="219304" y="290094"/>
                    </a:moveTo>
                    <a:cubicBezTo>
                      <a:pt x="251689" y="203606"/>
                      <a:pt x="271501" y="112395"/>
                      <a:pt x="280416" y="19279"/>
                    </a:cubicBezTo>
                    <a:cubicBezTo>
                      <a:pt x="259690" y="12268"/>
                      <a:pt x="238658" y="5867"/>
                      <a:pt x="217475" y="0"/>
                    </a:cubicBezTo>
                    <a:lnTo>
                      <a:pt x="0" y="108814"/>
                    </a:lnTo>
                    <a:cubicBezTo>
                      <a:pt x="41529" y="199720"/>
                      <a:pt x="122072" y="266700"/>
                      <a:pt x="219304" y="290094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B6EFFAFA-212F-45CA-ABAD-131D9522F77D}"/>
                  </a:ext>
                </a:extLst>
              </p:cNvPr>
              <p:cNvSpPr/>
              <p:nvPr/>
            </p:nvSpPr>
            <p:spPr>
              <a:xfrm>
                <a:off x="-2278995" y="6290513"/>
                <a:ext cx="537895" cy="610590"/>
              </a:xfrm>
              <a:custGeom>
                <a:avLst/>
                <a:gdLst>
                  <a:gd name="connsiteX0" fmla="*/ 537896 w 537895"/>
                  <a:gd name="connsiteY0" fmla="*/ 190119 h 610590"/>
                  <a:gd name="connsiteX1" fmla="*/ 267767 w 537895"/>
                  <a:gd name="connsiteY1" fmla="*/ 0 h 610590"/>
                  <a:gd name="connsiteX2" fmla="*/ 0 w 537895"/>
                  <a:gd name="connsiteY2" fmla="*/ 610590 h 610590"/>
                  <a:gd name="connsiteX3" fmla="*/ 537896 w 537895"/>
                  <a:gd name="connsiteY3" fmla="*/ 190119 h 610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7895" h="610590">
                    <a:moveTo>
                      <a:pt x="537896" y="190119"/>
                    </a:moveTo>
                    <a:cubicBezTo>
                      <a:pt x="457810" y="113919"/>
                      <a:pt x="366522" y="50063"/>
                      <a:pt x="267767" y="0"/>
                    </a:cubicBezTo>
                    <a:cubicBezTo>
                      <a:pt x="237211" y="225019"/>
                      <a:pt x="143789" y="436473"/>
                      <a:pt x="0" y="610590"/>
                    </a:cubicBezTo>
                    <a:cubicBezTo>
                      <a:pt x="216713" y="529285"/>
                      <a:pt x="403479" y="383514"/>
                      <a:pt x="537896" y="190119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D692744C-752E-42B5-A43A-F7C6016E1CED}"/>
                  </a:ext>
                </a:extLst>
              </p:cNvPr>
              <p:cNvSpPr/>
              <p:nvPr/>
            </p:nvSpPr>
            <p:spPr>
              <a:xfrm>
                <a:off x="-1847094" y="4984750"/>
                <a:ext cx="152400" cy="304800"/>
              </a:xfrm>
              <a:custGeom>
                <a:avLst/>
                <a:gdLst>
                  <a:gd name="connsiteX0" fmla="*/ 0 w 152400"/>
                  <a:gd name="connsiteY0" fmla="*/ 0 h 304800"/>
                  <a:gd name="connsiteX1" fmla="*/ 0 w 152400"/>
                  <a:gd name="connsiteY1" fmla="*/ 304800 h 304800"/>
                  <a:gd name="connsiteX2" fmla="*/ 152400 w 152400"/>
                  <a:gd name="connsiteY2" fmla="*/ 152400 h 304800"/>
                  <a:gd name="connsiteX3" fmla="*/ 0 w 152400"/>
                  <a:gd name="connsiteY3" fmla="*/ 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304800">
                    <a:moveTo>
                      <a:pt x="0" y="0"/>
                    </a:moveTo>
                    <a:lnTo>
                      <a:pt x="0" y="304800"/>
                    </a:lnTo>
                    <a:cubicBezTo>
                      <a:pt x="84049" y="304800"/>
                      <a:pt x="152400" y="236449"/>
                      <a:pt x="152400" y="152400"/>
                    </a:cubicBezTo>
                    <a:cubicBezTo>
                      <a:pt x="152400" y="68351"/>
                      <a:pt x="84049" y="0"/>
                      <a:pt x="0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B9C96B25-27EE-43C0-945F-2A31B9143F15}"/>
                  </a:ext>
                </a:extLst>
              </p:cNvPr>
              <p:cNvSpPr/>
              <p:nvPr/>
            </p:nvSpPr>
            <p:spPr>
              <a:xfrm>
                <a:off x="-3371094" y="3308350"/>
                <a:ext cx="1676400" cy="152400"/>
              </a:xfrm>
              <a:custGeom>
                <a:avLst/>
                <a:gdLst>
                  <a:gd name="connsiteX0" fmla="*/ 0 w 1676400"/>
                  <a:gd name="connsiteY0" fmla="*/ 0 h 152400"/>
                  <a:gd name="connsiteX1" fmla="*/ 1676400 w 1676400"/>
                  <a:gd name="connsiteY1" fmla="*/ 0 h 152400"/>
                  <a:gd name="connsiteX2" fmla="*/ 1676400 w 1676400"/>
                  <a:gd name="connsiteY2" fmla="*/ 152400 h 152400"/>
                  <a:gd name="connsiteX3" fmla="*/ 0 w 1676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152400">
                    <a:moveTo>
                      <a:pt x="0" y="0"/>
                    </a:moveTo>
                    <a:lnTo>
                      <a:pt x="1676400" y="0"/>
                    </a:lnTo>
                    <a:lnTo>
                      <a:pt x="1676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621FE401-7EDC-439A-BCD6-32AD1F47EAB6}"/>
              </a:ext>
            </a:extLst>
          </p:cNvPr>
          <p:cNvGrpSpPr/>
          <p:nvPr/>
        </p:nvGrpSpPr>
        <p:grpSpPr>
          <a:xfrm>
            <a:off x="725809" y="1999711"/>
            <a:ext cx="2921958" cy="1062074"/>
            <a:chOff x="725809" y="1999711"/>
            <a:chExt cx="2921958" cy="1062074"/>
          </a:xfrm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6EA2F324-3C9B-497A-889B-4ECF8F4D4733}"/>
                </a:ext>
              </a:extLst>
            </p:cNvPr>
            <p:cNvSpPr/>
            <p:nvPr/>
          </p:nvSpPr>
          <p:spPr>
            <a:xfrm>
              <a:off x="725809" y="1999711"/>
              <a:ext cx="2921958" cy="106207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89844CB-5348-49BB-8404-BC4F81D4C010}"/>
                </a:ext>
              </a:extLst>
            </p:cNvPr>
            <p:cNvSpPr txBox="1"/>
            <p:nvPr/>
          </p:nvSpPr>
          <p:spPr>
            <a:xfrm>
              <a:off x="1716302" y="2176805"/>
              <a:ext cx="1723549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046AC6"/>
                  </a:solidFill>
                </a:rPr>
                <a:t>明确工作思路</a:t>
              </a:r>
              <a:endParaRPr lang="en-US" altLang="zh-CN" dirty="0">
                <a:solidFill>
                  <a:srgbClr val="046AC6"/>
                </a:solidFill>
              </a:endParaRPr>
            </a:p>
            <a:p>
              <a:r>
                <a:rPr lang="zh-CN" altLang="en-US" dirty="0">
                  <a:solidFill>
                    <a:srgbClr val="046AC6"/>
                  </a:solidFill>
                </a:rPr>
                <a:t>制定工作计划</a:t>
              </a:r>
              <a:endParaRPr lang="en-US" altLang="zh-CN" dirty="0">
                <a:solidFill>
                  <a:srgbClr val="046AC6"/>
                </a:solidFill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1DF0C644-B8A0-43E0-A51C-1A1CC81B41BB}"/>
                </a:ext>
              </a:extLst>
            </p:cNvPr>
            <p:cNvSpPr/>
            <p:nvPr/>
          </p:nvSpPr>
          <p:spPr>
            <a:xfrm>
              <a:off x="870160" y="2144064"/>
              <a:ext cx="773371" cy="77336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80000"/>
                    <a:lumOff val="20000"/>
                  </a:schemeClr>
                </a:gs>
                <a:gs pos="98000">
                  <a:schemeClr val="accent4">
                    <a:lumMod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3C195797-386D-45AB-9992-0E2B2ED659E9}"/>
                </a:ext>
              </a:extLst>
            </p:cNvPr>
            <p:cNvGrpSpPr/>
            <p:nvPr/>
          </p:nvGrpSpPr>
          <p:grpSpPr>
            <a:xfrm>
              <a:off x="1027638" y="2300825"/>
              <a:ext cx="458416" cy="459847"/>
              <a:chOff x="-1738313" y="5116513"/>
              <a:chExt cx="2543176" cy="2551112"/>
            </a:xfrm>
            <a:solidFill>
              <a:schemeClr val="bg1"/>
            </a:solidFill>
          </p:grpSpPr>
          <p:sp>
            <p:nvSpPr>
              <p:cNvPr id="78" name="Freeform 5">
                <a:extLst>
                  <a:ext uri="{FF2B5EF4-FFF2-40B4-BE49-F238E27FC236}">
                    <a16:creationId xmlns:a16="http://schemas.microsoft.com/office/drawing/2014/main" id="{DDD39B12-E190-4566-8440-70435CA7BD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8313" y="6934200"/>
                <a:ext cx="1136650" cy="733425"/>
              </a:xfrm>
              <a:custGeom>
                <a:avLst/>
                <a:gdLst>
                  <a:gd name="T0" fmla="*/ 218 w 301"/>
                  <a:gd name="T1" fmla="*/ 14 h 194"/>
                  <a:gd name="T2" fmla="*/ 182 w 301"/>
                  <a:gd name="T3" fmla="*/ 23 h 194"/>
                  <a:gd name="T4" fmla="*/ 129 w 301"/>
                  <a:gd name="T5" fmla="*/ 113 h 194"/>
                  <a:gd name="T6" fmla="*/ 139 w 301"/>
                  <a:gd name="T7" fmla="*/ 114 h 194"/>
                  <a:gd name="T8" fmla="*/ 151 w 301"/>
                  <a:gd name="T9" fmla="*/ 114 h 194"/>
                  <a:gd name="T10" fmla="*/ 151 w 301"/>
                  <a:gd name="T11" fmla="*/ 102 h 194"/>
                  <a:gd name="T12" fmla="*/ 197 w 301"/>
                  <a:gd name="T13" fmla="*/ 43 h 194"/>
                  <a:gd name="T14" fmla="*/ 204 w 301"/>
                  <a:gd name="T15" fmla="*/ 41 h 194"/>
                  <a:gd name="T16" fmla="*/ 257 w 301"/>
                  <a:gd name="T17" fmla="*/ 29 h 194"/>
                  <a:gd name="T18" fmla="*/ 271 w 301"/>
                  <a:gd name="T19" fmla="*/ 97 h 194"/>
                  <a:gd name="T20" fmla="*/ 295 w 301"/>
                  <a:gd name="T21" fmla="*/ 83 h 194"/>
                  <a:gd name="T22" fmla="*/ 301 w 301"/>
                  <a:gd name="T23" fmla="*/ 105 h 194"/>
                  <a:gd name="T24" fmla="*/ 292 w 301"/>
                  <a:gd name="T25" fmla="*/ 194 h 194"/>
                  <a:gd name="T26" fmla="*/ 232 w 301"/>
                  <a:gd name="T27" fmla="*/ 194 h 194"/>
                  <a:gd name="T28" fmla="*/ 232 w 301"/>
                  <a:gd name="T29" fmla="*/ 103 h 194"/>
                  <a:gd name="T30" fmla="*/ 209 w 301"/>
                  <a:gd name="T31" fmla="*/ 103 h 194"/>
                  <a:gd name="T32" fmla="*/ 209 w 301"/>
                  <a:gd name="T33" fmla="*/ 194 h 194"/>
                  <a:gd name="T34" fmla="*/ 151 w 301"/>
                  <a:gd name="T35" fmla="*/ 194 h 194"/>
                  <a:gd name="T36" fmla="*/ 151 w 301"/>
                  <a:gd name="T37" fmla="*/ 174 h 194"/>
                  <a:gd name="T38" fmla="*/ 113 w 301"/>
                  <a:gd name="T39" fmla="*/ 137 h 194"/>
                  <a:gd name="T40" fmla="*/ 70 w 301"/>
                  <a:gd name="T41" fmla="*/ 137 h 194"/>
                  <a:gd name="T42" fmla="*/ 70 w 301"/>
                  <a:gd name="T43" fmla="*/ 56 h 194"/>
                  <a:gd name="T44" fmla="*/ 47 w 301"/>
                  <a:gd name="T45" fmla="*/ 56 h 194"/>
                  <a:gd name="T46" fmla="*/ 47 w 301"/>
                  <a:gd name="T47" fmla="*/ 136 h 194"/>
                  <a:gd name="T48" fmla="*/ 1 w 301"/>
                  <a:gd name="T49" fmla="*/ 136 h 194"/>
                  <a:gd name="T50" fmla="*/ 1 w 301"/>
                  <a:gd name="T51" fmla="*/ 129 h 194"/>
                  <a:gd name="T52" fmla="*/ 1 w 301"/>
                  <a:gd name="T53" fmla="*/ 58 h 194"/>
                  <a:gd name="T54" fmla="*/ 27 w 301"/>
                  <a:gd name="T55" fmla="*/ 22 h 194"/>
                  <a:gd name="T56" fmla="*/ 93 w 301"/>
                  <a:gd name="T57" fmla="*/ 2 h 194"/>
                  <a:gd name="T58" fmla="*/ 104 w 301"/>
                  <a:gd name="T59" fmla="*/ 5 h 194"/>
                  <a:gd name="T60" fmla="*/ 174 w 301"/>
                  <a:gd name="T61" fmla="*/ 6 h 194"/>
                  <a:gd name="T62" fmla="*/ 188 w 301"/>
                  <a:gd name="T63" fmla="*/ 3 h 194"/>
                  <a:gd name="T64" fmla="*/ 219 w 301"/>
                  <a:gd name="T65" fmla="*/ 12 h 194"/>
                  <a:gd name="T66" fmla="*/ 218 w 301"/>
                  <a:gd name="T67" fmla="*/ 1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1" h="194">
                    <a:moveTo>
                      <a:pt x="218" y="14"/>
                    </a:moveTo>
                    <a:cubicBezTo>
                      <a:pt x="206" y="17"/>
                      <a:pt x="194" y="19"/>
                      <a:pt x="182" y="23"/>
                    </a:cubicBezTo>
                    <a:cubicBezTo>
                      <a:pt x="145" y="36"/>
                      <a:pt x="123" y="74"/>
                      <a:pt x="129" y="113"/>
                    </a:cubicBezTo>
                    <a:cubicBezTo>
                      <a:pt x="133" y="113"/>
                      <a:pt x="136" y="114"/>
                      <a:pt x="139" y="114"/>
                    </a:cubicBezTo>
                    <a:cubicBezTo>
                      <a:pt x="143" y="114"/>
                      <a:pt x="146" y="114"/>
                      <a:pt x="151" y="114"/>
                    </a:cubicBezTo>
                    <a:cubicBezTo>
                      <a:pt x="151" y="109"/>
                      <a:pt x="151" y="106"/>
                      <a:pt x="151" y="102"/>
                    </a:cubicBezTo>
                    <a:cubicBezTo>
                      <a:pt x="152" y="72"/>
                      <a:pt x="168" y="51"/>
                      <a:pt x="197" y="43"/>
                    </a:cubicBezTo>
                    <a:cubicBezTo>
                      <a:pt x="199" y="42"/>
                      <a:pt x="201" y="42"/>
                      <a:pt x="204" y="41"/>
                    </a:cubicBezTo>
                    <a:cubicBezTo>
                      <a:pt x="221" y="37"/>
                      <a:pt x="238" y="33"/>
                      <a:pt x="257" y="29"/>
                    </a:cubicBezTo>
                    <a:cubicBezTo>
                      <a:pt x="262" y="52"/>
                      <a:pt x="266" y="74"/>
                      <a:pt x="271" y="97"/>
                    </a:cubicBezTo>
                    <a:cubicBezTo>
                      <a:pt x="279" y="92"/>
                      <a:pt x="286" y="88"/>
                      <a:pt x="295" y="83"/>
                    </a:cubicBezTo>
                    <a:cubicBezTo>
                      <a:pt x="297" y="91"/>
                      <a:pt x="301" y="98"/>
                      <a:pt x="301" y="105"/>
                    </a:cubicBezTo>
                    <a:cubicBezTo>
                      <a:pt x="299" y="134"/>
                      <a:pt x="295" y="164"/>
                      <a:pt x="292" y="194"/>
                    </a:cubicBezTo>
                    <a:cubicBezTo>
                      <a:pt x="272" y="194"/>
                      <a:pt x="253" y="194"/>
                      <a:pt x="232" y="194"/>
                    </a:cubicBezTo>
                    <a:cubicBezTo>
                      <a:pt x="232" y="164"/>
                      <a:pt x="232" y="134"/>
                      <a:pt x="232" y="103"/>
                    </a:cubicBezTo>
                    <a:cubicBezTo>
                      <a:pt x="224" y="103"/>
                      <a:pt x="217" y="103"/>
                      <a:pt x="209" y="103"/>
                    </a:cubicBezTo>
                    <a:cubicBezTo>
                      <a:pt x="209" y="133"/>
                      <a:pt x="209" y="163"/>
                      <a:pt x="209" y="194"/>
                    </a:cubicBezTo>
                    <a:cubicBezTo>
                      <a:pt x="190" y="194"/>
                      <a:pt x="171" y="194"/>
                      <a:pt x="151" y="194"/>
                    </a:cubicBezTo>
                    <a:cubicBezTo>
                      <a:pt x="151" y="187"/>
                      <a:pt x="151" y="181"/>
                      <a:pt x="151" y="174"/>
                    </a:cubicBezTo>
                    <a:cubicBezTo>
                      <a:pt x="151" y="151"/>
                      <a:pt x="137" y="137"/>
                      <a:pt x="113" y="137"/>
                    </a:cubicBezTo>
                    <a:cubicBezTo>
                      <a:pt x="99" y="137"/>
                      <a:pt x="85" y="137"/>
                      <a:pt x="70" y="137"/>
                    </a:cubicBezTo>
                    <a:cubicBezTo>
                      <a:pt x="70" y="110"/>
                      <a:pt x="70" y="83"/>
                      <a:pt x="70" y="56"/>
                    </a:cubicBezTo>
                    <a:cubicBezTo>
                      <a:pt x="62" y="56"/>
                      <a:pt x="55" y="56"/>
                      <a:pt x="47" y="56"/>
                    </a:cubicBezTo>
                    <a:cubicBezTo>
                      <a:pt x="47" y="83"/>
                      <a:pt x="47" y="109"/>
                      <a:pt x="47" y="136"/>
                    </a:cubicBezTo>
                    <a:cubicBezTo>
                      <a:pt x="32" y="136"/>
                      <a:pt x="17" y="136"/>
                      <a:pt x="1" y="136"/>
                    </a:cubicBezTo>
                    <a:cubicBezTo>
                      <a:pt x="1" y="134"/>
                      <a:pt x="1" y="131"/>
                      <a:pt x="1" y="129"/>
                    </a:cubicBezTo>
                    <a:cubicBezTo>
                      <a:pt x="0" y="105"/>
                      <a:pt x="0" y="82"/>
                      <a:pt x="1" y="58"/>
                    </a:cubicBezTo>
                    <a:cubicBezTo>
                      <a:pt x="1" y="40"/>
                      <a:pt x="9" y="28"/>
                      <a:pt x="27" y="22"/>
                    </a:cubicBezTo>
                    <a:cubicBezTo>
                      <a:pt x="49" y="15"/>
                      <a:pt x="71" y="8"/>
                      <a:pt x="93" y="2"/>
                    </a:cubicBezTo>
                    <a:cubicBezTo>
                      <a:pt x="97" y="1"/>
                      <a:pt x="102" y="3"/>
                      <a:pt x="104" y="5"/>
                    </a:cubicBezTo>
                    <a:cubicBezTo>
                      <a:pt x="125" y="26"/>
                      <a:pt x="153" y="26"/>
                      <a:pt x="174" y="6"/>
                    </a:cubicBezTo>
                    <a:cubicBezTo>
                      <a:pt x="178" y="1"/>
                      <a:pt x="182" y="0"/>
                      <a:pt x="188" y="3"/>
                    </a:cubicBezTo>
                    <a:cubicBezTo>
                      <a:pt x="198" y="6"/>
                      <a:pt x="208" y="9"/>
                      <a:pt x="219" y="12"/>
                    </a:cubicBezTo>
                    <a:cubicBezTo>
                      <a:pt x="219" y="12"/>
                      <a:pt x="218" y="13"/>
                      <a:pt x="2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9" name="Freeform 6">
                <a:extLst>
                  <a:ext uri="{FF2B5EF4-FFF2-40B4-BE49-F238E27FC236}">
                    <a16:creationId xmlns:a16="http://schemas.microsoft.com/office/drawing/2014/main" id="{21263CA2-5B3A-453F-866A-1E628E1452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3375" y="6934200"/>
                <a:ext cx="1138238" cy="733425"/>
              </a:xfrm>
              <a:custGeom>
                <a:avLst/>
                <a:gdLst>
                  <a:gd name="T0" fmla="*/ 150 w 301"/>
                  <a:gd name="T1" fmla="*/ 113 h 194"/>
                  <a:gd name="T2" fmla="*/ 172 w 301"/>
                  <a:gd name="T3" fmla="*/ 113 h 194"/>
                  <a:gd name="T4" fmla="*/ 150 w 301"/>
                  <a:gd name="T5" fmla="*/ 43 h 194"/>
                  <a:gd name="T6" fmla="*/ 82 w 301"/>
                  <a:gd name="T7" fmla="*/ 12 h 194"/>
                  <a:gd name="T8" fmla="*/ 121 w 301"/>
                  <a:gd name="T9" fmla="*/ 1 h 194"/>
                  <a:gd name="T10" fmla="*/ 126 w 301"/>
                  <a:gd name="T11" fmla="*/ 4 h 194"/>
                  <a:gd name="T12" fmla="*/ 196 w 301"/>
                  <a:gd name="T13" fmla="*/ 5 h 194"/>
                  <a:gd name="T14" fmla="*/ 210 w 301"/>
                  <a:gd name="T15" fmla="*/ 2 h 194"/>
                  <a:gd name="T16" fmla="*/ 273 w 301"/>
                  <a:gd name="T17" fmla="*/ 21 h 194"/>
                  <a:gd name="T18" fmla="*/ 301 w 301"/>
                  <a:gd name="T19" fmla="*/ 60 h 194"/>
                  <a:gd name="T20" fmla="*/ 301 w 301"/>
                  <a:gd name="T21" fmla="*/ 136 h 194"/>
                  <a:gd name="T22" fmla="*/ 255 w 301"/>
                  <a:gd name="T23" fmla="*/ 136 h 194"/>
                  <a:gd name="T24" fmla="*/ 255 w 301"/>
                  <a:gd name="T25" fmla="*/ 56 h 194"/>
                  <a:gd name="T26" fmla="*/ 232 w 301"/>
                  <a:gd name="T27" fmla="*/ 56 h 194"/>
                  <a:gd name="T28" fmla="*/ 232 w 301"/>
                  <a:gd name="T29" fmla="*/ 137 h 194"/>
                  <a:gd name="T30" fmla="*/ 187 w 301"/>
                  <a:gd name="T31" fmla="*/ 137 h 194"/>
                  <a:gd name="T32" fmla="*/ 154 w 301"/>
                  <a:gd name="T33" fmla="*/ 157 h 194"/>
                  <a:gd name="T34" fmla="*/ 151 w 301"/>
                  <a:gd name="T35" fmla="*/ 175 h 194"/>
                  <a:gd name="T36" fmla="*/ 150 w 301"/>
                  <a:gd name="T37" fmla="*/ 194 h 194"/>
                  <a:gd name="T38" fmla="*/ 93 w 301"/>
                  <a:gd name="T39" fmla="*/ 194 h 194"/>
                  <a:gd name="T40" fmla="*/ 93 w 301"/>
                  <a:gd name="T41" fmla="*/ 103 h 194"/>
                  <a:gd name="T42" fmla="*/ 69 w 301"/>
                  <a:gd name="T43" fmla="*/ 103 h 194"/>
                  <a:gd name="T44" fmla="*/ 69 w 301"/>
                  <a:gd name="T45" fmla="*/ 194 h 194"/>
                  <a:gd name="T46" fmla="*/ 10 w 301"/>
                  <a:gd name="T47" fmla="*/ 194 h 194"/>
                  <a:gd name="T48" fmla="*/ 1 w 301"/>
                  <a:gd name="T49" fmla="*/ 121 h 194"/>
                  <a:gd name="T50" fmla="*/ 7 w 301"/>
                  <a:gd name="T51" fmla="*/ 84 h 194"/>
                  <a:gd name="T52" fmla="*/ 31 w 301"/>
                  <a:gd name="T53" fmla="*/ 97 h 194"/>
                  <a:gd name="T54" fmla="*/ 44 w 301"/>
                  <a:gd name="T55" fmla="*/ 29 h 194"/>
                  <a:gd name="T56" fmla="*/ 106 w 301"/>
                  <a:gd name="T57" fmla="*/ 43 h 194"/>
                  <a:gd name="T58" fmla="*/ 150 w 301"/>
                  <a:gd name="T59" fmla="*/ 101 h 194"/>
                  <a:gd name="T60" fmla="*/ 150 w 301"/>
                  <a:gd name="T61" fmla="*/ 113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01" h="194">
                    <a:moveTo>
                      <a:pt x="150" y="113"/>
                    </a:moveTo>
                    <a:cubicBezTo>
                      <a:pt x="159" y="113"/>
                      <a:pt x="165" y="113"/>
                      <a:pt x="172" y="113"/>
                    </a:cubicBezTo>
                    <a:cubicBezTo>
                      <a:pt x="175" y="86"/>
                      <a:pt x="169" y="63"/>
                      <a:pt x="150" y="43"/>
                    </a:cubicBezTo>
                    <a:cubicBezTo>
                      <a:pt x="132" y="24"/>
                      <a:pt x="107" y="19"/>
                      <a:pt x="82" y="12"/>
                    </a:cubicBezTo>
                    <a:cubicBezTo>
                      <a:pt x="95" y="8"/>
                      <a:pt x="108" y="4"/>
                      <a:pt x="121" y="1"/>
                    </a:cubicBezTo>
                    <a:cubicBezTo>
                      <a:pt x="122" y="0"/>
                      <a:pt x="125" y="3"/>
                      <a:pt x="126" y="4"/>
                    </a:cubicBezTo>
                    <a:cubicBezTo>
                      <a:pt x="148" y="26"/>
                      <a:pt x="175" y="27"/>
                      <a:pt x="196" y="5"/>
                    </a:cubicBezTo>
                    <a:cubicBezTo>
                      <a:pt x="201" y="1"/>
                      <a:pt x="204" y="1"/>
                      <a:pt x="210" y="2"/>
                    </a:cubicBezTo>
                    <a:cubicBezTo>
                      <a:pt x="230" y="9"/>
                      <a:pt x="252" y="15"/>
                      <a:pt x="273" y="21"/>
                    </a:cubicBezTo>
                    <a:cubicBezTo>
                      <a:pt x="292" y="27"/>
                      <a:pt x="301" y="39"/>
                      <a:pt x="301" y="60"/>
                    </a:cubicBezTo>
                    <a:cubicBezTo>
                      <a:pt x="301" y="85"/>
                      <a:pt x="301" y="110"/>
                      <a:pt x="301" y="136"/>
                    </a:cubicBezTo>
                    <a:cubicBezTo>
                      <a:pt x="285" y="136"/>
                      <a:pt x="271" y="136"/>
                      <a:pt x="255" y="136"/>
                    </a:cubicBezTo>
                    <a:cubicBezTo>
                      <a:pt x="255" y="110"/>
                      <a:pt x="255" y="83"/>
                      <a:pt x="255" y="56"/>
                    </a:cubicBezTo>
                    <a:cubicBezTo>
                      <a:pt x="246" y="56"/>
                      <a:pt x="239" y="56"/>
                      <a:pt x="232" y="56"/>
                    </a:cubicBezTo>
                    <a:cubicBezTo>
                      <a:pt x="232" y="83"/>
                      <a:pt x="232" y="109"/>
                      <a:pt x="232" y="137"/>
                    </a:cubicBezTo>
                    <a:cubicBezTo>
                      <a:pt x="216" y="137"/>
                      <a:pt x="202" y="137"/>
                      <a:pt x="187" y="137"/>
                    </a:cubicBezTo>
                    <a:cubicBezTo>
                      <a:pt x="172" y="137"/>
                      <a:pt x="160" y="143"/>
                      <a:pt x="154" y="157"/>
                    </a:cubicBezTo>
                    <a:cubicBezTo>
                      <a:pt x="152" y="162"/>
                      <a:pt x="151" y="169"/>
                      <a:pt x="151" y="175"/>
                    </a:cubicBezTo>
                    <a:cubicBezTo>
                      <a:pt x="150" y="181"/>
                      <a:pt x="150" y="188"/>
                      <a:pt x="150" y="194"/>
                    </a:cubicBezTo>
                    <a:cubicBezTo>
                      <a:pt x="131" y="194"/>
                      <a:pt x="112" y="194"/>
                      <a:pt x="93" y="194"/>
                    </a:cubicBezTo>
                    <a:cubicBezTo>
                      <a:pt x="93" y="164"/>
                      <a:pt x="93" y="134"/>
                      <a:pt x="93" y="103"/>
                    </a:cubicBezTo>
                    <a:cubicBezTo>
                      <a:pt x="84" y="103"/>
                      <a:pt x="77" y="103"/>
                      <a:pt x="69" y="103"/>
                    </a:cubicBezTo>
                    <a:cubicBezTo>
                      <a:pt x="69" y="134"/>
                      <a:pt x="69" y="164"/>
                      <a:pt x="69" y="194"/>
                    </a:cubicBezTo>
                    <a:cubicBezTo>
                      <a:pt x="49" y="194"/>
                      <a:pt x="30" y="194"/>
                      <a:pt x="10" y="194"/>
                    </a:cubicBezTo>
                    <a:cubicBezTo>
                      <a:pt x="7" y="170"/>
                      <a:pt x="5" y="145"/>
                      <a:pt x="1" y="121"/>
                    </a:cubicBezTo>
                    <a:cubicBezTo>
                      <a:pt x="0" y="108"/>
                      <a:pt x="0" y="96"/>
                      <a:pt x="7" y="84"/>
                    </a:cubicBezTo>
                    <a:cubicBezTo>
                      <a:pt x="15" y="88"/>
                      <a:pt x="22" y="92"/>
                      <a:pt x="31" y="97"/>
                    </a:cubicBezTo>
                    <a:cubicBezTo>
                      <a:pt x="35" y="74"/>
                      <a:pt x="40" y="52"/>
                      <a:pt x="44" y="29"/>
                    </a:cubicBezTo>
                    <a:cubicBezTo>
                      <a:pt x="66" y="34"/>
                      <a:pt x="86" y="38"/>
                      <a:pt x="106" y="43"/>
                    </a:cubicBezTo>
                    <a:cubicBezTo>
                      <a:pt x="134" y="51"/>
                      <a:pt x="149" y="72"/>
                      <a:pt x="150" y="101"/>
                    </a:cubicBezTo>
                    <a:cubicBezTo>
                      <a:pt x="151" y="105"/>
                      <a:pt x="150" y="109"/>
                      <a:pt x="15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0" name="Freeform 7">
                <a:extLst>
                  <a:ext uri="{FF2B5EF4-FFF2-40B4-BE49-F238E27FC236}">
                    <a16:creationId xmlns:a16="http://schemas.microsoft.com/office/drawing/2014/main" id="{98432FC3-D44C-4D7C-BDE6-6C2AB20EA8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8213" y="5826125"/>
                <a:ext cx="911225" cy="492125"/>
              </a:xfrm>
              <a:custGeom>
                <a:avLst/>
                <a:gdLst>
                  <a:gd name="T0" fmla="*/ 10 w 241"/>
                  <a:gd name="T1" fmla="*/ 129 h 130"/>
                  <a:gd name="T2" fmla="*/ 113 w 241"/>
                  <a:gd name="T3" fmla="*/ 2 h 130"/>
                  <a:gd name="T4" fmla="*/ 202 w 241"/>
                  <a:gd name="T5" fmla="*/ 37 h 130"/>
                  <a:gd name="T6" fmla="*/ 218 w 241"/>
                  <a:gd name="T7" fmla="*/ 48 h 130"/>
                  <a:gd name="T8" fmla="*/ 240 w 241"/>
                  <a:gd name="T9" fmla="*/ 81 h 130"/>
                  <a:gd name="T10" fmla="*/ 241 w 241"/>
                  <a:gd name="T11" fmla="*/ 130 h 130"/>
                  <a:gd name="T12" fmla="*/ 193 w 241"/>
                  <a:gd name="T13" fmla="*/ 117 h 130"/>
                  <a:gd name="T14" fmla="*/ 187 w 241"/>
                  <a:gd name="T15" fmla="*/ 112 h 130"/>
                  <a:gd name="T16" fmla="*/ 176 w 241"/>
                  <a:gd name="T17" fmla="*/ 89 h 130"/>
                  <a:gd name="T18" fmla="*/ 156 w 241"/>
                  <a:gd name="T19" fmla="*/ 100 h 130"/>
                  <a:gd name="T20" fmla="*/ 90 w 241"/>
                  <a:gd name="T21" fmla="*/ 117 h 130"/>
                  <a:gd name="T22" fmla="*/ 61 w 241"/>
                  <a:gd name="T23" fmla="*/ 117 h 130"/>
                  <a:gd name="T24" fmla="*/ 10 w 241"/>
                  <a:gd name="T25" fmla="*/ 12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1" h="130">
                    <a:moveTo>
                      <a:pt x="10" y="129"/>
                    </a:moveTo>
                    <a:cubicBezTo>
                      <a:pt x="0" y="66"/>
                      <a:pt x="51" y="4"/>
                      <a:pt x="113" y="2"/>
                    </a:cubicBezTo>
                    <a:cubicBezTo>
                      <a:pt x="148" y="0"/>
                      <a:pt x="178" y="12"/>
                      <a:pt x="202" y="37"/>
                    </a:cubicBezTo>
                    <a:cubicBezTo>
                      <a:pt x="207" y="42"/>
                      <a:pt x="212" y="45"/>
                      <a:pt x="218" y="48"/>
                    </a:cubicBezTo>
                    <a:cubicBezTo>
                      <a:pt x="231" y="56"/>
                      <a:pt x="239" y="66"/>
                      <a:pt x="240" y="81"/>
                    </a:cubicBezTo>
                    <a:cubicBezTo>
                      <a:pt x="241" y="96"/>
                      <a:pt x="241" y="112"/>
                      <a:pt x="241" y="130"/>
                    </a:cubicBezTo>
                    <a:cubicBezTo>
                      <a:pt x="226" y="118"/>
                      <a:pt x="209" y="117"/>
                      <a:pt x="193" y="117"/>
                    </a:cubicBezTo>
                    <a:cubicBezTo>
                      <a:pt x="191" y="117"/>
                      <a:pt x="188" y="114"/>
                      <a:pt x="187" y="112"/>
                    </a:cubicBezTo>
                    <a:cubicBezTo>
                      <a:pt x="183" y="104"/>
                      <a:pt x="180" y="97"/>
                      <a:pt x="176" y="89"/>
                    </a:cubicBezTo>
                    <a:cubicBezTo>
                      <a:pt x="169" y="93"/>
                      <a:pt x="163" y="97"/>
                      <a:pt x="156" y="100"/>
                    </a:cubicBezTo>
                    <a:cubicBezTo>
                      <a:pt x="136" y="113"/>
                      <a:pt x="114" y="117"/>
                      <a:pt x="90" y="117"/>
                    </a:cubicBezTo>
                    <a:cubicBezTo>
                      <a:pt x="81" y="117"/>
                      <a:pt x="71" y="117"/>
                      <a:pt x="61" y="117"/>
                    </a:cubicBezTo>
                    <a:cubicBezTo>
                      <a:pt x="43" y="116"/>
                      <a:pt x="25" y="117"/>
                      <a:pt x="10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1" name="Freeform 8">
                <a:extLst>
                  <a:ext uri="{FF2B5EF4-FFF2-40B4-BE49-F238E27FC236}">
                    <a16:creationId xmlns:a16="http://schemas.microsoft.com/office/drawing/2014/main" id="{E6C2DC0A-935F-4987-9922-4438838526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0250" y="6288088"/>
                <a:ext cx="533400" cy="558800"/>
              </a:xfrm>
              <a:custGeom>
                <a:avLst/>
                <a:gdLst>
                  <a:gd name="T0" fmla="*/ 1 w 141"/>
                  <a:gd name="T1" fmla="*/ 18 h 148"/>
                  <a:gd name="T2" fmla="*/ 111 w 141"/>
                  <a:gd name="T3" fmla="*/ 0 h 148"/>
                  <a:gd name="T4" fmla="*/ 141 w 141"/>
                  <a:gd name="T5" fmla="*/ 16 h 148"/>
                  <a:gd name="T6" fmla="*/ 135 w 141"/>
                  <a:gd name="T7" fmla="*/ 96 h 148"/>
                  <a:gd name="T8" fmla="*/ 65 w 141"/>
                  <a:gd name="T9" fmla="*/ 146 h 148"/>
                  <a:gd name="T10" fmla="*/ 2 w 141"/>
                  <a:gd name="T11" fmla="*/ 85 h 148"/>
                  <a:gd name="T12" fmla="*/ 1 w 141"/>
                  <a:gd name="T13" fmla="*/ 1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48">
                    <a:moveTo>
                      <a:pt x="1" y="18"/>
                    </a:moveTo>
                    <a:cubicBezTo>
                      <a:pt x="39" y="19"/>
                      <a:pt x="76" y="19"/>
                      <a:pt x="111" y="0"/>
                    </a:cubicBezTo>
                    <a:cubicBezTo>
                      <a:pt x="117" y="11"/>
                      <a:pt x="121" y="25"/>
                      <a:pt x="141" y="16"/>
                    </a:cubicBezTo>
                    <a:cubicBezTo>
                      <a:pt x="139" y="45"/>
                      <a:pt x="140" y="71"/>
                      <a:pt x="135" y="96"/>
                    </a:cubicBezTo>
                    <a:cubicBezTo>
                      <a:pt x="129" y="127"/>
                      <a:pt x="96" y="148"/>
                      <a:pt x="65" y="146"/>
                    </a:cubicBezTo>
                    <a:cubicBezTo>
                      <a:pt x="31" y="143"/>
                      <a:pt x="4" y="118"/>
                      <a:pt x="2" y="85"/>
                    </a:cubicBezTo>
                    <a:cubicBezTo>
                      <a:pt x="0" y="63"/>
                      <a:pt x="1" y="41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2" name="Freeform 9">
                <a:extLst>
                  <a:ext uri="{FF2B5EF4-FFF2-40B4-BE49-F238E27FC236}">
                    <a16:creationId xmlns:a16="http://schemas.microsoft.com/office/drawing/2014/main" id="{D66C9CE7-1C69-47A2-ABCD-7627750533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8313" y="5883275"/>
                <a:ext cx="846138" cy="514350"/>
              </a:xfrm>
              <a:custGeom>
                <a:avLst/>
                <a:gdLst>
                  <a:gd name="T0" fmla="*/ 224 w 224"/>
                  <a:gd name="T1" fmla="*/ 13 h 136"/>
                  <a:gd name="T2" fmla="*/ 196 w 224"/>
                  <a:gd name="T3" fmla="*/ 78 h 136"/>
                  <a:gd name="T4" fmla="*/ 58 w 224"/>
                  <a:gd name="T5" fmla="*/ 136 h 136"/>
                  <a:gd name="T6" fmla="*/ 1 w 224"/>
                  <a:gd name="T7" fmla="*/ 136 h 136"/>
                  <a:gd name="T8" fmla="*/ 1 w 224"/>
                  <a:gd name="T9" fmla="*/ 129 h 136"/>
                  <a:gd name="T10" fmla="*/ 1 w 224"/>
                  <a:gd name="T11" fmla="*/ 58 h 136"/>
                  <a:gd name="T12" fmla="*/ 26 w 224"/>
                  <a:gd name="T13" fmla="*/ 22 h 136"/>
                  <a:gd name="T14" fmla="*/ 93 w 224"/>
                  <a:gd name="T15" fmla="*/ 2 h 136"/>
                  <a:gd name="T16" fmla="*/ 104 w 224"/>
                  <a:gd name="T17" fmla="*/ 5 h 136"/>
                  <a:gd name="T18" fmla="*/ 174 w 224"/>
                  <a:gd name="T19" fmla="*/ 6 h 136"/>
                  <a:gd name="T20" fmla="*/ 188 w 224"/>
                  <a:gd name="T21" fmla="*/ 2 h 136"/>
                  <a:gd name="T22" fmla="*/ 224 w 224"/>
                  <a:gd name="T23" fmla="*/ 1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4" h="136">
                    <a:moveTo>
                      <a:pt x="224" y="13"/>
                    </a:moveTo>
                    <a:cubicBezTo>
                      <a:pt x="214" y="35"/>
                      <a:pt x="205" y="57"/>
                      <a:pt x="196" y="78"/>
                    </a:cubicBezTo>
                    <a:cubicBezTo>
                      <a:pt x="142" y="28"/>
                      <a:pt x="61" y="67"/>
                      <a:pt x="58" y="136"/>
                    </a:cubicBezTo>
                    <a:cubicBezTo>
                      <a:pt x="40" y="136"/>
                      <a:pt x="21" y="136"/>
                      <a:pt x="1" y="136"/>
                    </a:cubicBezTo>
                    <a:cubicBezTo>
                      <a:pt x="1" y="134"/>
                      <a:pt x="1" y="131"/>
                      <a:pt x="1" y="129"/>
                    </a:cubicBezTo>
                    <a:cubicBezTo>
                      <a:pt x="0" y="105"/>
                      <a:pt x="0" y="82"/>
                      <a:pt x="1" y="58"/>
                    </a:cubicBezTo>
                    <a:cubicBezTo>
                      <a:pt x="1" y="39"/>
                      <a:pt x="9" y="28"/>
                      <a:pt x="26" y="22"/>
                    </a:cubicBezTo>
                    <a:cubicBezTo>
                      <a:pt x="49" y="15"/>
                      <a:pt x="71" y="8"/>
                      <a:pt x="93" y="2"/>
                    </a:cubicBezTo>
                    <a:cubicBezTo>
                      <a:pt x="96" y="1"/>
                      <a:pt x="102" y="3"/>
                      <a:pt x="104" y="5"/>
                    </a:cubicBezTo>
                    <a:cubicBezTo>
                      <a:pt x="125" y="25"/>
                      <a:pt x="153" y="26"/>
                      <a:pt x="174" y="6"/>
                    </a:cubicBezTo>
                    <a:cubicBezTo>
                      <a:pt x="178" y="1"/>
                      <a:pt x="182" y="0"/>
                      <a:pt x="188" y="2"/>
                    </a:cubicBezTo>
                    <a:cubicBezTo>
                      <a:pt x="200" y="7"/>
                      <a:pt x="213" y="10"/>
                      <a:pt x="22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3" name="Freeform 10">
                <a:extLst>
                  <a:ext uri="{FF2B5EF4-FFF2-40B4-BE49-F238E27FC236}">
                    <a16:creationId xmlns:a16="http://schemas.microsoft.com/office/drawing/2014/main" id="{06CE6DC8-8C3B-4DCF-A3B7-19A66B8BF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150" y="5883275"/>
                <a:ext cx="862013" cy="514350"/>
              </a:xfrm>
              <a:custGeom>
                <a:avLst/>
                <a:gdLst>
                  <a:gd name="T0" fmla="*/ 31 w 228"/>
                  <a:gd name="T1" fmla="*/ 79 h 136"/>
                  <a:gd name="T2" fmla="*/ 0 w 228"/>
                  <a:gd name="T3" fmla="*/ 14 h 136"/>
                  <a:gd name="T4" fmla="*/ 47 w 228"/>
                  <a:gd name="T5" fmla="*/ 1 h 136"/>
                  <a:gd name="T6" fmla="*/ 53 w 228"/>
                  <a:gd name="T7" fmla="*/ 4 h 136"/>
                  <a:gd name="T8" fmla="*/ 123 w 228"/>
                  <a:gd name="T9" fmla="*/ 5 h 136"/>
                  <a:gd name="T10" fmla="*/ 136 w 228"/>
                  <a:gd name="T11" fmla="*/ 2 h 136"/>
                  <a:gd name="T12" fmla="*/ 202 w 228"/>
                  <a:gd name="T13" fmla="*/ 22 h 136"/>
                  <a:gd name="T14" fmla="*/ 228 w 228"/>
                  <a:gd name="T15" fmla="*/ 57 h 136"/>
                  <a:gd name="T16" fmla="*/ 228 w 228"/>
                  <a:gd name="T17" fmla="*/ 136 h 136"/>
                  <a:gd name="T18" fmla="*/ 171 w 228"/>
                  <a:gd name="T19" fmla="*/ 136 h 136"/>
                  <a:gd name="T20" fmla="*/ 31 w 228"/>
                  <a:gd name="T21" fmla="*/ 79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8" h="136">
                    <a:moveTo>
                      <a:pt x="31" y="79"/>
                    </a:moveTo>
                    <a:cubicBezTo>
                      <a:pt x="28" y="42"/>
                      <a:pt x="25" y="35"/>
                      <a:pt x="0" y="14"/>
                    </a:cubicBezTo>
                    <a:cubicBezTo>
                      <a:pt x="16" y="10"/>
                      <a:pt x="31" y="5"/>
                      <a:pt x="47" y="1"/>
                    </a:cubicBezTo>
                    <a:cubicBezTo>
                      <a:pt x="49" y="0"/>
                      <a:pt x="52" y="3"/>
                      <a:pt x="53" y="4"/>
                    </a:cubicBezTo>
                    <a:cubicBezTo>
                      <a:pt x="74" y="26"/>
                      <a:pt x="102" y="26"/>
                      <a:pt x="123" y="5"/>
                    </a:cubicBezTo>
                    <a:cubicBezTo>
                      <a:pt x="127" y="1"/>
                      <a:pt x="130" y="0"/>
                      <a:pt x="136" y="2"/>
                    </a:cubicBezTo>
                    <a:cubicBezTo>
                      <a:pt x="158" y="9"/>
                      <a:pt x="180" y="15"/>
                      <a:pt x="202" y="22"/>
                    </a:cubicBezTo>
                    <a:cubicBezTo>
                      <a:pt x="219" y="27"/>
                      <a:pt x="228" y="39"/>
                      <a:pt x="228" y="57"/>
                    </a:cubicBezTo>
                    <a:cubicBezTo>
                      <a:pt x="228" y="83"/>
                      <a:pt x="228" y="109"/>
                      <a:pt x="228" y="136"/>
                    </a:cubicBezTo>
                    <a:cubicBezTo>
                      <a:pt x="208" y="136"/>
                      <a:pt x="189" y="136"/>
                      <a:pt x="171" y="136"/>
                    </a:cubicBezTo>
                    <a:cubicBezTo>
                      <a:pt x="165" y="60"/>
                      <a:pt x="82" y="32"/>
                      <a:pt x="31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4" name="Freeform 11">
                <a:extLst>
                  <a:ext uri="{FF2B5EF4-FFF2-40B4-BE49-F238E27FC236}">
                    <a16:creationId xmlns:a16="http://schemas.microsoft.com/office/drawing/2014/main" id="{C95B8C75-BDF3-4C91-9356-84E5AE6AC8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36688" y="6461125"/>
                <a:ext cx="454025" cy="303213"/>
              </a:xfrm>
              <a:custGeom>
                <a:avLst/>
                <a:gdLst>
                  <a:gd name="T0" fmla="*/ 117 w 120"/>
                  <a:gd name="T1" fmla="*/ 9 h 80"/>
                  <a:gd name="T2" fmla="*/ 90 w 120"/>
                  <a:gd name="T3" fmla="*/ 67 h 80"/>
                  <a:gd name="T4" fmla="*/ 28 w 120"/>
                  <a:gd name="T5" fmla="*/ 67 h 80"/>
                  <a:gd name="T6" fmla="*/ 2 w 120"/>
                  <a:gd name="T7" fmla="*/ 7 h 80"/>
                  <a:gd name="T8" fmla="*/ 40 w 120"/>
                  <a:gd name="T9" fmla="*/ 7 h 80"/>
                  <a:gd name="T10" fmla="*/ 80 w 120"/>
                  <a:gd name="T11" fmla="*/ 0 h 80"/>
                  <a:gd name="T12" fmla="*/ 85 w 120"/>
                  <a:gd name="T13" fmla="*/ 0 h 80"/>
                  <a:gd name="T14" fmla="*/ 117 w 120"/>
                  <a:gd name="T15" fmla="*/ 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80">
                    <a:moveTo>
                      <a:pt x="117" y="9"/>
                    </a:moveTo>
                    <a:cubicBezTo>
                      <a:pt x="120" y="33"/>
                      <a:pt x="111" y="54"/>
                      <a:pt x="90" y="67"/>
                    </a:cubicBezTo>
                    <a:cubicBezTo>
                      <a:pt x="70" y="80"/>
                      <a:pt x="48" y="80"/>
                      <a:pt x="28" y="67"/>
                    </a:cubicBezTo>
                    <a:cubicBezTo>
                      <a:pt x="7" y="53"/>
                      <a:pt x="0" y="33"/>
                      <a:pt x="2" y="7"/>
                    </a:cubicBezTo>
                    <a:cubicBezTo>
                      <a:pt x="15" y="7"/>
                      <a:pt x="27" y="8"/>
                      <a:pt x="40" y="7"/>
                    </a:cubicBezTo>
                    <a:cubicBezTo>
                      <a:pt x="53" y="5"/>
                      <a:pt x="66" y="2"/>
                      <a:pt x="80" y="0"/>
                    </a:cubicBezTo>
                    <a:cubicBezTo>
                      <a:pt x="82" y="0"/>
                      <a:pt x="84" y="0"/>
                      <a:pt x="85" y="0"/>
                    </a:cubicBezTo>
                    <a:cubicBezTo>
                      <a:pt x="96" y="3"/>
                      <a:pt x="106" y="6"/>
                      <a:pt x="11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5" name="Freeform 12">
                <a:extLst>
                  <a:ext uri="{FF2B5EF4-FFF2-40B4-BE49-F238E27FC236}">
                    <a16:creationId xmlns:a16="http://schemas.microsoft.com/office/drawing/2014/main" id="{FEB4A3E0-2863-4A2A-BE77-98F5F6B1B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50" y="6461125"/>
                <a:ext cx="449263" cy="303213"/>
              </a:xfrm>
              <a:custGeom>
                <a:avLst/>
                <a:gdLst>
                  <a:gd name="T0" fmla="*/ 116 w 119"/>
                  <a:gd name="T1" fmla="*/ 7 h 80"/>
                  <a:gd name="T2" fmla="*/ 91 w 119"/>
                  <a:gd name="T3" fmla="*/ 66 h 80"/>
                  <a:gd name="T4" fmla="*/ 28 w 119"/>
                  <a:gd name="T5" fmla="*/ 68 h 80"/>
                  <a:gd name="T6" fmla="*/ 1 w 119"/>
                  <a:gd name="T7" fmla="*/ 13 h 80"/>
                  <a:gd name="T8" fmla="*/ 7 w 119"/>
                  <a:gd name="T9" fmla="*/ 7 h 80"/>
                  <a:gd name="T10" fmla="*/ 32 w 119"/>
                  <a:gd name="T11" fmla="*/ 1 h 80"/>
                  <a:gd name="T12" fmla="*/ 38 w 119"/>
                  <a:gd name="T13" fmla="*/ 0 h 80"/>
                  <a:gd name="T14" fmla="*/ 83 w 119"/>
                  <a:gd name="T15" fmla="*/ 7 h 80"/>
                  <a:gd name="T16" fmla="*/ 116 w 119"/>
                  <a:gd name="T17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80">
                    <a:moveTo>
                      <a:pt x="116" y="7"/>
                    </a:moveTo>
                    <a:cubicBezTo>
                      <a:pt x="119" y="32"/>
                      <a:pt x="112" y="52"/>
                      <a:pt x="91" y="66"/>
                    </a:cubicBezTo>
                    <a:cubicBezTo>
                      <a:pt x="71" y="80"/>
                      <a:pt x="49" y="80"/>
                      <a:pt x="28" y="68"/>
                    </a:cubicBezTo>
                    <a:cubicBezTo>
                      <a:pt x="8" y="55"/>
                      <a:pt x="0" y="36"/>
                      <a:pt x="1" y="13"/>
                    </a:cubicBezTo>
                    <a:cubicBezTo>
                      <a:pt x="1" y="11"/>
                      <a:pt x="4" y="8"/>
                      <a:pt x="7" y="7"/>
                    </a:cubicBezTo>
                    <a:cubicBezTo>
                      <a:pt x="15" y="4"/>
                      <a:pt x="24" y="2"/>
                      <a:pt x="32" y="1"/>
                    </a:cubicBezTo>
                    <a:cubicBezTo>
                      <a:pt x="34" y="0"/>
                      <a:pt x="37" y="0"/>
                      <a:pt x="38" y="0"/>
                    </a:cubicBezTo>
                    <a:cubicBezTo>
                      <a:pt x="52" y="8"/>
                      <a:pt x="68" y="7"/>
                      <a:pt x="83" y="7"/>
                    </a:cubicBezTo>
                    <a:cubicBezTo>
                      <a:pt x="94" y="7"/>
                      <a:pt x="104" y="7"/>
                      <a:pt x="11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6" name="Freeform 13">
                <a:extLst>
                  <a:ext uri="{FF2B5EF4-FFF2-40B4-BE49-F238E27FC236}">
                    <a16:creationId xmlns:a16="http://schemas.microsoft.com/office/drawing/2014/main" id="{1A8FB23C-4B06-4578-920E-5479C3FA3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39863" y="5410200"/>
                <a:ext cx="460375" cy="303213"/>
              </a:xfrm>
              <a:custGeom>
                <a:avLst/>
                <a:gdLst>
                  <a:gd name="T0" fmla="*/ 3 w 122"/>
                  <a:gd name="T1" fmla="*/ 9 h 80"/>
                  <a:gd name="T2" fmla="*/ 34 w 122"/>
                  <a:gd name="T3" fmla="*/ 1 h 80"/>
                  <a:gd name="T4" fmla="*/ 41 w 122"/>
                  <a:gd name="T5" fmla="*/ 1 h 80"/>
                  <a:gd name="T6" fmla="*/ 82 w 122"/>
                  <a:gd name="T7" fmla="*/ 6 h 80"/>
                  <a:gd name="T8" fmla="*/ 117 w 122"/>
                  <a:gd name="T9" fmla="*/ 7 h 80"/>
                  <a:gd name="T10" fmla="*/ 94 w 122"/>
                  <a:gd name="T11" fmla="*/ 66 h 80"/>
                  <a:gd name="T12" fmla="*/ 30 w 122"/>
                  <a:gd name="T13" fmla="*/ 67 h 80"/>
                  <a:gd name="T14" fmla="*/ 3 w 122"/>
                  <a:gd name="T15" fmla="*/ 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80">
                    <a:moveTo>
                      <a:pt x="3" y="9"/>
                    </a:moveTo>
                    <a:cubicBezTo>
                      <a:pt x="14" y="6"/>
                      <a:pt x="24" y="3"/>
                      <a:pt x="34" y="1"/>
                    </a:cubicBezTo>
                    <a:cubicBezTo>
                      <a:pt x="36" y="0"/>
                      <a:pt x="39" y="0"/>
                      <a:pt x="41" y="1"/>
                    </a:cubicBezTo>
                    <a:cubicBezTo>
                      <a:pt x="54" y="3"/>
                      <a:pt x="68" y="5"/>
                      <a:pt x="82" y="6"/>
                    </a:cubicBezTo>
                    <a:cubicBezTo>
                      <a:pt x="93" y="7"/>
                      <a:pt x="105" y="7"/>
                      <a:pt x="117" y="7"/>
                    </a:cubicBezTo>
                    <a:cubicBezTo>
                      <a:pt x="122" y="29"/>
                      <a:pt x="112" y="53"/>
                      <a:pt x="94" y="66"/>
                    </a:cubicBezTo>
                    <a:cubicBezTo>
                      <a:pt x="75" y="79"/>
                      <a:pt x="49" y="80"/>
                      <a:pt x="30" y="67"/>
                    </a:cubicBezTo>
                    <a:cubicBezTo>
                      <a:pt x="10" y="55"/>
                      <a:pt x="0" y="32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7" name="Freeform 14">
                <a:extLst>
                  <a:ext uri="{FF2B5EF4-FFF2-40B4-BE49-F238E27FC236}">
                    <a16:creationId xmlns:a16="http://schemas.microsoft.com/office/drawing/2014/main" id="{5335A022-04A7-48DD-8A10-E1A4F1953E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50" y="5410200"/>
                <a:ext cx="469900" cy="303213"/>
              </a:xfrm>
              <a:custGeom>
                <a:avLst/>
                <a:gdLst>
                  <a:gd name="T0" fmla="*/ 5 w 124"/>
                  <a:gd name="T1" fmla="*/ 7 h 80"/>
                  <a:gd name="T2" fmla="*/ 51 w 124"/>
                  <a:gd name="T3" fmla="*/ 6 h 80"/>
                  <a:gd name="T4" fmla="*/ 81 w 124"/>
                  <a:gd name="T5" fmla="*/ 1 h 80"/>
                  <a:gd name="T6" fmla="*/ 88 w 124"/>
                  <a:gd name="T7" fmla="*/ 1 h 80"/>
                  <a:gd name="T8" fmla="*/ 118 w 124"/>
                  <a:gd name="T9" fmla="*/ 9 h 80"/>
                  <a:gd name="T10" fmla="*/ 97 w 124"/>
                  <a:gd name="T11" fmla="*/ 64 h 80"/>
                  <a:gd name="T12" fmla="*/ 31 w 124"/>
                  <a:gd name="T13" fmla="*/ 67 h 80"/>
                  <a:gd name="T14" fmla="*/ 5 w 124"/>
                  <a:gd name="T15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" h="80">
                    <a:moveTo>
                      <a:pt x="5" y="7"/>
                    </a:moveTo>
                    <a:cubicBezTo>
                      <a:pt x="20" y="7"/>
                      <a:pt x="35" y="7"/>
                      <a:pt x="51" y="6"/>
                    </a:cubicBezTo>
                    <a:cubicBezTo>
                      <a:pt x="61" y="6"/>
                      <a:pt x="71" y="3"/>
                      <a:pt x="81" y="1"/>
                    </a:cubicBezTo>
                    <a:cubicBezTo>
                      <a:pt x="83" y="0"/>
                      <a:pt x="86" y="0"/>
                      <a:pt x="88" y="1"/>
                    </a:cubicBezTo>
                    <a:cubicBezTo>
                      <a:pt x="98" y="3"/>
                      <a:pt x="108" y="6"/>
                      <a:pt x="118" y="9"/>
                    </a:cubicBezTo>
                    <a:cubicBezTo>
                      <a:pt x="124" y="25"/>
                      <a:pt x="115" y="50"/>
                      <a:pt x="97" y="64"/>
                    </a:cubicBezTo>
                    <a:cubicBezTo>
                      <a:pt x="78" y="79"/>
                      <a:pt x="52" y="80"/>
                      <a:pt x="31" y="67"/>
                    </a:cubicBezTo>
                    <a:cubicBezTo>
                      <a:pt x="11" y="55"/>
                      <a:pt x="0" y="31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8" name="Freeform 15">
                <a:extLst>
                  <a:ext uri="{FF2B5EF4-FFF2-40B4-BE49-F238E27FC236}">
                    <a16:creationId xmlns:a16="http://schemas.microsoft.com/office/drawing/2014/main" id="{CF94A9DA-AB4A-4260-9FC2-DE850FAB95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8750" y="6181725"/>
                <a:ext cx="434975" cy="227013"/>
              </a:xfrm>
              <a:custGeom>
                <a:avLst/>
                <a:gdLst>
                  <a:gd name="T0" fmla="*/ 115 w 115"/>
                  <a:gd name="T1" fmla="*/ 57 h 60"/>
                  <a:gd name="T2" fmla="*/ 78 w 115"/>
                  <a:gd name="T3" fmla="*/ 39 h 60"/>
                  <a:gd name="T4" fmla="*/ 73 w 115"/>
                  <a:gd name="T5" fmla="*/ 48 h 60"/>
                  <a:gd name="T6" fmla="*/ 57 w 115"/>
                  <a:gd name="T7" fmla="*/ 57 h 60"/>
                  <a:gd name="T8" fmla="*/ 1 w 115"/>
                  <a:gd name="T9" fmla="*/ 57 h 60"/>
                  <a:gd name="T10" fmla="*/ 57 w 115"/>
                  <a:gd name="T11" fmla="*/ 0 h 60"/>
                  <a:gd name="T12" fmla="*/ 115 w 115"/>
                  <a:gd name="T13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60">
                    <a:moveTo>
                      <a:pt x="115" y="57"/>
                    </a:moveTo>
                    <a:cubicBezTo>
                      <a:pt x="100" y="60"/>
                      <a:pt x="90" y="52"/>
                      <a:pt x="78" y="39"/>
                    </a:cubicBezTo>
                    <a:cubicBezTo>
                      <a:pt x="77" y="43"/>
                      <a:pt x="76" y="47"/>
                      <a:pt x="73" y="48"/>
                    </a:cubicBezTo>
                    <a:cubicBezTo>
                      <a:pt x="69" y="52"/>
                      <a:pt x="63" y="57"/>
                      <a:pt x="57" y="57"/>
                    </a:cubicBezTo>
                    <a:cubicBezTo>
                      <a:pt x="38" y="58"/>
                      <a:pt x="20" y="57"/>
                      <a:pt x="1" y="57"/>
                    </a:cubicBezTo>
                    <a:cubicBezTo>
                      <a:pt x="0" y="26"/>
                      <a:pt x="26" y="0"/>
                      <a:pt x="57" y="0"/>
                    </a:cubicBezTo>
                    <a:cubicBezTo>
                      <a:pt x="89" y="0"/>
                      <a:pt x="115" y="25"/>
                      <a:pt x="115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9" name="Freeform 16">
                <a:extLst>
                  <a:ext uri="{FF2B5EF4-FFF2-40B4-BE49-F238E27FC236}">
                    <a16:creationId xmlns:a16="http://schemas.microsoft.com/office/drawing/2014/main" id="{73DFEFFB-3B49-48D0-823D-C95647F783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25" y="6178550"/>
                <a:ext cx="438150" cy="230188"/>
              </a:xfrm>
              <a:custGeom>
                <a:avLst/>
                <a:gdLst>
                  <a:gd name="T0" fmla="*/ 0 w 116"/>
                  <a:gd name="T1" fmla="*/ 58 h 61"/>
                  <a:gd name="T2" fmla="*/ 59 w 116"/>
                  <a:gd name="T3" fmla="*/ 1 h 61"/>
                  <a:gd name="T4" fmla="*/ 114 w 116"/>
                  <a:gd name="T5" fmla="*/ 58 h 61"/>
                  <a:gd name="T6" fmla="*/ 58 w 116"/>
                  <a:gd name="T7" fmla="*/ 58 h 61"/>
                  <a:gd name="T8" fmla="*/ 33 w 116"/>
                  <a:gd name="T9" fmla="*/ 44 h 61"/>
                  <a:gd name="T10" fmla="*/ 0 w 116"/>
                  <a:gd name="T11" fmla="*/ 5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61">
                    <a:moveTo>
                      <a:pt x="0" y="58"/>
                    </a:moveTo>
                    <a:cubicBezTo>
                      <a:pt x="1" y="25"/>
                      <a:pt x="27" y="0"/>
                      <a:pt x="59" y="1"/>
                    </a:cubicBezTo>
                    <a:cubicBezTo>
                      <a:pt x="90" y="2"/>
                      <a:pt x="116" y="28"/>
                      <a:pt x="114" y="58"/>
                    </a:cubicBezTo>
                    <a:cubicBezTo>
                      <a:pt x="96" y="58"/>
                      <a:pt x="77" y="60"/>
                      <a:pt x="58" y="58"/>
                    </a:cubicBezTo>
                    <a:cubicBezTo>
                      <a:pt x="50" y="57"/>
                      <a:pt x="42" y="49"/>
                      <a:pt x="33" y="44"/>
                    </a:cubicBezTo>
                    <a:cubicBezTo>
                      <a:pt x="25" y="53"/>
                      <a:pt x="16" y="61"/>
                      <a:pt x="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0" name="Freeform 17">
                <a:extLst>
                  <a:ext uri="{FF2B5EF4-FFF2-40B4-BE49-F238E27FC236}">
                    <a16:creationId xmlns:a16="http://schemas.microsoft.com/office/drawing/2014/main" id="{C27395A2-484C-4F54-BD30-369142BBCF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8750" y="5116513"/>
                <a:ext cx="434975" cy="241300"/>
              </a:xfrm>
              <a:custGeom>
                <a:avLst/>
                <a:gdLst>
                  <a:gd name="T0" fmla="*/ 33 w 115"/>
                  <a:gd name="T1" fmla="*/ 47 h 64"/>
                  <a:gd name="T2" fmla="*/ 0 w 115"/>
                  <a:gd name="T3" fmla="*/ 61 h 64"/>
                  <a:gd name="T4" fmla="*/ 25 w 115"/>
                  <a:gd name="T5" fmla="*/ 14 h 64"/>
                  <a:gd name="T6" fmla="*/ 83 w 115"/>
                  <a:gd name="T7" fmla="*/ 10 h 64"/>
                  <a:gd name="T8" fmla="*/ 115 w 115"/>
                  <a:gd name="T9" fmla="*/ 61 h 64"/>
                  <a:gd name="T10" fmla="*/ 56 w 115"/>
                  <a:gd name="T11" fmla="*/ 61 h 64"/>
                  <a:gd name="T12" fmla="*/ 33 w 115"/>
                  <a:gd name="T13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64">
                    <a:moveTo>
                      <a:pt x="33" y="47"/>
                    </a:moveTo>
                    <a:cubicBezTo>
                      <a:pt x="25" y="54"/>
                      <a:pt x="16" y="64"/>
                      <a:pt x="0" y="61"/>
                    </a:cubicBezTo>
                    <a:cubicBezTo>
                      <a:pt x="0" y="41"/>
                      <a:pt x="8" y="25"/>
                      <a:pt x="25" y="14"/>
                    </a:cubicBezTo>
                    <a:cubicBezTo>
                      <a:pt x="43" y="2"/>
                      <a:pt x="63" y="0"/>
                      <a:pt x="83" y="10"/>
                    </a:cubicBezTo>
                    <a:cubicBezTo>
                      <a:pt x="104" y="20"/>
                      <a:pt x="114" y="37"/>
                      <a:pt x="115" y="61"/>
                    </a:cubicBezTo>
                    <a:cubicBezTo>
                      <a:pt x="95" y="61"/>
                      <a:pt x="76" y="62"/>
                      <a:pt x="56" y="61"/>
                    </a:cubicBezTo>
                    <a:cubicBezTo>
                      <a:pt x="49" y="60"/>
                      <a:pt x="42" y="52"/>
                      <a:pt x="33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1" name="Freeform 18">
                <a:extLst>
                  <a:ext uri="{FF2B5EF4-FFF2-40B4-BE49-F238E27FC236}">
                    <a16:creationId xmlns:a16="http://schemas.microsoft.com/office/drawing/2014/main" id="{DD4F33AB-7BF5-4B76-AEDE-D8529D1111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50" y="5127625"/>
                <a:ext cx="441325" cy="263525"/>
              </a:xfrm>
              <a:custGeom>
                <a:avLst/>
                <a:gdLst>
                  <a:gd name="T0" fmla="*/ 2 w 117"/>
                  <a:gd name="T1" fmla="*/ 60 h 70"/>
                  <a:gd name="T2" fmla="*/ 57 w 117"/>
                  <a:gd name="T3" fmla="*/ 1 h 70"/>
                  <a:gd name="T4" fmla="*/ 115 w 117"/>
                  <a:gd name="T5" fmla="*/ 58 h 70"/>
                  <a:gd name="T6" fmla="*/ 81 w 117"/>
                  <a:gd name="T7" fmla="*/ 43 h 70"/>
                  <a:gd name="T8" fmla="*/ 2 w 117"/>
                  <a:gd name="T9" fmla="*/ 6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70">
                    <a:moveTo>
                      <a:pt x="2" y="60"/>
                    </a:moveTo>
                    <a:cubicBezTo>
                      <a:pt x="0" y="29"/>
                      <a:pt x="26" y="2"/>
                      <a:pt x="57" y="1"/>
                    </a:cubicBezTo>
                    <a:cubicBezTo>
                      <a:pt x="90" y="0"/>
                      <a:pt x="117" y="26"/>
                      <a:pt x="115" y="58"/>
                    </a:cubicBezTo>
                    <a:cubicBezTo>
                      <a:pt x="104" y="60"/>
                      <a:pt x="104" y="60"/>
                      <a:pt x="81" y="43"/>
                    </a:cubicBezTo>
                    <a:cubicBezTo>
                      <a:pt x="59" y="70"/>
                      <a:pt x="29" y="54"/>
                      <a:pt x="2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2" name="Freeform 19">
                <a:extLst>
                  <a:ext uri="{FF2B5EF4-FFF2-40B4-BE49-F238E27FC236}">
                    <a16:creationId xmlns:a16="http://schemas.microsoft.com/office/drawing/2014/main" id="{E826C561-922C-4EB6-AB47-5E77A0694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7688" y="7356475"/>
                <a:ext cx="161925" cy="311150"/>
              </a:xfrm>
              <a:custGeom>
                <a:avLst/>
                <a:gdLst>
                  <a:gd name="T0" fmla="*/ 43 w 43"/>
                  <a:gd name="T1" fmla="*/ 82 h 82"/>
                  <a:gd name="T2" fmla="*/ 0 w 43"/>
                  <a:gd name="T3" fmla="*/ 82 h 82"/>
                  <a:gd name="T4" fmla="*/ 8 w 43"/>
                  <a:gd name="T5" fmla="*/ 9 h 82"/>
                  <a:gd name="T6" fmla="*/ 15 w 43"/>
                  <a:gd name="T7" fmla="*/ 2 h 82"/>
                  <a:gd name="T8" fmla="*/ 36 w 43"/>
                  <a:gd name="T9" fmla="*/ 19 h 82"/>
                  <a:gd name="T10" fmla="*/ 43 w 43"/>
                  <a:gd name="T11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82">
                    <a:moveTo>
                      <a:pt x="43" y="82"/>
                    </a:moveTo>
                    <a:cubicBezTo>
                      <a:pt x="29" y="82"/>
                      <a:pt x="14" y="82"/>
                      <a:pt x="0" y="82"/>
                    </a:cubicBezTo>
                    <a:cubicBezTo>
                      <a:pt x="3" y="57"/>
                      <a:pt x="5" y="33"/>
                      <a:pt x="8" y="9"/>
                    </a:cubicBezTo>
                    <a:cubicBezTo>
                      <a:pt x="9" y="6"/>
                      <a:pt x="13" y="2"/>
                      <a:pt x="15" y="2"/>
                    </a:cubicBezTo>
                    <a:cubicBezTo>
                      <a:pt x="34" y="0"/>
                      <a:pt x="34" y="0"/>
                      <a:pt x="36" y="19"/>
                    </a:cubicBezTo>
                    <a:cubicBezTo>
                      <a:pt x="39" y="40"/>
                      <a:pt x="41" y="61"/>
                      <a:pt x="43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3" name="Freeform 20">
                <a:extLst>
                  <a:ext uri="{FF2B5EF4-FFF2-40B4-BE49-F238E27FC236}">
                    <a16:creationId xmlns:a16="http://schemas.microsoft.com/office/drawing/2014/main" id="{E54990D0-DC56-4ACF-8F57-A608B6355F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2800" y="5308600"/>
                <a:ext cx="79375" cy="430213"/>
              </a:xfrm>
              <a:custGeom>
                <a:avLst/>
                <a:gdLst>
                  <a:gd name="T0" fmla="*/ 0 w 21"/>
                  <a:gd name="T1" fmla="*/ 114 h 114"/>
                  <a:gd name="T2" fmla="*/ 0 w 21"/>
                  <a:gd name="T3" fmla="*/ 0 h 114"/>
                  <a:gd name="T4" fmla="*/ 21 w 21"/>
                  <a:gd name="T5" fmla="*/ 0 h 114"/>
                  <a:gd name="T6" fmla="*/ 21 w 21"/>
                  <a:gd name="T7" fmla="*/ 114 h 114"/>
                  <a:gd name="T8" fmla="*/ 0 w 21"/>
                  <a:gd name="T9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4">
                    <a:moveTo>
                      <a:pt x="0" y="114"/>
                    </a:moveTo>
                    <a:cubicBezTo>
                      <a:pt x="0" y="76"/>
                      <a:pt x="0" y="38"/>
                      <a:pt x="0" y="0"/>
                    </a:cubicBezTo>
                    <a:cubicBezTo>
                      <a:pt x="7" y="0"/>
                      <a:pt x="14" y="0"/>
                      <a:pt x="21" y="0"/>
                    </a:cubicBezTo>
                    <a:cubicBezTo>
                      <a:pt x="21" y="38"/>
                      <a:pt x="21" y="76"/>
                      <a:pt x="21" y="114"/>
                    </a:cubicBezTo>
                    <a:cubicBezTo>
                      <a:pt x="14" y="114"/>
                      <a:pt x="7" y="114"/>
                      <a:pt x="0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4" name="Freeform 21">
                <a:extLst>
                  <a:ext uri="{FF2B5EF4-FFF2-40B4-BE49-F238E27FC236}">
                    <a16:creationId xmlns:a16="http://schemas.microsoft.com/office/drawing/2014/main" id="{2382C8B3-D797-4E64-925C-63EB8143A0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025" y="5305425"/>
                <a:ext cx="79375" cy="433388"/>
              </a:xfrm>
              <a:custGeom>
                <a:avLst/>
                <a:gdLst>
                  <a:gd name="T0" fmla="*/ 0 w 21"/>
                  <a:gd name="T1" fmla="*/ 0 h 115"/>
                  <a:gd name="T2" fmla="*/ 21 w 21"/>
                  <a:gd name="T3" fmla="*/ 0 h 115"/>
                  <a:gd name="T4" fmla="*/ 21 w 21"/>
                  <a:gd name="T5" fmla="*/ 115 h 115"/>
                  <a:gd name="T6" fmla="*/ 0 w 21"/>
                  <a:gd name="T7" fmla="*/ 115 h 115"/>
                  <a:gd name="T8" fmla="*/ 0 w 21"/>
                  <a:gd name="T9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5">
                    <a:moveTo>
                      <a:pt x="0" y="0"/>
                    </a:moveTo>
                    <a:cubicBezTo>
                      <a:pt x="8" y="0"/>
                      <a:pt x="14" y="0"/>
                      <a:pt x="21" y="0"/>
                    </a:cubicBezTo>
                    <a:cubicBezTo>
                      <a:pt x="21" y="39"/>
                      <a:pt x="21" y="77"/>
                      <a:pt x="21" y="115"/>
                    </a:cubicBezTo>
                    <a:cubicBezTo>
                      <a:pt x="14" y="115"/>
                      <a:pt x="8" y="115"/>
                      <a:pt x="0" y="115"/>
                    </a:cubicBezTo>
                    <a:cubicBezTo>
                      <a:pt x="0" y="77"/>
                      <a:pt x="0" y="3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5" name="Freeform 22">
                <a:extLst>
                  <a:ext uri="{FF2B5EF4-FFF2-40B4-BE49-F238E27FC236}">
                    <a16:creationId xmlns:a16="http://schemas.microsoft.com/office/drawing/2014/main" id="{1049262F-1925-45F5-B481-EE21051914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763" y="5308600"/>
                <a:ext cx="84138" cy="257175"/>
              </a:xfrm>
              <a:custGeom>
                <a:avLst/>
                <a:gdLst>
                  <a:gd name="T0" fmla="*/ 22 w 22"/>
                  <a:gd name="T1" fmla="*/ 0 h 68"/>
                  <a:gd name="T2" fmla="*/ 22 w 22"/>
                  <a:gd name="T3" fmla="*/ 68 h 68"/>
                  <a:gd name="T4" fmla="*/ 0 w 22"/>
                  <a:gd name="T5" fmla="*/ 68 h 68"/>
                  <a:gd name="T6" fmla="*/ 0 w 22"/>
                  <a:gd name="T7" fmla="*/ 0 h 68"/>
                  <a:gd name="T8" fmla="*/ 22 w 22"/>
                  <a:gd name="T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8">
                    <a:moveTo>
                      <a:pt x="22" y="0"/>
                    </a:moveTo>
                    <a:cubicBezTo>
                      <a:pt x="22" y="23"/>
                      <a:pt x="22" y="45"/>
                      <a:pt x="22" y="68"/>
                    </a:cubicBezTo>
                    <a:cubicBezTo>
                      <a:pt x="15" y="68"/>
                      <a:pt x="8" y="68"/>
                      <a:pt x="0" y="68"/>
                    </a:cubicBezTo>
                    <a:cubicBezTo>
                      <a:pt x="0" y="46"/>
                      <a:pt x="0" y="23"/>
                      <a:pt x="0" y="0"/>
                    </a:cubicBezTo>
                    <a:cubicBezTo>
                      <a:pt x="7" y="0"/>
                      <a:pt x="14" y="0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6" name="Freeform 23">
                <a:extLst>
                  <a:ext uri="{FF2B5EF4-FFF2-40B4-BE49-F238E27FC236}">
                    <a16:creationId xmlns:a16="http://schemas.microsoft.com/office/drawing/2014/main" id="{0DE0357B-1152-4BB7-9D76-5C2F6981A7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4650" y="5308600"/>
                <a:ext cx="79375" cy="257175"/>
              </a:xfrm>
              <a:custGeom>
                <a:avLst/>
                <a:gdLst>
                  <a:gd name="T0" fmla="*/ 21 w 21"/>
                  <a:gd name="T1" fmla="*/ 68 h 68"/>
                  <a:gd name="T2" fmla="*/ 0 w 21"/>
                  <a:gd name="T3" fmla="*/ 68 h 68"/>
                  <a:gd name="T4" fmla="*/ 0 w 21"/>
                  <a:gd name="T5" fmla="*/ 0 h 68"/>
                  <a:gd name="T6" fmla="*/ 21 w 21"/>
                  <a:gd name="T7" fmla="*/ 0 h 68"/>
                  <a:gd name="T8" fmla="*/ 21 w 21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68">
                    <a:moveTo>
                      <a:pt x="21" y="68"/>
                    </a:moveTo>
                    <a:cubicBezTo>
                      <a:pt x="14" y="68"/>
                      <a:pt x="7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7" y="0"/>
                      <a:pt x="13" y="0"/>
                      <a:pt x="21" y="0"/>
                    </a:cubicBezTo>
                    <a:cubicBezTo>
                      <a:pt x="21" y="22"/>
                      <a:pt x="21" y="45"/>
                      <a:pt x="21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7" name="Freeform 24">
                <a:extLst>
                  <a:ext uri="{FF2B5EF4-FFF2-40B4-BE49-F238E27FC236}">
                    <a16:creationId xmlns:a16="http://schemas.microsoft.com/office/drawing/2014/main" id="{620CAD8B-C987-46C0-9FD6-F433E63DC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4838" y="6904038"/>
                <a:ext cx="276225" cy="131763"/>
              </a:xfrm>
              <a:custGeom>
                <a:avLst/>
                <a:gdLst>
                  <a:gd name="T0" fmla="*/ 3 w 73"/>
                  <a:gd name="T1" fmla="*/ 0 h 35"/>
                  <a:gd name="T2" fmla="*/ 70 w 73"/>
                  <a:gd name="T3" fmla="*/ 0 h 35"/>
                  <a:gd name="T4" fmla="*/ 65 w 73"/>
                  <a:gd name="T5" fmla="*/ 16 h 35"/>
                  <a:gd name="T6" fmla="*/ 42 w 73"/>
                  <a:gd name="T7" fmla="*/ 34 h 35"/>
                  <a:gd name="T8" fmla="*/ 32 w 73"/>
                  <a:gd name="T9" fmla="*/ 34 h 35"/>
                  <a:gd name="T10" fmla="*/ 6 w 73"/>
                  <a:gd name="T11" fmla="*/ 15 h 35"/>
                  <a:gd name="T12" fmla="*/ 0 w 73"/>
                  <a:gd name="T13" fmla="*/ 2 h 35"/>
                  <a:gd name="T14" fmla="*/ 3 w 73"/>
                  <a:gd name="T1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35">
                    <a:moveTo>
                      <a:pt x="3" y="0"/>
                    </a:moveTo>
                    <a:cubicBezTo>
                      <a:pt x="26" y="8"/>
                      <a:pt x="48" y="8"/>
                      <a:pt x="70" y="0"/>
                    </a:cubicBezTo>
                    <a:cubicBezTo>
                      <a:pt x="73" y="7"/>
                      <a:pt x="72" y="12"/>
                      <a:pt x="65" y="16"/>
                    </a:cubicBezTo>
                    <a:cubicBezTo>
                      <a:pt x="57" y="22"/>
                      <a:pt x="50" y="28"/>
                      <a:pt x="42" y="34"/>
                    </a:cubicBezTo>
                    <a:cubicBezTo>
                      <a:pt x="39" y="35"/>
                      <a:pt x="34" y="35"/>
                      <a:pt x="32" y="34"/>
                    </a:cubicBezTo>
                    <a:cubicBezTo>
                      <a:pt x="23" y="28"/>
                      <a:pt x="14" y="22"/>
                      <a:pt x="6" y="15"/>
                    </a:cubicBezTo>
                    <a:cubicBezTo>
                      <a:pt x="3" y="12"/>
                      <a:pt x="2" y="6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8" name="Freeform 25">
                <a:extLst>
                  <a:ext uri="{FF2B5EF4-FFF2-40B4-BE49-F238E27FC236}">
                    <a16:creationId xmlns:a16="http://schemas.microsoft.com/office/drawing/2014/main" id="{BD286482-D813-4AA7-AB39-819ED51E81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288" y="6370638"/>
                <a:ext cx="87313" cy="234950"/>
              </a:xfrm>
              <a:custGeom>
                <a:avLst/>
                <a:gdLst>
                  <a:gd name="T0" fmla="*/ 23 w 23"/>
                  <a:gd name="T1" fmla="*/ 62 h 62"/>
                  <a:gd name="T2" fmla="*/ 0 w 23"/>
                  <a:gd name="T3" fmla="*/ 31 h 62"/>
                  <a:gd name="T4" fmla="*/ 23 w 23"/>
                  <a:gd name="T5" fmla="*/ 0 h 62"/>
                  <a:gd name="T6" fmla="*/ 23 w 23"/>
                  <a:gd name="T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62">
                    <a:moveTo>
                      <a:pt x="23" y="62"/>
                    </a:moveTo>
                    <a:cubicBezTo>
                      <a:pt x="9" y="58"/>
                      <a:pt x="0" y="46"/>
                      <a:pt x="0" y="31"/>
                    </a:cubicBezTo>
                    <a:cubicBezTo>
                      <a:pt x="0" y="16"/>
                      <a:pt x="8" y="5"/>
                      <a:pt x="23" y="0"/>
                    </a:cubicBezTo>
                    <a:cubicBezTo>
                      <a:pt x="23" y="21"/>
                      <a:pt x="23" y="41"/>
                      <a:pt x="2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9" name="Freeform 26">
                <a:extLst>
                  <a:ext uri="{FF2B5EF4-FFF2-40B4-BE49-F238E27FC236}">
                    <a16:creationId xmlns:a16="http://schemas.microsoft.com/office/drawing/2014/main" id="{7EB4AEF4-7E08-40B2-B2DC-E2B62BBFD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475" y="6373813"/>
                <a:ext cx="95250" cy="231775"/>
              </a:xfrm>
              <a:custGeom>
                <a:avLst/>
                <a:gdLst>
                  <a:gd name="T0" fmla="*/ 0 w 25"/>
                  <a:gd name="T1" fmla="*/ 61 h 61"/>
                  <a:gd name="T2" fmla="*/ 0 w 25"/>
                  <a:gd name="T3" fmla="*/ 0 h 61"/>
                  <a:gd name="T4" fmla="*/ 23 w 25"/>
                  <a:gd name="T5" fmla="*/ 26 h 61"/>
                  <a:gd name="T6" fmla="*/ 0 w 25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61">
                    <a:moveTo>
                      <a:pt x="0" y="61"/>
                    </a:moveTo>
                    <a:cubicBezTo>
                      <a:pt x="0" y="40"/>
                      <a:pt x="0" y="20"/>
                      <a:pt x="0" y="0"/>
                    </a:cubicBezTo>
                    <a:cubicBezTo>
                      <a:pt x="11" y="1"/>
                      <a:pt x="22" y="13"/>
                      <a:pt x="23" y="26"/>
                    </a:cubicBezTo>
                    <a:cubicBezTo>
                      <a:pt x="25" y="42"/>
                      <a:pt x="16" y="56"/>
                      <a:pt x="0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0" name="Freeform 27">
                <a:extLst>
                  <a:ext uri="{FF2B5EF4-FFF2-40B4-BE49-F238E27FC236}">
                    <a16:creationId xmlns:a16="http://schemas.microsoft.com/office/drawing/2014/main" id="{A1D704FE-8B34-4D3E-973B-B9222AE7D7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2450" y="7156450"/>
                <a:ext cx="169863" cy="120650"/>
              </a:xfrm>
              <a:custGeom>
                <a:avLst/>
                <a:gdLst>
                  <a:gd name="T0" fmla="*/ 22 w 45"/>
                  <a:gd name="T1" fmla="*/ 32 h 32"/>
                  <a:gd name="T2" fmla="*/ 3 w 45"/>
                  <a:gd name="T3" fmla="*/ 15 h 32"/>
                  <a:gd name="T4" fmla="*/ 23 w 45"/>
                  <a:gd name="T5" fmla="*/ 1 h 32"/>
                  <a:gd name="T6" fmla="*/ 42 w 45"/>
                  <a:gd name="T7" fmla="*/ 14 h 32"/>
                  <a:gd name="T8" fmla="*/ 22 w 4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2">
                    <a:moveTo>
                      <a:pt x="22" y="32"/>
                    </a:moveTo>
                    <a:cubicBezTo>
                      <a:pt x="9" y="32"/>
                      <a:pt x="0" y="26"/>
                      <a:pt x="3" y="15"/>
                    </a:cubicBezTo>
                    <a:cubicBezTo>
                      <a:pt x="5" y="8"/>
                      <a:pt x="16" y="1"/>
                      <a:pt x="23" y="1"/>
                    </a:cubicBezTo>
                    <a:cubicBezTo>
                      <a:pt x="30" y="0"/>
                      <a:pt x="40" y="8"/>
                      <a:pt x="42" y="14"/>
                    </a:cubicBezTo>
                    <a:cubicBezTo>
                      <a:pt x="45" y="25"/>
                      <a:pt x="37" y="32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1" name="Freeform 28">
                <a:extLst>
                  <a:ext uri="{FF2B5EF4-FFF2-40B4-BE49-F238E27FC236}">
                    <a16:creationId xmlns:a16="http://schemas.microsoft.com/office/drawing/2014/main" id="{841103CF-B2D3-4FEC-ADD0-31B39020F3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975" y="5781675"/>
                <a:ext cx="196850" cy="96838"/>
              </a:xfrm>
              <a:custGeom>
                <a:avLst/>
                <a:gdLst>
                  <a:gd name="T0" fmla="*/ 3 w 52"/>
                  <a:gd name="T1" fmla="*/ 0 h 26"/>
                  <a:gd name="T2" fmla="*/ 48 w 52"/>
                  <a:gd name="T3" fmla="*/ 0 h 26"/>
                  <a:gd name="T4" fmla="*/ 40 w 52"/>
                  <a:gd name="T5" fmla="*/ 20 h 26"/>
                  <a:gd name="T6" fmla="*/ 14 w 52"/>
                  <a:gd name="T7" fmla="*/ 21 h 26"/>
                  <a:gd name="T8" fmla="*/ 3 w 52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6">
                    <a:moveTo>
                      <a:pt x="3" y="0"/>
                    </a:moveTo>
                    <a:cubicBezTo>
                      <a:pt x="18" y="0"/>
                      <a:pt x="33" y="0"/>
                      <a:pt x="48" y="0"/>
                    </a:cubicBezTo>
                    <a:cubicBezTo>
                      <a:pt x="52" y="8"/>
                      <a:pt x="47" y="15"/>
                      <a:pt x="40" y="20"/>
                    </a:cubicBezTo>
                    <a:cubicBezTo>
                      <a:pt x="32" y="26"/>
                      <a:pt x="23" y="26"/>
                      <a:pt x="14" y="21"/>
                    </a:cubicBezTo>
                    <a:cubicBezTo>
                      <a:pt x="6" y="17"/>
                      <a:pt x="0" y="1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2" name="Freeform 29">
                <a:extLst>
                  <a:ext uri="{FF2B5EF4-FFF2-40B4-BE49-F238E27FC236}">
                    <a16:creationId xmlns:a16="http://schemas.microsoft.com/office/drawing/2014/main" id="{4BCAD033-6537-44F2-89B1-DF1FC6E57B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08100" y="5781675"/>
                <a:ext cx="192088" cy="96838"/>
              </a:xfrm>
              <a:custGeom>
                <a:avLst/>
                <a:gdLst>
                  <a:gd name="T0" fmla="*/ 3 w 51"/>
                  <a:gd name="T1" fmla="*/ 0 h 26"/>
                  <a:gd name="T2" fmla="*/ 48 w 51"/>
                  <a:gd name="T3" fmla="*/ 0 h 26"/>
                  <a:gd name="T4" fmla="*/ 39 w 51"/>
                  <a:gd name="T5" fmla="*/ 20 h 26"/>
                  <a:gd name="T6" fmla="*/ 14 w 51"/>
                  <a:gd name="T7" fmla="*/ 21 h 26"/>
                  <a:gd name="T8" fmla="*/ 3 w 51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6">
                    <a:moveTo>
                      <a:pt x="3" y="0"/>
                    </a:moveTo>
                    <a:cubicBezTo>
                      <a:pt x="18" y="0"/>
                      <a:pt x="33" y="0"/>
                      <a:pt x="48" y="0"/>
                    </a:cubicBezTo>
                    <a:cubicBezTo>
                      <a:pt x="51" y="8"/>
                      <a:pt x="47" y="15"/>
                      <a:pt x="39" y="20"/>
                    </a:cubicBezTo>
                    <a:cubicBezTo>
                      <a:pt x="31" y="26"/>
                      <a:pt x="23" y="26"/>
                      <a:pt x="14" y="21"/>
                    </a:cubicBezTo>
                    <a:cubicBezTo>
                      <a:pt x="6" y="17"/>
                      <a:pt x="0" y="1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3" name="Freeform 30">
                <a:extLst>
                  <a:ext uri="{FF2B5EF4-FFF2-40B4-BE49-F238E27FC236}">
                    <a16:creationId xmlns:a16="http://schemas.microsoft.com/office/drawing/2014/main" id="{21BF8CA5-50B6-4A68-AA28-033ADB563D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08100" y="6831013"/>
                <a:ext cx="192088" cy="98425"/>
              </a:xfrm>
              <a:custGeom>
                <a:avLst/>
                <a:gdLst>
                  <a:gd name="T0" fmla="*/ 48 w 51"/>
                  <a:gd name="T1" fmla="*/ 0 h 26"/>
                  <a:gd name="T2" fmla="*/ 39 w 51"/>
                  <a:gd name="T3" fmla="*/ 20 h 26"/>
                  <a:gd name="T4" fmla="*/ 14 w 51"/>
                  <a:gd name="T5" fmla="*/ 21 h 26"/>
                  <a:gd name="T6" fmla="*/ 3 w 51"/>
                  <a:gd name="T7" fmla="*/ 0 h 26"/>
                  <a:gd name="T8" fmla="*/ 48 w 51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6">
                    <a:moveTo>
                      <a:pt x="48" y="0"/>
                    </a:moveTo>
                    <a:cubicBezTo>
                      <a:pt x="51" y="9"/>
                      <a:pt x="46" y="15"/>
                      <a:pt x="39" y="20"/>
                    </a:cubicBezTo>
                    <a:cubicBezTo>
                      <a:pt x="31" y="26"/>
                      <a:pt x="22" y="26"/>
                      <a:pt x="14" y="21"/>
                    </a:cubicBezTo>
                    <a:cubicBezTo>
                      <a:pt x="6" y="17"/>
                      <a:pt x="0" y="11"/>
                      <a:pt x="3" y="0"/>
                    </a:cubicBezTo>
                    <a:cubicBezTo>
                      <a:pt x="18" y="0"/>
                      <a:pt x="33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4" name="Freeform 31">
                <a:extLst>
                  <a:ext uri="{FF2B5EF4-FFF2-40B4-BE49-F238E27FC236}">
                    <a16:creationId xmlns:a16="http://schemas.microsoft.com/office/drawing/2014/main" id="{89786B81-5A76-4474-8049-3802BB6042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975" y="6831013"/>
                <a:ext cx="196850" cy="98425"/>
              </a:xfrm>
              <a:custGeom>
                <a:avLst/>
                <a:gdLst>
                  <a:gd name="T0" fmla="*/ 3 w 52"/>
                  <a:gd name="T1" fmla="*/ 0 h 26"/>
                  <a:gd name="T2" fmla="*/ 48 w 52"/>
                  <a:gd name="T3" fmla="*/ 0 h 26"/>
                  <a:gd name="T4" fmla="*/ 38 w 52"/>
                  <a:gd name="T5" fmla="*/ 21 h 26"/>
                  <a:gd name="T6" fmla="*/ 13 w 52"/>
                  <a:gd name="T7" fmla="*/ 21 h 26"/>
                  <a:gd name="T8" fmla="*/ 3 w 52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6">
                    <a:moveTo>
                      <a:pt x="3" y="0"/>
                    </a:moveTo>
                    <a:cubicBezTo>
                      <a:pt x="18" y="0"/>
                      <a:pt x="33" y="0"/>
                      <a:pt x="48" y="0"/>
                    </a:cubicBezTo>
                    <a:cubicBezTo>
                      <a:pt x="52" y="10"/>
                      <a:pt x="46" y="16"/>
                      <a:pt x="38" y="21"/>
                    </a:cubicBezTo>
                    <a:cubicBezTo>
                      <a:pt x="30" y="26"/>
                      <a:pt x="21" y="26"/>
                      <a:pt x="13" y="21"/>
                    </a:cubicBezTo>
                    <a:cubicBezTo>
                      <a:pt x="5" y="16"/>
                      <a:pt x="0" y="1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5" name="Freeform 32">
                <a:extLst>
                  <a:ext uri="{FF2B5EF4-FFF2-40B4-BE49-F238E27FC236}">
                    <a16:creationId xmlns:a16="http://schemas.microsoft.com/office/drawing/2014/main" id="{19952CC0-CDE5-491B-8706-07CD461CD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4213" y="7016750"/>
                <a:ext cx="142875" cy="147638"/>
              </a:xfrm>
              <a:custGeom>
                <a:avLst/>
                <a:gdLst>
                  <a:gd name="T0" fmla="*/ 38 w 38"/>
                  <a:gd name="T1" fmla="*/ 21 h 39"/>
                  <a:gd name="T2" fmla="*/ 8 w 38"/>
                  <a:gd name="T3" fmla="*/ 39 h 39"/>
                  <a:gd name="T4" fmla="*/ 0 w 38"/>
                  <a:gd name="T5" fmla="*/ 1 h 39"/>
                  <a:gd name="T6" fmla="*/ 38 w 38"/>
                  <a:gd name="T7" fmla="*/ 2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21"/>
                    </a:moveTo>
                    <a:cubicBezTo>
                      <a:pt x="27" y="27"/>
                      <a:pt x="18" y="33"/>
                      <a:pt x="8" y="39"/>
                    </a:cubicBezTo>
                    <a:cubicBezTo>
                      <a:pt x="5" y="26"/>
                      <a:pt x="3" y="15"/>
                      <a:pt x="0" y="1"/>
                    </a:cubicBezTo>
                    <a:cubicBezTo>
                      <a:pt x="17" y="0"/>
                      <a:pt x="24" y="15"/>
                      <a:pt x="3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6" name="Freeform 33">
                <a:extLst>
                  <a:ext uri="{FF2B5EF4-FFF2-40B4-BE49-F238E27FC236}">
                    <a16:creationId xmlns:a16="http://schemas.microsoft.com/office/drawing/2014/main" id="{16DDDB3D-214D-44ED-91B0-ABC5C5BCC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937" y="7021513"/>
                <a:ext cx="139700" cy="139700"/>
              </a:xfrm>
              <a:custGeom>
                <a:avLst/>
                <a:gdLst>
                  <a:gd name="T0" fmla="*/ 29 w 37"/>
                  <a:gd name="T1" fmla="*/ 37 h 37"/>
                  <a:gd name="T2" fmla="*/ 0 w 37"/>
                  <a:gd name="T3" fmla="*/ 20 h 37"/>
                  <a:gd name="T4" fmla="*/ 37 w 37"/>
                  <a:gd name="T5" fmla="*/ 0 h 37"/>
                  <a:gd name="T6" fmla="*/ 29 w 37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37">
                    <a:moveTo>
                      <a:pt x="29" y="37"/>
                    </a:moveTo>
                    <a:cubicBezTo>
                      <a:pt x="20" y="32"/>
                      <a:pt x="11" y="26"/>
                      <a:pt x="0" y="20"/>
                    </a:cubicBezTo>
                    <a:cubicBezTo>
                      <a:pt x="13" y="13"/>
                      <a:pt x="20" y="0"/>
                      <a:pt x="37" y="0"/>
                    </a:cubicBezTo>
                    <a:cubicBezTo>
                      <a:pt x="34" y="13"/>
                      <a:pt x="32" y="25"/>
                      <a:pt x="29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7" name="Freeform 34">
                <a:extLst>
                  <a:ext uri="{FF2B5EF4-FFF2-40B4-BE49-F238E27FC236}">
                    <a16:creationId xmlns:a16="http://schemas.microsoft.com/office/drawing/2014/main" id="{A89D0D3F-80AB-4140-82BD-612A3CE1A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4650" y="5656263"/>
                <a:ext cx="79375" cy="82550"/>
              </a:xfrm>
              <a:custGeom>
                <a:avLst/>
                <a:gdLst>
                  <a:gd name="T0" fmla="*/ 0 w 21"/>
                  <a:gd name="T1" fmla="*/ 0 h 22"/>
                  <a:gd name="T2" fmla="*/ 21 w 21"/>
                  <a:gd name="T3" fmla="*/ 0 h 22"/>
                  <a:gd name="T4" fmla="*/ 21 w 21"/>
                  <a:gd name="T5" fmla="*/ 22 h 22"/>
                  <a:gd name="T6" fmla="*/ 0 w 21"/>
                  <a:gd name="T7" fmla="*/ 22 h 22"/>
                  <a:gd name="T8" fmla="*/ 0 w 2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0" y="0"/>
                    </a:moveTo>
                    <a:cubicBezTo>
                      <a:pt x="7" y="0"/>
                      <a:pt x="14" y="0"/>
                      <a:pt x="21" y="0"/>
                    </a:cubicBezTo>
                    <a:cubicBezTo>
                      <a:pt x="21" y="8"/>
                      <a:pt x="21" y="14"/>
                      <a:pt x="21" y="22"/>
                    </a:cubicBezTo>
                    <a:cubicBezTo>
                      <a:pt x="14" y="22"/>
                      <a:pt x="7" y="22"/>
                      <a:pt x="0" y="22"/>
                    </a:cubicBezTo>
                    <a:cubicBezTo>
                      <a:pt x="0" y="15"/>
                      <a:pt x="0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8" name="Freeform 35">
                <a:extLst>
                  <a:ext uri="{FF2B5EF4-FFF2-40B4-BE49-F238E27FC236}">
                    <a16:creationId xmlns:a16="http://schemas.microsoft.com/office/drawing/2014/main" id="{DB413260-A381-4A48-9112-B07A82EEC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763" y="5659438"/>
                <a:ext cx="84138" cy="79375"/>
              </a:xfrm>
              <a:custGeom>
                <a:avLst/>
                <a:gdLst>
                  <a:gd name="T0" fmla="*/ 22 w 22"/>
                  <a:gd name="T1" fmla="*/ 0 h 21"/>
                  <a:gd name="T2" fmla="*/ 22 w 22"/>
                  <a:gd name="T3" fmla="*/ 21 h 21"/>
                  <a:gd name="T4" fmla="*/ 0 w 22"/>
                  <a:gd name="T5" fmla="*/ 21 h 21"/>
                  <a:gd name="T6" fmla="*/ 0 w 22"/>
                  <a:gd name="T7" fmla="*/ 0 h 21"/>
                  <a:gd name="T8" fmla="*/ 22 w 22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22" y="0"/>
                    </a:moveTo>
                    <a:cubicBezTo>
                      <a:pt x="22" y="7"/>
                      <a:pt x="22" y="14"/>
                      <a:pt x="22" y="21"/>
                    </a:cubicBezTo>
                    <a:cubicBezTo>
                      <a:pt x="15" y="21"/>
                      <a:pt x="8" y="21"/>
                      <a:pt x="0" y="21"/>
                    </a:cubicBezTo>
                    <a:cubicBezTo>
                      <a:pt x="0" y="14"/>
                      <a:pt x="0" y="7"/>
                      <a:pt x="0" y="0"/>
                    </a:cubicBezTo>
                    <a:cubicBezTo>
                      <a:pt x="7" y="0"/>
                      <a:pt x="14" y="0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51E0AAB-8647-449C-B3C1-238043800F3B}"/>
              </a:ext>
            </a:extLst>
          </p:cNvPr>
          <p:cNvGrpSpPr/>
          <p:nvPr/>
        </p:nvGrpSpPr>
        <p:grpSpPr>
          <a:xfrm>
            <a:off x="725809" y="4698962"/>
            <a:ext cx="2921958" cy="1062074"/>
            <a:chOff x="725809" y="4698962"/>
            <a:chExt cx="2921958" cy="1062074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4154E348-1810-43AF-9B44-AC0618DA5390}"/>
                </a:ext>
              </a:extLst>
            </p:cNvPr>
            <p:cNvSpPr/>
            <p:nvPr/>
          </p:nvSpPr>
          <p:spPr>
            <a:xfrm>
              <a:off x="725809" y="4698962"/>
              <a:ext cx="2921958" cy="106207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CFE01FB-0689-47F6-9F7F-C92CDD046DE4}"/>
                </a:ext>
              </a:extLst>
            </p:cNvPr>
            <p:cNvSpPr txBox="1"/>
            <p:nvPr/>
          </p:nvSpPr>
          <p:spPr>
            <a:xfrm>
              <a:off x="1849617" y="4876056"/>
              <a:ext cx="1210588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>
                    <a:noFill/>
                  </a:ln>
                  <a:solidFill>
                    <a:srgbClr val="2C88FF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046AC6"/>
                  </a:solidFill>
                </a:rPr>
                <a:t>不断创新</a:t>
              </a:r>
              <a:endParaRPr lang="en-US" altLang="zh-CN" dirty="0">
                <a:solidFill>
                  <a:srgbClr val="046AC6"/>
                </a:solidFill>
              </a:endParaRPr>
            </a:p>
            <a:p>
              <a:r>
                <a:rPr lang="zh-CN" altLang="en-US" dirty="0">
                  <a:solidFill>
                    <a:srgbClr val="046AC6"/>
                  </a:solidFill>
                </a:rPr>
                <a:t>稳重前进</a:t>
              </a:r>
              <a:endParaRPr lang="en-US" altLang="zh-CN" dirty="0">
                <a:solidFill>
                  <a:srgbClr val="046AC6"/>
                </a:solidFill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56BBAB7-EA9B-416F-B52A-9C2D076628A7}"/>
                </a:ext>
              </a:extLst>
            </p:cNvPr>
            <p:cNvSpPr/>
            <p:nvPr/>
          </p:nvSpPr>
          <p:spPr>
            <a:xfrm>
              <a:off x="870160" y="4843315"/>
              <a:ext cx="773371" cy="77336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80000"/>
                    <a:lumOff val="20000"/>
                  </a:schemeClr>
                </a:gs>
                <a:gs pos="98000">
                  <a:schemeClr val="accent4">
                    <a:lumMod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F942CB75-26C5-41AD-9EDD-BD382A1AACF0}"/>
                </a:ext>
              </a:extLst>
            </p:cNvPr>
            <p:cNvGrpSpPr/>
            <p:nvPr/>
          </p:nvGrpSpPr>
          <p:grpSpPr>
            <a:xfrm>
              <a:off x="1021929" y="4995374"/>
              <a:ext cx="469835" cy="469252"/>
              <a:chOff x="457201" y="6421438"/>
              <a:chExt cx="2573337" cy="2570163"/>
            </a:xfrm>
            <a:solidFill>
              <a:schemeClr val="bg1"/>
            </a:solidFill>
          </p:grpSpPr>
          <p:sp>
            <p:nvSpPr>
              <p:cNvPr id="110" name="Freeform 39">
                <a:extLst>
                  <a:ext uri="{FF2B5EF4-FFF2-40B4-BE49-F238E27FC236}">
                    <a16:creationId xmlns:a16="http://schemas.microsoft.com/office/drawing/2014/main" id="{70D93BA6-7698-4E37-9D38-836DFE6722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7201" y="6421438"/>
                <a:ext cx="2573337" cy="2570163"/>
              </a:xfrm>
              <a:custGeom>
                <a:avLst/>
                <a:gdLst>
                  <a:gd name="T0" fmla="*/ 93 w 681"/>
                  <a:gd name="T1" fmla="*/ 564 h 680"/>
                  <a:gd name="T2" fmla="*/ 6 w 681"/>
                  <a:gd name="T3" fmla="*/ 565 h 680"/>
                  <a:gd name="T4" fmla="*/ 88 w 681"/>
                  <a:gd name="T5" fmla="*/ 531 h 680"/>
                  <a:gd name="T6" fmla="*/ 150 w 681"/>
                  <a:gd name="T7" fmla="*/ 541 h 680"/>
                  <a:gd name="T8" fmla="*/ 381 w 681"/>
                  <a:gd name="T9" fmla="*/ 491 h 680"/>
                  <a:gd name="T10" fmla="*/ 424 w 681"/>
                  <a:gd name="T11" fmla="*/ 452 h 680"/>
                  <a:gd name="T12" fmla="*/ 509 w 681"/>
                  <a:gd name="T13" fmla="*/ 288 h 680"/>
                  <a:gd name="T14" fmla="*/ 463 w 681"/>
                  <a:gd name="T15" fmla="*/ 189 h 680"/>
                  <a:gd name="T16" fmla="*/ 360 w 681"/>
                  <a:gd name="T17" fmla="*/ 161 h 680"/>
                  <a:gd name="T18" fmla="*/ 330 w 681"/>
                  <a:gd name="T19" fmla="*/ 230 h 680"/>
                  <a:gd name="T20" fmla="*/ 223 w 681"/>
                  <a:gd name="T21" fmla="*/ 194 h 680"/>
                  <a:gd name="T22" fmla="*/ 254 w 681"/>
                  <a:gd name="T23" fmla="*/ 269 h 680"/>
                  <a:gd name="T24" fmla="*/ 346 w 681"/>
                  <a:gd name="T25" fmla="*/ 306 h 680"/>
                  <a:gd name="T26" fmla="*/ 333 w 681"/>
                  <a:gd name="T27" fmla="*/ 395 h 680"/>
                  <a:gd name="T28" fmla="*/ 291 w 681"/>
                  <a:gd name="T29" fmla="*/ 326 h 680"/>
                  <a:gd name="T30" fmla="*/ 195 w 681"/>
                  <a:gd name="T31" fmla="*/ 375 h 680"/>
                  <a:gd name="T32" fmla="*/ 156 w 681"/>
                  <a:gd name="T33" fmla="*/ 306 h 680"/>
                  <a:gd name="T34" fmla="*/ 60 w 681"/>
                  <a:gd name="T35" fmla="*/ 345 h 680"/>
                  <a:gd name="T36" fmla="*/ 4 w 681"/>
                  <a:gd name="T37" fmla="*/ 268 h 680"/>
                  <a:gd name="T38" fmla="*/ 116 w 681"/>
                  <a:gd name="T39" fmla="*/ 95 h 680"/>
                  <a:gd name="T40" fmla="*/ 84 w 681"/>
                  <a:gd name="T41" fmla="*/ 38 h 680"/>
                  <a:gd name="T42" fmla="*/ 172 w 681"/>
                  <a:gd name="T43" fmla="*/ 40 h 680"/>
                  <a:gd name="T44" fmla="*/ 139 w 681"/>
                  <a:gd name="T45" fmla="*/ 101 h 680"/>
                  <a:gd name="T46" fmla="*/ 207 w 681"/>
                  <a:gd name="T47" fmla="*/ 178 h 680"/>
                  <a:gd name="T48" fmla="*/ 274 w 681"/>
                  <a:gd name="T49" fmla="*/ 113 h 680"/>
                  <a:gd name="T50" fmla="*/ 516 w 681"/>
                  <a:gd name="T51" fmla="*/ 99 h 680"/>
                  <a:gd name="T52" fmla="*/ 596 w 681"/>
                  <a:gd name="T53" fmla="*/ 145 h 680"/>
                  <a:gd name="T54" fmla="*/ 662 w 681"/>
                  <a:gd name="T55" fmla="*/ 150 h 680"/>
                  <a:gd name="T56" fmla="*/ 626 w 681"/>
                  <a:gd name="T57" fmla="*/ 227 h 680"/>
                  <a:gd name="T58" fmla="*/ 587 w 681"/>
                  <a:gd name="T59" fmla="*/ 181 h 680"/>
                  <a:gd name="T60" fmla="*/ 524 w 681"/>
                  <a:gd name="T61" fmla="*/ 135 h 680"/>
                  <a:gd name="T62" fmla="*/ 518 w 681"/>
                  <a:gd name="T63" fmla="*/ 147 h 680"/>
                  <a:gd name="T64" fmla="*/ 493 w 681"/>
                  <a:gd name="T65" fmla="*/ 212 h 680"/>
                  <a:gd name="T66" fmla="*/ 545 w 681"/>
                  <a:gd name="T67" fmla="*/ 295 h 680"/>
                  <a:gd name="T68" fmla="*/ 610 w 681"/>
                  <a:gd name="T69" fmla="*/ 520 h 680"/>
                  <a:gd name="T70" fmla="*/ 569 w 681"/>
                  <a:gd name="T71" fmla="*/ 451 h 680"/>
                  <a:gd name="T72" fmla="*/ 475 w 681"/>
                  <a:gd name="T73" fmla="*/ 492 h 680"/>
                  <a:gd name="T74" fmla="*/ 435 w 681"/>
                  <a:gd name="T75" fmla="*/ 479 h 680"/>
                  <a:gd name="T76" fmla="*/ 392 w 681"/>
                  <a:gd name="T77" fmla="*/ 518 h 680"/>
                  <a:gd name="T78" fmla="*/ 411 w 681"/>
                  <a:gd name="T79" fmla="*/ 564 h 680"/>
                  <a:gd name="T80" fmla="*/ 485 w 681"/>
                  <a:gd name="T81" fmla="*/ 593 h 680"/>
                  <a:gd name="T82" fmla="*/ 544 w 681"/>
                  <a:gd name="T83" fmla="*/ 657 h 680"/>
                  <a:gd name="T84" fmla="*/ 466 w 681"/>
                  <a:gd name="T85" fmla="*/ 618 h 680"/>
                  <a:gd name="T86" fmla="*/ 393 w 681"/>
                  <a:gd name="T87" fmla="*/ 580 h 680"/>
                  <a:gd name="T88" fmla="*/ 340 w 681"/>
                  <a:gd name="T89" fmla="*/ 622 h 680"/>
                  <a:gd name="T90" fmla="*/ 241 w 681"/>
                  <a:gd name="T91" fmla="*/ 586 h 680"/>
                  <a:gd name="T92" fmla="*/ 206 w 681"/>
                  <a:gd name="T93" fmla="*/ 655 h 680"/>
                  <a:gd name="T94" fmla="*/ 318 w 681"/>
                  <a:gd name="T95" fmla="*/ 519 h 680"/>
                  <a:gd name="T96" fmla="*/ 229 w 681"/>
                  <a:gd name="T97" fmla="*/ 518 h 680"/>
                  <a:gd name="T98" fmla="*/ 318 w 681"/>
                  <a:gd name="T99" fmla="*/ 519 h 680"/>
                  <a:gd name="T100" fmla="*/ 83 w 681"/>
                  <a:gd name="T101" fmla="*/ 239 h 680"/>
                  <a:gd name="T102" fmla="*/ 172 w 681"/>
                  <a:gd name="T103" fmla="*/ 238 h 680"/>
                  <a:gd name="T104" fmla="*/ 587 w 681"/>
                  <a:gd name="T105" fmla="*/ 384 h 680"/>
                  <a:gd name="T106" fmla="*/ 498 w 681"/>
                  <a:gd name="T107" fmla="*/ 384 h 680"/>
                  <a:gd name="T108" fmla="*/ 587 w 681"/>
                  <a:gd name="T109" fmla="*/ 384 h 680"/>
                  <a:gd name="T110" fmla="*/ 397 w 681"/>
                  <a:gd name="T111" fmla="*/ 48 h 680"/>
                  <a:gd name="T112" fmla="*/ 396 w 681"/>
                  <a:gd name="T113" fmla="*/ 138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1" h="680">
                    <a:moveTo>
                      <a:pt x="151" y="564"/>
                    </a:moveTo>
                    <a:cubicBezTo>
                      <a:pt x="131" y="564"/>
                      <a:pt x="112" y="564"/>
                      <a:pt x="93" y="564"/>
                    </a:cubicBezTo>
                    <a:cubicBezTo>
                      <a:pt x="87" y="580"/>
                      <a:pt x="76" y="592"/>
                      <a:pt x="58" y="596"/>
                    </a:cubicBezTo>
                    <a:cubicBezTo>
                      <a:pt x="35" y="600"/>
                      <a:pt x="13" y="587"/>
                      <a:pt x="6" y="565"/>
                    </a:cubicBezTo>
                    <a:cubicBezTo>
                      <a:pt x="0" y="543"/>
                      <a:pt x="11" y="520"/>
                      <a:pt x="32" y="511"/>
                    </a:cubicBezTo>
                    <a:cubicBezTo>
                      <a:pt x="53" y="502"/>
                      <a:pt x="78" y="510"/>
                      <a:pt x="88" y="531"/>
                    </a:cubicBezTo>
                    <a:cubicBezTo>
                      <a:pt x="92" y="539"/>
                      <a:pt x="97" y="542"/>
                      <a:pt x="106" y="541"/>
                    </a:cubicBezTo>
                    <a:cubicBezTo>
                      <a:pt x="120" y="540"/>
                      <a:pt x="135" y="541"/>
                      <a:pt x="150" y="541"/>
                    </a:cubicBezTo>
                    <a:cubicBezTo>
                      <a:pt x="160" y="483"/>
                      <a:pt x="191" y="444"/>
                      <a:pt x="249" y="432"/>
                    </a:cubicBezTo>
                    <a:cubicBezTo>
                      <a:pt x="305" y="420"/>
                      <a:pt x="349" y="443"/>
                      <a:pt x="381" y="491"/>
                    </a:cubicBezTo>
                    <a:cubicBezTo>
                      <a:pt x="395" y="481"/>
                      <a:pt x="408" y="471"/>
                      <a:pt x="421" y="460"/>
                    </a:cubicBezTo>
                    <a:cubicBezTo>
                      <a:pt x="423" y="459"/>
                      <a:pt x="425" y="454"/>
                      <a:pt x="424" y="452"/>
                    </a:cubicBezTo>
                    <a:cubicBezTo>
                      <a:pt x="405" y="394"/>
                      <a:pt x="437" y="319"/>
                      <a:pt x="513" y="298"/>
                    </a:cubicBezTo>
                    <a:cubicBezTo>
                      <a:pt x="512" y="294"/>
                      <a:pt x="510" y="291"/>
                      <a:pt x="509" y="288"/>
                    </a:cubicBezTo>
                    <a:cubicBezTo>
                      <a:pt x="497" y="267"/>
                      <a:pt x="487" y="245"/>
                      <a:pt x="474" y="224"/>
                    </a:cubicBezTo>
                    <a:cubicBezTo>
                      <a:pt x="467" y="213"/>
                      <a:pt x="463" y="202"/>
                      <a:pt x="463" y="189"/>
                    </a:cubicBezTo>
                    <a:cubicBezTo>
                      <a:pt x="462" y="174"/>
                      <a:pt x="449" y="162"/>
                      <a:pt x="434" y="161"/>
                    </a:cubicBezTo>
                    <a:cubicBezTo>
                      <a:pt x="409" y="160"/>
                      <a:pt x="384" y="160"/>
                      <a:pt x="360" y="161"/>
                    </a:cubicBezTo>
                    <a:cubicBezTo>
                      <a:pt x="342" y="162"/>
                      <a:pt x="330" y="176"/>
                      <a:pt x="330" y="194"/>
                    </a:cubicBezTo>
                    <a:cubicBezTo>
                      <a:pt x="329" y="205"/>
                      <a:pt x="330" y="216"/>
                      <a:pt x="330" y="230"/>
                    </a:cubicBezTo>
                    <a:cubicBezTo>
                      <a:pt x="300" y="209"/>
                      <a:pt x="283" y="183"/>
                      <a:pt x="275" y="149"/>
                    </a:cubicBezTo>
                    <a:cubicBezTo>
                      <a:pt x="257" y="164"/>
                      <a:pt x="240" y="179"/>
                      <a:pt x="223" y="194"/>
                    </a:cubicBezTo>
                    <a:cubicBezTo>
                      <a:pt x="239" y="215"/>
                      <a:pt x="248" y="237"/>
                      <a:pt x="251" y="263"/>
                    </a:cubicBezTo>
                    <a:cubicBezTo>
                      <a:pt x="251" y="265"/>
                      <a:pt x="252" y="267"/>
                      <a:pt x="254" y="269"/>
                    </a:cubicBezTo>
                    <a:cubicBezTo>
                      <a:pt x="273" y="284"/>
                      <a:pt x="293" y="299"/>
                      <a:pt x="310" y="312"/>
                    </a:cubicBezTo>
                    <a:cubicBezTo>
                      <a:pt x="324" y="310"/>
                      <a:pt x="335" y="305"/>
                      <a:pt x="346" y="306"/>
                    </a:cubicBezTo>
                    <a:cubicBezTo>
                      <a:pt x="372" y="309"/>
                      <a:pt x="389" y="333"/>
                      <a:pt x="384" y="359"/>
                    </a:cubicBezTo>
                    <a:cubicBezTo>
                      <a:pt x="381" y="382"/>
                      <a:pt x="357" y="399"/>
                      <a:pt x="333" y="395"/>
                    </a:cubicBezTo>
                    <a:cubicBezTo>
                      <a:pt x="308" y="390"/>
                      <a:pt x="291" y="367"/>
                      <a:pt x="297" y="341"/>
                    </a:cubicBezTo>
                    <a:cubicBezTo>
                      <a:pt x="299" y="334"/>
                      <a:pt x="297" y="330"/>
                      <a:pt x="291" y="326"/>
                    </a:cubicBezTo>
                    <a:cubicBezTo>
                      <a:pt x="277" y="316"/>
                      <a:pt x="264" y="305"/>
                      <a:pt x="249" y="294"/>
                    </a:cubicBezTo>
                    <a:cubicBezTo>
                      <a:pt x="241" y="328"/>
                      <a:pt x="225" y="355"/>
                      <a:pt x="195" y="375"/>
                    </a:cubicBezTo>
                    <a:cubicBezTo>
                      <a:pt x="195" y="363"/>
                      <a:pt x="195" y="354"/>
                      <a:pt x="195" y="344"/>
                    </a:cubicBezTo>
                    <a:cubicBezTo>
                      <a:pt x="195" y="319"/>
                      <a:pt x="181" y="306"/>
                      <a:pt x="156" y="306"/>
                    </a:cubicBezTo>
                    <a:cubicBezTo>
                      <a:pt x="137" y="306"/>
                      <a:pt x="118" y="306"/>
                      <a:pt x="99" y="306"/>
                    </a:cubicBezTo>
                    <a:cubicBezTo>
                      <a:pt x="74" y="306"/>
                      <a:pt x="61" y="320"/>
                      <a:pt x="60" y="345"/>
                    </a:cubicBezTo>
                    <a:cubicBezTo>
                      <a:pt x="60" y="354"/>
                      <a:pt x="60" y="364"/>
                      <a:pt x="60" y="373"/>
                    </a:cubicBezTo>
                    <a:cubicBezTo>
                      <a:pt x="31" y="363"/>
                      <a:pt x="3" y="311"/>
                      <a:pt x="4" y="268"/>
                    </a:cubicBezTo>
                    <a:cubicBezTo>
                      <a:pt x="6" y="213"/>
                      <a:pt x="47" y="158"/>
                      <a:pt x="116" y="149"/>
                    </a:cubicBezTo>
                    <a:cubicBezTo>
                      <a:pt x="116" y="131"/>
                      <a:pt x="117" y="113"/>
                      <a:pt x="116" y="95"/>
                    </a:cubicBezTo>
                    <a:cubicBezTo>
                      <a:pt x="116" y="93"/>
                      <a:pt x="112" y="90"/>
                      <a:pt x="110" y="89"/>
                    </a:cubicBezTo>
                    <a:cubicBezTo>
                      <a:pt x="90" y="80"/>
                      <a:pt x="79" y="59"/>
                      <a:pt x="84" y="38"/>
                    </a:cubicBezTo>
                    <a:cubicBezTo>
                      <a:pt x="89" y="17"/>
                      <a:pt x="107" y="3"/>
                      <a:pt x="128" y="3"/>
                    </a:cubicBezTo>
                    <a:cubicBezTo>
                      <a:pt x="150" y="4"/>
                      <a:pt x="168" y="19"/>
                      <a:pt x="172" y="40"/>
                    </a:cubicBezTo>
                    <a:cubicBezTo>
                      <a:pt x="176" y="59"/>
                      <a:pt x="165" y="80"/>
                      <a:pt x="147" y="88"/>
                    </a:cubicBezTo>
                    <a:cubicBezTo>
                      <a:pt x="140" y="91"/>
                      <a:pt x="139" y="95"/>
                      <a:pt x="139" y="101"/>
                    </a:cubicBezTo>
                    <a:cubicBezTo>
                      <a:pt x="139" y="117"/>
                      <a:pt x="139" y="133"/>
                      <a:pt x="139" y="149"/>
                    </a:cubicBezTo>
                    <a:cubicBezTo>
                      <a:pt x="164" y="153"/>
                      <a:pt x="187" y="161"/>
                      <a:pt x="207" y="178"/>
                    </a:cubicBezTo>
                    <a:cubicBezTo>
                      <a:pt x="228" y="160"/>
                      <a:pt x="250" y="142"/>
                      <a:pt x="271" y="123"/>
                    </a:cubicBezTo>
                    <a:cubicBezTo>
                      <a:pt x="273" y="121"/>
                      <a:pt x="274" y="117"/>
                      <a:pt x="274" y="113"/>
                    </a:cubicBezTo>
                    <a:cubicBezTo>
                      <a:pt x="280" y="54"/>
                      <a:pt x="328" y="7"/>
                      <a:pt x="388" y="4"/>
                    </a:cubicBezTo>
                    <a:cubicBezTo>
                      <a:pt x="448" y="0"/>
                      <a:pt x="503" y="40"/>
                      <a:pt x="516" y="99"/>
                    </a:cubicBezTo>
                    <a:cubicBezTo>
                      <a:pt x="518" y="105"/>
                      <a:pt x="520" y="109"/>
                      <a:pt x="526" y="111"/>
                    </a:cubicBezTo>
                    <a:cubicBezTo>
                      <a:pt x="549" y="122"/>
                      <a:pt x="572" y="134"/>
                      <a:pt x="596" y="145"/>
                    </a:cubicBezTo>
                    <a:cubicBezTo>
                      <a:pt x="599" y="146"/>
                      <a:pt x="605" y="146"/>
                      <a:pt x="608" y="144"/>
                    </a:cubicBezTo>
                    <a:cubicBezTo>
                      <a:pt x="627" y="134"/>
                      <a:pt x="647" y="136"/>
                      <a:pt x="662" y="150"/>
                    </a:cubicBezTo>
                    <a:cubicBezTo>
                      <a:pt x="677" y="163"/>
                      <a:pt x="681" y="184"/>
                      <a:pt x="672" y="202"/>
                    </a:cubicBezTo>
                    <a:cubicBezTo>
                      <a:pt x="664" y="219"/>
                      <a:pt x="645" y="230"/>
                      <a:pt x="626" y="227"/>
                    </a:cubicBezTo>
                    <a:cubicBezTo>
                      <a:pt x="606" y="224"/>
                      <a:pt x="590" y="209"/>
                      <a:pt x="587" y="188"/>
                    </a:cubicBezTo>
                    <a:cubicBezTo>
                      <a:pt x="587" y="186"/>
                      <a:pt x="586" y="183"/>
                      <a:pt x="587" y="181"/>
                    </a:cubicBezTo>
                    <a:cubicBezTo>
                      <a:pt x="593" y="167"/>
                      <a:pt x="583" y="163"/>
                      <a:pt x="573" y="159"/>
                    </a:cubicBezTo>
                    <a:cubicBezTo>
                      <a:pt x="556" y="151"/>
                      <a:pt x="540" y="143"/>
                      <a:pt x="524" y="135"/>
                    </a:cubicBezTo>
                    <a:cubicBezTo>
                      <a:pt x="523" y="135"/>
                      <a:pt x="522" y="135"/>
                      <a:pt x="520" y="134"/>
                    </a:cubicBezTo>
                    <a:cubicBezTo>
                      <a:pt x="519" y="139"/>
                      <a:pt x="519" y="143"/>
                      <a:pt x="518" y="147"/>
                    </a:cubicBezTo>
                    <a:cubicBezTo>
                      <a:pt x="514" y="167"/>
                      <a:pt x="507" y="185"/>
                      <a:pt x="494" y="201"/>
                    </a:cubicBezTo>
                    <a:cubicBezTo>
                      <a:pt x="491" y="205"/>
                      <a:pt x="491" y="208"/>
                      <a:pt x="493" y="212"/>
                    </a:cubicBezTo>
                    <a:cubicBezTo>
                      <a:pt x="507" y="238"/>
                      <a:pt x="521" y="263"/>
                      <a:pt x="535" y="289"/>
                    </a:cubicBezTo>
                    <a:cubicBezTo>
                      <a:pt x="536" y="292"/>
                      <a:pt x="541" y="295"/>
                      <a:pt x="545" y="295"/>
                    </a:cubicBezTo>
                    <a:cubicBezTo>
                      <a:pt x="609" y="294"/>
                      <a:pt x="672" y="351"/>
                      <a:pt x="665" y="431"/>
                    </a:cubicBezTo>
                    <a:cubicBezTo>
                      <a:pt x="662" y="464"/>
                      <a:pt x="639" y="503"/>
                      <a:pt x="610" y="520"/>
                    </a:cubicBezTo>
                    <a:cubicBezTo>
                      <a:pt x="610" y="510"/>
                      <a:pt x="610" y="501"/>
                      <a:pt x="609" y="492"/>
                    </a:cubicBezTo>
                    <a:cubicBezTo>
                      <a:pt x="609" y="464"/>
                      <a:pt x="596" y="451"/>
                      <a:pt x="569" y="451"/>
                    </a:cubicBezTo>
                    <a:cubicBezTo>
                      <a:pt x="551" y="451"/>
                      <a:pt x="533" y="451"/>
                      <a:pt x="516" y="451"/>
                    </a:cubicBezTo>
                    <a:cubicBezTo>
                      <a:pt x="488" y="451"/>
                      <a:pt x="475" y="464"/>
                      <a:pt x="475" y="492"/>
                    </a:cubicBezTo>
                    <a:cubicBezTo>
                      <a:pt x="475" y="501"/>
                      <a:pt x="475" y="510"/>
                      <a:pt x="475" y="520"/>
                    </a:cubicBezTo>
                    <a:cubicBezTo>
                      <a:pt x="457" y="510"/>
                      <a:pt x="446" y="495"/>
                      <a:pt x="435" y="479"/>
                    </a:cubicBezTo>
                    <a:cubicBezTo>
                      <a:pt x="421" y="489"/>
                      <a:pt x="407" y="500"/>
                      <a:pt x="393" y="511"/>
                    </a:cubicBezTo>
                    <a:cubicBezTo>
                      <a:pt x="391" y="512"/>
                      <a:pt x="391" y="516"/>
                      <a:pt x="392" y="518"/>
                    </a:cubicBezTo>
                    <a:cubicBezTo>
                      <a:pt x="393" y="526"/>
                      <a:pt x="396" y="534"/>
                      <a:pt x="396" y="542"/>
                    </a:cubicBezTo>
                    <a:cubicBezTo>
                      <a:pt x="395" y="554"/>
                      <a:pt x="401" y="559"/>
                      <a:pt x="411" y="564"/>
                    </a:cubicBezTo>
                    <a:cubicBezTo>
                      <a:pt x="432" y="573"/>
                      <a:pt x="452" y="583"/>
                      <a:pt x="472" y="593"/>
                    </a:cubicBezTo>
                    <a:cubicBezTo>
                      <a:pt x="476" y="594"/>
                      <a:pt x="481" y="594"/>
                      <a:pt x="485" y="593"/>
                    </a:cubicBezTo>
                    <a:cubicBezTo>
                      <a:pt x="505" y="582"/>
                      <a:pt x="527" y="585"/>
                      <a:pt x="542" y="601"/>
                    </a:cubicBezTo>
                    <a:cubicBezTo>
                      <a:pt x="556" y="617"/>
                      <a:pt x="557" y="640"/>
                      <a:pt x="544" y="657"/>
                    </a:cubicBezTo>
                    <a:cubicBezTo>
                      <a:pt x="532" y="674"/>
                      <a:pt x="509" y="680"/>
                      <a:pt x="490" y="671"/>
                    </a:cubicBezTo>
                    <a:cubicBezTo>
                      <a:pt x="470" y="662"/>
                      <a:pt x="460" y="641"/>
                      <a:pt x="466" y="618"/>
                    </a:cubicBezTo>
                    <a:cubicBezTo>
                      <a:pt x="466" y="617"/>
                      <a:pt x="466" y="617"/>
                      <a:pt x="466" y="615"/>
                    </a:cubicBezTo>
                    <a:cubicBezTo>
                      <a:pt x="442" y="603"/>
                      <a:pt x="418" y="592"/>
                      <a:pt x="393" y="580"/>
                    </a:cubicBezTo>
                    <a:cubicBezTo>
                      <a:pt x="385" y="611"/>
                      <a:pt x="369" y="636"/>
                      <a:pt x="340" y="655"/>
                    </a:cubicBezTo>
                    <a:cubicBezTo>
                      <a:pt x="340" y="643"/>
                      <a:pt x="341" y="632"/>
                      <a:pt x="340" y="622"/>
                    </a:cubicBezTo>
                    <a:cubicBezTo>
                      <a:pt x="340" y="601"/>
                      <a:pt x="326" y="586"/>
                      <a:pt x="305" y="586"/>
                    </a:cubicBezTo>
                    <a:cubicBezTo>
                      <a:pt x="284" y="585"/>
                      <a:pt x="263" y="585"/>
                      <a:pt x="241" y="586"/>
                    </a:cubicBezTo>
                    <a:cubicBezTo>
                      <a:pt x="220" y="586"/>
                      <a:pt x="207" y="600"/>
                      <a:pt x="206" y="621"/>
                    </a:cubicBezTo>
                    <a:cubicBezTo>
                      <a:pt x="206" y="632"/>
                      <a:pt x="206" y="642"/>
                      <a:pt x="206" y="655"/>
                    </a:cubicBezTo>
                    <a:cubicBezTo>
                      <a:pt x="173" y="632"/>
                      <a:pt x="156" y="602"/>
                      <a:pt x="151" y="564"/>
                    </a:cubicBezTo>
                    <a:close/>
                    <a:moveTo>
                      <a:pt x="318" y="519"/>
                    </a:moveTo>
                    <a:cubicBezTo>
                      <a:pt x="318" y="494"/>
                      <a:pt x="298" y="474"/>
                      <a:pt x="273" y="474"/>
                    </a:cubicBezTo>
                    <a:cubicBezTo>
                      <a:pt x="249" y="474"/>
                      <a:pt x="229" y="494"/>
                      <a:pt x="229" y="518"/>
                    </a:cubicBezTo>
                    <a:cubicBezTo>
                      <a:pt x="228" y="543"/>
                      <a:pt x="249" y="564"/>
                      <a:pt x="274" y="563"/>
                    </a:cubicBezTo>
                    <a:cubicBezTo>
                      <a:pt x="298" y="563"/>
                      <a:pt x="318" y="543"/>
                      <a:pt x="318" y="519"/>
                    </a:cubicBezTo>
                    <a:close/>
                    <a:moveTo>
                      <a:pt x="128" y="194"/>
                    </a:moveTo>
                    <a:cubicBezTo>
                      <a:pt x="103" y="194"/>
                      <a:pt x="83" y="214"/>
                      <a:pt x="83" y="239"/>
                    </a:cubicBezTo>
                    <a:cubicBezTo>
                      <a:pt x="83" y="263"/>
                      <a:pt x="103" y="283"/>
                      <a:pt x="128" y="283"/>
                    </a:cubicBezTo>
                    <a:cubicBezTo>
                      <a:pt x="152" y="283"/>
                      <a:pt x="173" y="263"/>
                      <a:pt x="172" y="238"/>
                    </a:cubicBezTo>
                    <a:cubicBezTo>
                      <a:pt x="172" y="214"/>
                      <a:pt x="152" y="194"/>
                      <a:pt x="128" y="194"/>
                    </a:cubicBezTo>
                    <a:close/>
                    <a:moveTo>
                      <a:pt x="587" y="384"/>
                    </a:moveTo>
                    <a:cubicBezTo>
                      <a:pt x="587" y="360"/>
                      <a:pt x="567" y="340"/>
                      <a:pt x="543" y="339"/>
                    </a:cubicBezTo>
                    <a:cubicBezTo>
                      <a:pt x="518" y="339"/>
                      <a:pt x="498" y="359"/>
                      <a:pt x="498" y="384"/>
                    </a:cubicBezTo>
                    <a:cubicBezTo>
                      <a:pt x="498" y="409"/>
                      <a:pt x="518" y="429"/>
                      <a:pt x="543" y="429"/>
                    </a:cubicBezTo>
                    <a:cubicBezTo>
                      <a:pt x="567" y="429"/>
                      <a:pt x="587" y="409"/>
                      <a:pt x="587" y="384"/>
                    </a:cubicBezTo>
                    <a:close/>
                    <a:moveTo>
                      <a:pt x="441" y="93"/>
                    </a:moveTo>
                    <a:cubicBezTo>
                      <a:pt x="441" y="68"/>
                      <a:pt x="422" y="49"/>
                      <a:pt x="397" y="48"/>
                    </a:cubicBezTo>
                    <a:cubicBezTo>
                      <a:pt x="372" y="48"/>
                      <a:pt x="352" y="68"/>
                      <a:pt x="352" y="93"/>
                    </a:cubicBezTo>
                    <a:cubicBezTo>
                      <a:pt x="352" y="118"/>
                      <a:pt x="371" y="137"/>
                      <a:pt x="396" y="138"/>
                    </a:cubicBezTo>
                    <a:cubicBezTo>
                      <a:pt x="421" y="138"/>
                      <a:pt x="441" y="118"/>
                      <a:pt x="441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1" name="Freeform 40">
                <a:extLst>
                  <a:ext uri="{FF2B5EF4-FFF2-40B4-BE49-F238E27FC236}">
                    <a16:creationId xmlns:a16="http://schemas.microsoft.com/office/drawing/2014/main" id="{101C8A06-ED2B-4732-A9E8-2B3A34638D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525" y="7661275"/>
                <a:ext cx="339725" cy="263525"/>
              </a:xfrm>
              <a:custGeom>
                <a:avLst/>
                <a:gdLst>
                  <a:gd name="T0" fmla="*/ 0 w 90"/>
                  <a:gd name="T1" fmla="*/ 58 h 70"/>
                  <a:gd name="T2" fmla="*/ 0 w 90"/>
                  <a:gd name="T3" fmla="*/ 14 h 70"/>
                  <a:gd name="T4" fmla="*/ 13 w 90"/>
                  <a:gd name="T5" fmla="*/ 0 h 70"/>
                  <a:gd name="T6" fmla="*/ 76 w 90"/>
                  <a:gd name="T7" fmla="*/ 0 h 70"/>
                  <a:gd name="T8" fmla="*/ 89 w 90"/>
                  <a:gd name="T9" fmla="*/ 14 h 70"/>
                  <a:gd name="T10" fmla="*/ 90 w 90"/>
                  <a:gd name="T11" fmla="*/ 52 h 70"/>
                  <a:gd name="T12" fmla="*/ 83 w 90"/>
                  <a:gd name="T13" fmla="*/ 61 h 70"/>
                  <a:gd name="T14" fmla="*/ 0 w 90"/>
                  <a:gd name="T15" fmla="*/ 5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70">
                    <a:moveTo>
                      <a:pt x="0" y="58"/>
                    </a:moveTo>
                    <a:cubicBezTo>
                      <a:pt x="0" y="43"/>
                      <a:pt x="0" y="29"/>
                      <a:pt x="0" y="14"/>
                    </a:cubicBezTo>
                    <a:cubicBezTo>
                      <a:pt x="0" y="5"/>
                      <a:pt x="5" y="0"/>
                      <a:pt x="13" y="0"/>
                    </a:cubicBezTo>
                    <a:cubicBezTo>
                      <a:pt x="34" y="0"/>
                      <a:pt x="55" y="0"/>
                      <a:pt x="76" y="0"/>
                    </a:cubicBezTo>
                    <a:cubicBezTo>
                      <a:pt x="85" y="0"/>
                      <a:pt x="90" y="5"/>
                      <a:pt x="89" y="14"/>
                    </a:cubicBezTo>
                    <a:cubicBezTo>
                      <a:pt x="89" y="27"/>
                      <a:pt x="89" y="40"/>
                      <a:pt x="90" y="52"/>
                    </a:cubicBezTo>
                    <a:cubicBezTo>
                      <a:pt x="90" y="58"/>
                      <a:pt x="88" y="60"/>
                      <a:pt x="83" y="61"/>
                    </a:cubicBezTo>
                    <a:cubicBezTo>
                      <a:pt x="57" y="70"/>
                      <a:pt x="26" y="69"/>
                      <a:pt x="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2" name="Freeform 41">
                <a:extLst>
                  <a:ext uri="{FF2B5EF4-FFF2-40B4-BE49-F238E27FC236}">
                    <a16:creationId xmlns:a16="http://schemas.microsoft.com/office/drawing/2014/main" id="{AA34FD32-8B2A-443C-BB9C-BA17DF222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9213" y="8718550"/>
                <a:ext cx="339725" cy="265113"/>
              </a:xfrm>
              <a:custGeom>
                <a:avLst/>
                <a:gdLst>
                  <a:gd name="T0" fmla="*/ 90 w 90"/>
                  <a:gd name="T1" fmla="*/ 59 h 70"/>
                  <a:gd name="T2" fmla="*/ 0 w 90"/>
                  <a:gd name="T3" fmla="*/ 59 h 70"/>
                  <a:gd name="T4" fmla="*/ 1 w 90"/>
                  <a:gd name="T5" fmla="*/ 13 h 70"/>
                  <a:gd name="T6" fmla="*/ 13 w 90"/>
                  <a:gd name="T7" fmla="*/ 0 h 70"/>
                  <a:gd name="T8" fmla="*/ 77 w 90"/>
                  <a:gd name="T9" fmla="*/ 0 h 70"/>
                  <a:gd name="T10" fmla="*/ 90 w 90"/>
                  <a:gd name="T11" fmla="*/ 14 h 70"/>
                  <a:gd name="T12" fmla="*/ 90 w 90"/>
                  <a:gd name="T13" fmla="*/ 5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70">
                    <a:moveTo>
                      <a:pt x="90" y="59"/>
                    </a:moveTo>
                    <a:cubicBezTo>
                      <a:pt x="60" y="70"/>
                      <a:pt x="31" y="70"/>
                      <a:pt x="0" y="59"/>
                    </a:cubicBezTo>
                    <a:cubicBezTo>
                      <a:pt x="0" y="43"/>
                      <a:pt x="0" y="28"/>
                      <a:pt x="1" y="13"/>
                    </a:cubicBezTo>
                    <a:cubicBezTo>
                      <a:pt x="1" y="5"/>
                      <a:pt x="6" y="0"/>
                      <a:pt x="13" y="0"/>
                    </a:cubicBezTo>
                    <a:cubicBezTo>
                      <a:pt x="35" y="0"/>
                      <a:pt x="56" y="0"/>
                      <a:pt x="77" y="0"/>
                    </a:cubicBezTo>
                    <a:cubicBezTo>
                      <a:pt x="85" y="0"/>
                      <a:pt x="90" y="5"/>
                      <a:pt x="90" y="14"/>
                    </a:cubicBezTo>
                    <a:cubicBezTo>
                      <a:pt x="90" y="29"/>
                      <a:pt x="90" y="44"/>
                      <a:pt x="9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3" name="Freeform 42">
                <a:extLst>
                  <a:ext uri="{FF2B5EF4-FFF2-40B4-BE49-F238E27FC236}">
                    <a16:creationId xmlns:a16="http://schemas.microsoft.com/office/drawing/2014/main" id="{184D2912-1967-43DC-96C0-28E516B1D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5213" y="8208963"/>
                <a:ext cx="339725" cy="268288"/>
              </a:xfrm>
              <a:custGeom>
                <a:avLst/>
                <a:gdLst>
                  <a:gd name="T0" fmla="*/ 0 w 90"/>
                  <a:gd name="T1" fmla="*/ 59 h 71"/>
                  <a:gd name="T2" fmla="*/ 0 w 90"/>
                  <a:gd name="T3" fmla="*/ 15 h 71"/>
                  <a:gd name="T4" fmla="*/ 14 w 90"/>
                  <a:gd name="T5" fmla="*/ 1 h 71"/>
                  <a:gd name="T6" fmla="*/ 76 w 90"/>
                  <a:gd name="T7" fmla="*/ 1 h 71"/>
                  <a:gd name="T8" fmla="*/ 90 w 90"/>
                  <a:gd name="T9" fmla="*/ 15 h 71"/>
                  <a:gd name="T10" fmla="*/ 90 w 90"/>
                  <a:gd name="T11" fmla="*/ 53 h 71"/>
                  <a:gd name="T12" fmla="*/ 83 w 90"/>
                  <a:gd name="T13" fmla="*/ 62 h 71"/>
                  <a:gd name="T14" fmla="*/ 0 w 90"/>
                  <a:gd name="T15" fmla="*/ 5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71">
                    <a:moveTo>
                      <a:pt x="0" y="59"/>
                    </a:moveTo>
                    <a:cubicBezTo>
                      <a:pt x="0" y="44"/>
                      <a:pt x="0" y="29"/>
                      <a:pt x="0" y="15"/>
                    </a:cubicBezTo>
                    <a:cubicBezTo>
                      <a:pt x="0" y="6"/>
                      <a:pt x="5" y="1"/>
                      <a:pt x="14" y="1"/>
                    </a:cubicBezTo>
                    <a:cubicBezTo>
                      <a:pt x="35" y="0"/>
                      <a:pt x="55" y="0"/>
                      <a:pt x="76" y="1"/>
                    </a:cubicBezTo>
                    <a:cubicBezTo>
                      <a:pt x="85" y="1"/>
                      <a:pt x="90" y="5"/>
                      <a:pt x="90" y="15"/>
                    </a:cubicBezTo>
                    <a:cubicBezTo>
                      <a:pt x="90" y="28"/>
                      <a:pt x="90" y="40"/>
                      <a:pt x="90" y="53"/>
                    </a:cubicBezTo>
                    <a:cubicBezTo>
                      <a:pt x="90" y="58"/>
                      <a:pt x="88" y="61"/>
                      <a:pt x="83" y="62"/>
                    </a:cubicBezTo>
                    <a:cubicBezTo>
                      <a:pt x="55" y="71"/>
                      <a:pt x="28" y="70"/>
                      <a:pt x="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4" name="Freeform 43">
                <a:extLst>
                  <a:ext uri="{FF2B5EF4-FFF2-40B4-BE49-F238E27FC236}">
                    <a16:creationId xmlns:a16="http://schemas.microsoft.com/office/drawing/2014/main" id="{DD40DD2C-7512-49E2-ADEB-276A962B3B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7525" y="7108825"/>
                <a:ext cx="336550" cy="260350"/>
              </a:xfrm>
              <a:custGeom>
                <a:avLst/>
                <a:gdLst>
                  <a:gd name="T0" fmla="*/ 89 w 89"/>
                  <a:gd name="T1" fmla="*/ 34 h 69"/>
                  <a:gd name="T2" fmla="*/ 89 w 89"/>
                  <a:gd name="T3" fmla="*/ 42 h 69"/>
                  <a:gd name="T4" fmla="*/ 71 w 89"/>
                  <a:gd name="T5" fmla="*/ 65 h 69"/>
                  <a:gd name="T6" fmla="*/ 7 w 89"/>
                  <a:gd name="T7" fmla="*/ 62 h 69"/>
                  <a:gd name="T8" fmla="*/ 0 w 89"/>
                  <a:gd name="T9" fmla="*/ 52 h 69"/>
                  <a:gd name="T10" fmla="*/ 0 w 89"/>
                  <a:gd name="T11" fmla="*/ 15 h 69"/>
                  <a:gd name="T12" fmla="*/ 15 w 89"/>
                  <a:gd name="T13" fmla="*/ 1 h 69"/>
                  <a:gd name="T14" fmla="*/ 75 w 89"/>
                  <a:gd name="T15" fmla="*/ 1 h 69"/>
                  <a:gd name="T16" fmla="*/ 89 w 89"/>
                  <a:gd name="T17" fmla="*/ 15 h 69"/>
                  <a:gd name="T18" fmla="*/ 89 w 89"/>
                  <a:gd name="T19" fmla="*/ 3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69">
                    <a:moveTo>
                      <a:pt x="89" y="34"/>
                    </a:moveTo>
                    <a:cubicBezTo>
                      <a:pt x="89" y="37"/>
                      <a:pt x="89" y="40"/>
                      <a:pt x="89" y="42"/>
                    </a:cubicBezTo>
                    <a:cubicBezTo>
                      <a:pt x="89" y="61"/>
                      <a:pt x="89" y="61"/>
                      <a:pt x="71" y="65"/>
                    </a:cubicBezTo>
                    <a:cubicBezTo>
                      <a:pt x="50" y="69"/>
                      <a:pt x="28" y="69"/>
                      <a:pt x="7" y="62"/>
                    </a:cubicBezTo>
                    <a:cubicBezTo>
                      <a:pt x="2" y="60"/>
                      <a:pt x="0" y="58"/>
                      <a:pt x="0" y="52"/>
                    </a:cubicBezTo>
                    <a:cubicBezTo>
                      <a:pt x="0" y="40"/>
                      <a:pt x="0" y="27"/>
                      <a:pt x="0" y="15"/>
                    </a:cubicBezTo>
                    <a:cubicBezTo>
                      <a:pt x="0" y="5"/>
                      <a:pt x="4" y="1"/>
                      <a:pt x="15" y="1"/>
                    </a:cubicBezTo>
                    <a:cubicBezTo>
                      <a:pt x="35" y="0"/>
                      <a:pt x="55" y="0"/>
                      <a:pt x="75" y="1"/>
                    </a:cubicBezTo>
                    <a:cubicBezTo>
                      <a:pt x="85" y="1"/>
                      <a:pt x="89" y="5"/>
                      <a:pt x="89" y="15"/>
                    </a:cubicBezTo>
                    <a:cubicBezTo>
                      <a:pt x="89" y="22"/>
                      <a:pt x="89" y="28"/>
                      <a:pt x="8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5" name="Freeform 44">
                <a:extLst>
                  <a:ext uri="{FF2B5EF4-FFF2-40B4-BE49-F238E27FC236}">
                    <a16:creationId xmlns:a16="http://schemas.microsoft.com/office/drawing/2014/main" id="{D7D316F0-0B39-422D-A714-65A24B961B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1763" y="8296275"/>
                <a:ext cx="174625" cy="169863"/>
              </a:xfrm>
              <a:custGeom>
                <a:avLst/>
                <a:gdLst>
                  <a:gd name="T0" fmla="*/ 46 w 46"/>
                  <a:gd name="T1" fmla="*/ 23 h 45"/>
                  <a:gd name="T2" fmla="*/ 23 w 46"/>
                  <a:gd name="T3" fmla="*/ 45 h 45"/>
                  <a:gd name="T4" fmla="*/ 1 w 46"/>
                  <a:gd name="T5" fmla="*/ 22 h 45"/>
                  <a:gd name="T6" fmla="*/ 24 w 46"/>
                  <a:gd name="T7" fmla="*/ 0 h 45"/>
                  <a:gd name="T8" fmla="*/ 46 w 46"/>
                  <a:gd name="T9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6" y="23"/>
                    </a:moveTo>
                    <a:cubicBezTo>
                      <a:pt x="46" y="35"/>
                      <a:pt x="35" y="45"/>
                      <a:pt x="23" y="45"/>
                    </a:cubicBezTo>
                    <a:cubicBezTo>
                      <a:pt x="11" y="45"/>
                      <a:pt x="0" y="34"/>
                      <a:pt x="1" y="22"/>
                    </a:cubicBezTo>
                    <a:cubicBezTo>
                      <a:pt x="1" y="10"/>
                      <a:pt x="12" y="0"/>
                      <a:pt x="24" y="0"/>
                    </a:cubicBezTo>
                    <a:cubicBezTo>
                      <a:pt x="36" y="0"/>
                      <a:pt x="46" y="11"/>
                      <a:pt x="46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6" name="Freeform 45">
                <a:extLst>
                  <a:ext uri="{FF2B5EF4-FFF2-40B4-BE49-F238E27FC236}">
                    <a16:creationId xmlns:a16="http://schemas.microsoft.com/office/drawing/2014/main" id="{59A76E6D-53E4-4A65-B341-0B80C9134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075" y="7237413"/>
                <a:ext cx="169862" cy="169863"/>
              </a:xfrm>
              <a:custGeom>
                <a:avLst/>
                <a:gdLst>
                  <a:gd name="T0" fmla="*/ 45 w 45"/>
                  <a:gd name="T1" fmla="*/ 23 h 45"/>
                  <a:gd name="T2" fmla="*/ 23 w 45"/>
                  <a:gd name="T3" fmla="*/ 45 h 45"/>
                  <a:gd name="T4" fmla="*/ 0 w 45"/>
                  <a:gd name="T5" fmla="*/ 22 h 45"/>
                  <a:gd name="T6" fmla="*/ 23 w 45"/>
                  <a:gd name="T7" fmla="*/ 0 h 45"/>
                  <a:gd name="T8" fmla="*/ 45 w 45"/>
                  <a:gd name="T9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45" y="23"/>
                    </a:moveTo>
                    <a:cubicBezTo>
                      <a:pt x="45" y="35"/>
                      <a:pt x="35" y="45"/>
                      <a:pt x="23" y="45"/>
                    </a:cubicBezTo>
                    <a:cubicBezTo>
                      <a:pt x="10" y="45"/>
                      <a:pt x="0" y="34"/>
                      <a:pt x="0" y="22"/>
                    </a:cubicBezTo>
                    <a:cubicBezTo>
                      <a:pt x="1" y="10"/>
                      <a:pt x="11" y="0"/>
                      <a:pt x="23" y="0"/>
                    </a:cubicBezTo>
                    <a:cubicBezTo>
                      <a:pt x="35" y="0"/>
                      <a:pt x="45" y="11"/>
                      <a:pt x="4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7" name="Freeform 46">
                <a:extLst>
                  <a:ext uri="{FF2B5EF4-FFF2-40B4-BE49-F238E27FC236}">
                    <a16:creationId xmlns:a16="http://schemas.microsoft.com/office/drawing/2014/main" id="{2E1A07B5-29C5-42D3-B072-99DCAF8CCD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2525" y="7785100"/>
                <a:ext cx="169862" cy="174625"/>
              </a:xfrm>
              <a:custGeom>
                <a:avLst/>
                <a:gdLst>
                  <a:gd name="T0" fmla="*/ 0 w 45"/>
                  <a:gd name="T1" fmla="*/ 24 h 46"/>
                  <a:gd name="T2" fmla="*/ 22 w 45"/>
                  <a:gd name="T3" fmla="*/ 1 h 46"/>
                  <a:gd name="T4" fmla="*/ 45 w 45"/>
                  <a:gd name="T5" fmla="*/ 23 h 46"/>
                  <a:gd name="T6" fmla="*/ 22 w 45"/>
                  <a:gd name="T7" fmla="*/ 46 h 46"/>
                  <a:gd name="T8" fmla="*/ 0 w 45"/>
                  <a:gd name="T9" fmla="*/ 2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6">
                    <a:moveTo>
                      <a:pt x="0" y="24"/>
                    </a:moveTo>
                    <a:cubicBezTo>
                      <a:pt x="0" y="11"/>
                      <a:pt x="9" y="1"/>
                      <a:pt x="22" y="1"/>
                    </a:cubicBezTo>
                    <a:cubicBezTo>
                      <a:pt x="34" y="0"/>
                      <a:pt x="45" y="11"/>
                      <a:pt x="45" y="23"/>
                    </a:cubicBezTo>
                    <a:cubicBezTo>
                      <a:pt x="44" y="35"/>
                      <a:pt x="34" y="46"/>
                      <a:pt x="22" y="46"/>
                    </a:cubicBezTo>
                    <a:cubicBezTo>
                      <a:pt x="10" y="46"/>
                      <a:pt x="0" y="36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8" name="Freeform 47">
                <a:extLst>
                  <a:ext uri="{FF2B5EF4-FFF2-40B4-BE49-F238E27FC236}">
                    <a16:creationId xmlns:a16="http://schemas.microsoft.com/office/drawing/2014/main" id="{A620FC85-7D29-4517-A167-1048C01E8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0075" y="6689725"/>
                <a:ext cx="169862" cy="166688"/>
              </a:xfrm>
              <a:custGeom>
                <a:avLst/>
                <a:gdLst>
                  <a:gd name="T0" fmla="*/ 22 w 45"/>
                  <a:gd name="T1" fmla="*/ 0 h 44"/>
                  <a:gd name="T2" fmla="*/ 45 w 45"/>
                  <a:gd name="T3" fmla="*/ 21 h 44"/>
                  <a:gd name="T4" fmla="*/ 22 w 45"/>
                  <a:gd name="T5" fmla="*/ 44 h 44"/>
                  <a:gd name="T6" fmla="*/ 0 w 45"/>
                  <a:gd name="T7" fmla="*/ 22 h 44"/>
                  <a:gd name="T8" fmla="*/ 22 w 45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4">
                    <a:moveTo>
                      <a:pt x="22" y="0"/>
                    </a:moveTo>
                    <a:cubicBezTo>
                      <a:pt x="35" y="0"/>
                      <a:pt x="45" y="9"/>
                      <a:pt x="45" y="21"/>
                    </a:cubicBezTo>
                    <a:cubicBezTo>
                      <a:pt x="45" y="34"/>
                      <a:pt x="35" y="44"/>
                      <a:pt x="22" y="44"/>
                    </a:cubicBezTo>
                    <a:cubicBezTo>
                      <a:pt x="10" y="44"/>
                      <a:pt x="0" y="34"/>
                      <a:pt x="0" y="22"/>
                    </a:cubicBezTo>
                    <a:cubicBezTo>
                      <a:pt x="0" y="9"/>
                      <a:pt x="10" y="0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5C86B8D2-9066-41AC-91BC-A22B5FE09750}"/>
              </a:ext>
            </a:extLst>
          </p:cNvPr>
          <p:cNvGrpSpPr/>
          <p:nvPr/>
        </p:nvGrpSpPr>
        <p:grpSpPr>
          <a:xfrm>
            <a:off x="7742523" y="2018541"/>
            <a:ext cx="3723669" cy="3723664"/>
            <a:chOff x="7742523" y="2018541"/>
            <a:chExt cx="3723669" cy="3723664"/>
          </a:xfrm>
        </p:grpSpPr>
        <p:sp>
          <p:nvSpPr>
            <p:cNvPr id="23" name="circle round shape">
              <a:extLst>
                <a:ext uri="{FF2B5EF4-FFF2-40B4-BE49-F238E27FC236}">
                  <a16:creationId xmlns:a16="http://schemas.microsoft.com/office/drawing/2014/main" id="{B05AF3C8-0C7A-4A43-8C69-4D7DACF5E34A}"/>
                </a:ext>
              </a:extLst>
            </p:cNvPr>
            <p:cNvSpPr/>
            <p:nvPr/>
          </p:nvSpPr>
          <p:spPr>
            <a:xfrm>
              <a:off x="7742523" y="2018541"/>
              <a:ext cx="3723669" cy="3723664"/>
            </a:xfrm>
            <a:prstGeom prst="ellipse">
              <a:avLst/>
            </a:prstGeom>
            <a:gradFill>
              <a:gsLst>
                <a:gs pos="0">
                  <a:schemeClr val="accent2">
                    <a:lumMod val="90000"/>
                    <a:lumOff val="10000"/>
                  </a:schemeClr>
                </a:gs>
                <a:gs pos="98000">
                  <a:schemeClr val="accent1">
                    <a:lumMod val="80000"/>
                    <a:lumOff val="2000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016000">
                <a:schemeClr val="accent1">
                  <a:lumMod val="50000"/>
                  <a:alpha val="3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OPPOSans B" panose="00020600040101010101" pitchFamily="18" charset="-122"/>
                <a:ea typeface="微软雅黑 Light"/>
              </a:endParaRPr>
            </a:p>
          </p:txBody>
        </p: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A3605A4B-183A-4FD0-8821-0E1989716727}"/>
                </a:ext>
              </a:extLst>
            </p:cNvPr>
            <p:cNvGrpSpPr/>
            <p:nvPr/>
          </p:nvGrpSpPr>
          <p:grpSpPr>
            <a:xfrm>
              <a:off x="9005798" y="2618740"/>
              <a:ext cx="1197119" cy="1197119"/>
              <a:chOff x="12076723" y="2267487"/>
              <a:chExt cx="4419600" cy="4419600"/>
            </a:xfrm>
            <a:gradFill flip="none" rotWithShape="1">
              <a:gsLst>
                <a:gs pos="2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p:grpSpPr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011E236F-1740-43FC-8296-BA90C40587B2}"/>
                  </a:ext>
                </a:extLst>
              </p:cNvPr>
              <p:cNvSpPr/>
              <p:nvPr/>
            </p:nvSpPr>
            <p:spPr>
              <a:xfrm>
                <a:off x="12076723" y="2267487"/>
                <a:ext cx="1371600" cy="1066800"/>
              </a:xfrm>
              <a:custGeom>
                <a:avLst/>
                <a:gdLst>
                  <a:gd name="connsiteX0" fmla="*/ 501853 w 1371600"/>
                  <a:gd name="connsiteY0" fmla="*/ 762000 h 1066800"/>
                  <a:gd name="connsiteX1" fmla="*/ 752780 w 1371600"/>
                  <a:gd name="connsiteY1" fmla="*/ 1012927 h 1066800"/>
                  <a:gd name="connsiteX2" fmla="*/ 882853 w 1371600"/>
                  <a:gd name="connsiteY2" fmla="*/ 1066800 h 1066800"/>
                  <a:gd name="connsiteX3" fmla="*/ 1066800 w 1371600"/>
                  <a:gd name="connsiteY3" fmla="*/ 882853 h 1066800"/>
                  <a:gd name="connsiteX4" fmla="*/ 1066800 w 1371600"/>
                  <a:gd name="connsiteY4" fmla="*/ 762000 h 1066800"/>
                  <a:gd name="connsiteX5" fmla="*/ 1219200 w 1371600"/>
                  <a:gd name="connsiteY5" fmla="*/ 762000 h 1066800"/>
                  <a:gd name="connsiteX6" fmla="*/ 1371600 w 1371600"/>
                  <a:gd name="connsiteY6" fmla="*/ 609600 h 1066800"/>
                  <a:gd name="connsiteX7" fmla="*/ 1371600 w 1371600"/>
                  <a:gd name="connsiteY7" fmla="*/ 152400 h 1066800"/>
                  <a:gd name="connsiteX8" fmla="*/ 1219200 w 1371600"/>
                  <a:gd name="connsiteY8" fmla="*/ 0 h 1066800"/>
                  <a:gd name="connsiteX9" fmla="*/ 152400 w 1371600"/>
                  <a:gd name="connsiteY9" fmla="*/ 0 h 1066800"/>
                  <a:gd name="connsiteX10" fmla="*/ 0 w 1371600"/>
                  <a:gd name="connsiteY10" fmla="*/ 152400 h 1066800"/>
                  <a:gd name="connsiteX11" fmla="*/ 0 w 1371600"/>
                  <a:gd name="connsiteY11" fmla="*/ 609600 h 1066800"/>
                  <a:gd name="connsiteX12" fmla="*/ 152400 w 1371600"/>
                  <a:gd name="connsiteY12" fmla="*/ 762000 h 1066800"/>
                  <a:gd name="connsiteX13" fmla="*/ 914400 w 1371600"/>
                  <a:gd name="connsiteY13" fmla="*/ 304800 h 1066800"/>
                  <a:gd name="connsiteX14" fmla="*/ 1066800 w 1371600"/>
                  <a:gd name="connsiteY14" fmla="*/ 304800 h 1066800"/>
                  <a:gd name="connsiteX15" fmla="*/ 1066800 w 1371600"/>
                  <a:gd name="connsiteY15" fmla="*/ 457200 h 1066800"/>
                  <a:gd name="connsiteX16" fmla="*/ 914400 w 1371600"/>
                  <a:gd name="connsiteY16" fmla="*/ 457200 h 1066800"/>
                  <a:gd name="connsiteX17" fmla="*/ 609600 w 1371600"/>
                  <a:gd name="connsiteY17" fmla="*/ 304800 h 1066800"/>
                  <a:gd name="connsiteX18" fmla="*/ 762000 w 1371600"/>
                  <a:gd name="connsiteY18" fmla="*/ 304800 h 1066800"/>
                  <a:gd name="connsiteX19" fmla="*/ 762000 w 1371600"/>
                  <a:gd name="connsiteY19" fmla="*/ 457200 h 1066800"/>
                  <a:gd name="connsiteX20" fmla="*/ 609600 w 1371600"/>
                  <a:gd name="connsiteY20" fmla="*/ 457200 h 1066800"/>
                  <a:gd name="connsiteX21" fmla="*/ 304800 w 1371600"/>
                  <a:gd name="connsiteY21" fmla="*/ 304800 h 1066800"/>
                  <a:gd name="connsiteX22" fmla="*/ 457200 w 1371600"/>
                  <a:gd name="connsiteY22" fmla="*/ 304800 h 1066800"/>
                  <a:gd name="connsiteX23" fmla="*/ 457200 w 1371600"/>
                  <a:gd name="connsiteY23" fmla="*/ 457200 h 1066800"/>
                  <a:gd name="connsiteX24" fmla="*/ 304800 w 1371600"/>
                  <a:gd name="connsiteY24" fmla="*/ 4572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371600" h="1066800">
                    <a:moveTo>
                      <a:pt x="501853" y="762000"/>
                    </a:moveTo>
                    <a:lnTo>
                      <a:pt x="752780" y="1012927"/>
                    </a:lnTo>
                    <a:cubicBezTo>
                      <a:pt x="787527" y="1047674"/>
                      <a:pt x="833704" y="1066800"/>
                      <a:pt x="882853" y="1066800"/>
                    </a:cubicBezTo>
                    <a:cubicBezTo>
                      <a:pt x="984275" y="1066800"/>
                      <a:pt x="1066800" y="984275"/>
                      <a:pt x="1066800" y="882853"/>
                    </a:cubicBezTo>
                    <a:lnTo>
                      <a:pt x="1066800" y="762000"/>
                    </a:lnTo>
                    <a:lnTo>
                      <a:pt x="1219200" y="762000"/>
                    </a:lnTo>
                    <a:cubicBezTo>
                      <a:pt x="1303249" y="762000"/>
                      <a:pt x="1371600" y="693649"/>
                      <a:pt x="1371600" y="609600"/>
                    </a:cubicBezTo>
                    <a:lnTo>
                      <a:pt x="1371600" y="152400"/>
                    </a:lnTo>
                    <a:cubicBezTo>
                      <a:pt x="1371600" y="68351"/>
                      <a:pt x="1303249" y="0"/>
                      <a:pt x="1219200" y="0"/>
                    </a:cubicBezTo>
                    <a:lnTo>
                      <a:pt x="152400" y="0"/>
                    </a:lnTo>
                    <a:cubicBezTo>
                      <a:pt x="68351" y="0"/>
                      <a:pt x="0" y="68351"/>
                      <a:pt x="0" y="152400"/>
                    </a:cubicBezTo>
                    <a:lnTo>
                      <a:pt x="0" y="609600"/>
                    </a:lnTo>
                    <a:cubicBezTo>
                      <a:pt x="0" y="693649"/>
                      <a:pt x="68351" y="762000"/>
                      <a:pt x="152400" y="762000"/>
                    </a:cubicBezTo>
                    <a:close/>
                    <a:moveTo>
                      <a:pt x="914400" y="304800"/>
                    </a:moveTo>
                    <a:lnTo>
                      <a:pt x="1066800" y="304800"/>
                    </a:lnTo>
                    <a:lnTo>
                      <a:pt x="1066800" y="457200"/>
                    </a:lnTo>
                    <a:lnTo>
                      <a:pt x="914400" y="457200"/>
                    </a:lnTo>
                    <a:close/>
                    <a:moveTo>
                      <a:pt x="609600" y="304800"/>
                    </a:moveTo>
                    <a:lnTo>
                      <a:pt x="762000" y="304800"/>
                    </a:lnTo>
                    <a:lnTo>
                      <a:pt x="762000" y="457200"/>
                    </a:lnTo>
                    <a:lnTo>
                      <a:pt x="609600" y="457200"/>
                    </a:lnTo>
                    <a:close/>
                    <a:moveTo>
                      <a:pt x="304800" y="304800"/>
                    </a:moveTo>
                    <a:lnTo>
                      <a:pt x="457200" y="304800"/>
                    </a:lnTo>
                    <a:lnTo>
                      <a:pt x="457200" y="457200"/>
                    </a:lnTo>
                    <a:lnTo>
                      <a:pt x="304800" y="4572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017DA32F-E791-4254-9187-3548A78E1A46}"/>
                  </a:ext>
                </a:extLst>
              </p:cNvPr>
              <p:cNvSpPr/>
              <p:nvPr/>
            </p:nvSpPr>
            <p:spPr>
              <a:xfrm>
                <a:off x="13600723" y="2267487"/>
                <a:ext cx="2895600" cy="1066800"/>
              </a:xfrm>
              <a:custGeom>
                <a:avLst/>
                <a:gdLst>
                  <a:gd name="connsiteX0" fmla="*/ 2743200 w 2895600"/>
                  <a:gd name="connsiteY0" fmla="*/ 0 h 1066800"/>
                  <a:gd name="connsiteX1" fmla="*/ 152400 w 2895600"/>
                  <a:gd name="connsiteY1" fmla="*/ 0 h 1066800"/>
                  <a:gd name="connsiteX2" fmla="*/ 0 w 2895600"/>
                  <a:gd name="connsiteY2" fmla="*/ 152400 h 1066800"/>
                  <a:gd name="connsiteX3" fmla="*/ 0 w 2895600"/>
                  <a:gd name="connsiteY3" fmla="*/ 609600 h 1066800"/>
                  <a:gd name="connsiteX4" fmla="*/ 152400 w 2895600"/>
                  <a:gd name="connsiteY4" fmla="*/ 762000 h 1066800"/>
                  <a:gd name="connsiteX5" fmla="*/ 501853 w 2895600"/>
                  <a:gd name="connsiteY5" fmla="*/ 762000 h 1066800"/>
                  <a:gd name="connsiteX6" fmla="*/ 752780 w 2895600"/>
                  <a:gd name="connsiteY6" fmla="*/ 1012927 h 1066800"/>
                  <a:gd name="connsiteX7" fmla="*/ 882853 w 2895600"/>
                  <a:gd name="connsiteY7" fmla="*/ 1066800 h 1066800"/>
                  <a:gd name="connsiteX8" fmla="*/ 1066800 w 2895600"/>
                  <a:gd name="connsiteY8" fmla="*/ 882853 h 1066800"/>
                  <a:gd name="connsiteX9" fmla="*/ 1066800 w 2895600"/>
                  <a:gd name="connsiteY9" fmla="*/ 762000 h 1066800"/>
                  <a:gd name="connsiteX10" fmla="*/ 1676400 w 2895600"/>
                  <a:gd name="connsiteY10" fmla="*/ 762000 h 1066800"/>
                  <a:gd name="connsiteX11" fmla="*/ 1676400 w 2895600"/>
                  <a:gd name="connsiteY11" fmla="*/ 882853 h 1066800"/>
                  <a:gd name="connsiteX12" fmla="*/ 1860347 w 2895600"/>
                  <a:gd name="connsiteY12" fmla="*/ 1066800 h 1066800"/>
                  <a:gd name="connsiteX13" fmla="*/ 1990420 w 2895600"/>
                  <a:gd name="connsiteY13" fmla="*/ 1012927 h 1066800"/>
                  <a:gd name="connsiteX14" fmla="*/ 2241347 w 2895600"/>
                  <a:gd name="connsiteY14" fmla="*/ 762000 h 1066800"/>
                  <a:gd name="connsiteX15" fmla="*/ 2743200 w 2895600"/>
                  <a:gd name="connsiteY15" fmla="*/ 762000 h 1066800"/>
                  <a:gd name="connsiteX16" fmla="*/ 2895600 w 2895600"/>
                  <a:gd name="connsiteY16" fmla="*/ 609600 h 1066800"/>
                  <a:gd name="connsiteX17" fmla="*/ 2895600 w 2895600"/>
                  <a:gd name="connsiteY17" fmla="*/ 152400 h 1066800"/>
                  <a:gd name="connsiteX18" fmla="*/ 2743200 w 2895600"/>
                  <a:gd name="connsiteY18" fmla="*/ 0 h 1066800"/>
                  <a:gd name="connsiteX19" fmla="*/ 914400 w 2895600"/>
                  <a:gd name="connsiteY19" fmla="*/ 457200 h 1066800"/>
                  <a:gd name="connsiteX20" fmla="*/ 381000 w 2895600"/>
                  <a:gd name="connsiteY20" fmla="*/ 457200 h 1066800"/>
                  <a:gd name="connsiteX21" fmla="*/ 381000 w 2895600"/>
                  <a:gd name="connsiteY21" fmla="*/ 304800 h 1066800"/>
                  <a:gd name="connsiteX22" fmla="*/ 914400 w 2895600"/>
                  <a:gd name="connsiteY22" fmla="*/ 304800 h 1066800"/>
                  <a:gd name="connsiteX23" fmla="*/ 1981200 w 2895600"/>
                  <a:gd name="connsiteY23" fmla="*/ 457200 h 1066800"/>
                  <a:gd name="connsiteX24" fmla="*/ 1066800 w 2895600"/>
                  <a:gd name="connsiteY24" fmla="*/ 457200 h 1066800"/>
                  <a:gd name="connsiteX25" fmla="*/ 1066800 w 2895600"/>
                  <a:gd name="connsiteY25" fmla="*/ 304800 h 1066800"/>
                  <a:gd name="connsiteX26" fmla="*/ 1981200 w 2895600"/>
                  <a:gd name="connsiteY26" fmla="*/ 304800 h 1066800"/>
                  <a:gd name="connsiteX27" fmla="*/ 2286000 w 2895600"/>
                  <a:gd name="connsiteY27" fmla="*/ 457200 h 1066800"/>
                  <a:gd name="connsiteX28" fmla="*/ 2133600 w 2895600"/>
                  <a:gd name="connsiteY28" fmla="*/ 457200 h 1066800"/>
                  <a:gd name="connsiteX29" fmla="*/ 2133600 w 2895600"/>
                  <a:gd name="connsiteY29" fmla="*/ 304800 h 1066800"/>
                  <a:gd name="connsiteX30" fmla="*/ 2286000 w 2895600"/>
                  <a:gd name="connsiteY30" fmla="*/ 304800 h 1066800"/>
                  <a:gd name="connsiteX31" fmla="*/ 2590800 w 2895600"/>
                  <a:gd name="connsiteY31" fmla="*/ 457200 h 1066800"/>
                  <a:gd name="connsiteX32" fmla="*/ 2438400 w 2895600"/>
                  <a:gd name="connsiteY32" fmla="*/ 457200 h 1066800"/>
                  <a:gd name="connsiteX33" fmla="*/ 2438400 w 2895600"/>
                  <a:gd name="connsiteY33" fmla="*/ 304800 h 1066800"/>
                  <a:gd name="connsiteX34" fmla="*/ 2590800 w 2895600"/>
                  <a:gd name="connsiteY34" fmla="*/ 3048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895600" h="1066800">
                    <a:moveTo>
                      <a:pt x="2743200" y="0"/>
                    </a:moveTo>
                    <a:lnTo>
                      <a:pt x="152400" y="0"/>
                    </a:lnTo>
                    <a:cubicBezTo>
                      <a:pt x="68351" y="0"/>
                      <a:pt x="0" y="68351"/>
                      <a:pt x="0" y="152400"/>
                    </a:cubicBezTo>
                    <a:lnTo>
                      <a:pt x="0" y="609600"/>
                    </a:lnTo>
                    <a:cubicBezTo>
                      <a:pt x="0" y="693649"/>
                      <a:pt x="68351" y="762000"/>
                      <a:pt x="152400" y="762000"/>
                    </a:cubicBezTo>
                    <a:lnTo>
                      <a:pt x="501853" y="762000"/>
                    </a:lnTo>
                    <a:lnTo>
                      <a:pt x="752780" y="1012927"/>
                    </a:lnTo>
                    <a:cubicBezTo>
                      <a:pt x="787527" y="1047674"/>
                      <a:pt x="833704" y="1066800"/>
                      <a:pt x="882853" y="1066800"/>
                    </a:cubicBezTo>
                    <a:cubicBezTo>
                      <a:pt x="984275" y="1066800"/>
                      <a:pt x="1066800" y="984275"/>
                      <a:pt x="1066800" y="882853"/>
                    </a:cubicBezTo>
                    <a:lnTo>
                      <a:pt x="1066800" y="762000"/>
                    </a:lnTo>
                    <a:lnTo>
                      <a:pt x="1676400" y="762000"/>
                    </a:lnTo>
                    <a:lnTo>
                      <a:pt x="1676400" y="882853"/>
                    </a:lnTo>
                    <a:cubicBezTo>
                      <a:pt x="1676400" y="984275"/>
                      <a:pt x="1758925" y="1066800"/>
                      <a:pt x="1860347" y="1066800"/>
                    </a:cubicBezTo>
                    <a:cubicBezTo>
                      <a:pt x="1909496" y="1066800"/>
                      <a:pt x="1955673" y="1047674"/>
                      <a:pt x="1990420" y="1012927"/>
                    </a:cubicBezTo>
                    <a:lnTo>
                      <a:pt x="2241347" y="762000"/>
                    </a:lnTo>
                    <a:lnTo>
                      <a:pt x="2743200" y="762000"/>
                    </a:lnTo>
                    <a:cubicBezTo>
                      <a:pt x="2827249" y="762000"/>
                      <a:pt x="2895600" y="693649"/>
                      <a:pt x="2895600" y="609600"/>
                    </a:cubicBezTo>
                    <a:lnTo>
                      <a:pt x="2895600" y="152400"/>
                    </a:lnTo>
                    <a:cubicBezTo>
                      <a:pt x="2895600" y="68351"/>
                      <a:pt x="2827249" y="0"/>
                      <a:pt x="2743200" y="0"/>
                    </a:cubicBezTo>
                    <a:close/>
                    <a:moveTo>
                      <a:pt x="914400" y="457200"/>
                    </a:moveTo>
                    <a:lnTo>
                      <a:pt x="381000" y="457200"/>
                    </a:lnTo>
                    <a:lnTo>
                      <a:pt x="381000" y="304800"/>
                    </a:lnTo>
                    <a:lnTo>
                      <a:pt x="914400" y="304800"/>
                    </a:lnTo>
                    <a:close/>
                    <a:moveTo>
                      <a:pt x="1981200" y="457200"/>
                    </a:moveTo>
                    <a:lnTo>
                      <a:pt x="1066800" y="457200"/>
                    </a:lnTo>
                    <a:lnTo>
                      <a:pt x="1066800" y="304800"/>
                    </a:lnTo>
                    <a:lnTo>
                      <a:pt x="1981200" y="304800"/>
                    </a:lnTo>
                    <a:close/>
                    <a:moveTo>
                      <a:pt x="2286000" y="457200"/>
                    </a:moveTo>
                    <a:lnTo>
                      <a:pt x="2133600" y="457200"/>
                    </a:lnTo>
                    <a:lnTo>
                      <a:pt x="2133600" y="304800"/>
                    </a:lnTo>
                    <a:lnTo>
                      <a:pt x="2286000" y="304800"/>
                    </a:lnTo>
                    <a:close/>
                    <a:moveTo>
                      <a:pt x="2590800" y="457200"/>
                    </a:moveTo>
                    <a:lnTo>
                      <a:pt x="2438400" y="457200"/>
                    </a:lnTo>
                    <a:lnTo>
                      <a:pt x="2438400" y="304800"/>
                    </a:lnTo>
                    <a:lnTo>
                      <a:pt x="2590800" y="3048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85162BAC-0384-4B59-8DF6-751A474150A3}"/>
                  </a:ext>
                </a:extLst>
              </p:cNvPr>
              <p:cNvSpPr/>
              <p:nvPr/>
            </p:nvSpPr>
            <p:spPr>
              <a:xfrm>
                <a:off x="13007963" y="3943887"/>
                <a:ext cx="287959" cy="457200"/>
              </a:xfrm>
              <a:custGeom>
                <a:avLst/>
                <a:gdLst>
                  <a:gd name="connsiteX0" fmla="*/ 281864 w 287959"/>
                  <a:gd name="connsiteY0" fmla="*/ 457200 h 457200"/>
                  <a:gd name="connsiteX1" fmla="*/ 287960 w 287959"/>
                  <a:gd name="connsiteY1" fmla="*/ 457200 h 457200"/>
                  <a:gd name="connsiteX2" fmla="*/ 287960 w 287959"/>
                  <a:gd name="connsiteY2" fmla="*/ 76200 h 457200"/>
                  <a:gd name="connsiteX3" fmla="*/ 211760 w 287959"/>
                  <a:gd name="connsiteY3" fmla="*/ 0 h 457200"/>
                  <a:gd name="connsiteX4" fmla="*/ 57379 w 287959"/>
                  <a:gd name="connsiteY4" fmla="*/ 0 h 457200"/>
                  <a:gd name="connsiteX5" fmla="*/ 0 w 287959"/>
                  <a:gd name="connsiteY5" fmla="*/ 60350 h 457200"/>
                  <a:gd name="connsiteX6" fmla="*/ 281864 w 287959"/>
                  <a:gd name="connsiteY6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7959" h="457200">
                    <a:moveTo>
                      <a:pt x="281864" y="457200"/>
                    </a:moveTo>
                    <a:lnTo>
                      <a:pt x="287960" y="457200"/>
                    </a:lnTo>
                    <a:lnTo>
                      <a:pt x="287960" y="76200"/>
                    </a:lnTo>
                    <a:cubicBezTo>
                      <a:pt x="287960" y="34214"/>
                      <a:pt x="253746" y="0"/>
                      <a:pt x="211760" y="0"/>
                    </a:cubicBezTo>
                    <a:lnTo>
                      <a:pt x="57379" y="0"/>
                    </a:lnTo>
                    <a:cubicBezTo>
                      <a:pt x="40538" y="22250"/>
                      <a:pt x="21260" y="42291"/>
                      <a:pt x="0" y="60350"/>
                    </a:cubicBezTo>
                    <a:cubicBezTo>
                      <a:pt x="149276" y="138151"/>
                      <a:pt x="256946" y="284302"/>
                      <a:pt x="281864" y="4572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F3CCE210-DB14-48E6-AE6C-AF88A598A71A}"/>
                  </a:ext>
                </a:extLst>
              </p:cNvPr>
              <p:cNvSpPr/>
              <p:nvPr/>
            </p:nvSpPr>
            <p:spPr>
              <a:xfrm>
                <a:off x="12389219" y="4096287"/>
                <a:ext cx="746607" cy="304800"/>
              </a:xfrm>
              <a:custGeom>
                <a:avLst/>
                <a:gdLst>
                  <a:gd name="connsiteX0" fmla="*/ 373304 w 746607"/>
                  <a:gd name="connsiteY0" fmla="*/ 0 h 304800"/>
                  <a:gd name="connsiteX1" fmla="*/ 0 w 746607"/>
                  <a:gd name="connsiteY1" fmla="*/ 304800 h 304800"/>
                  <a:gd name="connsiteX2" fmla="*/ 746608 w 746607"/>
                  <a:gd name="connsiteY2" fmla="*/ 304800 h 304800"/>
                  <a:gd name="connsiteX3" fmla="*/ 373304 w 746607"/>
                  <a:gd name="connsiteY3" fmla="*/ 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6607" h="304800">
                    <a:moveTo>
                      <a:pt x="373304" y="0"/>
                    </a:moveTo>
                    <a:cubicBezTo>
                      <a:pt x="189357" y="0"/>
                      <a:pt x="35433" y="131140"/>
                      <a:pt x="0" y="304800"/>
                    </a:cubicBezTo>
                    <a:lnTo>
                      <a:pt x="746608" y="304800"/>
                    </a:lnTo>
                    <a:cubicBezTo>
                      <a:pt x="711175" y="131140"/>
                      <a:pt x="557251" y="0"/>
                      <a:pt x="373304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C9E8A9E0-AAF1-4B43-AD94-F6447C439D5D}"/>
                  </a:ext>
                </a:extLst>
              </p:cNvPr>
              <p:cNvSpPr/>
              <p:nvPr/>
            </p:nvSpPr>
            <p:spPr>
              <a:xfrm>
                <a:off x="12229123" y="3943887"/>
                <a:ext cx="287959" cy="457200"/>
              </a:xfrm>
              <a:custGeom>
                <a:avLst/>
                <a:gdLst>
                  <a:gd name="connsiteX0" fmla="*/ 230581 w 287959"/>
                  <a:gd name="connsiteY0" fmla="*/ 0 h 457200"/>
                  <a:gd name="connsiteX1" fmla="*/ 76200 w 287959"/>
                  <a:gd name="connsiteY1" fmla="*/ 0 h 457200"/>
                  <a:gd name="connsiteX2" fmla="*/ 0 w 287959"/>
                  <a:gd name="connsiteY2" fmla="*/ 76200 h 457200"/>
                  <a:gd name="connsiteX3" fmla="*/ 0 w 287959"/>
                  <a:gd name="connsiteY3" fmla="*/ 457200 h 457200"/>
                  <a:gd name="connsiteX4" fmla="*/ 6096 w 287959"/>
                  <a:gd name="connsiteY4" fmla="*/ 457200 h 457200"/>
                  <a:gd name="connsiteX5" fmla="*/ 287960 w 287959"/>
                  <a:gd name="connsiteY5" fmla="*/ 60350 h 457200"/>
                  <a:gd name="connsiteX6" fmla="*/ 230581 w 287959"/>
                  <a:gd name="connsiteY6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7959" h="457200">
                    <a:moveTo>
                      <a:pt x="230581" y="0"/>
                    </a:moveTo>
                    <a:lnTo>
                      <a:pt x="76200" y="0"/>
                    </a:lnTo>
                    <a:cubicBezTo>
                      <a:pt x="34214" y="0"/>
                      <a:pt x="0" y="34214"/>
                      <a:pt x="0" y="76200"/>
                    </a:cubicBezTo>
                    <a:lnTo>
                      <a:pt x="0" y="457200"/>
                    </a:lnTo>
                    <a:lnTo>
                      <a:pt x="6096" y="457200"/>
                    </a:lnTo>
                    <a:cubicBezTo>
                      <a:pt x="31013" y="284302"/>
                      <a:pt x="138684" y="138074"/>
                      <a:pt x="287960" y="60350"/>
                    </a:cubicBezTo>
                    <a:cubicBezTo>
                      <a:pt x="266700" y="42291"/>
                      <a:pt x="247421" y="22250"/>
                      <a:pt x="230581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3B2060D6-B09D-4586-BCBC-1C05A97096B3}"/>
                  </a:ext>
                </a:extLst>
              </p:cNvPr>
              <p:cNvSpPr/>
              <p:nvPr/>
            </p:nvSpPr>
            <p:spPr>
              <a:xfrm>
                <a:off x="12229123" y="6229887"/>
                <a:ext cx="1066800" cy="457200"/>
              </a:xfrm>
              <a:custGeom>
                <a:avLst/>
                <a:gdLst>
                  <a:gd name="connsiteX0" fmla="*/ 990600 w 1066800"/>
                  <a:gd name="connsiteY0" fmla="*/ 0 h 457200"/>
                  <a:gd name="connsiteX1" fmla="*/ 76200 w 1066800"/>
                  <a:gd name="connsiteY1" fmla="*/ 0 h 457200"/>
                  <a:gd name="connsiteX2" fmla="*/ 0 w 1066800"/>
                  <a:gd name="connsiteY2" fmla="*/ 76200 h 457200"/>
                  <a:gd name="connsiteX3" fmla="*/ 0 w 1066800"/>
                  <a:gd name="connsiteY3" fmla="*/ 457200 h 457200"/>
                  <a:gd name="connsiteX4" fmla="*/ 1066800 w 1066800"/>
                  <a:gd name="connsiteY4" fmla="*/ 457200 h 457200"/>
                  <a:gd name="connsiteX5" fmla="*/ 1066800 w 1066800"/>
                  <a:gd name="connsiteY5" fmla="*/ 76200 h 457200"/>
                  <a:gd name="connsiteX6" fmla="*/ 990600 w 1066800"/>
                  <a:gd name="connsiteY6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6800" h="457200">
                    <a:moveTo>
                      <a:pt x="990600" y="0"/>
                    </a:moveTo>
                    <a:lnTo>
                      <a:pt x="76200" y="0"/>
                    </a:lnTo>
                    <a:cubicBezTo>
                      <a:pt x="34214" y="0"/>
                      <a:pt x="0" y="34214"/>
                      <a:pt x="0" y="76200"/>
                    </a:cubicBezTo>
                    <a:lnTo>
                      <a:pt x="0" y="457200"/>
                    </a:lnTo>
                    <a:lnTo>
                      <a:pt x="1066800" y="457200"/>
                    </a:lnTo>
                    <a:lnTo>
                      <a:pt x="1066800" y="76200"/>
                    </a:lnTo>
                    <a:cubicBezTo>
                      <a:pt x="1066800" y="34214"/>
                      <a:pt x="1032586" y="0"/>
                      <a:pt x="990600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237FBBBE-0DC5-49EA-9C09-D7C0B33CDA35}"/>
                  </a:ext>
                </a:extLst>
              </p:cNvPr>
              <p:cNvSpPr/>
              <p:nvPr/>
            </p:nvSpPr>
            <p:spPr>
              <a:xfrm>
                <a:off x="12533923" y="3486687"/>
                <a:ext cx="457200" cy="457200"/>
              </a:xfrm>
              <a:custGeom>
                <a:avLst/>
                <a:gdLst>
                  <a:gd name="connsiteX0" fmla="*/ 457200 w 457200"/>
                  <a:gd name="connsiteY0" fmla="*/ 228600 h 457200"/>
                  <a:gd name="connsiteX1" fmla="*/ 228600 w 457200"/>
                  <a:gd name="connsiteY1" fmla="*/ 457200 h 457200"/>
                  <a:gd name="connsiteX2" fmla="*/ 0 w 457200"/>
                  <a:gd name="connsiteY2" fmla="*/ 228600 h 457200"/>
                  <a:gd name="connsiteX3" fmla="*/ 228600 w 457200"/>
                  <a:gd name="connsiteY3" fmla="*/ 0 h 457200"/>
                  <a:gd name="connsiteX4" fmla="*/ 457200 w 457200"/>
                  <a:gd name="connsiteY4" fmla="*/ 2286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0" h="457200">
                    <a:moveTo>
                      <a:pt x="457200" y="228600"/>
                    </a:moveTo>
                    <a:cubicBezTo>
                      <a:pt x="457200" y="354852"/>
                      <a:pt x="354852" y="457200"/>
                      <a:pt x="228600" y="457200"/>
                    </a:cubicBezTo>
                    <a:cubicBezTo>
                      <a:pt x="102348" y="457200"/>
                      <a:pt x="0" y="354852"/>
                      <a:pt x="0" y="228600"/>
                    </a:cubicBezTo>
                    <a:cubicBezTo>
                      <a:pt x="0" y="102348"/>
                      <a:pt x="102348" y="0"/>
                      <a:pt x="228600" y="0"/>
                    </a:cubicBezTo>
                    <a:cubicBezTo>
                      <a:pt x="354852" y="0"/>
                      <a:pt x="457200" y="102348"/>
                      <a:pt x="457200" y="228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8130EB24-6677-4F45-ADD4-5D25EEBF8035}"/>
                  </a:ext>
                </a:extLst>
              </p:cNvPr>
              <p:cNvSpPr/>
              <p:nvPr/>
            </p:nvSpPr>
            <p:spPr>
              <a:xfrm>
                <a:off x="14531963" y="3943887"/>
                <a:ext cx="287959" cy="457200"/>
              </a:xfrm>
              <a:custGeom>
                <a:avLst/>
                <a:gdLst>
                  <a:gd name="connsiteX0" fmla="*/ 281864 w 287959"/>
                  <a:gd name="connsiteY0" fmla="*/ 457200 h 457200"/>
                  <a:gd name="connsiteX1" fmla="*/ 287960 w 287959"/>
                  <a:gd name="connsiteY1" fmla="*/ 457200 h 457200"/>
                  <a:gd name="connsiteX2" fmla="*/ 287960 w 287959"/>
                  <a:gd name="connsiteY2" fmla="*/ 76200 h 457200"/>
                  <a:gd name="connsiteX3" fmla="*/ 211760 w 287959"/>
                  <a:gd name="connsiteY3" fmla="*/ 0 h 457200"/>
                  <a:gd name="connsiteX4" fmla="*/ 57378 w 287959"/>
                  <a:gd name="connsiteY4" fmla="*/ 0 h 457200"/>
                  <a:gd name="connsiteX5" fmla="*/ 0 w 287959"/>
                  <a:gd name="connsiteY5" fmla="*/ 60350 h 457200"/>
                  <a:gd name="connsiteX6" fmla="*/ 281864 w 287959"/>
                  <a:gd name="connsiteY6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7959" h="457200">
                    <a:moveTo>
                      <a:pt x="281864" y="457200"/>
                    </a:moveTo>
                    <a:lnTo>
                      <a:pt x="287960" y="457200"/>
                    </a:lnTo>
                    <a:lnTo>
                      <a:pt x="287960" y="76200"/>
                    </a:lnTo>
                    <a:cubicBezTo>
                      <a:pt x="287960" y="34214"/>
                      <a:pt x="253746" y="0"/>
                      <a:pt x="211760" y="0"/>
                    </a:cubicBezTo>
                    <a:lnTo>
                      <a:pt x="57378" y="0"/>
                    </a:lnTo>
                    <a:cubicBezTo>
                      <a:pt x="40538" y="22250"/>
                      <a:pt x="21260" y="42291"/>
                      <a:pt x="0" y="60350"/>
                    </a:cubicBezTo>
                    <a:cubicBezTo>
                      <a:pt x="149276" y="138151"/>
                      <a:pt x="256946" y="284302"/>
                      <a:pt x="281864" y="4572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1F73E2E6-9F9A-4FD1-9D6B-5915FBDCEF47}"/>
                  </a:ext>
                </a:extLst>
              </p:cNvPr>
              <p:cNvSpPr/>
              <p:nvPr/>
            </p:nvSpPr>
            <p:spPr>
              <a:xfrm>
                <a:off x="13753123" y="3943887"/>
                <a:ext cx="287959" cy="457200"/>
              </a:xfrm>
              <a:custGeom>
                <a:avLst/>
                <a:gdLst>
                  <a:gd name="connsiteX0" fmla="*/ 287960 w 287959"/>
                  <a:gd name="connsiteY0" fmla="*/ 60350 h 457200"/>
                  <a:gd name="connsiteX1" fmla="*/ 230581 w 287959"/>
                  <a:gd name="connsiteY1" fmla="*/ 0 h 457200"/>
                  <a:gd name="connsiteX2" fmla="*/ 76200 w 287959"/>
                  <a:gd name="connsiteY2" fmla="*/ 0 h 457200"/>
                  <a:gd name="connsiteX3" fmla="*/ 0 w 287959"/>
                  <a:gd name="connsiteY3" fmla="*/ 76200 h 457200"/>
                  <a:gd name="connsiteX4" fmla="*/ 0 w 287959"/>
                  <a:gd name="connsiteY4" fmla="*/ 457200 h 457200"/>
                  <a:gd name="connsiteX5" fmla="*/ 6096 w 287959"/>
                  <a:gd name="connsiteY5" fmla="*/ 457200 h 457200"/>
                  <a:gd name="connsiteX6" fmla="*/ 287960 w 287959"/>
                  <a:gd name="connsiteY6" fmla="*/ 6035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7959" h="457200">
                    <a:moveTo>
                      <a:pt x="287960" y="60350"/>
                    </a:moveTo>
                    <a:cubicBezTo>
                      <a:pt x="266700" y="42291"/>
                      <a:pt x="247421" y="22250"/>
                      <a:pt x="230581" y="0"/>
                    </a:cubicBezTo>
                    <a:lnTo>
                      <a:pt x="76200" y="0"/>
                    </a:lnTo>
                    <a:cubicBezTo>
                      <a:pt x="34214" y="0"/>
                      <a:pt x="0" y="34214"/>
                      <a:pt x="0" y="76200"/>
                    </a:cubicBezTo>
                    <a:lnTo>
                      <a:pt x="0" y="457200"/>
                    </a:lnTo>
                    <a:lnTo>
                      <a:pt x="6096" y="457200"/>
                    </a:lnTo>
                    <a:cubicBezTo>
                      <a:pt x="31013" y="284302"/>
                      <a:pt x="138684" y="138151"/>
                      <a:pt x="287960" y="6035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CAD47948-26A6-4AD5-BBA7-E165DC6678DB}"/>
                  </a:ext>
                </a:extLst>
              </p:cNvPr>
              <p:cNvSpPr/>
              <p:nvPr/>
            </p:nvSpPr>
            <p:spPr>
              <a:xfrm>
                <a:off x="13913219" y="4096287"/>
                <a:ext cx="746607" cy="304800"/>
              </a:xfrm>
              <a:custGeom>
                <a:avLst/>
                <a:gdLst>
                  <a:gd name="connsiteX0" fmla="*/ 0 w 746607"/>
                  <a:gd name="connsiteY0" fmla="*/ 304800 h 304800"/>
                  <a:gd name="connsiteX1" fmla="*/ 746608 w 746607"/>
                  <a:gd name="connsiteY1" fmla="*/ 304800 h 304800"/>
                  <a:gd name="connsiteX2" fmla="*/ 373304 w 746607"/>
                  <a:gd name="connsiteY2" fmla="*/ 0 h 304800"/>
                  <a:gd name="connsiteX3" fmla="*/ 0 w 746607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6607" h="304800">
                    <a:moveTo>
                      <a:pt x="0" y="304800"/>
                    </a:moveTo>
                    <a:lnTo>
                      <a:pt x="746608" y="304800"/>
                    </a:lnTo>
                    <a:cubicBezTo>
                      <a:pt x="711174" y="131140"/>
                      <a:pt x="557327" y="0"/>
                      <a:pt x="373304" y="0"/>
                    </a:cubicBezTo>
                    <a:cubicBezTo>
                      <a:pt x="189281" y="0"/>
                      <a:pt x="35433" y="131140"/>
                      <a:pt x="0" y="3048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3DCED608-2E18-4641-8C80-D85C39D98A5A}"/>
                  </a:ext>
                </a:extLst>
              </p:cNvPr>
              <p:cNvSpPr/>
              <p:nvPr/>
            </p:nvSpPr>
            <p:spPr>
              <a:xfrm>
                <a:off x="14057923" y="3486687"/>
                <a:ext cx="457200" cy="457200"/>
              </a:xfrm>
              <a:custGeom>
                <a:avLst/>
                <a:gdLst>
                  <a:gd name="connsiteX0" fmla="*/ 457200 w 457200"/>
                  <a:gd name="connsiteY0" fmla="*/ 228600 h 457200"/>
                  <a:gd name="connsiteX1" fmla="*/ 228600 w 457200"/>
                  <a:gd name="connsiteY1" fmla="*/ 457200 h 457200"/>
                  <a:gd name="connsiteX2" fmla="*/ 0 w 457200"/>
                  <a:gd name="connsiteY2" fmla="*/ 228600 h 457200"/>
                  <a:gd name="connsiteX3" fmla="*/ 228600 w 457200"/>
                  <a:gd name="connsiteY3" fmla="*/ 0 h 457200"/>
                  <a:gd name="connsiteX4" fmla="*/ 457200 w 457200"/>
                  <a:gd name="connsiteY4" fmla="*/ 2286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0" h="457200">
                    <a:moveTo>
                      <a:pt x="457200" y="228600"/>
                    </a:moveTo>
                    <a:cubicBezTo>
                      <a:pt x="457200" y="354852"/>
                      <a:pt x="354852" y="457200"/>
                      <a:pt x="228600" y="457200"/>
                    </a:cubicBezTo>
                    <a:cubicBezTo>
                      <a:pt x="102348" y="457200"/>
                      <a:pt x="0" y="354852"/>
                      <a:pt x="0" y="228600"/>
                    </a:cubicBezTo>
                    <a:cubicBezTo>
                      <a:pt x="0" y="102348"/>
                      <a:pt x="102348" y="0"/>
                      <a:pt x="228600" y="0"/>
                    </a:cubicBezTo>
                    <a:cubicBezTo>
                      <a:pt x="354852" y="0"/>
                      <a:pt x="457200" y="102348"/>
                      <a:pt x="457200" y="228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207A76E1-CEE2-4989-B2E6-D76B3C40A8FC}"/>
                  </a:ext>
                </a:extLst>
              </p:cNvPr>
              <p:cNvSpPr/>
              <p:nvPr/>
            </p:nvSpPr>
            <p:spPr>
              <a:xfrm>
                <a:off x="14057923" y="5315487"/>
                <a:ext cx="457200" cy="457200"/>
              </a:xfrm>
              <a:custGeom>
                <a:avLst/>
                <a:gdLst>
                  <a:gd name="connsiteX0" fmla="*/ 457200 w 457200"/>
                  <a:gd name="connsiteY0" fmla="*/ 228600 h 457200"/>
                  <a:gd name="connsiteX1" fmla="*/ 228600 w 457200"/>
                  <a:gd name="connsiteY1" fmla="*/ 457200 h 457200"/>
                  <a:gd name="connsiteX2" fmla="*/ 0 w 457200"/>
                  <a:gd name="connsiteY2" fmla="*/ 228600 h 457200"/>
                  <a:gd name="connsiteX3" fmla="*/ 228600 w 457200"/>
                  <a:gd name="connsiteY3" fmla="*/ 0 h 457200"/>
                  <a:gd name="connsiteX4" fmla="*/ 457200 w 457200"/>
                  <a:gd name="connsiteY4" fmla="*/ 2286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0" h="457200">
                    <a:moveTo>
                      <a:pt x="457200" y="228600"/>
                    </a:moveTo>
                    <a:cubicBezTo>
                      <a:pt x="457200" y="354852"/>
                      <a:pt x="354852" y="457200"/>
                      <a:pt x="228600" y="457200"/>
                    </a:cubicBezTo>
                    <a:cubicBezTo>
                      <a:pt x="102348" y="457200"/>
                      <a:pt x="0" y="354852"/>
                      <a:pt x="0" y="228600"/>
                    </a:cubicBezTo>
                    <a:cubicBezTo>
                      <a:pt x="0" y="102348"/>
                      <a:pt x="102348" y="0"/>
                      <a:pt x="228600" y="0"/>
                    </a:cubicBezTo>
                    <a:cubicBezTo>
                      <a:pt x="354852" y="0"/>
                      <a:pt x="457200" y="102348"/>
                      <a:pt x="457200" y="228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BAFA8C64-8DEF-41E8-9657-F5C21FA52874}"/>
                  </a:ext>
                </a:extLst>
              </p:cNvPr>
              <p:cNvSpPr/>
              <p:nvPr/>
            </p:nvSpPr>
            <p:spPr>
              <a:xfrm>
                <a:off x="15581923" y="3486687"/>
                <a:ext cx="457200" cy="457200"/>
              </a:xfrm>
              <a:custGeom>
                <a:avLst/>
                <a:gdLst>
                  <a:gd name="connsiteX0" fmla="*/ 457200 w 457200"/>
                  <a:gd name="connsiteY0" fmla="*/ 228600 h 457200"/>
                  <a:gd name="connsiteX1" fmla="*/ 228600 w 457200"/>
                  <a:gd name="connsiteY1" fmla="*/ 457200 h 457200"/>
                  <a:gd name="connsiteX2" fmla="*/ 0 w 457200"/>
                  <a:gd name="connsiteY2" fmla="*/ 228600 h 457200"/>
                  <a:gd name="connsiteX3" fmla="*/ 228600 w 457200"/>
                  <a:gd name="connsiteY3" fmla="*/ 0 h 457200"/>
                  <a:gd name="connsiteX4" fmla="*/ 457200 w 457200"/>
                  <a:gd name="connsiteY4" fmla="*/ 2286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0" h="457200">
                    <a:moveTo>
                      <a:pt x="457200" y="228600"/>
                    </a:moveTo>
                    <a:cubicBezTo>
                      <a:pt x="457200" y="354852"/>
                      <a:pt x="354852" y="457200"/>
                      <a:pt x="228600" y="457200"/>
                    </a:cubicBezTo>
                    <a:cubicBezTo>
                      <a:pt x="102348" y="457200"/>
                      <a:pt x="0" y="354852"/>
                      <a:pt x="0" y="228600"/>
                    </a:cubicBezTo>
                    <a:cubicBezTo>
                      <a:pt x="0" y="102348"/>
                      <a:pt x="102348" y="0"/>
                      <a:pt x="228600" y="0"/>
                    </a:cubicBezTo>
                    <a:cubicBezTo>
                      <a:pt x="354852" y="0"/>
                      <a:pt x="457200" y="102348"/>
                      <a:pt x="457200" y="228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BBC9643B-D5CA-4134-A22F-C3204BE44815}"/>
                  </a:ext>
                </a:extLst>
              </p:cNvPr>
              <p:cNvSpPr/>
              <p:nvPr/>
            </p:nvSpPr>
            <p:spPr>
              <a:xfrm>
                <a:off x="15437219" y="4096287"/>
                <a:ext cx="746607" cy="304800"/>
              </a:xfrm>
              <a:custGeom>
                <a:avLst/>
                <a:gdLst>
                  <a:gd name="connsiteX0" fmla="*/ 0 w 746607"/>
                  <a:gd name="connsiteY0" fmla="*/ 304800 h 304800"/>
                  <a:gd name="connsiteX1" fmla="*/ 746607 w 746607"/>
                  <a:gd name="connsiteY1" fmla="*/ 304800 h 304800"/>
                  <a:gd name="connsiteX2" fmla="*/ 373304 w 746607"/>
                  <a:gd name="connsiteY2" fmla="*/ 0 h 304800"/>
                  <a:gd name="connsiteX3" fmla="*/ 0 w 746607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6607" h="304800">
                    <a:moveTo>
                      <a:pt x="0" y="304800"/>
                    </a:moveTo>
                    <a:lnTo>
                      <a:pt x="746607" y="304800"/>
                    </a:lnTo>
                    <a:cubicBezTo>
                      <a:pt x="711174" y="131140"/>
                      <a:pt x="557327" y="0"/>
                      <a:pt x="373304" y="0"/>
                    </a:cubicBezTo>
                    <a:cubicBezTo>
                      <a:pt x="189281" y="0"/>
                      <a:pt x="35433" y="131140"/>
                      <a:pt x="0" y="3048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1EBC499D-DB84-4BF0-B644-050C60A6AF8C}"/>
                  </a:ext>
                </a:extLst>
              </p:cNvPr>
              <p:cNvSpPr/>
              <p:nvPr/>
            </p:nvSpPr>
            <p:spPr>
              <a:xfrm>
                <a:off x="12076723" y="4553487"/>
                <a:ext cx="4419600" cy="2133600"/>
              </a:xfrm>
              <a:custGeom>
                <a:avLst/>
                <a:gdLst>
                  <a:gd name="connsiteX0" fmla="*/ 0 w 4419600"/>
                  <a:gd name="connsiteY0" fmla="*/ 1752600 h 2133600"/>
                  <a:gd name="connsiteX1" fmla="*/ 204292 w 4419600"/>
                  <a:gd name="connsiteY1" fmla="*/ 1526439 h 2133600"/>
                  <a:gd name="connsiteX2" fmla="*/ 440588 w 4419600"/>
                  <a:gd name="connsiteY2" fmla="*/ 1279627 h 2133600"/>
                  <a:gd name="connsiteX3" fmla="*/ 304800 w 4419600"/>
                  <a:gd name="connsiteY3" fmla="*/ 990600 h 2133600"/>
                  <a:gd name="connsiteX4" fmla="*/ 685800 w 4419600"/>
                  <a:gd name="connsiteY4" fmla="*/ 609600 h 2133600"/>
                  <a:gd name="connsiteX5" fmla="*/ 1066800 w 4419600"/>
                  <a:gd name="connsiteY5" fmla="*/ 990600 h 2133600"/>
                  <a:gd name="connsiteX6" fmla="*/ 931088 w 4419600"/>
                  <a:gd name="connsiteY6" fmla="*/ 1279703 h 2133600"/>
                  <a:gd name="connsiteX7" fmla="*/ 1167384 w 4419600"/>
                  <a:gd name="connsiteY7" fmla="*/ 1526515 h 2133600"/>
                  <a:gd name="connsiteX8" fmla="*/ 1371600 w 4419600"/>
                  <a:gd name="connsiteY8" fmla="*/ 1752600 h 2133600"/>
                  <a:gd name="connsiteX9" fmla="*/ 1371600 w 4419600"/>
                  <a:gd name="connsiteY9" fmla="*/ 2133600 h 2133600"/>
                  <a:gd name="connsiteX10" fmla="*/ 1524000 w 4419600"/>
                  <a:gd name="connsiteY10" fmla="*/ 2133600 h 2133600"/>
                  <a:gd name="connsiteX11" fmla="*/ 1524000 w 4419600"/>
                  <a:gd name="connsiteY11" fmla="*/ 1752600 h 2133600"/>
                  <a:gd name="connsiteX12" fmla="*/ 1728292 w 4419600"/>
                  <a:gd name="connsiteY12" fmla="*/ 1526439 h 2133600"/>
                  <a:gd name="connsiteX13" fmla="*/ 1964588 w 4419600"/>
                  <a:gd name="connsiteY13" fmla="*/ 1279627 h 2133600"/>
                  <a:gd name="connsiteX14" fmla="*/ 1828800 w 4419600"/>
                  <a:gd name="connsiteY14" fmla="*/ 990600 h 2133600"/>
                  <a:gd name="connsiteX15" fmla="*/ 2209800 w 4419600"/>
                  <a:gd name="connsiteY15" fmla="*/ 609600 h 2133600"/>
                  <a:gd name="connsiteX16" fmla="*/ 2590800 w 4419600"/>
                  <a:gd name="connsiteY16" fmla="*/ 990600 h 2133600"/>
                  <a:gd name="connsiteX17" fmla="*/ 2455088 w 4419600"/>
                  <a:gd name="connsiteY17" fmla="*/ 1279703 h 2133600"/>
                  <a:gd name="connsiteX18" fmla="*/ 2691384 w 4419600"/>
                  <a:gd name="connsiteY18" fmla="*/ 1526515 h 2133600"/>
                  <a:gd name="connsiteX19" fmla="*/ 2895600 w 4419600"/>
                  <a:gd name="connsiteY19" fmla="*/ 1752600 h 2133600"/>
                  <a:gd name="connsiteX20" fmla="*/ 2895600 w 4419600"/>
                  <a:gd name="connsiteY20" fmla="*/ 2133600 h 2133600"/>
                  <a:gd name="connsiteX21" fmla="*/ 3048000 w 4419600"/>
                  <a:gd name="connsiteY21" fmla="*/ 2133600 h 2133600"/>
                  <a:gd name="connsiteX22" fmla="*/ 3048000 w 4419600"/>
                  <a:gd name="connsiteY22" fmla="*/ 1752600 h 2133600"/>
                  <a:gd name="connsiteX23" fmla="*/ 3252292 w 4419600"/>
                  <a:gd name="connsiteY23" fmla="*/ 1526439 h 2133600"/>
                  <a:gd name="connsiteX24" fmla="*/ 3488589 w 4419600"/>
                  <a:gd name="connsiteY24" fmla="*/ 1279627 h 2133600"/>
                  <a:gd name="connsiteX25" fmla="*/ 3352800 w 4419600"/>
                  <a:gd name="connsiteY25" fmla="*/ 990600 h 2133600"/>
                  <a:gd name="connsiteX26" fmla="*/ 3733800 w 4419600"/>
                  <a:gd name="connsiteY26" fmla="*/ 609600 h 2133600"/>
                  <a:gd name="connsiteX27" fmla="*/ 4114800 w 4419600"/>
                  <a:gd name="connsiteY27" fmla="*/ 990600 h 2133600"/>
                  <a:gd name="connsiteX28" fmla="*/ 3979088 w 4419600"/>
                  <a:gd name="connsiteY28" fmla="*/ 1279703 h 2133600"/>
                  <a:gd name="connsiteX29" fmla="*/ 4215384 w 4419600"/>
                  <a:gd name="connsiteY29" fmla="*/ 1526515 h 2133600"/>
                  <a:gd name="connsiteX30" fmla="*/ 4419600 w 4419600"/>
                  <a:gd name="connsiteY30" fmla="*/ 1752600 h 2133600"/>
                  <a:gd name="connsiteX31" fmla="*/ 4419600 w 4419600"/>
                  <a:gd name="connsiteY31" fmla="*/ 0 h 2133600"/>
                  <a:gd name="connsiteX32" fmla="*/ 0 w 4419600"/>
                  <a:gd name="connsiteY32" fmla="*/ 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419600" h="2133600">
                    <a:moveTo>
                      <a:pt x="0" y="1752600"/>
                    </a:moveTo>
                    <a:cubicBezTo>
                      <a:pt x="0" y="1634871"/>
                      <a:pt x="89764" y="1538783"/>
                      <a:pt x="204292" y="1526439"/>
                    </a:cubicBezTo>
                    <a:cubicBezTo>
                      <a:pt x="254813" y="1419073"/>
                      <a:pt x="338099" y="1332891"/>
                      <a:pt x="440588" y="1279627"/>
                    </a:cubicBezTo>
                    <a:cubicBezTo>
                      <a:pt x="358216" y="1209751"/>
                      <a:pt x="304800" y="1106805"/>
                      <a:pt x="304800" y="990600"/>
                    </a:cubicBezTo>
                    <a:cubicBezTo>
                      <a:pt x="304800" y="780517"/>
                      <a:pt x="475717" y="609600"/>
                      <a:pt x="685800" y="609600"/>
                    </a:cubicBezTo>
                    <a:cubicBezTo>
                      <a:pt x="895883" y="609600"/>
                      <a:pt x="1066800" y="780517"/>
                      <a:pt x="1066800" y="990600"/>
                    </a:cubicBezTo>
                    <a:cubicBezTo>
                      <a:pt x="1066800" y="1106805"/>
                      <a:pt x="1013384" y="1209751"/>
                      <a:pt x="931088" y="1279703"/>
                    </a:cubicBezTo>
                    <a:cubicBezTo>
                      <a:pt x="1033501" y="1332891"/>
                      <a:pt x="1116863" y="1419073"/>
                      <a:pt x="1167384" y="1526515"/>
                    </a:cubicBezTo>
                    <a:cubicBezTo>
                      <a:pt x="1281837" y="1538783"/>
                      <a:pt x="1371600" y="1634871"/>
                      <a:pt x="1371600" y="1752600"/>
                    </a:cubicBezTo>
                    <a:lnTo>
                      <a:pt x="1371600" y="2133600"/>
                    </a:lnTo>
                    <a:lnTo>
                      <a:pt x="1524000" y="2133600"/>
                    </a:lnTo>
                    <a:lnTo>
                      <a:pt x="1524000" y="1752600"/>
                    </a:lnTo>
                    <a:cubicBezTo>
                      <a:pt x="1524000" y="1634871"/>
                      <a:pt x="1613764" y="1538783"/>
                      <a:pt x="1728292" y="1526439"/>
                    </a:cubicBezTo>
                    <a:cubicBezTo>
                      <a:pt x="1778813" y="1419073"/>
                      <a:pt x="1862099" y="1332891"/>
                      <a:pt x="1964588" y="1279627"/>
                    </a:cubicBezTo>
                    <a:cubicBezTo>
                      <a:pt x="1882216" y="1209751"/>
                      <a:pt x="1828800" y="1106805"/>
                      <a:pt x="1828800" y="990600"/>
                    </a:cubicBezTo>
                    <a:cubicBezTo>
                      <a:pt x="1828800" y="780517"/>
                      <a:pt x="1999717" y="609600"/>
                      <a:pt x="2209800" y="609600"/>
                    </a:cubicBezTo>
                    <a:cubicBezTo>
                      <a:pt x="2419884" y="609600"/>
                      <a:pt x="2590800" y="780517"/>
                      <a:pt x="2590800" y="990600"/>
                    </a:cubicBezTo>
                    <a:cubicBezTo>
                      <a:pt x="2590800" y="1106805"/>
                      <a:pt x="2537384" y="1209751"/>
                      <a:pt x="2455088" y="1279703"/>
                    </a:cubicBezTo>
                    <a:cubicBezTo>
                      <a:pt x="2557501" y="1332891"/>
                      <a:pt x="2640864" y="1419073"/>
                      <a:pt x="2691384" y="1526515"/>
                    </a:cubicBezTo>
                    <a:cubicBezTo>
                      <a:pt x="2805836" y="1538783"/>
                      <a:pt x="2895600" y="1634871"/>
                      <a:pt x="2895600" y="1752600"/>
                    </a:cubicBezTo>
                    <a:lnTo>
                      <a:pt x="2895600" y="2133600"/>
                    </a:lnTo>
                    <a:lnTo>
                      <a:pt x="3048000" y="2133600"/>
                    </a:lnTo>
                    <a:lnTo>
                      <a:pt x="3048000" y="1752600"/>
                    </a:lnTo>
                    <a:cubicBezTo>
                      <a:pt x="3048000" y="1634871"/>
                      <a:pt x="3137764" y="1538783"/>
                      <a:pt x="3252292" y="1526439"/>
                    </a:cubicBezTo>
                    <a:cubicBezTo>
                      <a:pt x="3302813" y="1419073"/>
                      <a:pt x="3386100" y="1332891"/>
                      <a:pt x="3488589" y="1279627"/>
                    </a:cubicBezTo>
                    <a:cubicBezTo>
                      <a:pt x="3406216" y="1209751"/>
                      <a:pt x="3352800" y="1106805"/>
                      <a:pt x="3352800" y="990600"/>
                    </a:cubicBezTo>
                    <a:cubicBezTo>
                      <a:pt x="3352800" y="780517"/>
                      <a:pt x="3523717" y="609600"/>
                      <a:pt x="3733800" y="609600"/>
                    </a:cubicBezTo>
                    <a:cubicBezTo>
                      <a:pt x="3943884" y="609600"/>
                      <a:pt x="4114800" y="780517"/>
                      <a:pt x="4114800" y="990600"/>
                    </a:cubicBezTo>
                    <a:cubicBezTo>
                      <a:pt x="4114800" y="1106805"/>
                      <a:pt x="4061384" y="1209751"/>
                      <a:pt x="3979088" y="1279703"/>
                    </a:cubicBezTo>
                    <a:cubicBezTo>
                      <a:pt x="4081501" y="1332891"/>
                      <a:pt x="4164864" y="1419073"/>
                      <a:pt x="4215384" y="1526515"/>
                    </a:cubicBezTo>
                    <a:cubicBezTo>
                      <a:pt x="4329837" y="1538783"/>
                      <a:pt x="4419600" y="1634871"/>
                      <a:pt x="4419600" y="1752600"/>
                    </a:cubicBezTo>
                    <a:lnTo>
                      <a:pt x="4419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4606916E-C83C-4E48-8F93-885D532F0A27}"/>
                  </a:ext>
                </a:extLst>
              </p:cNvPr>
              <p:cNvSpPr/>
              <p:nvPr/>
            </p:nvSpPr>
            <p:spPr>
              <a:xfrm>
                <a:off x="16055963" y="3943887"/>
                <a:ext cx="287959" cy="457200"/>
              </a:xfrm>
              <a:custGeom>
                <a:avLst/>
                <a:gdLst>
                  <a:gd name="connsiteX0" fmla="*/ 281864 w 287959"/>
                  <a:gd name="connsiteY0" fmla="*/ 457200 h 457200"/>
                  <a:gd name="connsiteX1" fmla="*/ 287960 w 287959"/>
                  <a:gd name="connsiteY1" fmla="*/ 457200 h 457200"/>
                  <a:gd name="connsiteX2" fmla="*/ 287960 w 287959"/>
                  <a:gd name="connsiteY2" fmla="*/ 76200 h 457200"/>
                  <a:gd name="connsiteX3" fmla="*/ 211760 w 287959"/>
                  <a:gd name="connsiteY3" fmla="*/ 0 h 457200"/>
                  <a:gd name="connsiteX4" fmla="*/ 57378 w 287959"/>
                  <a:gd name="connsiteY4" fmla="*/ 0 h 457200"/>
                  <a:gd name="connsiteX5" fmla="*/ 0 w 287959"/>
                  <a:gd name="connsiteY5" fmla="*/ 60350 h 457200"/>
                  <a:gd name="connsiteX6" fmla="*/ 281864 w 287959"/>
                  <a:gd name="connsiteY6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7959" h="457200">
                    <a:moveTo>
                      <a:pt x="281864" y="457200"/>
                    </a:moveTo>
                    <a:lnTo>
                      <a:pt x="287960" y="457200"/>
                    </a:lnTo>
                    <a:lnTo>
                      <a:pt x="287960" y="76200"/>
                    </a:lnTo>
                    <a:cubicBezTo>
                      <a:pt x="287960" y="34214"/>
                      <a:pt x="253746" y="0"/>
                      <a:pt x="211760" y="0"/>
                    </a:cubicBezTo>
                    <a:lnTo>
                      <a:pt x="57378" y="0"/>
                    </a:lnTo>
                    <a:cubicBezTo>
                      <a:pt x="40538" y="22250"/>
                      <a:pt x="21260" y="42291"/>
                      <a:pt x="0" y="60350"/>
                    </a:cubicBezTo>
                    <a:cubicBezTo>
                      <a:pt x="149276" y="138151"/>
                      <a:pt x="256946" y="284302"/>
                      <a:pt x="281864" y="4572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F6749AEA-2231-4FCD-84E6-2FFBA5343931}"/>
                  </a:ext>
                </a:extLst>
              </p:cNvPr>
              <p:cNvSpPr/>
              <p:nvPr/>
            </p:nvSpPr>
            <p:spPr>
              <a:xfrm>
                <a:off x="15277123" y="3943887"/>
                <a:ext cx="287959" cy="457200"/>
              </a:xfrm>
              <a:custGeom>
                <a:avLst/>
                <a:gdLst>
                  <a:gd name="connsiteX0" fmla="*/ 76200 w 287959"/>
                  <a:gd name="connsiteY0" fmla="*/ 0 h 457200"/>
                  <a:gd name="connsiteX1" fmla="*/ 0 w 287959"/>
                  <a:gd name="connsiteY1" fmla="*/ 76200 h 457200"/>
                  <a:gd name="connsiteX2" fmla="*/ 0 w 287959"/>
                  <a:gd name="connsiteY2" fmla="*/ 457200 h 457200"/>
                  <a:gd name="connsiteX3" fmla="*/ 6096 w 287959"/>
                  <a:gd name="connsiteY3" fmla="*/ 457200 h 457200"/>
                  <a:gd name="connsiteX4" fmla="*/ 287960 w 287959"/>
                  <a:gd name="connsiteY4" fmla="*/ 60350 h 457200"/>
                  <a:gd name="connsiteX5" fmla="*/ 230581 w 287959"/>
                  <a:gd name="connsiteY5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7959" h="457200">
                    <a:moveTo>
                      <a:pt x="76200" y="0"/>
                    </a:moveTo>
                    <a:cubicBezTo>
                      <a:pt x="34214" y="0"/>
                      <a:pt x="0" y="34214"/>
                      <a:pt x="0" y="76200"/>
                    </a:cubicBezTo>
                    <a:lnTo>
                      <a:pt x="0" y="457200"/>
                    </a:lnTo>
                    <a:lnTo>
                      <a:pt x="6096" y="457200"/>
                    </a:lnTo>
                    <a:cubicBezTo>
                      <a:pt x="31014" y="284302"/>
                      <a:pt x="138684" y="138074"/>
                      <a:pt x="287960" y="60350"/>
                    </a:cubicBezTo>
                    <a:cubicBezTo>
                      <a:pt x="266700" y="42291"/>
                      <a:pt x="247422" y="22250"/>
                      <a:pt x="230581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E192F0E-7A4C-43E0-9F70-088E70970CD2}"/>
                  </a:ext>
                </a:extLst>
              </p:cNvPr>
              <p:cNvSpPr/>
              <p:nvPr/>
            </p:nvSpPr>
            <p:spPr>
              <a:xfrm>
                <a:off x="15581923" y="5315487"/>
                <a:ext cx="457200" cy="457200"/>
              </a:xfrm>
              <a:custGeom>
                <a:avLst/>
                <a:gdLst>
                  <a:gd name="connsiteX0" fmla="*/ 457200 w 457200"/>
                  <a:gd name="connsiteY0" fmla="*/ 228600 h 457200"/>
                  <a:gd name="connsiteX1" fmla="*/ 228600 w 457200"/>
                  <a:gd name="connsiteY1" fmla="*/ 457200 h 457200"/>
                  <a:gd name="connsiteX2" fmla="*/ 0 w 457200"/>
                  <a:gd name="connsiteY2" fmla="*/ 228600 h 457200"/>
                  <a:gd name="connsiteX3" fmla="*/ 228600 w 457200"/>
                  <a:gd name="connsiteY3" fmla="*/ 0 h 457200"/>
                  <a:gd name="connsiteX4" fmla="*/ 457200 w 457200"/>
                  <a:gd name="connsiteY4" fmla="*/ 2286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0" h="457200">
                    <a:moveTo>
                      <a:pt x="457200" y="228600"/>
                    </a:moveTo>
                    <a:cubicBezTo>
                      <a:pt x="457200" y="354852"/>
                      <a:pt x="354852" y="457200"/>
                      <a:pt x="228600" y="457200"/>
                    </a:cubicBezTo>
                    <a:cubicBezTo>
                      <a:pt x="102348" y="457200"/>
                      <a:pt x="0" y="354852"/>
                      <a:pt x="0" y="228600"/>
                    </a:cubicBezTo>
                    <a:cubicBezTo>
                      <a:pt x="0" y="102348"/>
                      <a:pt x="102348" y="0"/>
                      <a:pt x="228600" y="0"/>
                    </a:cubicBezTo>
                    <a:cubicBezTo>
                      <a:pt x="354852" y="0"/>
                      <a:pt x="457200" y="102348"/>
                      <a:pt x="457200" y="228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9F1CE2A8-316F-454B-8E58-5733A1109688}"/>
                  </a:ext>
                </a:extLst>
              </p:cNvPr>
              <p:cNvSpPr/>
              <p:nvPr/>
            </p:nvSpPr>
            <p:spPr>
              <a:xfrm>
                <a:off x="12533923" y="5315487"/>
                <a:ext cx="457200" cy="457200"/>
              </a:xfrm>
              <a:custGeom>
                <a:avLst/>
                <a:gdLst>
                  <a:gd name="connsiteX0" fmla="*/ 457200 w 457200"/>
                  <a:gd name="connsiteY0" fmla="*/ 228600 h 457200"/>
                  <a:gd name="connsiteX1" fmla="*/ 228600 w 457200"/>
                  <a:gd name="connsiteY1" fmla="*/ 457200 h 457200"/>
                  <a:gd name="connsiteX2" fmla="*/ 0 w 457200"/>
                  <a:gd name="connsiteY2" fmla="*/ 228600 h 457200"/>
                  <a:gd name="connsiteX3" fmla="*/ 228600 w 457200"/>
                  <a:gd name="connsiteY3" fmla="*/ 0 h 457200"/>
                  <a:gd name="connsiteX4" fmla="*/ 457200 w 457200"/>
                  <a:gd name="connsiteY4" fmla="*/ 2286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0" h="457200">
                    <a:moveTo>
                      <a:pt x="457200" y="228600"/>
                    </a:moveTo>
                    <a:cubicBezTo>
                      <a:pt x="457200" y="354852"/>
                      <a:pt x="354852" y="457200"/>
                      <a:pt x="228600" y="457200"/>
                    </a:cubicBezTo>
                    <a:cubicBezTo>
                      <a:pt x="102348" y="457200"/>
                      <a:pt x="0" y="354852"/>
                      <a:pt x="0" y="228600"/>
                    </a:cubicBezTo>
                    <a:cubicBezTo>
                      <a:pt x="0" y="102348"/>
                      <a:pt x="102348" y="0"/>
                      <a:pt x="228600" y="0"/>
                    </a:cubicBezTo>
                    <a:cubicBezTo>
                      <a:pt x="354852" y="0"/>
                      <a:pt x="457200" y="102348"/>
                      <a:pt x="457200" y="228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35DA023A-0E67-40D7-9101-5224CCBC03C5}"/>
                  </a:ext>
                </a:extLst>
              </p:cNvPr>
              <p:cNvSpPr/>
              <p:nvPr/>
            </p:nvSpPr>
            <p:spPr>
              <a:xfrm>
                <a:off x="13753123" y="6229887"/>
                <a:ext cx="1066800" cy="457200"/>
              </a:xfrm>
              <a:custGeom>
                <a:avLst/>
                <a:gdLst>
                  <a:gd name="connsiteX0" fmla="*/ 990600 w 1066800"/>
                  <a:gd name="connsiteY0" fmla="*/ 0 h 457200"/>
                  <a:gd name="connsiteX1" fmla="*/ 76200 w 1066800"/>
                  <a:gd name="connsiteY1" fmla="*/ 0 h 457200"/>
                  <a:gd name="connsiteX2" fmla="*/ 0 w 1066800"/>
                  <a:gd name="connsiteY2" fmla="*/ 76200 h 457200"/>
                  <a:gd name="connsiteX3" fmla="*/ 0 w 1066800"/>
                  <a:gd name="connsiteY3" fmla="*/ 457200 h 457200"/>
                  <a:gd name="connsiteX4" fmla="*/ 1066800 w 1066800"/>
                  <a:gd name="connsiteY4" fmla="*/ 457200 h 457200"/>
                  <a:gd name="connsiteX5" fmla="*/ 1066800 w 1066800"/>
                  <a:gd name="connsiteY5" fmla="*/ 76200 h 457200"/>
                  <a:gd name="connsiteX6" fmla="*/ 990600 w 1066800"/>
                  <a:gd name="connsiteY6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6800" h="457200">
                    <a:moveTo>
                      <a:pt x="990600" y="0"/>
                    </a:moveTo>
                    <a:lnTo>
                      <a:pt x="76200" y="0"/>
                    </a:lnTo>
                    <a:cubicBezTo>
                      <a:pt x="34214" y="0"/>
                      <a:pt x="0" y="34214"/>
                      <a:pt x="0" y="76200"/>
                    </a:cubicBezTo>
                    <a:lnTo>
                      <a:pt x="0" y="457200"/>
                    </a:lnTo>
                    <a:lnTo>
                      <a:pt x="1066800" y="457200"/>
                    </a:lnTo>
                    <a:lnTo>
                      <a:pt x="1066800" y="76200"/>
                    </a:lnTo>
                    <a:cubicBezTo>
                      <a:pt x="1066800" y="34214"/>
                      <a:pt x="1032586" y="0"/>
                      <a:pt x="990600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11E10949-68D8-4B14-9649-AC0A8437DD8D}"/>
                  </a:ext>
                </a:extLst>
              </p:cNvPr>
              <p:cNvSpPr/>
              <p:nvPr/>
            </p:nvSpPr>
            <p:spPr>
              <a:xfrm>
                <a:off x="12457875" y="5925087"/>
                <a:ext cx="609295" cy="152400"/>
              </a:xfrm>
              <a:custGeom>
                <a:avLst/>
                <a:gdLst>
                  <a:gd name="connsiteX0" fmla="*/ 0 w 609295"/>
                  <a:gd name="connsiteY0" fmla="*/ 152400 h 152400"/>
                  <a:gd name="connsiteX1" fmla="*/ 609295 w 609295"/>
                  <a:gd name="connsiteY1" fmla="*/ 152400 h 152400"/>
                  <a:gd name="connsiteX2" fmla="*/ 304648 w 609295"/>
                  <a:gd name="connsiteY2" fmla="*/ 0 h 152400"/>
                  <a:gd name="connsiteX3" fmla="*/ 0 w 609295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295" h="152400">
                    <a:moveTo>
                      <a:pt x="0" y="152400"/>
                    </a:moveTo>
                    <a:lnTo>
                      <a:pt x="609295" y="152400"/>
                    </a:lnTo>
                    <a:cubicBezTo>
                      <a:pt x="538582" y="58369"/>
                      <a:pt x="426491" y="0"/>
                      <a:pt x="304648" y="0"/>
                    </a:cubicBezTo>
                    <a:cubicBezTo>
                      <a:pt x="182804" y="0"/>
                      <a:pt x="70714" y="58369"/>
                      <a:pt x="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713D8D49-9867-4E4B-A631-672E8751F061}"/>
                  </a:ext>
                </a:extLst>
              </p:cNvPr>
              <p:cNvSpPr/>
              <p:nvPr/>
            </p:nvSpPr>
            <p:spPr>
              <a:xfrm>
                <a:off x="13981875" y="5925087"/>
                <a:ext cx="609295" cy="152400"/>
              </a:xfrm>
              <a:custGeom>
                <a:avLst/>
                <a:gdLst>
                  <a:gd name="connsiteX0" fmla="*/ 0 w 609295"/>
                  <a:gd name="connsiteY0" fmla="*/ 152400 h 152400"/>
                  <a:gd name="connsiteX1" fmla="*/ 609295 w 609295"/>
                  <a:gd name="connsiteY1" fmla="*/ 152400 h 152400"/>
                  <a:gd name="connsiteX2" fmla="*/ 304648 w 609295"/>
                  <a:gd name="connsiteY2" fmla="*/ 0 h 152400"/>
                  <a:gd name="connsiteX3" fmla="*/ 0 w 609295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295" h="152400">
                    <a:moveTo>
                      <a:pt x="0" y="152400"/>
                    </a:moveTo>
                    <a:lnTo>
                      <a:pt x="609295" y="152400"/>
                    </a:lnTo>
                    <a:cubicBezTo>
                      <a:pt x="538582" y="58369"/>
                      <a:pt x="426491" y="0"/>
                      <a:pt x="304648" y="0"/>
                    </a:cubicBezTo>
                    <a:cubicBezTo>
                      <a:pt x="182804" y="0"/>
                      <a:pt x="70714" y="58369"/>
                      <a:pt x="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9BC5EDEB-7166-4F22-AFE5-4EED3904B094}"/>
                  </a:ext>
                </a:extLst>
              </p:cNvPr>
              <p:cNvSpPr/>
              <p:nvPr/>
            </p:nvSpPr>
            <p:spPr>
              <a:xfrm>
                <a:off x="15505875" y="5925087"/>
                <a:ext cx="609295" cy="152400"/>
              </a:xfrm>
              <a:custGeom>
                <a:avLst/>
                <a:gdLst>
                  <a:gd name="connsiteX0" fmla="*/ 0 w 609295"/>
                  <a:gd name="connsiteY0" fmla="*/ 152400 h 152400"/>
                  <a:gd name="connsiteX1" fmla="*/ 609295 w 609295"/>
                  <a:gd name="connsiteY1" fmla="*/ 152400 h 152400"/>
                  <a:gd name="connsiteX2" fmla="*/ 304648 w 609295"/>
                  <a:gd name="connsiteY2" fmla="*/ 0 h 152400"/>
                  <a:gd name="connsiteX3" fmla="*/ 0 w 609295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295" h="152400">
                    <a:moveTo>
                      <a:pt x="0" y="152400"/>
                    </a:moveTo>
                    <a:lnTo>
                      <a:pt x="609295" y="152400"/>
                    </a:lnTo>
                    <a:cubicBezTo>
                      <a:pt x="538582" y="58369"/>
                      <a:pt x="426491" y="0"/>
                      <a:pt x="304648" y="0"/>
                    </a:cubicBezTo>
                    <a:cubicBezTo>
                      <a:pt x="182804" y="0"/>
                      <a:pt x="70714" y="58369"/>
                      <a:pt x="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44163DB9-64C2-4671-97F8-DA7A576128D2}"/>
                  </a:ext>
                </a:extLst>
              </p:cNvPr>
              <p:cNvSpPr/>
              <p:nvPr/>
            </p:nvSpPr>
            <p:spPr>
              <a:xfrm>
                <a:off x="15277123" y="6229887"/>
                <a:ext cx="1066800" cy="457200"/>
              </a:xfrm>
              <a:custGeom>
                <a:avLst/>
                <a:gdLst>
                  <a:gd name="connsiteX0" fmla="*/ 990600 w 1066800"/>
                  <a:gd name="connsiteY0" fmla="*/ 0 h 457200"/>
                  <a:gd name="connsiteX1" fmla="*/ 76200 w 1066800"/>
                  <a:gd name="connsiteY1" fmla="*/ 0 h 457200"/>
                  <a:gd name="connsiteX2" fmla="*/ 0 w 1066800"/>
                  <a:gd name="connsiteY2" fmla="*/ 76200 h 457200"/>
                  <a:gd name="connsiteX3" fmla="*/ 0 w 1066800"/>
                  <a:gd name="connsiteY3" fmla="*/ 457200 h 457200"/>
                  <a:gd name="connsiteX4" fmla="*/ 1066800 w 1066800"/>
                  <a:gd name="connsiteY4" fmla="*/ 457200 h 457200"/>
                  <a:gd name="connsiteX5" fmla="*/ 1066800 w 1066800"/>
                  <a:gd name="connsiteY5" fmla="*/ 76200 h 457200"/>
                  <a:gd name="connsiteX6" fmla="*/ 990600 w 1066800"/>
                  <a:gd name="connsiteY6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6800" h="457200">
                    <a:moveTo>
                      <a:pt x="990600" y="0"/>
                    </a:moveTo>
                    <a:lnTo>
                      <a:pt x="76200" y="0"/>
                    </a:lnTo>
                    <a:cubicBezTo>
                      <a:pt x="34214" y="0"/>
                      <a:pt x="0" y="34214"/>
                      <a:pt x="0" y="76200"/>
                    </a:cubicBezTo>
                    <a:lnTo>
                      <a:pt x="0" y="457200"/>
                    </a:lnTo>
                    <a:lnTo>
                      <a:pt x="1066800" y="457200"/>
                    </a:lnTo>
                    <a:lnTo>
                      <a:pt x="1066800" y="76200"/>
                    </a:lnTo>
                    <a:cubicBezTo>
                      <a:pt x="1066800" y="34214"/>
                      <a:pt x="1032586" y="0"/>
                      <a:pt x="990600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1DCED552-BDFD-4E63-8116-7043D5F05F8A}"/>
                </a:ext>
              </a:extLst>
            </p:cNvPr>
            <p:cNvSpPr txBox="1"/>
            <p:nvPr/>
          </p:nvSpPr>
          <p:spPr>
            <a:xfrm>
              <a:off x="8742584" y="3819417"/>
              <a:ext cx="1723550" cy="1015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内修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475BEA17-9B15-4806-BE82-ACDAA4C209A5}"/>
              </a:ext>
            </a:extLst>
          </p:cNvPr>
          <p:cNvGrpSpPr/>
          <p:nvPr/>
        </p:nvGrpSpPr>
        <p:grpSpPr>
          <a:xfrm>
            <a:off x="7826358" y="5823440"/>
            <a:ext cx="3639818" cy="280730"/>
            <a:chOff x="7826358" y="5823440"/>
            <a:chExt cx="3639818" cy="280730"/>
          </a:xfrm>
          <a:gradFill>
            <a:gsLst>
              <a:gs pos="20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5400000" scaled="1"/>
          </a:gradFill>
        </p:grpSpPr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423ABF55-059C-4F3B-805C-416D0DF49388}"/>
                </a:ext>
              </a:extLst>
            </p:cNvPr>
            <p:cNvSpPr/>
            <p:nvPr/>
          </p:nvSpPr>
          <p:spPr>
            <a:xfrm>
              <a:off x="7826358" y="5823440"/>
              <a:ext cx="3555998" cy="2807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28D26452-F0A2-4388-9426-8AEB5869984B}"/>
                </a:ext>
              </a:extLst>
            </p:cNvPr>
            <p:cNvSpPr/>
            <p:nvPr/>
          </p:nvSpPr>
          <p:spPr>
            <a:xfrm>
              <a:off x="7910178" y="5823440"/>
              <a:ext cx="3555998" cy="2807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373959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29D53410-0DC5-42B3-AB86-7EF3D1695B68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89" b="42870"/>
          <a:stretch>
            <a:fillRect/>
          </a:stretch>
        </p:blipFill>
        <p:spPr>
          <a:xfrm rot="691214">
            <a:off x="-741250" y="1716825"/>
            <a:ext cx="12311504" cy="6181217"/>
          </a:xfrm>
          <a:custGeom>
            <a:avLst/>
            <a:gdLst>
              <a:gd name="connsiteX0" fmla="*/ 0 w 12311504"/>
              <a:gd name="connsiteY0" fmla="*/ 0 h 6181217"/>
              <a:gd name="connsiteX1" fmla="*/ 12311504 w 12311504"/>
              <a:gd name="connsiteY1" fmla="*/ 0 h 6181217"/>
              <a:gd name="connsiteX2" fmla="*/ 12311504 w 12311504"/>
              <a:gd name="connsiteY2" fmla="*/ 3928670 h 6181217"/>
              <a:gd name="connsiteX3" fmla="*/ 1259856 w 12311504"/>
              <a:gd name="connsiteY3" fmla="*/ 6181217 h 618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1504" h="6181217">
                <a:moveTo>
                  <a:pt x="0" y="0"/>
                </a:moveTo>
                <a:lnTo>
                  <a:pt x="12311504" y="0"/>
                </a:lnTo>
                <a:lnTo>
                  <a:pt x="12311504" y="3928670"/>
                </a:lnTo>
                <a:lnTo>
                  <a:pt x="1259856" y="6181217"/>
                </a:lnTo>
                <a:close/>
              </a:path>
            </a:pathLst>
          </a:cu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79632CE-9F73-453E-8420-FB3DE2DF5EB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581" r="28654" b="2308"/>
          <a:stretch>
            <a:fillRect/>
          </a:stretch>
        </p:blipFill>
        <p:spPr>
          <a:xfrm>
            <a:off x="4677248" y="0"/>
            <a:ext cx="7514753" cy="6858000"/>
          </a:xfrm>
          <a:custGeom>
            <a:avLst/>
            <a:gdLst>
              <a:gd name="connsiteX0" fmla="*/ 0 w 7514753"/>
              <a:gd name="connsiteY0" fmla="*/ 0 h 6858000"/>
              <a:gd name="connsiteX1" fmla="*/ 7514753 w 7514753"/>
              <a:gd name="connsiteY1" fmla="*/ 0 h 6858000"/>
              <a:gd name="connsiteX2" fmla="*/ 7514753 w 7514753"/>
              <a:gd name="connsiteY2" fmla="*/ 6858000 h 6858000"/>
              <a:gd name="connsiteX3" fmla="*/ 0 w 751475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4753" h="6858000">
                <a:moveTo>
                  <a:pt x="0" y="0"/>
                </a:moveTo>
                <a:lnTo>
                  <a:pt x="7514753" y="0"/>
                </a:lnTo>
                <a:lnTo>
                  <a:pt x="751475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77FAA36F-F80B-42BC-AC7D-8AE73EA12E30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42" b="46646"/>
          <a:stretch>
            <a:fillRect/>
          </a:stretch>
        </p:blipFill>
        <p:spPr>
          <a:xfrm rot="20455837">
            <a:off x="1502822" y="1329149"/>
            <a:ext cx="12001121" cy="6947918"/>
          </a:xfrm>
          <a:custGeom>
            <a:avLst/>
            <a:gdLst>
              <a:gd name="connsiteX0" fmla="*/ 10652312 w 12001121"/>
              <a:gd name="connsiteY0" fmla="*/ 0 h 6947918"/>
              <a:gd name="connsiteX1" fmla="*/ 12001121 w 12001121"/>
              <a:gd name="connsiteY1" fmla="*/ 466260 h 6947918"/>
              <a:gd name="connsiteX2" fmla="*/ 9760524 w 12001121"/>
              <a:gd name="connsiteY2" fmla="*/ 6947918 h 6947918"/>
              <a:gd name="connsiteX3" fmla="*/ 0 w 12001121"/>
              <a:gd name="connsiteY3" fmla="*/ 3573873 h 6947918"/>
              <a:gd name="connsiteX4" fmla="*/ 0 w 12001121"/>
              <a:gd name="connsiteY4" fmla="*/ 0 h 694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01121" h="6947918">
                <a:moveTo>
                  <a:pt x="10652312" y="0"/>
                </a:moveTo>
                <a:lnTo>
                  <a:pt x="12001121" y="466260"/>
                </a:lnTo>
                <a:lnTo>
                  <a:pt x="9760524" y="6947918"/>
                </a:lnTo>
                <a:lnTo>
                  <a:pt x="0" y="35738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19234E6-7433-4ED7-B9FA-DA7980A7A90D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603" t="33569" r="3976" b="1210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0" name="标题 1">
            <a:extLst>
              <a:ext uri="{FF2B5EF4-FFF2-40B4-BE49-F238E27FC236}">
                <a16:creationId xmlns:a16="http://schemas.microsoft.com/office/drawing/2014/main" id="{17F989E0-8B50-43A9-ABD5-76D7D8633D0A}"/>
              </a:ext>
            </a:extLst>
          </p:cNvPr>
          <p:cNvSpPr txBox="1">
            <a:spLocks/>
          </p:cNvSpPr>
          <p:nvPr/>
        </p:nvSpPr>
        <p:spPr>
          <a:xfrm>
            <a:off x="530252" y="509907"/>
            <a:ext cx="5565748" cy="8309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4000" b="1" dirty="0">
                <a:solidFill>
                  <a:schemeClr val="bg1"/>
                </a:solidFill>
              </a:rPr>
              <a:t>我心中的学生会</a:t>
            </a:r>
          </a:p>
        </p:txBody>
      </p:sp>
      <p:sp>
        <p:nvSpPr>
          <p:cNvPr id="21" name="circle round shape">
            <a:extLst>
              <a:ext uri="{FF2B5EF4-FFF2-40B4-BE49-F238E27FC236}">
                <a16:creationId xmlns:a16="http://schemas.microsoft.com/office/drawing/2014/main" id="{8D4AF244-FB15-466E-AB0B-7440D3D0372A}"/>
              </a:ext>
            </a:extLst>
          </p:cNvPr>
          <p:cNvSpPr/>
          <p:nvPr/>
        </p:nvSpPr>
        <p:spPr>
          <a:xfrm>
            <a:off x="3655510" y="-2068466"/>
            <a:ext cx="11897696" cy="1189767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22" name="circle round shape">
            <a:extLst>
              <a:ext uri="{FF2B5EF4-FFF2-40B4-BE49-F238E27FC236}">
                <a16:creationId xmlns:a16="http://schemas.microsoft.com/office/drawing/2014/main" id="{51740776-7550-45A2-A236-62C75FE125DB}"/>
              </a:ext>
            </a:extLst>
          </p:cNvPr>
          <p:cNvSpPr/>
          <p:nvPr/>
        </p:nvSpPr>
        <p:spPr>
          <a:xfrm>
            <a:off x="6127716" y="403736"/>
            <a:ext cx="6953284" cy="6953274"/>
          </a:xfrm>
          <a:prstGeom prst="ellipse">
            <a:avLst/>
          </a:prstGeom>
          <a:solidFill>
            <a:srgbClr val="F7F7F7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13E0D209-16B3-4D24-BE87-8B00CEDA0D69}"/>
              </a:ext>
            </a:extLst>
          </p:cNvPr>
          <p:cNvSpPr/>
          <p:nvPr/>
        </p:nvSpPr>
        <p:spPr>
          <a:xfrm>
            <a:off x="3647767" y="2576919"/>
            <a:ext cx="1493498" cy="1303455"/>
          </a:xfrm>
          <a:custGeom>
            <a:avLst/>
            <a:gdLst>
              <a:gd name="connsiteX0" fmla="*/ 0 w 2628900"/>
              <a:gd name="connsiteY0" fmla="*/ 0 h 323850"/>
              <a:gd name="connsiteX1" fmla="*/ 831850 w 2628900"/>
              <a:gd name="connsiteY1" fmla="*/ 50800 h 323850"/>
              <a:gd name="connsiteX2" fmla="*/ 1562100 w 2628900"/>
              <a:gd name="connsiteY2" fmla="*/ 266700 h 323850"/>
              <a:gd name="connsiteX3" fmla="*/ 2628900 w 2628900"/>
              <a:gd name="connsiteY3" fmla="*/ 32385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8900" h="323850">
                <a:moveTo>
                  <a:pt x="0" y="0"/>
                </a:moveTo>
                <a:cubicBezTo>
                  <a:pt x="285750" y="3175"/>
                  <a:pt x="571500" y="6350"/>
                  <a:pt x="831850" y="50800"/>
                </a:cubicBezTo>
                <a:cubicBezTo>
                  <a:pt x="1092200" y="95250"/>
                  <a:pt x="1262592" y="221192"/>
                  <a:pt x="1562100" y="266700"/>
                </a:cubicBezTo>
                <a:cubicBezTo>
                  <a:pt x="1861608" y="312208"/>
                  <a:pt x="2245254" y="318029"/>
                  <a:pt x="2628900" y="323850"/>
                </a:cubicBezTo>
              </a:path>
            </a:pathLst>
          </a:custGeom>
          <a:noFill/>
          <a:ln w="22225">
            <a:gradFill flip="none" rotWithShape="1"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22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66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EF99A906-B8F0-4C15-8194-8DACE43D2AD2}"/>
              </a:ext>
            </a:extLst>
          </p:cNvPr>
          <p:cNvSpPr/>
          <p:nvPr/>
        </p:nvSpPr>
        <p:spPr>
          <a:xfrm flipV="1">
            <a:off x="3647767" y="3880374"/>
            <a:ext cx="1493498" cy="1303455"/>
          </a:xfrm>
          <a:custGeom>
            <a:avLst/>
            <a:gdLst>
              <a:gd name="connsiteX0" fmla="*/ 0 w 2628900"/>
              <a:gd name="connsiteY0" fmla="*/ 0 h 323850"/>
              <a:gd name="connsiteX1" fmla="*/ 831850 w 2628900"/>
              <a:gd name="connsiteY1" fmla="*/ 50800 h 323850"/>
              <a:gd name="connsiteX2" fmla="*/ 1562100 w 2628900"/>
              <a:gd name="connsiteY2" fmla="*/ 266700 h 323850"/>
              <a:gd name="connsiteX3" fmla="*/ 2628900 w 2628900"/>
              <a:gd name="connsiteY3" fmla="*/ 32385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8900" h="323850">
                <a:moveTo>
                  <a:pt x="0" y="0"/>
                </a:moveTo>
                <a:cubicBezTo>
                  <a:pt x="285750" y="3175"/>
                  <a:pt x="571500" y="6350"/>
                  <a:pt x="831850" y="50800"/>
                </a:cubicBezTo>
                <a:cubicBezTo>
                  <a:pt x="1092200" y="95250"/>
                  <a:pt x="1262592" y="221192"/>
                  <a:pt x="1562100" y="266700"/>
                </a:cubicBezTo>
                <a:cubicBezTo>
                  <a:pt x="1861608" y="312208"/>
                  <a:pt x="2245254" y="318029"/>
                  <a:pt x="2628900" y="323850"/>
                </a:cubicBezTo>
              </a:path>
            </a:pathLst>
          </a:custGeom>
          <a:noFill/>
          <a:ln w="22225">
            <a:gradFill flip="none" rotWithShape="1"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22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66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BE532D6-253B-4935-BD7B-CB20E96633D8}"/>
              </a:ext>
            </a:extLst>
          </p:cNvPr>
          <p:cNvGrpSpPr/>
          <p:nvPr/>
        </p:nvGrpSpPr>
        <p:grpSpPr>
          <a:xfrm>
            <a:off x="5147542" y="3184869"/>
            <a:ext cx="1658942" cy="1378582"/>
            <a:chOff x="5147542" y="3184869"/>
            <a:chExt cx="1658942" cy="1378582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D50DAE6C-21D8-4D78-B1A9-9C302FE74958}"/>
                </a:ext>
              </a:extLst>
            </p:cNvPr>
            <p:cNvSpPr>
              <a:spLocks/>
            </p:cNvSpPr>
            <p:nvPr/>
          </p:nvSpPr>
          <p:spPr>
            <a:xfrm>
              <a:off x="5147542" y="3196661"/>
              <a:ext cx="1658942" cy="136679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EAD1AF8-A4ED-48BD-9497-80CB3D27C869}"/>
                </a:ext>
              </a:extLst>
            </p:cNvPr>
            <p:cNvSpPr txBox="1"/>
            <p:nvPr/>
          </p:nvSpPr>
          <p:spPr>
            <a:xfrm>
              <a:off x="5311087" y="3184869"/>
              <a:ext cx="1331854" cy="1378582"/>
            </a:xfrm>
            <a:prstGeom prst="rect">
              <a:avLst/>
            </a:prstGeom>
            <a:noFill/>
            <a:ln>
              <a:noFill/>
            </a:ln>
            <a:effectLst>
              <a:innerShdw blurRad="355600">
                <a:schemeClr val="accent1">
                  <a:lumMod val="75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微软雅黑 Light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000" dirty="0">
                  <a:solidFill>
                    <a:srgbClr val="046AC6"/>
                  </a:solidFill>
                  <a:latin typeface="+mj-ea"/>
                  <a:ea typeface="+mj-ea"/>
                </a:rPr>
                <a:t>紧密联系</a:t>
              </a:r>
              <a:endParaRPr lang="en-US" altLang="zh-CN" sz="2000" dirty="0">
                <a:solidFill>
                  <a:srgbClr val="046AC6"/>
                </a:solidFill>
                <a:latin typeface="+mj-ea"/>
                <a:ea typeface="+mj-ea"/>
              </a:endParaRPr>
            </a:p>
            <a:p>
              <a:r>
                <a:rPr lang="zh-CN" altLang="en-US" sz="2000" dirty="0">
                  <a:solidFill>
                    <a:srgbClr val="046AC6"/>
                  </a:solidFill>
                  <a:latin typeface="+mj-ea"/>
                  <a:ea typeface="+mj-ea"/>
                </a:rPr>
                <a:t>信息互通</a:t>
              </a:r>
              <a:endParaRPr lang="en-US" altLang="zh-CN" sz="2000" dirty="0">
                <a:solidFill>
                  <a:srgbClr val="046AC6"/>
                </a:solidFill>
                <a:latin typeface="+mj-ea"/>
                <a:ea typeface="+mj-ea"/>
              </a:endParaRPr>
            </a:p>
            <a:p>
              <a:r>
                <a:rPr lang="zh-CN" altLang="en-US" sz="2000" dirty="0">
                  <a:solidFill>
                    <a:srgbClr val="046AC6"/>
                  </a:solidFill>
                  <a:latin typeface="+mj-ea"/>
                  <a:ea typeface="+mj-ea"/>
                </a:rPr>
                <a:t>交流合作</a:t>
              </a:r>
              <a:endParaRPr lang="en-US" altLang="zh-CN" sz="2000" dirty="0">
                <a:solidFill>
                  <a:srgbClr val="046AC6"/>
                </a:solidFill>
                <a:latin typeface="+mj-ea"/>
                <a:ea typeface="+mj-ea"/>
              </a:endParaRPr>
            </a:p>
            <a:p>
              <a:r>
                <a:rPr lang="zh-CN" altLang="en-US" sz="2000" dirty="0">
                  <a:solidFill>
                    <a:srgbClr val="046AC6"/>
                  </a:solidFill>
                  <a:latin typeface="+mj-ea"/>
                  <a:ea typeface="+mj-ea"/>
                </a:rPr>
                <a:t>相互成就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305A151-7A08-46E9-9113-0C14C13202AC}"/>
              </a:ext>
            </a:extLst>
          </p:cNvPr>
          <p:cNvGrpSpPr/>
          <p:nvPr/>
        </p:nvGrpSpPr>
        <p:grpSpPr>
          <a:xfrm>
            <a:off x="6771462" y="3813322"/>
            <a:ext cx="875462" cy="134102"/>
            <a:chOff x="6771462" y="3813322"/>
            <a:chExt cx="875462" cy="134102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A9DD0A8B-0DE2-4754-A057-86C89A6DA7BF}"/>
                </a:ext>
              </a:extLst>
            </p:cNvPr>
            <p:cNvCxnSpPr>
              <a:cxnSpLocks/>
            </p:cNvCxnSpPr>
            <p:nvPr/>
          </p:nvCxnSpPr>
          <p:spPr>
            <a:xfrm>
              <a:off x="6771462" y="3880373"/>
              <a:ext cx="830197" cy="0"/>
            </a:xfrm>
            <a:prstGeom prst="line">
              <a:avLst/>
            </a:prstGeom>
            <a:noFill/>
            <a:ln w="22225"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71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9" name="箭头: V 形 38">
              <a:extLst>
                <a:ext uri="{FF2B5EF4-FFF2-40B4-BE49-F238E27FC236}">
                  <a16:creationId xmlns:a16="http://schemas.microsoft.com/office/drawing/2014/main" id="{47183DE3-B878-4F85-A51F-9C2E1F68098D}"/>
                </a:ext>
              </a:extLst>
            </p:cNvPr>
            <p:cNvSpPr/>
            <p:nvPr/>
          </p:nvSpPr>
          <p:spPr>
            <a:xfrm>
              <a:off x="7512822" y="3813322"/>
              <a:ext cx="134102" cy="134102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697824F-D7D5-4365-B8FC-E3412DAE0783}"/>
              </a:ext>
            </a:extLst>
          </p:cNvPr>
          <p:cNvGrpSpPr/>
          <p:nvPr/>
        </p:nvGrpSpPr>
        <p:grpSpPr>
          <a:xfrm>
            <a:off x="725809" y="1999711"/>
            <a:ext cx="2921958" cy="1062074"/>
            <a:chOff x="725809" y="1999711"/>
            <a:chExt cx="2921958" cy="1062074"/>
          </a:xfrm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6EA2F324-3C9B-497A-889B-4ECF8F4D4733}"/>
                </a:ext>
              </a:extLst>
            </p:cNvPr>
            <p:cNvSpPr/>
            <p:nvPr/>
          </p:nvSpPr>
          <p:spPr>
            <a:xfrm>
              <a:off x="725809" y="1999711"/>
              <a:ext cx="2921958" cy="106207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89844CB-5348-49BB-8404-BC4F81D4C010}"/>
                </a:ext>
              </a:extLst>
            </p:cNvPr>
            <p:cNvSpPr txBox="1"/>
            <p:nvPr/>
          </p:nvSpPr>
          <p:spPr>
            <a:xfrm>
              <a:off x="1716302" y="2330693"/>
              <a:ext cx="1723549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046AC6"/>
                  </a:solidFill>
                </a:rPr>
                <a:t>与校事学生会</a:t>
              </a:r>
              <a:endParaRPr lang="en-US" altLang="zh-CN" dirty="0">
                <a:solidFill>
                  <a:srgbClr val="046AC6"/>
                </a:solidFill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1DF0C644-B8A0-43E0-A51C-1A1CC81B41BB}"/>
                </a:ext>
              </a:extLst>
            </p:cNvPr>
            <p:cNvSpPr/>
            <p:nvPr/>
          </p:nvSpPr>
          <p:spPr>
            <a:xfrm>
              <a:off x="870160" y="2144064"/>
              <a:ext cx="773371" cy="77336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80000"/>
                    <a:lumOff val="20000"/>
                  </a:schemeClr>
                </a:gs>
                <a:gs pos="98000">
                  <a:schemeClr val="accent4">
                    <a:lumMod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3C195797-386D-45AB-9992-0E2B2ED659E9}"/>
                </a:ext>
              </a:extLst>
            </p:cNvPr>
            <p:cNvGrpSpPr/>
            <p:nvPr/>
          </p:nvGrpSpPr>
          <p:grpSpPr>
            <a:xfrm>
              <a:off x="1027638" y="2300825"/>
              <a:ext cx="458416" cy="459847"/>
              <a:chOff x="-1738313" y="5116513"/>
              <a:chExt cx="2543176" cy="2551112"/>
            </a:xfrm>
            <a:solidFill>
              <a:schemeClr val="bg1"/>
            </a:solidFill>
          </p:grpSpPr>
          <p:sp>
            <p:nvSpPr>
              <p:cNvPr id="78" name="Freeform 5">
                <a:extLst>
                  <a:ext uri="{FF2B5EF4-FFF2-40B4-BE49-F238E27FC236}">
                    <a16:creationId xmlns:a16="http://schemas.microsoft.com/office/drawing/2014/main" id="{DDD39B12-E190-4566-8440-70435CA7BD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8313" y="6934200"/>
                <a:ext cx="1136650" cy="733425"/>
              </a:xfrm>
              <a:custGeom>
                <a:avLst/>
                <a:gdLst>
                  <a:gd name="T0" fmla="*/ 218 w 301"/>
                  <a:gd name="T1" fmla="*/ 14 h 194"/>
                  <a:gd name="T2" fmla="*/ 182 w 301"/>
                  <a:gd name="T3" fmla="*/ 23 h 194"/>
                  <a:gd name="T4" fmla="*/ 129 w 301"/>
                  <a:gd name="T5" fmla="*/ 113 h 194"/>
                  <a:gd name="T6" fmla="*/ 139 w 301"/>
                  <a:gd name="T7" fmla="*/ 114 h 194"/>
                  <a:gd name="T8" fmla="*/ 151 w 301"/>
                  <a:gd name="T9" fmla="*/ 114 h 194"/>
                  <a:gd name="T10" fmla="*/ 151 w 301"/>
                  <a:gd name="T11" fmla="*/ 102 h 194"/>
                  <a:gd name="T12" fmla="*/ 197 w 301"/>
                  <a:gd name="T13" fmla="*/ 43 h 194"/>
                  <a:gd name="T14" fmla="*/ 204 w 301"/>
                  <a:gd name="T15" fmla="*/ 41 h 194"/>
                  <a:gd name="T16" fmla="*/ 257 w 301"/>
                  <a:gd name="T17" fmla="*/ 29 h 194"/>
                  <a:gd name="T18" fmla="*/ 271 w 301"/>
                  <a:gd name="T19" fmla="*/ 97 h 194"/>
                  <a:gd name="T20" fmla="*/ 295 w 301"/>
                  <a:gd name="T21" fmla="*/ 83 h 194"/>
                  <a:gd name="T22" fmla="*/ 301 w 301"/>
                  <a:gd name="T23" fmla="*/ 105 h 194"/>
                  <a:gd name="T24" fmla="*/ 292 w 301"/>
                  <a:gd name="T25" fmla="*/ 194 h 194"/>
                  <a:gd name="T26" fmla="*/ 232 w 301"/>
                  <a:gd name="T27" fmla="*/ 194 h 194"/>
                  <a:gd name="T28" fmla="*/ 232 w 301"/>
                  <a:gd name="T29" fmla="*/ 103 h 194"/>
                  <a:gd name="T30" fmla="*/ 209 w 301"/>
                  <a:gd name="T31" fmla="*/ 103 h 194"/>
                  <a:gd name="T32" fmla="*/ 209 w 301"/>
                  <a:gd name="T33" fmla="*/ 194 h 194"/>
                  <a:gd name="T34" fmla="*/ 151 w 301"/>
                  <a:gd name="T35" fmla="*/ 194 h 194"/>
                  <a:gd name="T36" fmla="*/ 151 w 301"/>
                  <a:gd name="T37" fmla="*/ 174 h 194"/>
                  <a:gd name="T38" fmla="*/ 113 w 301"/>
                  <a:gd name="T39" fmla="*/ 137 h 194"/>
                  <a:gd name="T40" fmla="*/ 70 w 301"/>
                  <a:gd name="T41" fmla="*/ 137 h 194"/>
                  <a:gd name="T42" fmla="*/ 70 w 301"/>
                  <a:gd name="T43" fmla="*/ 56 h 194"/>
                  <a:gd name="T44" fmla="*/ 47 w 301"/>
                  <a:gd name="T45" fmla="*/ 56 h 194"/>
                  <a:gd name="T46" fmla="*/ 47 w 301"/>
                  <a:gd name="T47" fmla="*/ 136 h 194"/>
                  <a:gd name="T48" fmla="*/ 1 w 301"/>
                  <a:gd name="T49" fmla="*/ 136 h 194"/>
                  <a:gd name="T50" fmla="*/ 1 w 301"/>
                  <a:gd name="T51" fmla="*/ 129 h 194"/>
                  <a:gd name="T52" fmla="*/ 1 w 301"/>
                  <a:gd name="T53" fmla="*/ 58 h 194"/>
                  <a:gd name="T54" fmla="*/ 27 w 301"/>
                  <a:gd name="T55" fmla="*/ 22 h 194"/>
                  <a:gd name="T56" fmla="*/ 93 w 301"/>
                  <a:gd name="T57" fmla="*/ 2 h 194"/>
                  <a:gd name="T58" fmla="*/ 104 w 301"/>
                  <a:gd name="T59" fmla="*/ 5 h 194"/>
                  <a:gd name="T60" fmla="*/ 174 w 301"/>
                  <a:gd name="T61" fmla="*/ 6 h 194"/>
                  <a:gd name="T62" fmla="*/ 188 w 301"/>
                  <a:gd name="T63" fmla="*/ 3 h 194"/>
                  <a:gd name="T64" fmla="*/ 219 w 301"/>
                  <a:gd name="T65" fmla="*/ 12 h 194"/>
                  <a:gd name="T66" fmla="*/ 218 w 301"/>
                  <a:gd name="T67" fmla="*/ 1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1" h="194">
                    <a:moveTo>
                      <a:pt x="218" y="14"/>
                    </a:moveTo>
                    <a:cubicBezTo>
                      <a:pt x="206" y="17"/>
                      <a:pt x="194" y="19"/>
                      <a:pt x="182" y="23"/>
                    </a:cubicBezTo>
                    <a:cubicBezTo>
                      <a:pt x="145" y="36"/>
                      <a:pt x="123" y="74"/>
                      <a:pt x="129" y="113"/>
                    </a:cubicBezTo>
                    <a:cubicBezTo>
                      <a:pt x="133" y="113"/>
                      <a:pt x="136" y="114"/>
                      <a:pt x="139" y="114"/>
                    </a:cubicBezTo>
                    <a:cubicBezTo>
                      <a:pt x="143" y="114"/>
                      <a:pt x="146" y="114"/>
                      <a:pt x="151" y="114"/>
                    </a:cubicBezTo>
                    <a:cubicBezTo>
                      <a:pt x="151" y="109"/>
                      <a:pt x="151" y="106"/>
                      <a:pt x="151" y="102"/>
                    </a:cubicBezTo>
                    <a:cubicBezTo>
                      <a:pt x="152" y="72"/>
                      <a:pt x="168" y="51"/>
                      <a:pt x="197" y="43"/>
                    </a:cubicBezTo>
                    <a:cubicBezTo>
                      <a:pt x="199" y="42"/>
                      <a:pt x="201" y="42"/>
                      <a:pt x="204" y="41"/>
                    </a:cubicBezTo>
                    <a:cubicBezTo>
                      <a:pt x="221" y="37"/>
                      <a:pt x="238" y="33"/>
                      <a:pt x="257" y="29"/>
                    </a:cubicBezTo>
                    <a:cubicBezTo>
                      <a:pt x="262" y="52"/>
                      <a:pt x="266" y="74"/>
                      <a:pt x="271" y="97"/>
                    </a:cubicBezTo>
                    <a:cubicBezTo>
                      <a:pt x="279" y="92"/>
                      <a:pt x="286" y="88"/>
                      <a:pt x="295" y="83"/>
                    </a:cubicBezTo>
                    <a:cubicBezTo>
                      <a:pt x="297" y="91"/>
                      <a:pt x="301" y="98"/>
                      <a:pt x="301" y="105"/>
                    </a:cubicBezTo>
                    <a:cubicBezTo>
                      <a:pt x="299" y="134"/>
                      <a:pt x="295" y="164"/>
                      <a:pt x="292" y="194"/>
                    </a:cubicBezTo>
                    <a:cubicBezTo>
                      <a:pt x="272" y="194"/>
                      <a:pt x="253" y="194"/>
                      <a:pt x="232" y="194"/>
                    </a:cubicBezTo>
                    <a:cubicBezTo>
                      <a:pt x="232" y="164"/>
                      <a:pt x="232" y="134"/>
                      <a:pt x="232" y="103"/>
                    </a:cubicBezTo>
                    <a:cubicBezTo>
                      <a:pt x="224" y="103"/>
                      <a:pt x="217" y="103"/>
                      <a:pt x="209" y="103"/>
                    </a:cubicBezTo>
                    <a:cubicBezTo>
                      <a:pt x="209" y="133"/>
                      <a:pt x="209" y="163"/>
                      <a:pt x="209" y="194"/>
                    </a:cubicBezTo>
                    <a:cubicBezTo>
                      <a:pt x="190" y="194"/>
                      <a:pt x="171" y="194"/>
                      <a:pt x="151" y="194"/>
                    </a:cubicBezTo>
                    <a:cubicBezTo>
                      <a:pt x="151" y="187"/>
                      <a:pt x="151" y="181"/>
                      <a:pt x="151" y="174"/>
                    </a:cubicBezTo>
                    <a:cubicBezTo>
                      <a:pt x="151" y="151"/>
                      <a:pt x="137" y="137"/>
                      <a:pt x="113" y="137"/>
                    </a:cubicBezTo>
                    <a:cubicBezTo>
                      <a:pt x="99" y="137"/>
                      <a:pt x="85" y="137"/>
                      <a:pt x="70" y="137"/>
                    </a:cubicBezTo>
                    <a:cubicBezTo>
                      <a:pt x="70" y="110"/>
                      <a:pt x="70" y="83"/>
                      <a:pt x="70" y="56"/>
                    </a:cubicBezTo>
                    <a:cubicBezTo>
                      <a:pt x="62" y="56"/>
                      <a:pt x="55" y="56"/>
                      <a:pt x="47" y="56"/>
                    </a:cubicBezTo>
                    <a:cubicBezTo>
                      <a:pt x="47" y="83"/>
                      <a:pt x="47" y="109"/>
                      <a:pt x="47" y="136"/>
                    </a:cubicBezTo>
                    <a:cubicBezTo>
                      <a:pt x="32" y="136"/>
                      <a:pt x="17" y="136"/>
                      <a:pt x="1" y="136"/>
                    </a:cubicBezTo>
                    <a:cubicBezTo>
                      <a:pt x="1" y="134"/>
                      <a:pt x="1" y="131"/>
                      <a:pt x="1" y="129"/>
                    </a:cubicBezTo>
                    <a:cubicBezTo>
                      <a:pt x="0" y="105"/>
                      <a:pt x="0" y="82"/>
                      <a:pt x="1" y="58"/>
                    </a:cubicBezTo>
                    <a:cubicBezTo>
                      <a:pt x="1" y="40"/>
                      <a:pt x="9" y="28"/>
                      <a:pt x="27" y="22"/>
                    </a:cubicBezTo>
                    <a:cubicBezTo>
                      <a:pt x="49" y="15"/>
                      <a:pt x="71" y="8"/>
                      <a:pt x="93" y="2"/>
                    </a:cubicBezTo>
                    <a:cubicBezTo>
                      <a:pt x="97" y="1"/>
                      <a:pt x="102" y="3"/>
                      <a:pt x="104" y="5"/>
                    </a:cubicBezTo>
                    <a:cubicBezTo>
                      <a:pt x="125" y="26"/>
                      <a:pt x="153" y="26"/>
                      <a:pt x="174" y="6"/>
                    </a:cubicBezTo>
                    <a:cubicBezTo>
                      <a:pt x="178" y="1"/>
                      <a:pt x="182" y="0"/>
                      <a:pt x="188" y="3"/>
                    </a:cubicBezTo>
                    <a:cubicBezTo>
                      <a:pt x="198" y="6"/>
                      <a:pt x="208" y="9"/>
                      <a:pt x="219" y="12"/>
                    </a:cubicBezTo>
                    <a:cubicBezTo>
                      <a:pt x="219" y="12"/>
                      <a:pt x="218" y="13"/>
                      <a:pt x="2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9" name="Freeform 6">
                <a:extLst>
                  <a:ext uri="{FF2B5EF4-FFF2-40B4-BE49-F238E27FC236}">
                    <a16:creationId xmlns:a16="http://schemas.microsoft.com/office/drawing/2014/main" id="{21263CA2-5B3A-453F-866A-1E628E1452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3375" y="6934200"/>
                <a:ext cx="1138238" cy="733425"/>
              </a:xfrm>
              <a:custGeom>
                <a:avLst/>
                <a:gdLst>
                  <a:gd name="T0" fmla="*/ 150 w 301"/>
                  <a:gd name="T1" fmla="*/ 113 h 194"/>
                  <a:gd name="T2" fmla="*/ 172 w 301"/>
                  <a:gd name="T3" fmla="*/ 113 h 194"/>
                  <a:gd name="T4" fmla="*/ 150 w 301"/>
                  <a:gd name="T5" fmla="*/ 43 h 194"/>
                  <a:gd name="T6" fmla="*/ 82 w 301"/>
                  <a:gd name="T7" fmla="*/ 12 h 194"/>
                  <a:gd name="T8" fmla="*/ 121 w 301"/>
                  <a:gd name="T9" fmla="*/ 1 h 194"/>
                  <a:gd name="T10" fmla="*/ 126 w 301"/>
                  <a:gd name="T11" fmla="*/ 4 h 194"/>
                  <a:gd name="T12" fmla="*/ 196 w 301"/>
                  <a:gd name="T13" fmla="*/ 5 h 194"/>
                  <a:gd name="T14" fmla="*/ 210 w 301"/>
                  <a:gd name="T15" fmla="*/ 2 h 194"/>
                  <a:gd name="T16" fmla="*/ 273 w 301"/>
                  <a:gd name="T17" fmla="*/ 21 h 194"/>
                  <a:gd name="T18" fmla="*/ 301 w 301"/>
                  <a:gd name="T19" fmla="*/ 60 h 194"/>
                  <a:gd name="T20" fmla="*/ 301 w 301"/>
                  <a:gd name="T21" fmla="*/ 136 h 194"/>
                  <a:gd name="T22" fmla="*/ 255 w 301"/>
                  <a:gd name="T23" fmla="*/ 136 h 194"/>
                  <a:gd name="T24" fmla="*/ 255 w 301"/>
                  <a:gd name="T25" fmla="*/ 56 h 194"/>
                  <a:gd name="T26" fmla="*/ 232 w 301"/>
                  <a:gd name="T27" fmla="*/ 56 h 194"/>
                  <a:gd name="T28" fmla="*/ 232 w 301"/>
                  <a:gd name="T29" fmla="*/ 137 h 194"/>
                  <a:gd name="T30" fmla="*/ 187 w 301"/>
                  <a:gd name="T31" fmla="*/ 137 h 194"/>
                  <a:gd name="T32" fmla="*/ 154 w 301"/>
                  <a:gd name="T33" fmla="*/ 157 h 194"/>
                  <a:gd name="T34" fmla="*/ 151 w 301"/>
                  <a:gd name="T35" fmla="*/ 175 h 194"/>
                  <a:gd name="T36" fmla="*/ 150 w 301"/>
                  <a:gd name="T37" fmla="*/ 194 h 194"/>
                  <a:gd name="T38" fmla="*/ 93 w 301"/>
                  <a:gd name="T39" fmla="*/ 194 h 194"/>
                  <a:gd name="T40" fmla="*/ 93 w 301"/>
                  <a:gd name="T41" fmla="*/ 103 h 194"/>
                  <a:gd name="T42" fmla="*/ 69 w 301"/>
                  <a:gd name="T43" fmla="*/ 103 h 194"/>
                  <a:gd name="T44" fmla="*/ 69 w 301"/>
                  <a:gd name="T45" fmla="*/ 194 h 194"/>
                  <a:gd name="T46" fmla="*/ 10 w 301"/>
                  <a:gd name="T47" fmla="*/ 194 h 194"/>
                  <a:gd name="T48" fmla="*/ 1 w 301"/>
                  <a:gd name="T49" fmla="*/ 121 h 194"/>
                  <a:gd name="T50" fmla="*/ 7 w 301"/>
                  <a:gd name="T51" fmla="*/ 84 h 194"/>
                  <a:gd name="T52" fmla="*/ 31 w 301"/>
                  <a:gd name="T53" fmla="*/ 97 h 194"/>
                  <a:gd name="T54" fmla="*/ 44 w 301"/>
                  <a:gd name="T55" fmla="*/ 29 h 194"/>
                  <a:gd name="T56" fmla="*/ 106 w 301"/>
                  <a:gd name="T57" fmla="*/ 43 h 194"/>
                  <a:gd name="T58" fmla="*/ 150 w 301"/>
                  <a:gd name="T59" fmla="*/ 101 h 194"/>
                  <a:gd name="T60" fmla="*/ 150 w 301"/>
                  <a:gd name="T61" fmla="*/ 113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01" h="194">
                    <a:moveTo>
                      <a:pt x="150" y="113"/>
                    </a:moveTo>
                    <a:cubicBezTo>
                      <a:pt x="159" y="113"/>
                      <a:pt x="165" y="113"/>
                      <a:pt x="172" y="113"/>
                    </a:cubicBezTo>
                    <a:cubicBezTo>
                      <a:pt x="175" y="86"/>
                      <a:pt x="169" y="63"/>
                      <a:pt x="150" y="43"/>
                    </a:cubicBezTo>
                    <a:cubicBezTo>
                      <a:pt x="132" y="24"/>
                      <a:pt x="107" y="19"/>
                      <a:pt x="82" y="12"/>
                    </a:cubicBezTo>
                    <a:cubicBezTo>
                      <a:pt x="95" y="8"/>
                      <a:pt x="108" y="4"/>
                      <a:pt x="121" y="1"/>
                    </a:cubicBezTo>
                    <a:cubicBezTo>
                      <a:pt x="122" y="0"/>
                      <a:pt x="125" y="3"/>
                      <a:pt x="126" y="4"/>
                    </a:cubicBezTo>
                    <a:cubicBezTo>
                      <a:pt x="148" y="26"/>
                      <a:pt x="175" y="27"/>
                      <a:pt x="196" y="5"/>
                    </a:cubicBezTo>
                    <a:cubicBezTo>
                      <a:pt x="201" y="1"/>
                      <a:pt x="204" y="1"/>
                      <a:pt x="210" y="2"/>
                    </a:cubicBezTo>
                    <a:cubicBezTo>
                      <a:pt x="230" y="9"/>
                      <a:pt x="252" y="15"/>
                      <a:pt x="273" y="21"/>
                    </a:cubicBezTo>
                    <a:cubicBezTo>
                      <a:pt x="292" y="27"/>
                      <a:pt x="301" y="39"/>
                      <a:pt x="301" y="60"/>
                    </a:cubicBezTo>
                    <a:cubicBezTo>
                      <a:pt x="301" y="85"/>
                      <a:pt x="301" y="110"/>
                      <a:pt x="301" y="136"/>
                    </a:cubicBezTo>
                    <a:cubicBezTo>
                      <a:pt x="285" y="136"/>
                      <a:pt x="271" y="136"/>
                      <a:pt x="255" y="136"/>
                    </a:cubicBezTo>
                    <a:cubicBezTo>
                      <a:pt x="255" y="110"/>
                      <a:pt x="255" y="83"/>
                      <a:pt x="255" y="56"/>
                    </a:cubicBezTo>
                    <a:cubicBezTo>
                      <a:pt x="246" y="56"/>
                      <a:pt x="239" y="56"/>
                      <a:pt x="232" y="56"/>
                    </a:cubicBezTo>
                    <a:cubicBezTo>
                      <a:pt x="232" y="83"/>
                      <a:pt x="232" y="109"/>
                      <a:pt x="232" y="137"/>
                    </a:cubicBezTo>
                    <a:cubicBezTo>
                      <a:pt x="216" y="137"/>
                      <a:pt x="202" y="137"/>
                      <a:pt x="187" y="137"/>
                    </a:cubicBezTo>
                    <a:cubicBezTo>
                      <a:pt x="172" y="137"/>
                      <a:pt x="160" y="143"/>
                      <a:pt x="154" y="157"/>
                    </a:cubicBezTo>
                    <a:cubicBezTo>
                      <a:pt x="152" y="162"/>
                      <a:pt x="151" y="169"/>
                      <a:pt x="151" y="175"/>
                    </a:cubicBezTo>
                    <a:cubicBezTo>
                      <a:pt x="150" y="181"/>
                      <a:pt x="150" y="188"/>
                      <a:pt x="150" y="194"/>
                    </a:cubicBezTo>
                    <a:cubicBezTo>
                      <a:pt x="131" y="194"/>
                      <a:pt x="112" y="194"/>
                      <a:pt x="93" y="194"/>
                    </a:cubicBezTo>
                    <a:cubicBezTo>
                      <a:pt x="93" y="164"/>
                      <a:pt x="93" y="134"/>
                      <a:pt x="93" y="103"/>
                    </a:cubicBezTo>
                    <a:cubicBezTo>
                      <a:pt x="84" y="103"/>
                      <a:pt x="77" y="103"/>
                      <a:pt x="69" y="103"/>
                    </a:cubicBezTo>
                    <a:cubicBezTo>
                      <a:pt x="69" y="134"/>
                      <a:pt x="69" y="164"/>
                      <a:pt x="69" y="194"/>
                    </a:cubicBezTo>
                    <a:cubicBezTo>
                      <a:pt x="49" y="194"/>
                      <a:pt x="30" y="194"/>
                      <a:pt x="10" y="194"/>
                    </a:cubicBezTo>
                    <a:cubicBezTo>
                      <a:pt x="7" y="170"/>
                      <a:pt x="5" y="145"/>
                      <a:pt x="1" y="121"/>
                    </a:cubicBezTo>
                    <a:cubicBezTo>
                      <a:pt x="0" y="108"/>
                      <a:pt x="0" y="96"/>
                      <a:pt x="7" y="84"/>
                    </a:cubicBezTo>
                    <a:cubicBezTo>
                      <a:pt x="15" y="88"/>
                      <a:pt x="22" y="92"/>
                      <a:pt x="31" y="97"/>
                    </a:cubicBezTo>
                    <a:cubicBezTo>
                      <a:pt x="35" y="74"/>
                      <a:pt x="40" y="52"/>
                      <a:pt x="44" y="29"/>
                    </a:cubicBezTo>
                    <a:cubicBezTo>
                      <a:pt x="66" y="34"/>
                      <a:pt x="86" y="38"/>
                      <a:pt x="106" y="43"/>
                    </a:cubicBezTo>
                    <a:cubicBezTo>
                      <a:pt x="134" y="51"/>
                      <a:pt x="149" y="72"/>
                      <a:pt x="150" y="101"/>
                    </a:cubicBezTo>
                    <a:cubicBezTo>
                      <a:pt x="151" y="105"/>
                      <a:pt x="150" y="109"/>
                      <a:pt x="15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0" name="Freeform 7">
                <a:extLst>
                  <a:ext uri="{FF2B5EF4-FFF2-40B4-BE49-F238E27FC236}">
                    <a16:creationId xmlns:a16="http://schemas.microsoft.com/office/drawing/2014/main" id="{98432FC3-D44C-4D7C-BDE6-6C2AB20EA8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8213" y="5826125"/>
                <a:ext cx="911225" cy="492125"/>
              </a:xfrm>
              <a:custGeom>
                <a:avLst/>
                <a:gdLst>
                  <a:gd name="T0" fmla="*/ 10 w 241"/>
                  <a:gd name="T1" fmla="*/ 129 h 130"/>
                  <a:gd name="T2" fmla="*/ 113 w 241"/>
                  <a:gd name="T3" fmla="*/ 2 h 130"/>
                  <a:gd name="T4" fmla="*/ 202 w 241"/>
                  <a:gd name="T5" fmla="*/ 37 h 130"/>
                  <a:gd name="T6" fmla="*/ 218 w 241"/>
                  <a:gd name="T7" fmla="*/ 48 h 130"/>
                  <a:gd name="T8" fmla="*/ 240 w 241"/>
                  <a:gd name="T9" fmla="*/ 81 h 130"/>
                  <a:gd name="T10" fmla="*/ 241 w 241"/>
                  <a:gd name="T11" fmla="*/ 130 h 130"/>
                  <a:gd name="T12" fmla="*/ 193 w 241"/>
                  <a:gd name="T13" fmla="*/ 117 h 130"/>
                  <a:gd name="T14" fmla="*/ 187 w 241"/>
                  <a:gd name="T15" fmla="*/ 112 h 130"/>
                  <a:gd name="T16" fmla="*/ 176 w 241"/>
                  <a:gd name="T17" fmla="*/ 89 h 130"/>
                  <a:gd name="T18" fmla="*/ 156 w 241"/>
                  <a:gd name="T19" fmla="*/ 100 h 130"/>
                  <a:gd name="T20" fmla="*/ 90 w 241"/>
                  <a:gd name="T21" fmla="*/ 117 h 130"/>
                  <a:gd name="T22" fmla="*/ 61 w 241"/>
                  <a:gd name="T23" fmla="*/ 117 h 130"/>
                  <a:gd name="T24" fmla="*/ 10 w 241"/>
                  <a:gd name="T25" fmla="*/ 12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1" h="130">
                    <a:moveTo>
                      <a:pt x="10" y="129"/>
                    </a:moveTo>
                    <a:cubicBezTo>
                      <a:pt x="0" y="66"/>
                      <a:pt x="51" y="4"/>
                      <a:pt x="113" y="2"/>
                    </a:cubicBezTo>
                    <a:cubicBezTo>
                      <a:pt x="148" y="0"/>
                      <a:pt x="178" y="12"/>
                      <a:pt x="202" y="37"/>
                    </a:cubicBezTo>
                    <a:cubicBezTo>
                      <a:pt x="207" y="42"/>
                      <a:pt x="212" y="45"/>
                      <a:pt x="218" y="48"/>
                    </a:cubicBezTo>
                    <a:cubicBezTo>
                      <a:pt x="231" y="56"/>
                      <a:pt x="239" y="66"/>
                      <a:pt x="240" y="81"/>
                    </a:cubicBezTo>
                    <a:cubicBezTo>
                      <a:pt x="241" y="96"/>
                      <a:pt x="241" y="112"/>
                      <a:pt x="241" y="130"/>
                    </a:cubicBezTo>
                    <a:cubicBezTo>
                      <a:pt x="226" y="118"/>
                      <a:pt x="209" y="117"/>
                      <a:pt x="193" y="117"/>
                    </a:cubicBezTo>
                    <a:cubicBezTo>
                      <a:pt x="191" y="117"/>
                      <a:pt x="188" y="114"/>
                      <a:pt x="187" y="112"/>
                    </a:cubicBezTo>
                    <a:cubicBezTo>
                      <a:pt x="183" y="104"/>
                      <a:pt x="180" y="97"/>
                      <a:pt x="176" y="89"/>
                    </a:cubicBezTo>
                    <a:cubicBezTo>
                      <a:pt x="169" y="93"/>
                      <a:pt x="163" y="97"/>
                      <a:pt x="156" y="100"/>
                    </a:cubicBezTo>
                    <a:cubicBezTo>
                      <a:pt x="136" y="113"/>
                      <a:pt x="114" y="117"/>
                      <a:pt x="90" y="117"/>
                    </a:cubicBezTo>
                    <a:cubicBezTo>
                      <a:pt x="81" y="117"/>
                      <a:pt x="71" y="117"/>
                      <a:pt x="61" y="117"/>
                    </a:cubicBezTo>
                    <a:cubicBezTo>
                      <a:pt x="43" y="116"/>
                      <a:pt x="25" y="117"/>
                      <a:pt x="10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1" name="Freeform 8">
                <a:extLst>
                  <a:ext uri="{FF2B5EF4-FFF2-40B4-BE49-F238E27FC236}">
                    <a16:creationId xmlns:a16="http://schemas.microsoft.com/office/drawing/2014/main" id="{E6C2DC0A-935F-4987-9922-4438838526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0250" y="6288088"/>
                <a:ext cx="533400" cy="558800"/>
              </a:xfrm>
              <a:custGeom>
                <a:avLst/>
                <a:gdLst>
                  <a:gd name="T0" fmla="*/ 1 w 141"/>
                  <a:gd name="T1" fmla="*/ 18 h 148"/>
                  <a:gd name="T2" fmla="*/ 111 w 141"/>
                  <a:gd name="T3" fmla="*/ 0 h 148"/>
                  <a:gd name="T4" fmla="*/ 141 w 141"/>
                  <a:gd name="T5" fmla="*/ 16 h 148"/>
                  <a:gd name="T6" fmla="*/ 135 w 141"/>
                  <a:gd name="T7" fmla="*/ 96 h 148"/>
                  <a:gd name="T8" fmla="*/ 65 w 141"/>
                  <a:gd name="T9" fmla="*/ 146 h 148"/>
                  <a:gd name="T10" fmla="*/ 2 w 141"/>
                  <a:gd name="T11" fmla="*/ 85 h 148"/>
                  <a:gd name="T12" fmla="*/ 1 w 141"/>
                  <a:gd name="T13" fmla="*/ 1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48">
                    <a:moveTo>
                      <a:pt x="1" y="18"/>
                    </a:moveTo>
                    <a:cubicBezTo>
                      <a:pt x="39" y="19"/>
                      <a:pt x="76" y="19"/>
                      <a:pt x="111" y="0"/>
                    </a:cubicBezTo>
                    <a:cubicBezTo>
                      <a:pt x="117" y="11"/>
                      <a:pt x="121" y="25"/>
                      <a:pt x="141" y="16"/>
                    </a:cubicBezTo>
                    <a:cubicBezTo>
                      <a:pt x="139" y="45"/>
                      <a:pt x="140" y="71"/>
                      <a:pt x="135" y="96"/>
                    </a:cubicBezTo>
                    <a:cubicBezTo>
                      <a:pt x="129" y="127"/>
                      <a:pt x="96" y="148"/>
                      <a:pt x="65" y="146"/>
                    </a:cubicBezTo>
                    <a:cubicBezTo>
                      <a:pt x="31" y="143"/>
                      <a:pt x="4" y="118"/>
                      <a:pt x="2" y="85"/>
                    </a:cubicBezTo>
                    <a:cubicBezTo>
                      <a:pt x="0" y="63"/>
                      <a:pt x="1" y="41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2" name="Freeform 9">
                <a:extLst>
                  <a:ext uri="{FF2B5EF4-FFF2-40B4-BE49-F238E27FC236}">
                    <a16:creationId xmlns:a16="http://schemas.microsoft.com/office/drawing/2014/main" id="{D66C9CE7-1C69-47A2-ABCD-7627750533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8313" y="5883275"/>
                <a:ext cx="846138" cy="514350"/>
              </a:xfrm>
              <a:custGeom>
                <a:avLst/>
                <a:gdLst>
                  <a:gd name="T0" fmla="*/ 224 w 224"/>
                  <a:gd name="T1" fmla="*/ 13 h 136"/>
                  <a:gd name="T2" fmla="*/ 196 w 224"/>
                  <a:gd name="T3" fmla="*/ 78 h 136"/>
                  <a:gd name="T4" fmla="*/ 58 w 224"/>
                  <a:gd name="T5" fmla="*/ 136 h 136"/>
                  <a:gd name="T6" fmla="*/ 1 w 224"/>
                  <a:gd name="T7" fmla="*/ 136 h 136"/>
                  <a:gd name="T8" fmla="*/ 1 w 224"/>
                  <a:gd name="T9" fmla="*/ 129 h 136"/>
                  <a:gd name="T10" fmla="*/ 1 w 224"/>
                  <a:gd name="T11" fmla="*/ 58 h 136"/>
                  <a:gd name="T12" fmla="*/ 26 w 224"/>
                  <a:gd name="T13" fmla="*/ 22 h 136"/>
                  <a:gd name="T14" fmla="*/ 93 w 224"/>
                  <a:gd name="T15" fmla="*/ 2 h 136"/>
                  <a:gd name="T16" fmla="*/ 104 w 224"/>
                  <a:gd name="T17" fmla="*/ 5 h 136"/>
                  <a:gd name="T18" fmla="*/ 174 w 224"/>
                  <a:gd name="T19" fmla="*/ 6 h 136"/>
                  <a:gd name="T20" fmla="*/ 188 w 224"/>
                  <a:gd name="T21" fmla="*/ 2 h 136"/>
                  <a:gd name="T22" fmla="*/ 224 w 224"/>
                  <a:gd name="T23" fmla="*/ 1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4" h="136">
                    <a:moveTo>
                      <a:pt x="224" y="13"/>
                    </a:moveTo>
                    <a:cubicBezTo>
                      <a:pt x="214" y="35"/>
                      <a:pt x="205" y="57"/>
                      <a:pt x="196" y="78"/>
                    </a:cubicBezTo>
                    <a:cubicBezTo>
                      <a:pt x="142" y="28"/>
                      <a:pt x="61" y="67"/>
                      <a:pt x="58" y="136"/>
                    </a:cubicBezTo>
                    <a:cubicBezTo>
                      <a:pt x="40" y="136"/>
                      <a:pt x="21" y="136"/>
                      <a:pt x="1" y="136"/>
                    </a:cubicBezTo>
                    <a:cubicBezTo>
                      <a:pt x="1" y="134"/>
                      <a:pt x="1" y="131"/>
                      <a:pt x="1" y="129"/>
                    </a:cubicBezTo>
                    <a:cubicBezTo>
                      <a:pt x="0" y="105"/>
                      <a:pt x="0" y="82"/>
                      <a:pt x="1" y="58"/>
                    </a:cubicBezTo>
                    <a:cubicBezTo>
                      <a:pt x="1" y="39"/>
                      <a:pt x="9" y="28"/>
                      <a:pt x="26" y="22"/>
                    </a:cubicBezTo>
                    <a:cubicBezTo>
                      <a:pt x="49" y="15"/>
                      <a:pt x="71" y="8"/>
                      <a:pt x="93" y="2"/>
                    </a:cubicBezTo>
                    <a:cubicBezTo>
                      <a:pt x="96" y="1"/>
                      <a:pt x="102" y="3"/>
                      <a:pt x="104" y="5"/>
                    </a:cubicBezTo>
                    <a:cubicBezTo>
                      <a:pt x="125" y="25"/>
                      <a:pt x="153" y="26"/>
                      <a:pt x="174" y="6"/>
                    </a:cubicBezTo>
                    <a:cubicBezTo>
                      <a:pt x="178" y="1"/>
                      <a:pt x="182" y="0"/>
                      <a:pt x="188" y="2"/>
                    </a:cubicBezTo>
                    <a:cubicBezTo>
                      <a:pt x="200" y="7"/>
                      <a:pt x="213" y="10"/>
                      <a:pt x="22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3" name="Freeform 10">
                <a:extLst>
                  <a:ext uri="{FF2B5EF4-FFF2-40B4-BE49-F238E27FC236}">
                    <a16:creationId xmlns:a16="http://schemas.microsoft.com/office/drawing/2014/main" id="{06CE6DC8-8C3B-4DCF-A3B7-19A66B8BF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150" y="5883275"/>
                <a:ext cx="862013" cy="514350"/>
              </a:xfrm>
              <a:custGeom>
                <a:avLst/>
                <a:gdLst>
                  <a:gd name="T0" fmla="*/ 31 w 228"/>
                  <a:gd name="T1" fmla="*/ 79 h 136"/>
                  <a:gd name="T2" fmla="*/ 0 w 228"/>
                  <a:gd name="T3" fmla="*/ 14 h 136"/>
                  <a:gd name="T4" fmla="*/ 47 w 228"/>
                  <a:gd name="T5" fmla="*/ 1 h 136"/>
                  <a:gd name="T6" fmla="*/ 53 w 228"/>
                  <a:gd name="T7" fmla="*/ 4 h 136"/>
                  <a:gd name="T8" fmla="*/ 123 w 228"/>
                  <a:gd name="T9" fmla="*/ 5 h 136"/>
                  <a:gd name="T10" fmla="*/ 136 w 228"/>
                  <a:gd name="T11" fmla="*/ 2 h 136"/>
                  <a:gd name="T12" fmla="*/ 202 w 228"/>
                  <a:gd name="T13" fmla="*/ 22 h 136"/>
                  <a:gd name="T14" fmla="*/ 228 w 228"/>
                  <a:gd name="T15" fmla="*/ 57 h 136"/>
                  <a:gd name="T16" fmla="*/ 228 w 228"/>
                  <a:gd name="T17" fmla="*/ 136 h 136"/>
                  <a:gd name="T18" fmla="*/ 171 w 228"/>
                  <a:gd name="T19" fmla="*/ 136 h 136"/>
                  <a:gd name="T20" fmla="*/ 31 w 228"/>
                  <a:gd name="T21" fmla="*/ 79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8" h="136">
                    <a:moveTo>
                      <a:pt x="31" y="79"/>
                    </a:moveTo>
                    <a:cubicBezTo>
                      <a:pt x="28" y="42"/>
                      <a:pt x="25" y="35"/>
                      <a:pt x="0" y="14"/>
                    </a:cubicBezTo>
                    <a:cubicBezTo>
                      <a:pt x="16" y="10"/>
                      <a:pt x="31" y="5"/>
                      <a:pt x="47" y="1"/>
                    </a:cubicBezTo>
                    <a:cubicBezTo>
                      <a:pt x="49" y="0"/>
                      <a:pt x="52" y="3"/>
                      <a:pt x="53" y="4"/>
                    </a:cubicBezTo>
                    <a:cubicBezTo>
                      <a:pt x="74" y="26"/>
                      <a:pt x="102" y="26"/>
                      <a:pt x="123" y="5"/>
                    </a:cubicBezTo>
                    <a:cubicBezTo>
                      <a:pt x="127" y="1"/>
                      <a:pt x="130" y="0"/>
                      <a:pt x="136" y="2"/>
                    </a:cubicBezTo>
                    <a:cubicBezTo>
                      <a:pt x="158" y="9"/>
                      <a:pt x="180" y="15"/>
                      <a:pt x="202" y="22"/>
                    </a:cubicBezTo>
                    <a:cubicBezTo>
                      <a:pt x="219" y="27"/>
                      <a:pt x="228" y="39"/>
                      <a:pt x="228" y="57"/>
                    </a:cubicBezTo>
                    <a:cubicBezTo>
                      <a:pt x="228" y="83"/>
                      <a:pt x="228" y="109"/>
                      <a:pt x="228" y="136"/>
                    </a:cubicBezTo>
                    <a:cubicBezTo>
                      <a:pt x="208" y="136"/>
                      <a:pt x="189" y="136"/>
                      <a:pt x="171" y="136"/>
                    </a:cubicBezTo>
                    <a:cubicBezTo>
                      <a:pt x="165" y="60"/>
                      <a:pt x="82" y="32"/>
                      <a:pt x="31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4" name="Freeform 11">
                <a:extLst>
                  <a:ext uri="{FF2B5EF4-FFF2-40B4-BE49-F238E27FC236}">
                    <a16:creationId xmlns:a16="http://schemas.microsoft.com/office/drawing/2014/main" id="{C95B8C75-BDF3-4C91-9356-84E5AE6AC8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36688" y="6461125"/>
                <a:ext cx="454025" cy="303213"/>
              </a:xfrm>
              <a:custGeom>
                <a:avLst/>
                <a:gdLst>
                  <a:gd name="T0" fmla="*/ 117 w 120"/>
                  <a:gd name="T1" fmla="*/ 9 h 80"/>
                  <a:gd name="T2" fmla="*/ 90 w 120"/>
                  <a:gd name="T3" fmla="*/ 67 h 80"/>
                  <a:gd name="T4" fmla="*/ 28 w 120"/>
                  <a:gd name="T5" fmla="*/ 67 h 80"/>
                  <a:gd name="T6" fmla="*/ 2 w 120"/>
                  <a:gd name="T7" fmla="*/ 7 h 80"/>
                  <a:gd name="T8" fmla="*/ 40 w 120"/>
                  <a:gd name="T9" fmla="*/ 7 h 80"/>
                  <a:gd name="T10" fmla="*/ 80 w 120"/>
                  <a:gd name="T11" fmla="*/ 0 h 80"/>
                  <a:gd name="T12" fmla="*/ 85 w 120"/>
                  <a:gd name="T13" fmla="*/ 0 h 80"/>
                  <a:gd name="T14" fmla="*/ 117 w 120"/>
                  <a:gd name="T15" fmla="*/ 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80">
                    <a:moveTo>
                      <a:pt x="117" y="9"/>
                    </a:moveTo>
                    <a:cubicBezTo>
                      <a:pt x="120" y="33"/>
                      <a:pt x="111" y="54"/>
                      <a:pt x="90" y="67"/>
                    </a:cubicBezTo>
                    <a:cubicBezTo>
                      <a:pt x="70" y="80"/>
                      <a:pt x="48" y="80"/>
                      <a:pt x="28" y="67"/>
                    </a:cubicBezTo>
                    <a:cubicBezTo>
                      <a:pt x="7" y="53"/>
                      <a:pt x="0" y="33"/>
                      <a:pt x="2" y="7"/>
                    </a:cubicBezTo>
                    <a:cubicBezTo>
                      <a:pt x="15" y="7"/>
                      <a:pt x="27" y="8"/>
                      <a:pt x="40" y="7"/>
                    </a:cubicBezTo>
                    <a:cubicBezTo>
                      <a:pt x="53" y="5"/>
                      <a:pt x="66" y="2"/>
                      <a:pt x="80" y="0"/>
                    </a:cubicBezTo>
                    <a:cubicBezTo>
                      <a:pt x="82" y="0"/>
                      <a:pt x="84" y="0"/>
                      <a:pt x="85" y="0"/>
                    </a:cubicBezTo>
                    <a:cubicBezTo>
                      <a:pt x="96" y="3"/>
                      <a:pt x="106" y="6"/>
                      <a:pt x="11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5" name="Freeform 12">
                <a:extLst>
                  <a:ext uri="{FF2B5EF4-FFF2-40B4-BE49-F238E27FC236}">
                    <a16:creationId xmlns:a16="http://schemas.microsoft.com/office/drawing/2014/main" id="{FEB4A3E0-2863-4A2A-BE77-98F5F6B1B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50" y="6461125"/>
                <a:ext cx="449263" cy="303213"/>
              </a:xfrm>
              <a:custGeom>
                <a:avLst/>
                <a:gdLst>
                  <a:gd name="T0" fmla="*/ 116 w 119"/>
                  <a:gd name="T1" fmla="*/ 7 h 80"/>
                  <a:gd name="T2" fmla="*/ 91 w 119"/>
                  <a:gd name="T3" fmla="*/ 66 h 80"/>
                  <a:gd name="T4" fmla="*/ 28 w 119"/>
                  <a:gd name="T5" fmla="*/ 68 h 80"/>
                  <a:gd name="T6" fmla="*/ 1 w 119"/>
                  <a:gd name="T7" fmla="*/ 13 h 80"/>
                  <a:gd name="T8" fmla="*/ 7 w 119"/>
                  <a:gd name="T9" fmla="*/ 7 h 80"/>
                  <a:gd name="T10" fmla="*/ 32 w 119"/>
                  <a:gd name="T11" fmla="*/ 1 h 80"/>
                  <a:gd name="T12" fmla="*/ 38 w 119"/>
                  <a:gd name="T13" fmla="*/ 0 h 80"/>
                  <a:gd name="T14" fmla="*/ 83 w 119"/>
                  <a:gd name="T15" fmla="*/ 7 h 80"/>
                  <a:gd name="T16" fmla="*/ 116 w 119"/>
                  <a:gd name="T17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80">
                    <a:moveTo>
                      <a:pt x="116" y="7"/>
                    </a:moveTo>
                    <a:cubicBezTo>
                      <a:pt x="119" y="32"/>
                      <a:pt x="112" y="52"/>
                      <a:pt x="91" y="66"/>
                    </a:cubicBezTo>
                    <a:cubicBezTo>
                      <a:pt x="71" y="80"/>
                      <a:pt x="49" y="80"/>
                      <a:pt x="28" y="68"/>
                    </a:cubicBezTo>
                    <a:cubicBezTo>
                      <a:pt x="8" y="55"/>
                      <a:pt x="0" y="36"/>
                      <a:pt x="1" y="13"/>
                    </a:cubicBezTo>
                    <a:cubicBezTo>
                      <a:pt x="1" y="11"/>
                      <a:pt x="4" y="8"/>
                      <a:pt x="7" y="7"/>
                    </a:cubicBezTo>
                    <a:cubicBezTo>
                      <a:pt x="15" y="4"/>
                      <a:pt x="24" y="2"/>
                      <a:pt x="32" y="1"/>
                    </a:cubicBezTo>
                    <a:cubicBezTo>
                      <a:pt x="34" y="0"/>
                      <a:pt x="37" y="0"/>
                      <a:pt x="38" y="0"/>
                    </a:cubicBezTo>
                    <a:cubicBezTo>
                      <a:pt x="52" y="8"/>
                      <a:pt x="68" y="7"/>
                      <a:pt x="83" y="7"/>
                    </a:cubicBezTo>
                    <a:cubicBezTo>
                      <a:pt x="94" y="7"/>
                      <a:pt x="104" y="7"/>
                      <a:pt x="11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6" name="Freeform 13">
                <a:extLst>
                  <a:ext uri="{FF2B5EF4-FFF2-40B4-BE49-F238E27FC236}">
                    <a16:creationId xmlns:a16="http://schemas.microsoft.com/office/drawing/2014/main" id="{1A8FB23C-4B06-4578-920E-5479C3FA3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39863" y="5410200"/>
                <a:ext cx="460375" cy="303213"/>
              </a:xfrm>
              <a:custGeom>
                <a:avLst/>
                <a:gdLst>
                  <a:gd name="T0" fmla="*/ 3 w 122"/>
                  <a:gd name="T1" fmla="*/ 9 h 80"/>
                  <a:gd name="T2" fmla="*/ 34 w 122"/>
                  <a:gd name="T3" fmla="*/ 1 h 80"/>
                  <a:gd name="T4" fmla="*/ 41 w 122"/>
                  <a:gd name="T5" fmla="*/ 1 h 80"/>
                  <a:gd name="T6" fmla="*/ 82 w 122"/>
                  <a:gd name="T7" fmla="*/ 6 h 80"/>
                  <a:gd name="T8" fmla="*/ 117 w 122"/>
                  <a:gd name="T9" fmla="*/ 7 h 80"/>
                  <a:gd name="T10" fmla="*/ 94 w 122"/>
                  <a:gd name="T11" fmla="*/ 66 h 80"/>
                  <a:gd name="T12" fmla="*/ 30 w 122"/>
                  <a:gd name="T13" fmla="*/ 67 h 80"/>
                  <a:gd name="T14" fmla="*/ 3 w 122"/>
                  <a:gd name="T15" fmla="*/ 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80">
                    <a:moveTo>
                      <a:pt x="3" y="9"/>
                    </a:moveTo>
                    <a:cubicBezTo>
                      <a:pt x="14" y="6"/>
                      <a:pt x="24" y="3"/>
                      <a:pt x="34" y="1"/>
                    </a:cubicBezTo>
                    <a:cubicBezTo>
                      <a:pt x="36" y="0"/>
                      <a:pt x="39" y="0"/>
                      <a:pt x="41" y="1"/>
                    </a:cubicBezTo>
                    <a:cubicBezTo>
                      <a:pt x="54" y="3"/>
                      <a:pt x="68" y="5"/>
                      <a:pt x="82" y="6"/>
                    </a:cubicBezTo>
                    <a:cubicBezTo>
                      <a:pt x="93" y="7"/>
                      <a:pt x="105" y="7"/>
                      <a:pt x="117" y="7"/>
                    </a:cubicBezTo>
                    <a:cubicBezTo>
                      <a:pt x="122" y="29"/>
                      <a:pt x="112" y="53"/>
                      <a:pt x="94" y="66"/>
                    </a:cubicBezTo>
                    <a:cubicBezTo>
                      <a:pt x="75" y="79"/>
                      <a:pt x="49" y="80"/>
                      <a:pt x="30" y="67"/>
                    </a:cubicBezTo>
                    <a:cubicBezTo>
                      <a:pt x="10" y="55"/>
                      <a:pt x="0" y="32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7" name="Freeform 14">
                <a:extLst>
                  <a:ext uri="{FF2B5EF4-FFF2-40B4-BE49-F238E27FC236}">
                    <a16:creationId xmlns:a16="http://schemas.microsoft.com/office/drawing/2014/main" id="{5335A022-04A7-48DD-8A10-E1A4F1953E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50" y="5410200"/>
                <a:ext cx="469900" cy="303213"/>
              </a:xfrm>
              <a:custGeom>
                <a:avLst/>
                <a:gdLst>
                  <a:gd name="T0" fmla="*/ 5 w 124"/>
                  <a:gd name="T1" fmla="*/ 7 h 80"/>
                  <a:gd name="T2" fmla="*/ 51 w 124"/>
                  <a:gd name="T3" fmla="*/ 6 h 80"/>
                  <a:gd name="T4" fmla="*/ 81 w 124"/>
                  <a:gd name="T5" fmla="*/ 1 h 80"/>
                  <a:gd name="T6" fmla="*/ 88 w 124"/>
                  <a:gd name="T7" fmla="*/ 1 h 80"/>
                  <a:gd name="T8" fmla="*/ 118 w 124"/>
                  <a:gd name="T9" fmla="*/ 9 h 80"/>
                  <a:gd name="T10" fmla="*/ 97 w 124"/>
                  <a:gd name="T11" fmla="*/ 64 h 80"/>
                  <a:gd name="T12" fmla="*/ 31 w 124"/>
                  <a:gd name="T13" fmla="*/ 67 h 80"/>
                  <a:gd name="T14" fmla="*/ 5 w 124"/>
                  <a:gd name="T15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" h="80">
                    <a:moveTo>
                      <a:pt x="5" y="7"/>
                    </a:moveTo>
                    <a:cubicBezTo>
                      <a:pt x="20" y="7"/>
                      <a:pt x="35" y="7"/>
                      <a:pt x="51" y="6"/>
                    </a:cubicBezTo>
                    <a:cubicBezTo>
                      <a:pt x="61" y="6"/>
                      <a:pt x="71" y="3"/>
                      <a:pt x="81" y="1"/>
                    </a:cubicBezTo>
                    <a:cubicBezTo>
                      <a:pt x="83" y="0"/>
                      <a:pt x="86" y="0"/>
                      <a:pt x="88" y="1"/>
                    </a:cubicBezTo>
                    <a:cubicBezTo>
                      <a:pt x="98" y="3"/>
                      <a:pt x="108" y="6"/>
                      <a:pt x="118" y="9"/>
                    </a:cubicBezTo>
                    <a:cubicBezTo>
                      <a:pt x="124" y="25"/>
                      <a:pt x="115" y="50"/>
                      <a:pt x="97" y="64"/>
                    </a:cubicBezTo>
                    <a:cubicBezTo>
                      <a:pt x="78" y="79"/>
                      <a:pt x="52" y="80"/>
                      <a:pt x="31" y="67"/>
                    </a:cubicBezTo>
                    <a:cubicBezTo>
                      <a:pt x="11" y="55"/>
                      <a:pt x="0" y="31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8" name="Freeform 15">
                <a:extLst>
                  <a:ext uri="{FF2B5EF4-FFF2-40B4-BE49-F238E27FC236}">
                    <a16:creationId xmlns:a16="http://schemas.microsoft.com/office/drawing/2014/main" id="{CF94A9DA-AB4A-4260-9FC2-DE850FAB95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8750" y="6181725"/>
                <a:ext cx="434975" cy="227013"/>
              </a:xfrm>
              <a:custGeom>
                <a:avLst/>
                <a:gdLst>
                  <a:gd name="T0" fmla="*/ 115 w 115"/>
                  <a:gd name="T1" fmla="*/ 57 h 60"/>
                  <a:gd name="T2" fmla="*/ 78 w 115"/>
                  <a:gd name="T3" fmla="*/ 39 h 60"/>
                  <a:gd name="T4" fmla="*/ 73 w 115"/>
                  <a:gd name="T5" fmla="*/ 48 h 60"/>
                  <a:gd name="T6" fmla="*/ 57 w 115"/>
                  <a:gd name="T7" fmla="*/ 57 h 60"/>
                  <a:gd name="T8" fmla="*/ 1 w 115"/>
                  <a:gd name="T9" fmla="*/ 57 h 60"/>
                  <a:gd name="T10" fmla="*/ 57 w 115"/>
                  <a:gd name="T11" fmla="*/ 0 h 60"/>
                  <a:gd name="T12" fmla="*/ 115 w 115"/>
                  <a:gd name="T13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60">
                    <a:moveTo>
                      <a:pt x="115" y="57"/>
                    </a:moveTo>
                    <a:cubicBezTo>
                      <a:pt x="100" y="60"/>
                      <a:pt x="90" y="52"/>
                      <a:pt x="78" y="39"/>
                    </a:cubicBezTo>
                    <a:cubicBezTo>
                      <a:pt x="77" y="43"/>
                      <a:pt x="76" y="47"/>
                      <a:pt x="73" y="48"/>
                    </a:cubicBezTo>
                    <a:cubicBezTo>
                      <a:pt x="69" y="52"/>
                      <a:pt x="63" y="57"/>
                      <a:pt x="57" y="57"/>
                    </a:cubicBezTo>
                    <a:cubicBezTo>
                      <a:pt x="38" y="58"/>
                      <a:pt x="20" y="57"/>
                      <a:pt x="1" y="57"/>
                    </a:cubicBezTo>
                    <a:cubicBezTo>
                      <a:pt x="0" y="26"/>
                      <a:pt x="26" y="0"/>
                      <a:pt x="57" y="0"/>
                    </a:cubicBezTo>
                    <a:cubicBezTo>
                      <a:pt x="89" y="0"/>
                      <a:pt x="115" y="25"/>
                      <a:pt x="115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9" name="Freeform 16">
                <a:extLst>
                  <a:ext uri="{FF2B5EF4-FFF2-40B4-BE49-F238E27FC236}">
                    <a16:creationId xmlns:a16="http://schemas.microsoft.com/office/drawing/2014/main" id="{73DFEFFB-3B49-48D0-823D-C95647F783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25" y="6178550"/>
                <a:ext cx="438150" cy="230188"/>
              </a:xfrm>
              <a:custGeom>
                <a:avLst/>
                <a:gdLst>
                  <a:gd name="T0" fmla="*/ 0 w 116"/>
                  <a:gd name="T1" fmla="*/ 58 h 61"/>
                  <a:gd name="T2" fmla="*/ 59 w 116"/>
                  <a:gd name="T3" fmla="*/ 1 h 61"/>
                  <a:gd name="T4" fmla="*/ 114 w 116"/>
                  <a:gd name="T5" fmla="*/ 58 h 61"/>
                  <a:gd name="T6" fmla="*/ 58 w 116"/>
                  <a:gd name="T7" fmla="*/ 58 h 61"/>
                  <a:gd name="T8" fmla="*/ 33 w 116"/>
                  <a:gd name="T9" fmla="*/ 44 h 61"/>
                  <a:gd name="T10" fmla="*/ 0 w 116"/>
                  <a:gd name="T11" fmla="*/ 5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61">
                    <a:moveTo>
                      <a:pt x="0" y="58"/>
                    </a:moveTo>
                    <a:cubicBezTo>
                      <a:pt x="1" y="25"/>
                      <a:pt x="27" y="0"/>
                      <a:pt x="59" y="1"/>
                    </a:cubicBezTo>
                    <a:cubicBezTo>
                      <a:pt x="90" y="2"/>
                      <a:pt x="116" y="28"/>
                      <a:pt x="114" y="58"/>
                    </a:cubicBezTo>
                    <a:cubicBezTo>
                      <a:pt x="96" y="58"/>
                      <a:pt x="77" y="60"/>
                      <a:pt x="58" y="58"/>
                    </a:cubicBezTo>
                    <a:cubicBezTo>
                      <a:pt x="50" y="57"/>
                      <a:pt x="42" y="49"/>
                      <a:pt x="33" y="44"/>
                    </a:cubicBezTo>
                    <a:cubicBezTo>
                      <a:pt x="25" y="53"/>
                      <a:pt x="16" y="61"/>
                      <a:pt x="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0" name="Freeform 17">
                <a:extLst>
                  <a:ext uri="{FF2B5EF4-FFF2-40B4-BE49-F238E27FC236}">
                    <a16:creationId xmlns:a16="http://schemas.microsoft.com/office/drawing/2014/main" id="{C27395A2-484C-4F54-BD30-369142BBCF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8750" y="5116513"/>
                <a:ext cx="434975" cy="241300"/>
              </a:xfrm>
              <a:custGeom>
                <a:avLst/>
                <a:gdLst>
                  <a:gd name="T0" fmla="*/ 33 w 115"/>
                  <a:gd name="T1" fmla="*/ 47 h 64"/>
                  <a:gd name="T2" fmla="*/ 0 w 115"/>
                  <a:gd name="T3" fmla="*/ 61 h 64"/>
                  <a:gd name="T4" fmla="*/ 25 w 115"/>
                  <a:gd name="T5" fmla="*/ 14 h 64"/>
                  <a:gd name="T6" fmla="*/ 83 w 115"/>
                  <a:gd name="T7" fmla="*/ 10 h 64"/>
                  <a:gd name="T8" fmla="*/ 115 w 115"/>
                  <a:gd name="T9" fmla="*/ 61 h 64"/>
                  <a:gd name="T10" fmla="*/ 56 w 115"/>
                  <a:gd name="T11" fmla="*/ 61 h 64"/>
                  <a:gd name="T12" fmla="*/ 33 w 115"/>
                  <a:gd name="T13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64">
                    <a:moveTo>
                      <a:pt x="33" y="47"/>
                    </a:moveTo>
                    <a:cubicBezTo>
                      <a:pt x="25" y="54"/>
                      <a:pt x="16" y="64"/>
                      <a:pt x="0" y="61"/>
                    </a:cubicBezTo>
                    <a:cubicBezTo>
                      <a:pt x="0" y="41"/>
                      <a:pt x="8" y="25"/>
                      <a:pt x="25" y="14"/>
                    </a:cubicBezTo>
                    <a:cubicBezTo>
                      <a:pt x="43" y="2"/>
                      <a:pt x="63" y="0"/>
                      <a:pt x="83" y="10"/>
                    </a:cubicBezTo>
                    <a:cubicBezTo>
                      <a:pt x="104" y="20"/>
                      <a:pt x="114" y="37"/>
                      <a:pt x="115" y="61"/>
                    </a:cubicBezTo>
                    <a:cubicBezTo>
                      <a:pt x="95" y="61"/>
                      <a:pt x="76" y="62"/>
                      <a:pt x="56" y="61"/>
                    </a:cubicBezTo>
                    <a:cubicBezTo>
                      <a:pt x="49" y="60"/>
                      <a:pt x="42" y="52"/>
                      <a:pt x="33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1" name="Freeform 18">
                <a:extLst>
                  <a:ext uri="{FF2B5EF4-FFF2-40B4-BE49-F238E27FC236}">
                    <a16:creationId xmlns:a16="http://schemas.microsoft.com/office/drawing/2014/main" id="{DD4F33AB-7BF5-4B76-AEDE-D8529D1111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50" y="5127625"/>
                <a:ext cx="441325" cy="263525"/>
              </a:xfrm>
              <a:custGeom>
                <a:avLst/>
                <a:gdLst>
                  <a:gd name="T0" fmla="*/ 2 w 117"/>
                  <a:gd name="T1" fmla="*/ 60 h 70"/>
                  <a:gd name="T2" fmla="*/ 57 w 117"/>
                  <a:gd name="T3" fmla="*/ 1 h 70"/>
                  <a:gd name="T4" fmla="*/ 115 w 117"/>
                  <a:gd name="T5" fmla="*/ 58 h 70"/>
                  <a:gd name="T6" fmla="*/ 81 w 117"/>
                  <a:gd name="T7" fmla="*/ 43 h 70"/>
                  <a:gd name="T8" fmla="*/ 2 w 117"/>
                  <a:gd name="T9" fmla="*/ 6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70">
                    <a:moveTo>
                      <a:pt x="2" y="60"/>
                    </a:moveTo>
                    <a:cubicBezTo>
                      <a:pt x="0" y="29"/>
                      <a:pt x="26" y="2"/>
                      <a:pt x="57" y="1"/>
                    </a:cubicBezTo>
                    <a:cubicBezTo>
                      <a:pt x="90" y="0"/>
                      <a:pt x="117" y="26"/>
                      <a:pt x="115" y="58"/>
                    </a:cubicBezTo>
                    <a:cubicBezTo>
                      <a:pt x="104" y="60"/>
                      <a:pt x="104" y="60"/>
                      <a:pt x="81" y="43"/>
                    </a:cubicBezTo>
                    <a:cubicBezTo>
                      <a:pt x="59" y="70"/>
                      <a:pt x="29" y="54"/>
                      <a:pt x="2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2" name="Freeform 19">
                <a:extLst>
                  <a:ext uri="{FF2B5EF4-FFF2-40B4-BE49-F238E27FC236}">
                    <a16:creationId xmlns:a16="http://schemas.microsoft.com/office/drawing/2014/main" id="{E826C561-922C-4EB6-AB47-5E77A0694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7688" y="7356475"/>
                <a:ext cx="161925" cy="311150"/>
              </a:xfrm>
              <a:custGeom>
                <a:avLst/>
                <a:gdLst>
                  <a:gd name="T0" fmla="*/ 43 w 43"/>
                  <a:gd name="T1" fmla="*/ 82 h 82"/>
                  <a:gd name="T2" fmla="*/ 0 w 43"/>
                  <a:gd name="T3" fmla="*/ 82 h 82"/>
                  <a:gd name="T4" fmla="*/ 8 w 43"/>
                  <a:gd name="T5" fmla="*/ 9 h 82"/>
                  <a:gd name="T6" fmla="*/ 15 w 43"/>
                  <a:gd name="T7" fmla="*/ 2 h 82"/>
                  <a:gd name="T8" fmla="*/ 36 w 43"/>
                  <a:gd name="T9" fmla="*/ 19 h 82"/>
                  <a:gd name="T10" fmla="*/ 43 w 43"/>
                  <a:gd name="T11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82">
                    <a:moveTo>
                      <a:pt x="43" y="82"/>
                    </a:moveTo>
                    <a:cubicBezTo>
                      <a:pt x="29" y="82"/>
                      <a:pt x="14" y="82"/>
                      <a:pt x="0" y="82"/>
                    </a:cubicBezTo>
                    <a:cubicBezTo>
                      <a:pt x="3" y="57"/>
                      <a:pt x="5" y="33"/>
                      <a:pt x="8" y="9"/>
                    </a:cubicBezTo>
                    <a:cubicBezTo>
                      <a:pt x="9" y="6"/>
                      <a:pt x="13" y="2"/>
                      <a:pt x="15" y="2"/>
                    </a:cubicBezTo>
                    <a:cubicBezTo>
                      <a:pt x="34" y="0"/>
                      <a:pt x="34" y="0"/>
                      <a:pt x="36" y="19"/>
                    </a:cubicBezTo>
                    <a:cubicBezTo>
                      <a:pt x="39" y="40"/>
                      <a:pt x="41" y="61"/>
                      <a:pt x="43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3" name="Freeform 20">
                <a:extLst>
                  <a:ext uri="{FF2B5EF4-FFF2-40B4-BE49-F238E27FC236}">
                    <a16:creationId xmlns:a16="http://schemas.microsoft.com/office/drawing/2014/main" id="{E54990D0-DC56-4ACF-8F57-A608B6355F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12800" y="5308600"/>
                <a:ext cx="79375" cy="430213"/>
              </a:xfrm>
              <a:custGeom>
                <a:avLst/>
                <a:gdLst>
                  <a:gd name="T0" fmla="*/ 0 w 21"/>
                  <a:gd name="T1" fmla="*/ 114 h 114"/>
                  <a:gd name="T2" fmla="*/ 0 w 21"/>
                  <a:gd name="T3" fmla="*/ 0 h 114"/>
                  <a:gd name="T4" fmla="*/ 21 w 21"/>
                  <a:gd name="T5" fmla="*/ 0 h 114"/>
                  <a:gd name="T6" fmla="*/ 21 w 21"/>
                  <a:gd name="T7" fmla="*/ 114 h 114"/>
                  <a:gd name="T8" fmla="*/ 0 w 21"/>
                  <a:gd name="T9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4">
                    <a:moveTo>
                      <a:pt x="0" y="114"/>
                    </a:moveTo>
                    <a:cubicBezTo>
                      <a:pt x="0" y="76"/>
                      <a:pt x="0" y="38"/>
                      <a:pt x="0" y="0"/>
                    </a:cubicBezTo>
                    <a:cubicBezTo>
                      <a:pt x="7" y="0"/>
                      <a:pt x="14" y="0"/>
                      <a:pt x="21" y="0"/>
                    </a:cubicBezTo>
                    <a:cubicBezTo>
                      <a:pt x="21" y="38"/>
                      <a:pt x="21" y="76"/>
                      <a:pt x="21" y="114"/>
                    </a:cubicBezTo>
                    <a:cubicBezTo>
                      <a:pt x="14" y="114"/>
                      <a:pt x="7" y="114"/>
                      <a:pt x="0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4" name="Freeform 21">
                <a:extLst>
                  <a:ext uri="{FF2B5EF4-FFF2-40B4-BE49-F238E27FC236}">
                    <a16:creationId xmlns:a16="http://schemas.microsoft.com/office/drawing/2014/main" id="{2382C8B3-D797-4E64-925C-63EB8143A0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0025" y="5305425"/>
                <a:ext cx="79375" cy="433388"/>
              </a:xfrm>
              <a:custGeom>
                <a:avLst/>
                <a:gdLst>
                  <a:gd name="T0" fmla="*/ 0 w 21"/>
                  <a:gd name="T1" fmla="*/ 0 h 115"/>
                  <a:gd name="T2" fmla="*/ 21 w 21"/>
                  <a:gd name="T3" fmla="*/ 0 h 115"/>
                  <a:gd name="T4" fmla="*/ 21 w 21"/>
                  <a:gd name="T5" fmla="*/ 115 h 115"/>
                  <a:gd name="T6" fmla="*/ 0 w 21"/>
                  <a:gd name="T7" fmla="*/ 115 h 115"/>
                  <a:gd name="T8" fmla="*/ 0 w 21"/>
                  <a:gd name="T9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15">
                    <a:moveTo>
                      <a:pt x="0" y="0"/>
                    </a:moveTo>
                    <a:cubicBezTo>
                      <a:pt x="8" y="0"/>
                      <a:pt x="14" y="0"/>
                      <a:pt x="21" y="0"/>
                    </a:cubicBezTo>
                    <a:cubicBezTo>
                      <a:pt x="21" y="39"/>
                      <a:pt x="21" y="77"/>
                      <a:pt x="21" y="115"/>
                    </a:cubicBezTo>
                    <a:cubicBezTo>
                      <a:pt x="14" y="115"/>
                      <a:pt x="8" y="115"/>
                      <a:pt x="0" y="115"/>
                    </a:cubicBezTo>
                    <a:cubicBezTo>
                      <a:pt x="0" y="77"/>
                      <a:pt x="0" y="3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5" name="Freeform 22">
                <a:extLst>
                  <a:ext uri="{FF2B5EF4-FFF2-40B4-BE49-F238E27FC236}">
                    <a16:creationId xmlns:a16="http://schemas.microsoft.com/office/drawing/2014/main" id="{1049262F-1925-45F5-B481-EE21051914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763" y="5308600"/>
                <a:ext cx="84138" cy="257175"/>
              </a:xfrm>
              <a:custGeom>
                <a:avLst/>
                <a:gdLst>
                  <a:gd name="T0" fmla="*/ 22 w 22"/>
                  <a:gd name="T1" fmla="*/ 0 h 68"/>
                  <a:gd name="T2" fmla="*/ 22 w 22"/>
                  <a:gd name="T3" fmla="*/ 68 h 68"/>
                  <a:gd name="T4" fmla="*/ 0 w 22"/>
                  <a:gd name="T5" fmla="*/ 68 h 68"/>
                  <a:gd name="T6" fmla="*/ 0 w 22"/>
                  <a:gd name="T7" fmla="*/ 0 h 68"/>
                  <a:gd name="T8" fmla="*/ 22 w 22"/>
                  <a:gd name="T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8">
                    <a:moveTo>
                      <a:pt x="22" y="0"/>
                    </a:moveTo>
                    <a:cubicBezTo>
                      <a:pt x="22" y="23"/>
                      <a:pt x="22" y="45"/>
                      <a:pt x="22" y="68"/>
                    </a:cubicBezTo>
                    <a:cubicBezTo>
                      <a:pt x="15" y="68"/>
                      <a:pt x="8" y="68"/>
                      <a:pt x="0" y="68"/>
                    </a:cubicBezTo>
                    <a:cubicBezTo>
                      <a:pt x="0" y="46"/>
                      <a:pt x="0" y="23"/>
                      <a:pt x="0" y="0"/>
                    </a:cubicBezTo>
                    <a:cubicBezTo>
                      <a:pt x="7" y="0"/>
                      <a:pt x="14" y="0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6" name="Freeform 23">
                <a:extLst>
                  <a:ext uri="{FF2B5EF4-FFF2-40B4-BE49-F238E27FC236}">
                    <a16:creationId xmlns:a16="http://schemas.microsoft.com/office/drawing/2014/main" id="{0DE0357B-1152-4BB7-9D76-5C2F6981A7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4650" y="5308600"/>
                <a:ext cx="79375" cy="257175"/>
              </a:xfrm>
              <a:custGeom>
                <a:avLst/>
                <a:gdLst>
                  <a:gd name="T0" fmla="*/ 21 w 21"/>
                  <a:gd name="T1" fmla="*/ 68 h 68"/>
                  <a:gd name="T2" fmla="*/ 0 w 21"/>
                  <a:gd name="T3" fmla="*/ 68 h 68"/>
                  <a:gd name="T4" fmla="*/ 0 w 21"/>
                  <a:gd name="T5" fmla="*/ 0 h 68"/>
                  <a:gd name="T6" fmla="*/ 21 w 21"/>
                  <a:gd name="T7" fmla="*/ 0 h 68"/>
                  <a:gd name="T8" fmla="*/ 21 w 21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68">
                    <a:moveTo>
                      <a:pt x="21" y="68"/>
                    </a:moveTo>
                    <a:cubicBezTo>
                      <a:pt x="14" y="68"/>
                      <a:pt x="7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7" y="0"/>
                      <a:pt x="13" y="0"/>
                      <a:pt x="21" y="0"/>
                    </a:cubicBezTo>
                    <a:cubicBezTo>
                      <a:pt x="21" y="22"/>
                      <a:pt x="21" y="45"/>
                      <a:pt x="21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7" name="Freeform 24">
                <a:extLst>
                  <a:ext uri="{FF2B5EF4-FFF2-40B4-BE49-F238E27FC236}">
                    <a16:creationId xmlns:a16="http://schemas.microsoft.com/office/drawing/2014/main" id="{620CAD8B-C987-46C0-9FD6-F433E63DC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4838" y="6904038"/>
                <a:ext cx="276225" cy="131763"/>
              </a:xfrm>
              <a:custGeom>
                <a:avLst/>
                <a:gdLst>
                  <a:gd name="T0" fmla="*/ 3 w 73"/>
                  <a:gd name="T1" fmla="*/ 0 h 35"/>
                  <a:gd name="T2" fmla="*/ 70 w 73"/>
                  <a:gd name="T3" fmla="*/ 0 h 35"/>
                  <a:gd name="T4" fmla="*/ 65 w 73"/>
                  <a:gd name="T5" fmla="*/ 16 h 35"/>
                  <a:gd name="T6" fmla="*/ 42 w 73"/>
                  <a:gd name="T7" fmla="*/ 34 h 35"/>
                  <a:gd name="T8" fmla="*/ 32 w 73"/>
                  <a:gd name="T9" fmla="*/ 34 h 35"/>
                  <a:gd name="T10" fmla="*/ 6 w 73"/>
                  <a:gd name="T11" fmla="*/ 15 h 35"/>
                  <a:gd name="T12" fmla="*/ 0 w 73"/>
                  <a:gd name="T13" fmla="*/ 2 h 35"/>
                  <a:gd name="T14" fmla="*/ 3 w 73"/>
                  <a:gd name="T1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35">
                    <a:moveTo>
                      <a:pt x="3" y="0"/>
                    </a:moveTo>
                    <a:cubicBezTo>
                      <a:pt x="26" y="8"/>
                      <a:pt x="48" y="8"/>
                      <a:pt x="70" y="0"/>
                    </a:cubicBezTo>
                    <a:cubicBezTo>
                      <a:pt x="73" y="7"/>
                      <a:pt x="72" y="12"/>
                      <a:pt x="65" y="16"/>
                    </a:cubicBezTo>
                    <a:cubicBezTo>
                      <a:pt x="57" y="22"/>
                      <a:pt x="50" y="28"/>
                      <a:pt x="42" y="34"/>
                    </a:cubicBezTo>
                    <a:cubicBezTo>
                      <a:pt x="39" y="35"/>
                      <a:pt x="34" y="35"/>
                      <a:pt x="32" y="34"/>
                    </a:cubicBezTo>
                    <a:cubicBezTo>
                      <a:pt x="23" y="28"/>
                      <a:pt x="14" y="22"/>
                      <a:pt x="6" y="15"/>
                    </a:cubicBezTo>
                    <a:cubicBezTo>
                      <a:pt x="3" y="12"/>
                      <a:pt x="2" y="6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8" name="Freeform 25">
                <a:extLst>
                  <a:ext uri="{FF2B5EF4-FFF2-40B4-BE49-F238E27FC236}">
                    <a16:creationId xmlns:a16="http://schemas.microsoft.com/office/drawing/2014/main" id="{BD286482-D813-4AA7-AB39-819ED51E81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03288" y="6370638"/>
                <a:ext cx="87313" cy="234950"/>
              </a:xfrm>
              <a:custGeom>
                <a:avLst/>
                <a:gdLst>
                  <a:gd name="T0" fmla="*/ 23 w 23"/>
                  <a:gd name="T1" fmla="*/ 62 h 62"/>
                  <a:gd name="T2" fmla="*/ 0 w 23"/>
                  <a:gd name="T3" fmla="*/ 31 h 62"/>
                  <a:gd name="T4" fmla="*/ 23 w 23"/>
                  <a:gd name="T5" fmla="*/ 0 h 62"/>
                  <a:gd name="T6" fmla="*/ 23 w 23"/>
                  <a:gd name="T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62">
                    <a:moveTo>
                      <a:pt x="23" y="62"/>
                    </a:moveTo>
                    <a:cubicBezTo>
                      <a:pt x="9" y="58"/>
                      <a:pt x="0" y="46"/>
                      <a:pt x="0" y="31"/>
                    </a:cubicBezTo>
                    <a:cubicBezTo>
                      <a:pt x="0" y="16"/>
                      <a:pt x="8" y="5"/>
                      <a:pt x="23" y="0"/>
                    </a:cubicBezTo>
                    <a:cubicBezTo>
                      <a:pt x="23" y="21"/>
                      <a:pt x="23" y="41"/>
                      <a:pt x="2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9" name="Freeform 26">
                <a:extLst>
                  <a:ext uri="{FF2B5EF4-FFF2-40B4-BE49-F238E27FC236}">
                    <a16:creationId xmlns:a16="http://schemas.microsoft.com/office/drawing/2014/main" id="{7EB4AEF4-7E08-40B2-B2DC-E2B62BBFD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7475" y="6373813"/>
                <a:ext cx="95250" cy="231775"/>
              </a:xfrm>
              <a:custGeom>
                <a:avLst/>
                <a:gdLst>
                  <a:gd name="T0" fmla="*/ 0 w 25"/>
                  <a:gd name="T1" fmla="*/ 61 h 61"/>
                  <a:gd name="T2" fmla="*/ 0 w 25"/>
                  <a:gd name="T3" fmla="*/ 0 h 61"/>
                  <a:gd name="T4" fmla="*/ 23 w 25"/>
                  <a:gd name="T5" fmla="*/ 26 h 61"/>
                  <a:gd name="T6" fmla="*/ 0 w 25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61">
                    <a:moveTo>
                      <a:pt x="0" y="61"/>
                    </a:moveTo>
                    <a:cubicBezTo>
                      <a:pt x="0" y="40"/>
                      <a:pt x="0" y="20"/>
                      <a:pt x="0" y="0"/>
                    </a:cubicBezTo>
                    <a:cubicBezTo>
                      <a:pt x="11" y="1"/>
                      <a:pt x="22" y="13"/>
                      <a:pt x="23" y="26"/>
                    </a:cubicBezTo>
                    <a:cubicBezTo>
                      <a:pt x="25" y="42"/>
                      <a:pt x="16" y="56"/>
                      <a:pt x="0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0" name="Freeform 27">
                <a:extLst>
                  <a:ext uri="{FF2B5EF4-FFF2-40B4-BE49-F238E27FC236}">
                    <a16:creationId xmlns:a16="http://schemas.microsoft.com/office/drawing/2014/main" id="{A1D704FE-8B34-4D3E-973B-B9222AE7D7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2450" y="7156450"/>
                <a:ext cx="169863" cy="120650"/>
              </a:xfrm>
              <a:custGeom>
                <a:avLst/>
                <a:gdLst>
                  <a:gd name="T0" fmla="*/ 22 w 45"/>
                  <a:gd name="T1" fmla="*/ 32 h 32"/>
                  <a:gd name="T2" fmla="*/ 3 w 45"/>
                  <a:gd name="T3" fmla="*/ 15 h 32"/>
                  <a:gd name="T4" fmla="*/ 23 w 45"/>
                  <a:gd name="T5" fmla="*/ 1 h 32"/>
                  <a:gd name="T6" fmla="*/ 42 w 45"/>
                  <a:gd name="T7" fmla="*/ 14 h 32"/>
                  <a:gd name="T8" fmla="*/ 22 w 4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2">
                    <a:moveTo>
                      <a:pt x="22" y="32"/>
                    </a:moveTo>
                    <a:cubicBezTo>
                      <a:pt x="9" y="32"/>
                      <a:pt x="0" y="26"/>
                      <a:pt x="3" y="15"/>
                    </a:cubicBezTo>
                    <a:cubicBezTo>
                      <a:pt x="5" y="8"/>
                      <a:pt x="16" y="1"/>
                      <a:pt x="23" y="1"/>
                    </a:cubicBezTo>
                    <a:cubicBezTo>
                      <a:pt x="30" y="0"/>
                      <a:pt x="40" y="8"/>
                      <a:pt x="42" y="14"/>
                    </a:cubicBezTo>
                    <a:cubicBezTo>
                      <a:pt x="45" y="25"/>
                      <a:pt x="37" y="32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1" name="Freeform 28">
                <a:extLst>
                  <a:ext uri="{FF2B5EF4-FFF2-40B4-BE49-F238E27FC236}">
                    <a16:creationId xmlns:a16="http://schemas.microsoft.com/office/drawing/2014/main" id="{841103CF-B2D3-4FEC-ADD0-31B39020F3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975" y="5781675"/>
                <a:ext cx="196850" cy="96838"/>
              </a:xfrm>
              <a:custGeom>
                <a:avLst/>
                <a:gdLst>
                  <a:gd name="T0" fmla="*/ 3 w 52"/>
                  <a:gd name="T1" fmla="*/ 0 h 26"/>
                  <a:gd name="T2" fmla="*/ 48 w 52"/>
                  <a:gd name="T3" fmla="*/ 0 h 26"/>
                  <a:gd name="T4" fmla="*/ 40 w 52"/>
                  <a:gd name="T5" fmla="*/ 20 h 26"/>
                  <a:gd name="T6" fmla="*/ 14 w 52"/>
                  <a:gd name="T7" fmla="*/ 21 h 26"/>
                  <a:gd name="T8" fmla="*/ 3 w 52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6">
                    <a:moveTo>
                      <a:pt x="3" y="0"/>
                    </a:moveTo>
                    <a:cubicBezTo>
                      <a:pt x="18" y="0"/>
                      <a:pt x="33" y="0"/>
                      <a:pt x="48" y="0"/>
                    </a:cubicBezTo>
                    <a:cubicBezTo>
                      <a:pt x="52" y="8"/>
                      <a:pt x="47" y="15"/>
                      <a:pt x="40" y="20"/>
                    </a:cubicBezTo>
                    <a:cubicBezTo>
                      <a:pt x="32" y="26"/>
                      <a:pt x="23" y="26"/>
                      <a:pt x="14" y="21"/>
                    </a:cubicBezTo>
                    <a:cubicBezTo>
                      <a:pt x="6" y="17"/>
                      <a:pt x="0" y="1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2" name="Freeform 29">
                <a:extLst>
                  <a:ext uri="{FF2B5EF4-FFF2-40B4-BE49-F238E27FC236}">
                    <a16:creationId xmlns:a16="http://schemas.microsoft.com/office/drawing/2014/main" id="{4BCAD033-6537-44F2-89B1-DF1FC6E57B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08100" y="5781675"/>
                <a:ext cx="192088" cy="96838"/>
              </a:xfrm>
              <a:custGeom>
                <a:avLst/>
                <a:gdLst>
                  <a:gd name="T0" fmla="*/ 3 w 51"/>
                  <a:gd name="T1" fmla="*/ 0 h 26"/>
                  <a:gd name="T2" fmla="*/ 48 w 51"/>
                  <a:gd name="T3" fmla="*/ 0 h 26"/>
                  <a:gd name="T4" fmla="*/ 39 w 51"/>
                  <a:gd name="T5" fmla="*/ 20 h 26"/>
                  <a:gd name="T6" fmla="*/ 14 w 51"/>
                  <a:gd name="T7" fmla="*/ 21 h 26"/>
                  <a:gd name="T8" fmla="*/ 3 w 51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6">
                    <a:moveTo>
                      <a:pt x="3" y="0"/>
                    </a:moveTo>
                    <a:cubicBezTo>
                      <a:pt x="18" y="0"/>
                      <a:pt x="33" y="0"/>
                      <a:pt x="48" y="0"/>
                    </a:cubicBezTo>
                    <a:cubicBezTo>
                      <a:pt x="51" y="8"/>
                      <a:pt x="47" y="15"/>
                      <a:pt x="39" y="20"/>
                    </a:cubicBezTo>
                    <a:cubicBezTo>
                      <a:pt x="31" y="26"/>
                      <a:pt x="23" y="26"/>
                      <a:pt x="14" y="21"/>
                    </a:cubicBezTo>
                    <a:cubicBezTo>
                      <a:pt x="6" y="17"/>
                      <a:pt x="0" y="1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3" name="Freeform 30">
                <a:extLst>
                  <a:ext uri="{FF2B5EF4-FFF2-40B4-BE49-F238E27FC236}">
                    <a16:creationId xmlns:a16="http://schemas.microsoft.com/office/drawing/2014/main" id="{21BF8CA5-50B6-4A68-AA28-033ADB563D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08100" y="6831013"/>
                <a:ext cx="192088" cy="98425"/>
              </a:xfrm>
              <a:custGeom>
                <a:avLst/>
                <a:gdLst>
                  <a:gd name="T0" fmla="*/ 48 w 51"/>
                  <a:gd name="T1" fmla="*/ 0 h 26"/>
                  <a:gd name="T2" fmla="*/ 39 w 51"/>
                  <a:gd name="T3" fmla="*/ 20 h 26"/>
                  <a:gd name="T4" fmla="*/ 14 w 51"/>
                  <a:gd name="T5" fmla="*/ 21 h 26"/>
                  <a:gd name="T6" fmla="*/ 3 w 51"/>
                  <a:gd name="T7" fmla="*/ 0 h 26"/>
                  <a:gd name="T8" fmla="*/ 48 w 51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6">
                    <a:moveTo>
                      <a:pt x="48" y="0"/>
                    </a:moveTo>
                    <a:cubicBezTo>
                      <a:pt x="51" y="9"/>
                      <a:pt x="46" y="15"/>
                      <a:pt x="39" y="20"/>
                    </a:cubicBezTo>
                    <a:cubicBezTo>
                      <a:pt x="31" y="26"/>
                      <a:pt x="22" y="26"/>
                      <a:pt x="14" y="21"/>
                    </a:cubicBezTo>
                    <a:cubicBezTo>
                      <a:pt x="6" y="17"/>
                      <a:pt x="0" y="11"/>
                      <a:pt x="3" y="0"/>
                    </a:cubicBezTo>
                    <a:cubicBezTo>
                      <a:pt x="18" y="0"/>
                      <a:pt x="33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4" name="Freeform 31">
                <a:extLst>
                  <a:ext uri="{FF2B5EF4-FFF2-40B4-BE49-F238E27FC236}">
                    <a16:creationId xmlns:a16="http://schemas.microsoft.com/office/drawing/2014/main" id="{89786B81-5A76-4474-8049-3802BB6042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975" y="6831013"/>
                <a:ext cx="196850" cy="98425"/>
              </a:xfrm>
              <a:custGeom>
                <a:avLst/>
                <a:gdLst>
                  <a:gd name="T0" fmla="*/ 3 w 52"/>
                  <a:gd name="T1" fmla="*/ 0 h 26"/>
                  <a:gd name="T2" fmla="*/ 48 w 52"/>
                  <a:gd name="T3" fmla="*/ 0 h 26"/>
                  <a:gd name="T4" fmla="*/ 38 w 52"/>
                  <a:gd name="T5" fmla="*/ 21 h 26"/>
                  <a:gd name="T6" fmla="*/ 13 w 52"/>
                  <a:gd name="T7" fmla="*/ 21 h 26"/>
                  <a:gd name="T8" fmla="*/ 3 w 52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6">
                    <a:moveTo>
                      <a:pt x="3" y="0"/>
                    </a:moveTo>
                    <a:cubicBezTo>
                      <a:pt x="18" y="0"/>
                      <a:pt x="33" y="0"/>
                      <a:pt x="48" y="0"/>
                    </a:cubicBezTo>
                    <a:cubicBezTo>
                      <a:pt x="52" y="10"/>
                      <a:pt x="46" y="16"/>
                      <a:pt x="38" y="21"/>
                    </a:cubicBezTo>
                    <a:cubicBezTo>
                      <a:pt x="30" y="26"/>
                      <a:pt x="21" y="26"/>
                      <a:pt x="13" y="21"/>
                    </a:cubicBezTo>
                    <a:cubicBezTo>
                      <a:pt x="5" y="16"/>
                      <a:pt x="0" y="1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5" name="Freeform 32">
                <a:extLst>
                  <a:ext uri="{FF2B5EF4-FFF2-40B4-BE49-F238E27FC236}">
                    <a16:creationId xmlns:a16="http://schemas.microsoft.com/office/drawing/2014/main" id="{19952CC0-CDE5-491B-8706-07CD461CD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84213" y="7016750"/>
                <a:ext cx="142875" cy="147638"/>
              </a:xfrm>
              <a:custGeom>
                <a:avLst/>
                <a:gdLst>
                  <a:gd name="T0" fmla="*/ 38 w 38"/>
                  <a:gd name="T1" fmla="*/ 21 h 39"/>
                  <a:gd name="T2" fmla="*/ 8 w 38"/>
                  <a:gd name="T3" fmla="*/ 39 h 39"/>
                  <a:gd name="T4" fmla="*/ 0 w 38"/>
                  <a:gd name="T5" fmla="*/ 1 h 39"/>
                  <a:gd name="T6" fmla="*/ 38 w 38"/>
                  <a:gd name="T7" fmla="*/ 2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9">
                    <a:moveTo>
                      <a:pt x="38" y="21"/>
                    </a:moveTo>
                    <a:cubicBezTo>
                      <a:pt x="27" y="27"/>
                      <a:pt x="18" y="33"/>
                      <a:pt x="8" y="39"/>
                    </a:cubicBezTo>
                    <a:cubicBezTo>
                      <a:pt x="5" y="26"/>
                      <a:pt x="3" y="15"/>
                      <a:pt x="0" y="1"/>
                    </a:cubicBezTo>
                    <a:cubicBezTo>
                      <a:pt x="17" y="0"/>
                      <a:pt x="24" y="15"/>
                      <a:pt x="3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6" name="Freeform 33">
                <a:extLst>
                  <a:ext uri="{FF2B5EF4-FFF2-40B4-BE49-F238E27FC236}">
                    <a16:creationId xmlns:a16="http://schemas.microsoft.com/office/drawing/2014/main" id="{16DDDB3D-214D-44ED-91B0-ABC5C5BCC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937" y="7021513"/>
                <a:ext cx="139700" cy="139700"/>
              </a:xfrm>
              <a:custGeom>
                <a:avLst/>
                <a:gdLst>
                  <a:gd name="T0" fmla="*/ 29 w 37"/>
                  <a:gd name="T1" fmla="*/ 37 h 37"/>
                  <a:gd name="T2" fmla="*/ 0 w 37"/>
                  <a:gd name="T3" fmla="*/ 20 h 37"/>
                  <a:gd name="T4" fmla="*/ 37 w 37"/>
                  <a:gd name="T5" fmla="*/ 0 h 37"/>
                  <a:gd name="T6" fmla="*/ 29 w 37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37">
                    <a:moveTo>
                      <a:pt x="29" y="37"/>
                    </a:moveTo>
                    <a:cubicBezTo>
                      <a:pt x="20" y="32"/>
                      <a:pt x="11" y="26"/>
                      <a:pt x="0" y="20"/>
                    </a:cubicBezTo>
                    <a:cubicBezTo>
                      <a:pt x="13" y="13"/>
                      <a:pt x="20" y="0"/>
                      <a:pt x="37" y="0"/>
                    </a:cubicBezTo>
                    <a:cubicBezTo>
                      <a:pt x="34" y="13"/>
                      <a:pt x="32" y="25"/>
                      <a:pt x="29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7" name="Freeform 34">
                <a:extLst>
                  <a:ext uri="{FF2B5EF4-FFF2-40B4-BE49-F238E27FC236}">
                    <a16:creationId xmlns:a16="http://schemas.microsoft.com/office/drawing/2014/main" id="{A89D0D3F-80AB-4140-82BD-612A3CE1A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4650" y="5656263"/>
                <a:ext cx="79375" cy="82550"/>
              </a:xfrm>
              <a:custGeom>
                <a:avLst/>
                <a:gdLst>
                  <a:gd name="T0" fmla="*/ 0 w 21"/>
                  <a:gd name="T1" fmla="*/ 0 h 22"/>
                  <a:gd name="T2" fmla="*/ 21 w 21"/>
                  <a:gd name="T3" fmla="*/ 0 h 22"/>
                  <a:gd name="T4" fmla="*/ 21 w 21"/>
                  <a:gd name="T5" fmla="*/ 22 h 22"/>
                  <a:gd name="T6" fmla="*/ 0 w 21"/>
                  <a:gd name="T7" fmla="*/ 22 h 22"/>
                  <a:gd name="T8" fmla="*/ 0 w 2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0" y="0"/>
                    </a:moveTo>
                    <a:cubicBezTo>
                      <a:pt x="7" y="0"/>
                      <a:pt x="14" y="0"/>
                      <a:pt x="21" y="0"/>
                    </a:cubicBezTo>
                    <a:cubicBezTo>
                      <a:pt x="21" y="8"/>
                      <a:pt x="21" y="14"/>
                      <a:pt x="21" y="22"/>
                    </a:cubicBezTo>
                    <a:cubicBezTo>
                      <a:pt x="14" y="22"/>
                      <a:pt x="7" y="22"/>
                      <a:pt x="0" y="22"/>
                    </a:cubicBezTo>
                    <a:cubicBezTo>
                      <a:pt x="0" y="15"/>
                      <a:pt x="0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8" name="Freeform 35">
                <a:extLst>
                  <a:ext uri="{FF2B5EF4-FFF2-40B4-BE49-F238E27FC236}">
                    <a16:creationId xmlns:a16="http://schemas.microsoft.com/office/drawing/2014/main" id="{DB413260-A381-4A48-9112-B07A82EEC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763" y="5659438"/>
                <a:ext cx="84138" cy="79375"/>
              </a:xfrm>
              <a:custGeom>
                <a:avLst/>
                <a:gdLst>
                  <a:gd name="T0" fmla="*/ 22 w 22"/>
                  <a:gd name="T1" fmla="*/ 0 h 21"/>
                  <a:gd name="T2" fmla="*/ 22 w 22"/>
                  <a:gd name="T3" fmla="*/ 21 h 21"/>
                  <a:gd name="T4" fmla="*/ 0 w 22"/>
                  <a:gd name="T5" fmla="*/ 21 h 21"/>
                  <a:gd name="T6" fmla="*/ 0 w 22"/>
                  <a:gd name="T7" fmla="*/ 0 h 21"/>
                  <a:gd name="T8" fmla="*/ 22 w 22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22" y="0"/>
                    </a:moveTo>
                    <a:cubicBezTo>
                      <a:pt x="22" y="7"/>
                      <a:pt x="22" y="14"/>
                      <a:pt x="22" y="21"/>
                    </a:cubicBezTo>
                    <a:cubicBezTo>
                      <a:pt x="15" y="21"/>
                      <a:pt x="8" y="21"/>
                      <a:pt x="0" y="21"/>
                    </a:cubicBezTo>
                    <a:cubicBezTo>
                      <a:pt x="0" y="14"/>
                      <a:pt x="0" y="7"/>
                      <a:pt x="0" y="0"/>
                    </a:cubicBezTo>
                    <a:cubicBezTo>
                      <a:pt x="7" y="0"/>
                      <a:pt x="14" y="0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C9188CF-0A0B-4F21-9F86-30FFFB8C41E8}"/>
              </a:ext>
            </a:extLst>
          </p:cNvPr>
          <p:cNvGrpSpPr/>
          <p:nvPr/>
        </p:nvGrpSpPr>
        <p:grpSpPr>
          <a:xfrm>
            <a:off x="725809" y="4698962"/>
            <a:ext cx="2921958" cy="1062074"/>
            <a:chOff x="725809" y="4698962"/>
            <a:chExt cx="2921958" cy="1062074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4154E348-1810-43AF-9B44-AC0618DA5390}"/>
                </a:ext>
              </a:extLst>
            </p:cNvPr>
            <p:cNvSpPr/>
            <p:nvPr/>
          </p:nvSpPr>
          <p:spPr>
            <a:xfrm>
              <a:off x="725809" y="4698962"/>
              <a:ext cx="2921958" cy="106207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CFE01FB-0689-47F6-9F7F-C92CDD046DE4}"/>
                </a:ext>
              </a:extLst>
            </p:cNvPr>
            <p:cNvSpPr txBox="1"/>
            <p:nvPr/>
          </p:nvSpPr>
          <p:spPr>
            <a:xfrm>
              <a:off x="1849617" y="4876056"/>
              <a:ext cx="1467068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>
                    <a:noFill/>
                  </a:ln>
                  <a:solidFill>
                    <a:srgbClr val="2C88FF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046AC6"/>
                  </a:solidFill>
                </a:rPr>
                <a:t>与其他院系</a:t>
              </a:r>
              <a:endParaRPr lang="en-US" altLang="zh-CN" dirty="0">
                <a:solidFill>
                  <a:srgbClr val="046AC6"/>
                </a:solidFill>
              </a:endParaRPr>
            </a:p>
            <a:p>
              <a:r>
                <a:rPr lang="zh-CN" altLang="en-US" dirty="0">
                  <a:solidFill>
                    <a:srgbClr val="046AC6"/>
                  </a:solidFill>
                </a:rPr>
                <a:t>学生会</a:t>
              </a:r>
              <a:endParaRPr lang="en-US" altLang="zh-CN" dirty="0">
                <a:solidFill>
                  <a:srgbClr val="046AC6"/>
                </a:solidFill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56BBAB7-EA9B-416F-B52A-9C2D076628A7}"/>
                </a:ext>
              </a:extLst>
            </p:cNvPr>
            <p:cNvSpPr/>
            <p:nvPr/>
          </p:nvSpPr>
          <p:spPr>
            <a:xfrm>
              <a:off x="870160" y="4843315"/>
              <a:ext cx="773371" cy="77336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80000"/>
                    <a:lumOff val="20000"/>
                  </a:schemeClr>
                </a:gs>
                <a:gs pos="98000">
                  <a:schemeClr val="accent4">
                    <a:lumMod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F942CB75-26C5-41AD-9EDD-BD382A1AACF0}"/>
                </a:ext>
              </a:extLst>
            </p:cNvPr>
            <p:cNvGrpSpPr/>
            <p:nvPr/>
          </p:nvGrpSpPr>
          <p:grpSpPr>
            <a:xfrm>
              <a:off x="1021929" y="4995374"/>
              <a:ext cx="469835" cy="469252"/>
              <a:chOff x="457201" y="6421438"/>
              <a:chExt cx="2573337" cy="2570163"/>
            </a:xfrm>
            <a:solidFill>
              <a:schemeClr val="bg1"/>
            </a:solidFill>
          </p:grpSpPr>
          <p:sp>
            <p:nvSpPr>
              <p:cNvPr id="110" name="Freeform 39">
                <a:extLst>
                  <a:ext uri="{FF2B5EF4-FFF2-40B4-BE49-F238E27FC236}">
                    <a16:creationId xmlns:a16="http://schemas.microsoft.com/office/drawing/2014/main" id="{70D93BA6-7698-4E37-9D38-836DFE6722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7201" y="6421438"/>
                <a:ext cx="2573337" cy="2570163"/>
              </a:xfrm>
              <a:custGeom>
                <a:avLst/>
                <a:gdLst>
                  <a:gd name="T0" fmla="*/ 93 w 681"/>
                  <a:gd name="T1" fmla="*/ 564 h 680"/>
                  <a:gd name="T2" fmla="*/ 6 w 681"/>
                  <a:gd name="T3" fmla="*/ 565 h 680"/>
                  <a:gd name="T4" fmla="*/ 88 w 681"/>
                  <a:gd name="T5" fmla="*/ 531 h 680"/>
                  <a:gd name="T6" fmla="*/ 150 w 681"/>
                  <a:gd name="T7" fmla="*/ 541 h 680"/>
                  <a:gd name="T8" fmla="*/ 381 w 681"/>
                  <a:gd name="T9" fmla="*/ 491 h 680"/>
                  <a:gd name="T10" fmla="*/ 424 w 681"/>
                  <a:gd name="T11" fmla="*/ 452 h 680"/>
                  <a:gd name="T12" fmla="*/ 509 w 681"/>
                  <a:gd name="T13" fmla="*/ 288 h 680"/>
                  <a:gd name="T14" fmla="*/ 463 w 681"/>
                  <a:gd name="T15" fmla="*/ 189 h 680"/>
                  <a:gd name="T16" fmla="*/ 360 w 681"/>
                  <a:gd name="T17" fmla="*/ 161 h 680"/>
                  <a:gd name="T18" fmla="*/ 330 w 681"/>
                  <a:gd name="T19" fmla="*/ 230 h 680"/>
                  <a:gd name="T20" fmla="*/ 223 w 681"/>
                  <a:gd name="T21" fmla="*/ 194 h 680"/>
                  <a:gd name="T22" fmla="*/ 254 w 681"/>
                  <a:gd name="T23" fmla="*/ 269 h 680"/>
                  <a:gd name="T24" fmla="*/ 346 w 681"/>
                  <a:gd name="T25" fmla="*/ 306 h 680"/>
                  <a:gd name="T26" fmla="*/ 333 w 681"/>
                  <a:gd name="T27" fmla="*/ 395 h 680"/>
                  <a:gd name="T28" fmla="*/ 291 w 681"/>
                  <a:gd name="T29" fmla="*/ 326 h 680"/>
                  <a:gd name="T30" fmla="*/ 195 w 681"/>
                  <a:gd name="T31" fmla="*/ 375 h 680"/>
                  <a:gd name="T32" fmla="*/ 156 w 681"/>
                  <a:gd name="T33" fmla="*/ 306 h 680"/>
                  <a:gd name="T34" fmla="*/ 60 w 681"/>
                  <a:gd name="T35" fmla="*/ 345 h 680"/>
                  <a:gd name="T36" fmla="*/ 4 w 681"/>
                  <a:gd name="T37" fmla="*/ 268 h 680"/>
                  <a:gd name="T38" fmla="*/ 116 w 681"/>
                  <a:gd name="T39" fmla="*/ 95 h 680"/>
                  <a:gd name="T40" fmla="*/ 84 w 681"/>
                  <a:gd name="T41" fmla="*/ 38 h 680"/>
                  <a:gd name="T42" fmla="*/ 172 w 681"/>
                  <a:gd name="T43" fmla="*/ 40 h 680"/>
                  <a:gd name="T44" fmla="*/ 139 w 681"/>
                  <a:gd name="T45" fmla="*/ 101 h 680"/>
                  <a:gd name="T46" fmla="*/ 207 w 681"/>
                  <a:gd name="T47" fmla="*/ 178 h 680"/>
                  <a:gd name="T48" fmla="*/ 274 w 681"/>
                  <a:gd name="T49" fmla="*/ 113 h 680"/>
                  <a:gd name="T50" fmla="*/ 516 w 681"/>
                  <a:gd name="T51" fmla="*/ 99 h 680"/>
                  <a:gd name="T52" fmla="*/ 596 w 681"/>
                  <a:gd name="T53" fmla="*/ 145 h 680"/>
                  <a:gd name="T54" fmla="*/ 662 w 681"/>
                  <a:gd name="T55" fmla="*/ 150 h 680"/>
                  <a:gd name="T56" fmla="*/ 626 w 681"/>
                  <a:gd name="T57" fmla="*/ 227 h 680"/>
                  <a:gd name="T58" fmla="*/ 587 w 681"/>
                  <a:gd name="T59" fmla="*/ 181 h 680"/>
                  <a:gd name="T60" fmla="*/ 524 w 681"/>
                  <a:gd name="T61" fmla="*/ 135 h 680"/>
                  <a:gd name="T62" fmla="*/ 518 w 681"/>
                  <a:gd name="T63" fmla="*/ 147 h 680"/>
                  <a:gd name="T64" fmla="*/ 493 w 681"/>
                  <a:gd name="T65" fmla="*/ 212 h 680"/>
                  <a:gd name="T66" fmla="*/ 545 w 681"/>
                  <a:gd name="T67" fmla="*/ 295 h 680"/>
                  <a:gd name="T68" fmla="*/ 610 w 681"/>
                  <a:gd name="T69" fmla="*/ 520 h 680"/>
                  <a:gd name="T70" fmla="*/ 569 w 681"/>
                  <a:gd name="T71" fmla="*/ 451 h 680"/>
                  <a:gd name="T72" fmla="*/ 475 w 681"/>
                  <a:gd name="T73" fmla="*/ 492 h 680"/>
                  <a:gd name="T74" fmla="*/ 435 w 681"/>
                  <a:gd name="T75" fmla="*/ 479 h 680"/>
                  <a:gd name="T76" fmla="*/ 392 w 681"/>
                  <a:gd name="T77" fmla="*/ 518 h 680"/>
                  <a:gd name="T78" fmla="*/ 411 w 681"/>
                  <a:gd name="T79" fmla="*/ 564 h 680"/>
                  <a:gd name="T80" fmla="*/ 485 w 681"/>
                  <a:gd name="T81" fmla="*/ 593 h 680"/>
                  <a:gd name="T82" fmla="*/ 544 w 681"/>
                  <a:gd name="T83" fmla="*/ 657 h 680"/>
                  <a:gd name="T84" fmla="*/ 466 w 681"/>
                  <a:gd name="T85" fmla="*/ 618 h 680"/>
                  <a:gd name="T86" fmla="*/ 393 w 681"/>
                  <a:gd name="T87" fmla="*/ 580 h 680"/>
                  <a:gd name="T88" fmla="*/ 340 w 681"/>
                  <a:gd name="T89" fmla="*/ 622 h 680"/>
                  <a:gd name="T90" fmla="*/ 241 w 681"/>
                  <a:gd name="T91" fmla="*/ 586 h 680"/>
                  <a:gd name="T92" fmla="*/ 206 w 681"/>
                  <a:gd name="T93" fmla="*/ 655 h 680"/>
                  <a:gd name="T94" fmla="*/ 318 w 681"/>
                  <a:gd name="T95" fmla="*/ 519 h 680"/>
                  <a:gd name="T96" fmla="*/ 229 w 681"/>
                  <a:gd name="T97" fmla="*/ 518 h 680"/>
                  <a:gd name="T98" fmla="*/ 318 w 681"/>
                  <a:gd name="T99" fmla="*/ 519 h 680"/>
                  <a:gd name="T100" fmla="*/ 83 w 681"/>
                  <a:gd name="T101" fmla="*/ 239 h 680"/>
                  <a:gd name="T102" fmla="*/ 172 w 681"/>
                  <a:gd name="T103" fmla="*/ 238 h 680"/>
                  <a:gd name="T104" fmla="*/ 587 w 681"/>
                  <a:gd name="T105" fmla="*/ 384 h 680"/>
                  <a:gd name="T106" fmla="*/ 498 w 681"/>
                  <a:gd name="T107" fmla="*/ 384 h 680"/>
                  <a:gd name="T108" fmla="*/ 587 w 681"/>
                  <a:gd name="T109" fmla="*/ 384 h 680"/>
                  <a:gd name="T110" fmla="*/ 397 w 681"/>
                  <a:gd name="T111" fmla="*/ 48 h 680"/>
                  <a:gd name="T112" fmla="*/ 396 w 681"/>
                  <a:gd name="T113" fmla="*/ 138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1" h="680">
                    <a:moveTo>
                      <a:pt x="151" y="564"/>
                    </a:moveTo>
                    <a:cubicBezTo>
                      <a:pt x="131" y="564"/>
                      <a:pt x="112" y="564"/>
                      <a:pt x="93" y="564"/>
                    </a:cubicBezTo>
                    <a:cubicBezTo>
                      <a:pt x="87" y="580"/>
                      <a:pt x="76" y="592"/>
                      <a:pt x="58" y="596"/>
                    </a:cubicBezTo>
                    <a:cubicBezTo>
                      <a:pt x="35" y="600"/>
                      <a:pt x="13" y="587"/>
                      <a:pt x="6" y="565"/>
                    </a:cubicBezTo>
                    <a:cubicBezTo>
                      <a:pt x="0" y="543"/>
                      <a:pt x="11" y="520"/>
                      <a:pt x="32" y="511"/>
                    </a:cubicBezTo>
                    <a:cubicBezTo>
                      <a:pt x="53" y="502"/>
                      <a:pt x="78" y="510"/>
                      <a:pt x="88" y="531"/>
                    </a:cubicBezTo>
                    <a:cubicBezTo>
                      <a:pt x="92" y="539"/>
                      <a:pt x="97" y="542"/>
                      <a:pt x="106" y="541"/>
                    </a:cubicBezTo>
                    <a:cubicBezTo>
                      <a:pt x="120" y="540"/>
                      <a:pt x="135" y="541"/>
                      <a:pt x="150" y="541"/>
                    </a:cubicBezTo>
                    <a:cubicBezTo>
                      <a:pt x="160" y="483"/>
                      <a:pt x="191" y="444"/>
                      <a:pt x="249" y="432"/>
                    </a:cubicBezTo>
                    <a:cubicBezTo>
                      <a:pt x="305" y="420"/>
                      <a:pt x="349" y="443"/>
                      <a:pt x="381" y="491"/>
                    </a:cubicBezTo>
                    <a:cubicBezTo>
                      <a:pt x="395" y="481"/>
                      <a:pt x="408" y="471"/>
                      <a:pt x="421" y="460"/>
                    </a:cubicBezTo>
                    <a:cubicBezTo>
                      <a:pt x="423" y="459"/>
                      <a:pt x="425" y="454"/>
                      <a:pt x="424" y="452"/>
                    </a:cubicBezTo>
                    <a:cubicBezTo>
                      <a:pt x="405" y="394"/>
                      <a:pt x="437" y="319"/>
                      <a:pt x="513" y="298"/>
                    </a:cubicBezTo>
                    <a:cubicBezTo>
                      <a:pt x="512" y="294"/>
                      <a:pt x="510" y="291"/>
                      <a:pt x="509" y="288"/>
                    </a:cubicBezTo>
                    <a:cubicBezTo>
                      <a:pt x="497" y="267"/>
                      <a:pt x="487" y="245"/>
                      <a:pt x="474" y="224"/>
                    </a:cubicBezTo>
                    <a:cubicBezTo>
                      <a:pt x="467" y="213"/>
                      <a:pt x="463" y="202"/>
                      <a:pt x="463" y="189"/>
                    </a:cubicBezTo>
                    <a:cubicBezTo>
                      <a:pt x="462" y="174"/>
                      <a:pt x="449" y="162"/>
                      <a:pt x="434" y="161"/>
                    </a:cubicBezTo>
                    <a:cubicBezTo>
                      <a:pt x="409" y="160"/>
                      <a:pt x="384" y="160"/>
                      <a:pt x="360" y="161"/>
                    </a:cubicBezTo>
                    <a:cubicBezTo>
                      <a:pt x="342" y="162"/>
                      <a:pt x="330" y="176"/>
                      <a:pt x="330" y="194"/>
                    </a:cubicBezTo>
                    <a:cubicBezTo>
                      <a:pt x="329" y="205"/>
                      <a:pt x="330" y="216"/>
                      <a:pt x="330" y="230"/>
                    </a:cubicBezTo>
                    <a:cubicBezTo>
                      <a:pt x="300" y="209"/>
                      <a:pt x="283" y="183"/>
                      <a:pt x="275" y="149"/>
                    </a:cubicBezTo>
                    <a:cubicBezTo>
                      <a:pt x="257" y="164"/>
                      <a:pt x="240" y="179"/>
                      <a:pt x="223" y="194"/>
                    </a:cubicBezTo>
                    <a:cubicBezTo>
                      <a:pt x="239" y="215"/>
                      <a:pt x="248" y="237"/>
                      <a:pt x="251" y="263"/>
                    </a:cubicBezTo>
                    <a:cubicBezTo>
                      <a:pt x="251" y="265"/>
                      <a:pt x="252" y="267"/>
                      <a:pt x="254" y="269"/>
                    </a:cubicBezTo>
                    <a:cubicBezTo>
                      <a:pt x="273" y="284"/>
                      <a:pt x="293" y="299"/>
                      <a:pt x="310" y="312"/>
                    </a:cubicBezTo>
                    <a:cubicBezTo>
                      <a:pt x="324" y="310"/>
                      <a:pt x="335" y="305"/>
                      <a:pt x="346" y="306"/>
                    </a:cubicBezTo>
                    <a:cubicBezTo>
                      <a:pt x="372" y="309"/>
                      <a:pt x="389" y="333"/>
                      <a:pt x="384" y="359"/>
                    </a:cubicBezTo>
                    <a:cubicBezTo>
                      <a:pt x="381" y="382"/>
                      <a:pt x="357" y="399"/>
                      <a:pt x="333" y="395"/>
                    </a:cubicBezTo>
                    <a:cubicBezTo>
                      <a:pt x="308" y="390"/>
                      <a:pt x="291" y="367"/>
                      <a:pt x="297" y="341"/>
                    </a:cubicBezTo>
                    <a:cubicBezTo>
                      <a:pt x="299" y="334"/>
                      <a:pt x="297" y="330"/>
                      <a:pt x="291" y="326"/>
                    </a:cubicBezTo>
                    <a:cubicBezTo>
                      <a:pt x="277" y="316"/>
                      <a:pt x="264" y="305"/>
                      <a:pt x="249" y="294"/>
                    </a:cubicBezTo>
                    <a:cubicBezTo>
                      <a:pt x="241" y="328"/>
                      <a:pt x="225" y="355"/>
                      <a:pt x="195" y="375"/>
                    </a:cubicBezTo>
                    <a:cubicBezTo>
                      <a:pt x="195" y="363"/>
                      <a:pt x="195" y="354"/>
                      <a:pt x="195" y="344"/>
                    </a:cubicBezTo>
                    <a:cubicBezTo>
                      <a:pt x="195" y="319"/>
                      <a:pt x="181" y="306"/>
                      <a:pt x="156" y="306"/>
                    </a:cubicBezTo>
                    <a:cubicBezTo>
                      <a:pt x="137" y="306"/>
                      <a:pt x="118" y="306"/>
                      <a:pt x="99" y="306"/>
                    </a:cubicBezTo>
                    <a:cubicBezTo>
                      <a:pt x="74" y="306"/>
                      <a:pt x="61" y="320"/>
                      <a:pt x="60" y="345"/>
                    </a:cubicBezTo>
                    <a:cubicBezTo>
                      <a:pt x="60" y="354"/>
                      <a:pt x="60" y="364"/>
                      <a:pt x="60" y="373"/>
                    </a:cubicBezTo>
                    <a:cubicBezTo>
                      <a:pt x="31" y="363"/>
                      <a:pt x="3" y="311"/>
                      <a:pt x="4" y="268"/>
                    </a:cubicBezTo>
                    <a:cubicBezTo>
                      <a:pt x="6" y="213"/>
                      <a:pt x="47" y="158"/>
                      <a:pt x="116" y="149"/>
                    </a:cubicBezTo>
                    <a:cubicBezTo>
                      <a:pt x="116" y="131"/>
                      <a:pt x="117" y="113"/>
                      <a:pt x="116" y="95"/>
                    </a:cubicBezTo>
                    <a:cubicBezTo>
                      <a:pt x="116" y="93"/>
                      <a:pt x="112" y="90"/>
                      <a:pt x="110" y="89"/>
                    </a:cubicBezTo>
                    <a:cubicBezTo>
                      <a:pt x="90" y="80"/>
                      <a:pt x="79" y="59"/>
                      <a:pt x="84" y="38"/>
                    </a:cubicBezTo>
                    <a:cubicBezTo>
                      <a:pt x="89" y="17"/>
                      <a:pt x="107" y="3"/>
                      <a:pt x="128" y="3"/>
                    </a:cubicBezTo>
                    <a:cubicBezTo>
                      <a:pt x="150" y="4"/>
                      <a:pt x="168" y="19"/>
                      <a:pt x="172" y="40"/>
                    </a:cubicBezTo>
                    <a:cubicBezTo>
                      <a:pt x="176" y="59"/>
                      <a:pt x="165" y="80"/>
                      <a:pt x="147" y="88"/>
                    </a:cubicBezTo>
                    <a:cubicBezTo>
                      <a:pt x="140" y="91"/>
                      <a:pt x="139" y="95"/>
                      <a:pt x="139" y="101"/>
                    </a:cubicBezTo>
                    <a:cubicBezTo>
                      <a:pt x="139" y="117"/>
                      <a:pt x="139" y="133"/>
                      <a:pt x="139" y="149"/>
                    </a:cubicBezTo>
                    <a:cubicBezTo>
                      <a:pt x="164" y="153"/>
                      <a:pt x="187" y="161"/>
                      <a:pt x="207" y="178"/>
                    </a:cubicBezTo>
                    <a:cubicBezTo>
                      <a:pt x="228" y="160"/>
                      <a:pt x="250" y="142"/>
                      <a:pt x="271" y="123"/>
                    </a:cubicBezTo>
                    <a:cubicBezTo>
                      <a:pt x="273" y="121"/>
                      <a:pt x="274" y="117"/>
                      <a:pt x="274" y="113"/>
                    </a:cubicBezTo>
                    <a:cubicBezTo>
                      <a:pt x="280" y="54"/>
                      <a:pt x="328" y="7"/>
                      <a:pt x="388" y="4"/>
                    </a:cubicBezTo>
                    <a:cubicBezTo>
                      <a:pt x="448" y="0"/>
                      <a:pt x="503" y="40"/>
                      <a:pt x="516" y="99"/>
                    </a:cubicBezTo>
                    <a:cubicBezTo>
                      <a:pt x="518" y="105"/>
                      <a:pt x="520" y="109"/>
                      <a:pt x="526" y="111"/>
                    </a:cubicBezTo>
                    <a:cubicBezTo>
                      <a:pt x="549" y="122"/>
                      <a:pt x="572" y="134"/>
                      <a:pt x="596" y="145"/>
                    </a:cubicBezTo>
                    <a:cubicBezTo>
                      <a:pt x="599" y="146"/>
                      <a:pt x="605" y="146"/>
                      <a:pt x="608" y="144"/>
                    </a:cubicBezTo>
                    <a:cubicBezTo>
                      <a:pt x="627" y="134"/>
                      <a:pt x="647" y="136"/>
                      <a:pt x="662" y="150"/>
                    </a:cubicBezTo>
                    <a:cubicBezTo>
                      <a:pt x="677" y="163"/>
                      <a:pt x="681" y="184"/>
                      <a:pt x="672" y="202"/>
                    </a:cubicBezTo>
                    <a:cubicBezTo>
                      <a:pt x="664" y="219"/>
                      <a:pt x="645" y="230"/>
                      <a:pt x="626" y="227"/>
                    </a:cubicBezTo>
                    <a:cubicBezTo>
                      <a:pt x="606" y="224"/>
                      <a:pt x="590" y="209"/>
                      <a:pt x="587" y="188"/>
                    </a:cubicBezTo>
                    <a:cubicBezTo>
                      <a:pt x="587" y="186"/>
                      <a:pt x="586" y="183"/>
                      <a:pt x="587" y="181"/>
                    </a:cubicBezTo>
                    <a:cubicBezTo>
                      <a:pt x="593" y="167"/>
                      <a:pt x="583" y="163"/>
                      <a:pt x="573" y="159"/>
                    </a:cubicBezTo>
                    <a:cubicBezTo>
                      <a:pt x="556" y="151"/>
                      <a:pt x="540" y="143"/>
                      <a:pt x="524" y="135"/>
                    </a:cubicBezTo>
                    <a:cubicBezTo>
                      <a:pt x="523" y="135"/>
                      <a:pt x="522" y="135"/>
                      <a:pt x="520" y="134"/>
                    </a:cubicBezTo>
                    <a:cubicBezTo>
                      <a:pt x="519" y="139"/>
                      <a:pt x="519" y="143"/>
                      <a:pt x="518" y="147"/>
                    </a:cubicBezTo>
                    <a:cubicBezTo>
                      <a:pt x="514" y="167"/>
                      <a:pt x="507" y="185"/>
                      <a:pt x="494" y="201"/>
                    </a:cubicBezTo>
                    <a:cubicBezTo>
                      <a:pt x="491" y="205"/>
                      <a:pt x="491" y="208"/>
                      <a:pt x="493" y="212"/>
                    </a:cubicBezTo>
                    <a:cubicBezTo>
                      <a:pt x="507" y="238"/>
                      <a:pt x="521" y="263"/>
                      <a:pt x="535" y="289"/>
                    </a:cubicBezTo>
                    <a:cubicBezTo>
                      <a:pt x="536" y="292"/>
                      <a:pt x="541" y="295"/>
                      <a:pt x="545" y="295"/>
                    </a:cubicBezTo>
                    <a:cubicBezTo>
                      <a:pt x="609" y="294"/>
                      <a:pt x="672" y="351"/>
                      <a:pt x="665" y="431"/>
                    </a:cubicBezTo>
                    <a:cubicBezTo>
                      <a:pt x="662" y="464"/>
                      <a:pt x="639" y="503"/>
                      <a:pt x="610" y="520"/>
                    </a:cubicBezTo>
                    <a:cubicBezTo>
                      <a:pt x="610" y="510"/>
                      <a:pt x="610" y="501"/>
                      <a:pt x="609" y="492"/>
                    </a:cubicBezTo>
                    <a:cubicBezTo>
                      <a:pt x="609" y="464"/>
                      <a:pt x="596" y="451"/>
                      <a:pt x="569" y="451"/>
                    </a:cubicBezTo>
                    <a:cubicBezTo>
                      <a:pt x="551" y="451"/>
                      <a:pt x="533" y="451"/>
                      <a:pt x="516" y="451"/>
                    </a:cubicBezTo>
                    <a:cubicBezTo>
                      <a:pt x="488" y="451"/>
                      <a:pt x="475" y="464"/>
                      <a:pt x="475" y="492"/>
                    </a:cubicBezTo>
                    <a:cubicBezTo>
                      <a:pt x="475" y="501"/>
                      <a:pt x="475" y="510"/>
                      <a:pt x="475" y="520"/>
                    </a:cubicBezTo>
                    <a:cubicBezTo>
                      <a:pt x="457" y="510"/>
                      <a:pt x="446" y="495"/>
                      <a:pt x="435" y="479"/>
                    </a:cubicBezTo>
                    <a:cubicBezTo>
                      <a:pt x="421" y="489"/>
                      <a:pt x="407" y="500"/>
                      <a:pt x="393" y="511"/>
                    </a:cubicBezTo>
                    <a:cubicBezTo>
                      <a:pt x="391" y="512"/>
                      <a:pt x="391" y="516"/>
                      <a:pt x="392" y="518"/>
                    </a:cubicBezTo>
                    <a:cubicBezTo>
                      <a:pt x="393" y="526"/>
                      <a:pt x="396" y="534"/>
                      <a:pt x="396" y="542"/>
                    </a:cubicBezTo>
                    <a:cubicBezTo>
                      <a:pt x="395" y="554"/>
                      <a:pt x="401" y="559"/>
                      <a:pt x="411" y="564"/>
                    </a:cubicBezTo>
                    <a:cubicBezTo>
                      <a:pt x="432" y="573"/>
                      <a:pt x="452" y="583"/>
                      <a:pt x="472" y="593"/>
                    </a:cubicBezTo>
                    <a:cubicBezTo>
                      <a:pt x="476" y="594"/>
                      <a:pt x="481" y="594"/>
                      <a:pt x="485" y="593"/>
                    </a:cubicBezTo>
                    <a:cubicBezTo>
                      <a:pt x="505" y="582"/>
                      <a:pt x="527" y="585"/>
                      <a:pt x="542" y="601"/>
                    </a:cubicBezTo>
                    <a:cubicBezTo>
                      <a:pt x="556" y="617"/>
                      <a:pt x="557" y="640"/>
                      <a:pt x="544" y="657"/>
                    </a:cubicBezTo>
                    <a:cubicBezTo>
                      <a:pt x="532" y="674"/>
                      <a:pt x="509" y="680"/>
                      <a:pt x="490" y="671"/>
                    </a:cubicBezTo>
                    <a:cubicBezTo>
                      <a:pt x="470" y="662"/>
                      <a:pt x="460" y="641"/>
                      <a:pt x="466" y="618"/>
                    </a:cubicBezTo>
                    <a:cubicBezTo>
                      <a:pt x="466" y="617"/>
                      <a:pt x="466" y="617"/>
                      <a:pt x="466" y="615"/>
                    </a:cubicBezTo>
                    <a:cubicBezTo>
                      <a:pt x="442" y="603"/>
                      <a:pt x="418" y="592"/>
                      <a:pt x="393" y="580"/>
                    </a:cubicBezTo>
                    <a:cubicBezTo>
                      <a:pt x="385" y="611"/>
                      <a:pt x="369" y="636"/>
                      <a:pt x="340" y="655"/>
                    </a:cubicBezTo>
                    <a:cubicBezTo>
                      <a:pt x="340" y="643"/>
                      <a:pt x="341" y="632"/>
                      <a:pt x="340" y="622"/>
                    </a:cubicBezTo>
                    <a:cubicBezTo>
                      <a:pt x="340" y="601"/>
                      <a:pt x="326" y="586"/>
                      <a:pt x="305" y="586"/>
                    </a:cubicBezTo>
                    <a:cubicBezTo>
                      <a:pt x="284" y="585"/>
                      <a:pt x="263" y="585"/>
                      <a:pt x="241" y="586"/>
                    </a:cubicBezTo>
                    <a:cubicBezTo>
                      <a:pt x="220" y="586"/>
                      <a:pt x="207" y="600"/>
                      <a:pt x="206" y="621"/>
                    </a:cubicBezTo>
                    <a:cubicBezTo>
                      <a:pt x="206" y="632"/>
                      <a:pt x="206" y="642"/>
                      <a:pt x="206" y="655"/>
                    </a:cubicBezTo>
                    <a:cubicBezTo>
                      <a:pt x="173" y="632"/>
                      <a:pt x="156" y="602"/>
                      <a:pt x="151" y="564"/>
                    </a:cubicBezTo>
                    <a:close/>
                    <a:moveTo>
                      <a:pt x="318" y="519"/>
                    </a:moveTo>
                    <a:cubicBezTo>
                      <a:pt x="318" y="494"/>
                      <a:pt x="298" y="474"/>
                      <a:pt x="273" y="474"/>
                    </a:cubicBezTo>
                    <a:cubicBezTo>
                      <a:pt x="249" y="474"/>
                      <a:pt x="229" y="494"/>
                      <a:pt x="229" y="518"/>
                    </a:cubicBezTo>
                    <a:cubicBezTo>
                      <a:pt x="228" y="543"/>
                      <a:pt x="249" y="564"/>
                      <a:pt x="274" y="563"/>
                    </a:cubicBezTo>
                    <a:cubicBezTo>
                      <a:pt x="298" y="563"/>
                      <a:pt x="318" y="543"/>
                      <a:pt x="318" y="519"/>
                    </a:cubicBezTo>
                    <a:close/>
                    <a:moveTo>
                      <a:pt x="128" y="194"/>
                    </a:moveTo>
                    <a:cubicBezTo>
                      <a:pt x="103" y="194"/>
                      <a:pt x="83" y="214"/>
                      <a:pt x="83" y="239"/>
                    </a:cubicBezTo>
                    <a:cubicBezTo>
                      <a:pt x="83" y="263"/>
                      <a:pt x="103" y="283"/>
                      <a:pt x="128" y="283"/>
                    </a:cubicBezTo>
                    <a:cubicBezTo>
                      <a:pt x="152" y="283"/>
                      <a:pt x="173" y="263"/>
                      <a:pt x="172" y="238"/>
                    </a:cubicBezTo>
                    <a:cubicBezTo>
                      <a:pt x="172" y="214"/>
                      <a:pt x="152" y="194"/>
                      <a:pt x="128" y="194"/>
                    </a:cubicBezTo>
                    <a:close/>
                    <a:moveTo>
                      <a:pt x="587" y="384"/>
                    </a:moveTo>
                    <a:cubicBezTo>
                      <a:pt x="587" y="360"/>
                      <a:pt x="567" y="340"/>
                      <a:pt x="543" y="339"/>
                    </a:cubicBezTo>
                    <a:cubicBezTo>
                      <a:pt x="518" y="339"/>
                      <a:pt x="498" y="359"/>
                      <a:pt x="498" y="384"/>
                    </a:cubicBezTo>
                    <a:cubicBezTo>
                      <a:pt x="498" y="409"/>
                      <a:pt x="518" y="429"/>
                      <a:pt x="543" y="429"/>
                    </a:cubicBezTo>
                    <a:cubicBezTo>
                      <a:pt x="567" y="429"/>
                      <a:pt x="587" y="409"/>
                      <a:pt x="587" y="384"/>
                    </a:cubicBezTo>
                    <a:close/>
                    <a:moveTo>
                      <a:pt x="441" y="93"/>
                    </a:moveTo>
                    <a:cubicBezTo>
                      <a:pt x="441" y="68"/>
                      <a:pt x="422" y="49"/>
                      <a:pt x="397" y="48"/>
                    </a:cubicBezTo>
                    <a:cubicBezTo>
                      <a:pt x="372" y="48"/>
                      <a:pt x="352" y="68"/>
                      <a:pt x="352" y="93"/>
                    </a:cubicBezTo>
                    <a:cubicBezTo>
                      <a:pt x="352" y="118"/>
                      <a:pt x="371" y="137"/>
                      <a:pt x="396" y="138"/>
                    </a:cubicBezTo>
                    <a:cubicBezTo>
                      <a:pt x="421" y="138"/>
                      <a:pt x="441" y="118"/>
                      <a:pt x="441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1" name="Freeform 40">
                <a:extLst>
                  <a:ext uri="{FF2B5EF4-FFF2-40B4-BE49-F238E27FC236}">
                    <a16:creationId xmlns:a16="http://schemas.microsoft.com/office/drawing/2014/main" id="{101C8A06-ED2B-4732-A9E8-2B3A34638D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525" y="7661275"/>
                <a:ext cx="339725" cy="263525"/>
              </a:xfrm>
              <a:custGeom>
                <a:avLst/>
                <a:gdLst>
                  <a:gd name="T0" fmla="*/ 0 w 90"/>
                  <a:gd name="T1" fmla="*/ 58 h 70"/>
                  <a:gd name="T2" fmla="*/ 0 w 90"/>
                  <a:gd name="T3" fmla="*/ 14 h 70"/>
                  <a:gd name="T4" fmla="*/ 13 w 90"/>
                  <a:gd name="T5" fmla="*/ 0 h 70"/>
                  <a:gd name="T6" fmla="*/ 76 w 90"/>
                  <a:gd name="T7" fmla="*/ 0 h 70"/>
                  <a:gd name="T8" fmla="*/ 89 w 90"/>
                  <a:gd name="T9" fmla="*/ 14 h 70"/>
                  <a:gd name="T10" fmla="*/ 90 w 90"/>
                  <a:gd name="T11" fmla="*/ 52 h 70"/>
                  <a:gd name="T12" fmla="*/ 83 w 90"/>
                  <a:gd name="T13" fmla="*/ 61 h 70"/>
                  <a:gd name="T14" fmla="*/ 0 w 90"/>
                  <a:gd name="T15" fmla="*/ 5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70">
                    <a:moveTo>
                      <a:pt x="0" y="58"/>
                    </a:moveTo>
                    <a:cubicBezTo>
                      <a:pt x="0" y="43"/>
                      <a:pt x="0" y="29"/>
                      <a:pt x="0" y="14"/>
                    </a:cubicBezTo>
                    <a:cubicBezTo>
                      <a:pt x="0" y="5"/>
                      <a:pt x="5" y="0"/>
                      <a:pt x="13" y="0"/>
                    </a:cubicBezTo>
                    <a:cubicBezTo>
                      <a:pt x="34" y="0"/>
                      <a:pt x="55" y="0"/>
                      <a:pt x="76" y="0"/>
                    </a:cubicBezTo>
                    <a:cubicBezTo>
                      <a:pt x="85" y="0"/>
                      <a:pt x="90" y="5"/>
                      <a:pt x="89" y="14"/>
                    </a:cubicBezTo>
                    <a:cubicBezTo>
                      <a:pt x="89" y="27"/>
                      <a:pt x="89" y="40"/>
                      <a:pt x="90" y="52"/>
                    </a:cubicBezTo>
                    <a:cubicBezTo>
                      <a:pt x="90" y="58"/>
                      <a:pt x="88" y="60"/>
                      <a:pt x="83" y="61"/>
                    </a:cubicBezTo>
                    <a:cubicBezTo>
                      <a:pt x="57" y="70"/>
                      <a:pt x="26" y="69"/>
                      <a:pt x="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2" name="Freeform 41">
                <a:extLst>
                  <a:ext uri="{FF2B5EF4-FFF2-40B4-BE49-F238E27FC236}">
                    <a16:creationId xmlns:a16="http://schemas.microsoft.com/office/drawing/2014/main" id="{AA34FD32-8B2A-443C-BB9C-BA17DF222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9213" y="8718550"/>
                <a:ext cx="339725" cy="265113"/>
              </a:xfrm>
              <a:custGeom>
                <a:avLst/>
                <a:gdLst>
                  <a:gd name="T0" fmla="*/ 90 w 90"/>
                  <a:gd name="T1" fmla="*/ 59 h 70"/>
                  <a:gd name="T2" fmla="*/ 0 w 90"/>
                  <a:gd name="T3" fmla="*/ 59 h 70"/>
                  <a:gd name="T4" fmla="*/ 1 w 90"/>
                  <a:gd name="T5" fmla="*/ 13 h 70"/>
                  <a:gd name="T6" fmla="*/ 13 w 90"/>
                  <a:gd name="T7" fmla="*/ 0 h 70"/>
                  <a:gd name="T8" fmla="*/ 77 w 90"/>
                  <a:gd name="T9" fmla="*/ 0 h 70"/>
                  <a:gd name="T10" fmla="*/ 90 w 90"/>
                  <a:gd name="T11" fmla="*/ 14 h 70"/>
                  <a:gd name="T12" fmla="*/ 90 w 90"/>
                  <a:gd name="T13" fmla="*/ 5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70">
                    <a:moveTo>
                      <a:pt x="90" y="59"/>
                    </a:moveTo>
                    <a:cubicBezTo>
                      <a:pt x="60" y="70"/>
                      <a:pt x="31" y="70"/>
                      <a:pt x="0" y="59"/>
                    </a:cubicBezTo>
                    <a:cubicBezTo>
                      <a:pt x="0" y="43"/>
                      <a:pt x="0" y="28"/>
                      <a:pt x="1" y="13"/>
                    </a:cubicBezTo>
                    <a:cubicBezTo>
                      <a:pt x="1" y="5"/>
                      <a:pt x="6" y="0"/>
                      <a:pt x="13" y="0"/>
                    </a:cubicBezTo>
                    <a:cubicBezTo>
                      <a:pt x="35" y="0"/>
                      <a:pt x="56" y="0"/>
                      <a:pt x="77" y="0"/>
                    </a:cubicBezTo>
                    <a:cubicBezTo>
                      <a:pt x="85" y="0"/>
                      <a:pt x="90" y="5"/>
                      <a:pt x="90" y="14"/>
                    </a:cubicBezTo>
                    <a:cubicBezTo>
                      <a:pt x="90" y="29"/>
                      <a:pt x="90" y="44"/>
                      <a:pt x="9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3" name="Freeform 42">
                <a:extLst>
                  <a:ext uri="{FF2B5EF4-FFF2-40B4-BE49-F238E27FC236}">
                    <a16:creationId xmlns:a16="http://schemas.microsoft.com/office/drawing/2014/main" id="{184D2912-1967-43DC-96C0-28E516B1D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5213" y="8208963"/>
                <a:ext cx="339725" cy="268288"/>
              </a:xfrm>
              <a:custGeom>
                <a:avLst/>
                <a:gdLst>
                  <a:gd name="T0" fmla="*/ 0 w 90"/>
                  <a:gd name="T1" fmla="*/ 59 h 71"/>
                  <a:gd name="T2" fmla="*/ 0 w 90"/>
                  <a:gd name="T3" fmla="*/ 15 h 71"/>
                  <a:gd name="T4" fmla="*/ 14 w 90"/>
                  <a:gd name="T5" fmla="*/ 1 h 71"/>
                  <a:gd name="T6" fmla="*/ 76 w 90"/>
                  <a:gd name="T7" fmla="*/ 1 h 71"/>
                  <a:gd name="T8" fmla="*/ 90 w 90"/>
                  <a:gd name="T9" fmla="*/ 15 h 71"/>
                  <a:gd name="T10" fmla="*/ 90 w 90"/>
                  <a:gd name="T11" fmla="*/ 53 h 71"/>
                  <a:gd name="T12" fmla="*/ 83 w 90"/>
                  <a:gd name="T13" fmla="*/ 62 h 71"/>
                  <a:gd name="T14" fmla="*/ 0 w 90"/>
                  <a:gd name="T15" fmla="*/ 5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71">
                    <a:moveTo>
                      <a:pt x="0" y="59"/>
                    </a:moveTo>
                    <a:cubicBezTo>
                      <a:pt x="0" y="44"/>
                      <a:pt x="0" y="29"/>
                      <a:pt x="0" y="15"/>
                    </a:cubicBezTo>
                    <a:cubicBezTo>
                      <a:pt x="0" y="6"/>
                      <a:pt x="5" y="1"/>
                      <a:pt x="14" y="1"/>
                    </a:cubicBezTo>
                    <a:cubicBezTo>
                      <a:pt x="35" y="0"/>
                      <a:pt x="55" y="0"/>
                      <a:pt x="76" y="1"/>
                    </a:cubicBezTo>
                    <a:cubicBezTo>
                      <a:pt x="85" y="1"/>
                      <a:pt x="90" y="5"/>
                      <a:pt x="90" y="15"/>
                    </a:cubicBezTo>
                    <a:cubicBezTo>
                      <a:pt x="90" y="28"/>
                      <a:pt x="90" y="40"/>
                      <a:pt x="90" y="53"/>
                    </a:cubicBezTo>
                    <a:cubicBezTo>
                      <a:pt x="90" y="58"/>
                      <a:pt x="88" y="61"/>
                      <a:pt x="83" y="62"/>
                    </a:cubicBezTo>
                    <a:cubicBezTo>
                      <a:pt x="55" y="71"/>
                      <a:pt x="28" y="70"/>
                      <a:pt x="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4" name="Freeform 43">
                <a:extLst>
                  <a:ext uri="{FF2B5EF4-FFF2-40B4-BE49-F238E27FC236}">
                    <a16:creationId xmlns:a16="http://schemas.microsoft.com/office/drawing/2014/main" id="{DD40DD2C-7512-49E2-ADEB-276A962B3B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7525" y="7108825"/>
                <a:ext cx="336550" cy="260350"/>
              </a:xfrm>
              <a:custGeom>
                <a:avLst/>
                <a:gdLst>
                  <a:gd name="T0" fmla="*/ 89 w 89"/>
                  <a:gd name="T1" fmla="*/ 34 h 69"/>
                  <a:gd name="T2" fmla="*/ 89 w 89"/>
                  <a:gd name="T3" fmla="*/ 42 h 69"/>
                  <a:gd name="T4" fmla="*/ 71 w 89"/>
                  <a:gd name="T5" fmla="*/ 65 h 69"/>
                  <a:gd name="T6" fmla="*/ 7 w 89"/>
                  <a:gd name="T7" fmla="*/ 62 h 69"/>
                  <a:gd name="T8" fmla="*/ 0 w 89"/>
                  <a:gd name="T9" fmla="*/ 52 h 69"/>
                  <a:gd name="T10" fmla="*/ 0 w 89"/>
                  <a:gd name="T11" fmla="*/ 15 h 69"/>
                  <a:gd name="T12" fmla="*/ 15 w 89"/>
                  <a:gd name="T13" fmla="*/ 1 h 69"/>
                  <a:gd name="T14" fmla="*/ 75 w 89"/>
                  <a:gd name="T15" fmla="*/ 1 h 69"/>
                  <a:gd name="T16" fmla="*/ 89 w 89"/>
                  <a:gd name="T17" fmla="*/ 15 h 69"/>
                  <a:gd name="T18" fmla="*/ 89 w 89"/>
                  <a:gd name="T19" fmla="*/ 3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69">
                    <a:moveTo>
                      <a:pt x="89" y="34"/>
                    </a:moveTo>
                    <a:cubicBezTo>
                      <a:pt x="89" y="37"/>
                      <a:pt x="89" y="40"/>
                      <a:pt x="89" y="42"/>
                    </a:cubicBezTo>
                    <a:cubicBezTo>
                      <a:pt x="89" y="61"/>
                      <a:pt x="89" y="61"/>
                      <a:pt x="71" y="65"/>
                    </a:cubicBezTo>
                    <a:cubicBezTo>
                      <a:pt x="50" y="69"/>
                      <a:pt x="28" y="69"/>
                      <a:pt x="7" y="62"/>
                    </a:cubicBezTo>
                    <a:cubicBezTo>
                      <a:pt x="2" y="60"/>
                      <a:pt x="0" y="58"/>
                      <a:pt x="0" y="52"/>
                    </a:cubicBezTo>
                    <a:cubicBezTo>
                      <a:pt x="0" y="40"/>
                      <a:pt x="0" y="27"/>
                      <a:pt x="0" y="15"/>
                    </a:cubicBezTo>
                    <a:cubicBezTo>
                      <a:pt x="0" y="5"/>
                      <a:pt x="4" y="1"/>
                      <a:pt x="15" y="1"/>
                    </a:cubicBezTo>
                    <a:cubicBezTo>
                      <a:pt x="35" y="0"/>
                      <a:pt x="55" y="0"/>
                      <a:pt x="75" y="1"/>
                    </a:cubicBezTo>
                    <a:cubicBezTo>
                      <a:pt x="85" y="1"/>
                      <a:pt x="89" y="5"/>
                      <a:pt x="89" y="15"/>
                    </a:cubicBezTo>
                    <a:cubicBezTo>
                      <a:pt x="89" y="22"/>
                      <a:pt x="89" y="28"/>
                      <a:pt x="8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5" name="Freeform 44">
                <a:extLst>
                  <a:ext uri="{FF2B5EF4-FFF2-40B4-BE49-F238E27FC236}">
                    <a16:creationId xmlns:a16="http://schemas.microsoft.com/office/drawing/2014/main" id="{D7D316F0-0B39-422D-A714-65A24B961B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1763" y="8296275"/>
                <a:ext cx="174625" cy="169863"/>
              </a:xfrm>
              <a:custGeom>
                <a:avLst/>
                <a:gdLst>
                  <a:gd name="T0" fmla="*/ 46 w 46"/>
                  <a:gd name="T1" fmla="*/ 23 h 45"/>
                  <a:gd name="T2" fmla="*/ 23 w 46"/>
                  <a:gd name="T3" fmla="*/ 45 h 45"/>
                  <a:gd name="T4" fmla="*/ 1 w 46"/>
                  <a:gd name="T5" fmla="*/ 22 h 45"/>
                  <a:gd name="T6" fmla="*/ 24 w 46"/>
                  <a:gd name="T7" fmla="*/ 0 h 45"/>
                  <a:gd name="T8" fmla="*/ 46 w 46"/>
                  <a:gd name="T9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6" y="23"/>
                    </a:moveTo>
                    <a:cubicBezTo>
                      <a:pt x="46" y="35"/>
                      <a:pt x="35" y="45"/>
                      <a:pt x="23" y="45"/>
                    </a:cubicBezTo>
                    <a:cubicBezTo>
                      <a:pt x="11" y="45"/>
                      <a:pt x="0" y="34"/>
                      <a:pt x="1" y="22"/>
                    </a:cubicBezTo>
                    <a:cubicBezTo>
                      <a:pt x="1" y="10"/>
                      <a:pt x="12" y="0"/>
                      <a:pt x="24" y="0"/>
                    </a:cubicBezTo>
                    <a:cubicBezTo>
                      <a:pt x="36" y="0"/>
                      <a:pt x="46" y="11"/>
                      <a:pt x="46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6" name="Freeform 45">
                <a:extLst>
                  <a:ext uri="{FF2B5EF4-FFF2-40B4-BE49-F238E27FC236}">
                    <a16:creationId xmlns:a16="http://schemas.microsoft.com/office/drawing/2014/main" id="{59A76E6D-53E4-4A65-B341-0B80C9134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075" y="7237413"/>
                <a:ext cx="169862" cy="169863"/>
              </a:xfrm>
              <a:custGeom>
                <a:avLst/>
                <a:gdLst>
                  <a:gd name="T0" fmla="*/ 45 w 45"/>
                  <a:gd name="T1" fmla="*/ 23 h 45"/>
                  <a:gd name="T2" fmla="*/ 23 w 45"/>
                  <a:gd name="T3" fmla="*/ 45 h 45"/>
                  <a:gd name="T4" fmla="*/ 0 w 45"/>
                  <a:gd name="T5" fmla="*/ 22 h 45"/>
                  <a:gd name="T6" fmla="*/ 23 w 45"/>
                  <a:gd name="T7" fmla="*/ 0 h 45"/>
                  <a:gd name="T8" fmla="*/ 45 w 45"/>
                  <a:gd name="T9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45" y="23"/>
                    </a:moveTo>
                    <a:cubicBezTo>
                      <a:pt x="45" y="35"/>
                      <a:pt x="35" y="45"/>
                      <a:pt x="23" y="45"/>
                    </a:cubicBezTo>
                    <a:cubicBezTo>
                      <a:pt x="10" y="45"/>
                      <a:pt x="0" y="34"/>
                      <a:pt x="0" y="22"/>
                    </a:cubicBezTo>
                    <a:cubicBezTo>
                      <a:pt x="1" y="10"/>
                      <a:pt x="11" y="0"/>
                      <a:pt x="23" y="0"/>
                    </a:cubicBezTo>
                    <a:cubicBezTo>
                      <a:pt x="35" y="0"/>
                      <a:pt x="45" y="11"/>
                      <a:pt x="4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7" name="Freeform 46">
                <a:extLst>
                  <a:ext uri="{FF2B5EF4-FFF2-40B4-BE49-F238E27FC236}">
                    <a16:creationId xmlns:a16="http://schemas.microsoft.com/office/drawing/2014/main" id="{2E1A07B5-29C5-42D3-B072-99DCAF8CCD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2525" y="7785100"/>
                <a:ext cx="169862" cy="174625"/>
              </a:xfrm>
              <a:custGeom>
                <a:avLst/>
                <a:gdLst>
                  <a:gd name="T0" fmla="*/ 0 w 45"/>
                  <a:gd name="T1" fmla="*/ 24 h 46"/>
                  <a:gd name="T2" fmla="*/ 22 w 45"/>
                  <a:gd name="T3" fmla="*/ 1 h 46"/>
                  <a:gd name="T4" fmla="*/ 45 w 45"/>
                  <a:gd name="T5" fmla="*/ 23 h 46"/>
                  <a:gd name="T6" fmla="*/ 22 w 45"/>
                  <a:gd name="T7" fmla="*/ 46 h 46"/>
                  <a:gd name="T8" fmla="*/ 0 w 45"/>
                  <a:gd name="T9" fmla="*/ 2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6">
                    <a:moveTo>
                      <a:pt x="0" y="24"/>
                    </a:moveTo>
                    <a:cubicBezTo>
                      <a:pt x="0" y="11"/>
                      <a:pt x="9" y="1"/>
                      <a:pt x="22" y="1"/>
                    </a:cubicBezTo>
                    <a:cubicBezTo>
                      <a:pt x="34" y="0"/>
                      <a:pt x="45" y="11"/>
                      <a:pt x="45" y="23"/>
                    </a:cubicBezTo>
                    <a:cubicBezTo>
                      <a:pt x="44" y="35"/>
                      <a:pt x="34" y="46"/>
                      <a:pt x="22" y="46"/>
                    </a:cubicBezTo>
                    <a:cubicBezTo>
                      <a:pt x="10" y="46"/>
                      <a:pt x="0" y="36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8" name="Freeform 47">
                <a:extLst>
                  <a:ext uri="{FF2B5EF4-FFF2-40B4-BE49-F238E27FC236}">
                    <a16:creationId xmlns:a16="http://schemas.microsoft.com/office/drawing/2014/main" id="{A620FC85-7D29-4517-A167-1048C01E8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0075" y="6689725"/>
                <a:ext cx="169862" cy="166688"/>
              </a:xfrm>
              <a:custGeom>
                <a:avLst/>
                <a:gdLst>
                  <a:gd name="T0" fmla="*/ 22 w 45"/>
                  <a:gd name="T1" fmla="*/ 0 h 44"/>
                  <a:gd name="T2" fmla="*/ 45 w 45"/>
                  <a:gd name="T3" fmla="*/ 21 h 44"/>
                  <a:gd name="T4" fmla="*/ 22 w 45"/>
                  <a:gd name="T5" fmla="*/ 44 h 44"/>
                  <a:gd name="T6" fmla="*/ 0 w 45"/>
                  <a:gd name="T7" fmla="*/ 22 h 44"/>
                  <a:gd name="T8" fmla="*/ 22 w 45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4">
                    <a:moveTo>
                      <a:pt x="22" y="0"/>
                    </a:moveTo>
                    <a:cubicBezTo>
                      <a:pt x="35" y="0"/>
                      <a:pt x="45" y="9"/>
                      <a:pt x="45" y="21"/>
                    </a:cubicBezTo>
                    <a:cubicBezTo>
                      <a:pt x="45" y="34"/>
                      <a:pt x="35" y="44"/>
                      <a:pt x="22" y="44"/>
                    </a:cubicBezTo>
                    <a:cubicBezTo>
                      <a:pt x="10" y="44"/>
                      <a:pt x="0" y="34"/>
                      <a:pt x="0" y="22"/>
                    </a:cubicBezTo>
                    <a:cubicBezTo>
                      <a:pt x="0" y="9"/>
                      <a:pt x="10" y="0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72CEC6C-F99B-4B16-B86E-59F305B55879}"/>
              </a:ext>
            </a:extLst>
          </p:cNvPr>
          <p:cNvGrpSpPr/>
          <p:nvPr/>
        </p:nvGrpSpPr>
        <p:grpSpPr>
          <a:xfrm>
            <a:off x="7742523" y="2018541"/>
            <a:ext cx="3723669" cy="3723664"/>
            <a:chOff x="7742523" y="2018541"/>
            <a:chExt cx="3723669" cy="3723664"/>
          </a:xfrm>
        </p:grpSpPr>
        <p:sp>
          <p:nvSpPr>
            <p:cNvPr id="23" name="circle round shape">
              <a:extLst>
                <a:ext uri="{FF2B5EF4-FFF2-40B4-BE49-F238E27FC236}">
                  <a16:creationId xmlns:a16="http://schemas.microsoft.com/office/drawing/2014/main" id="{B05AF3C8-0C7A-4A43-8C69-4D7DACF5E34A}"/>
                </a:ext>
              </a:extLst>
            </p:cNvPr>
            <p:cNvSpPr/>
            <p:nvPr/>
          </p:nvSpPr>
          <p:spPr>
            <a:xfrm>
              <a:off x="7742523" y="2018541"/>
              <a:ext cx="3723669" cy="3723664"/>
            </a:xfrm>
            <a:prstGeom prst="ellipse">
              <a:avLst/>
            </a:prstGeom>
            <a:gradFill>
              <a:gsLst>
                <a:gs pos="0">
                  <a:schemeClr val="accent2">
                    <a:lumMod val="90000"/>
                    <a:lumOff val="10000"/>
                  </a:schemeClr>
                </a:gs>
                <a:gs pos="98000">
                  <a:schemeClr val="accent1">
                    <a:lumMod val="80000"/>
                    <a:lumOff val="2000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016000">
                <a:schemeClr val="accent1">
                  <a:lumMod val="50000"/>
                  <a:alpha val="3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OPPOSans B" panose="00020600040101010101" pitchFamily="18" charset="-122"/>
                <a:ea typeface="微软雅黑 Light"/>
              </a:endParaRPr>
            </a:p>
          </p:txBody>
        </p: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A3605A4B-183A-4FD0-8821-0E1989716727}"/>
                </a:ext>
              </a:extLst>
            </p:cNvPr>
            <p:cNvGrpSpPr/>
            <p:nvPr/>
          </p:nvGrpSpPr>
          <p:grpSpPr>
            <a:xfrm>
              <a:off x="9005798" y="2618740"/>
              <a:ext cx="1197119" cy="1197119"/>
              <a:chOff x="12076723" y="2267487"/>
              <a:chExt cx="4419600" cy="4419600"/>
            </a:xfrm>
            <a:gradFill flip="none" rotWithShape="1">
              <a:gsLst>
                <a:gs pos="2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p:grpSpPr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011E236F-1740-43FC-8296-BA90C40587B2}"/>
                  </a:ext>
                </a:extLst>
              </p:cNvPr>
              <p:cNvSpPr/>
              <p:nvPr/>
            </p:nvSpPr>
            <p:spPr>
              <a:xfrm>
                <a:off x="12076723" y="2267487"/>
                <a:ext cx="1371600" cy="1066800"/>
              </a:xfrm>
              <a:custGeom>
                <a:avLst/>
                <a:gdLst>
                  <a:gd name="connsiteX0" fmla="*/ 501853 w 1371600"/>
                  <a:gd name="connsiteY0" fmla="*/ 762000 h 1066800"/>
                  <a:gd name="connsiteX1" fmla="*/ 752780 w 1371600"/>
                  <a:gd name="connsiteY1" fmla="*/ 1012927 h 1066800"/>
                  <a:gd name="connsiteX2" fmla="*/ 882853 w 1371600"/>
                  <a:gd name="connsiteY2" fmla="*/ 1066800 h 1066800"/>
                  <a:gd name="connsiteX3" fmla="*/ 1066800 w 1371600"/>
                  <a:gd name="connsiteY3" fmla="*/ 882853 h 1066800"/>
                  <a:gd name="connsiteX4" fmla="*/ 1066800 w 1371600"/>
                  <a:gd name="connsiteY4" fmla="*/ 762000 h 1066800"/>
                  <a:gd name="connsiteX5" fmla="*/ 1219200 w 1371600"/>
                  <a:gd name="connsiteY5" fmla="*/ 762000 h 1066800"/>
                  <a:gd name="connsiteX6" fmla="*/ 1371600 w 1371600"/>
                  <a:gd name="connsiteY6" fmla="*/ 609600 h 1066800"/>
                  <a:gd name="connsiteX7" fmla="*/ 1371600 w 1371600"/>
                  <a:gd name="connsiteY7" fmla="*/ 152400 h 1066800"/>
                  <a:gd name="connsiteX8" fmla="*/ 1219200 w 1371600"/>
                  <a:gd name="connsiteY8" fmla="*/ 0 h 1066800"/>
                  <a:gd name="connsiteX9" fmla="*/ 152400 w 1371600"/>
                  <a:gd name="connsiteY9" fmla="*/ 0 h 1066800"/>
                  <a:gd name="connsiteX10" fmla="*/ 0 w 1371600"/>
                  <a:gd name="connsiteY10" fmla="*/ 152400 h 1066800"/>
                  <a:gd name="connsiteX11" fmla="*/ 0 w 1371600"/>
                  <a:gd name="connsiteY11" fmla="*/ 609600 h 1066800"/>
                  <a:gd name="connsiteX12" fmla="*/ 152400 w 1371600"/>
                  <a:gd name="connsiteY12" fmla="*/ 762000 h 1066800"/>
                  <a:gd name="connsiteX13" fmla="*/ 914400 w 1371600"/>
                  <a:gd name="connsiteY13" fmla="*/ 304800 h 1066800"/>
                  <a:gd name="connsiteX14" fmla="*/ 1066800 w 1371600"/>
                  <a:gd name="connsiteY14" fmla="*/ 304800 h 1066800"/>
                  <a:gd name="connsiteX15" fmla="*/ 1066800 w 1371600"/>
                  <a:gd name="connsiteY15" fmla="*/ 457200 h 1066800"/>
                  <a:gd name="connsiteX16" fmla="*/ 914400 w 1371600"/>
                  <a:gd name="connsiteY16" fmla="*/ 457200 h 1066800"/>
                  <a:gd name="connsiteX17" fmla="*/ 609600 w 1371600"/>
                  <a:gd name="connsiteY17" fmla="*/ 304800 h 1066800"/>
                  <a:gd name="connsiteX18" fmla="*/ 762000 w 1371600"/>
                  <a:gd name="connsiteY18" fmla="*/ 304800 h 1066800"/>
                  <a:gd name="connsiteX19" fmla="*/ 762000 w 1371600"/>
                  <a:gd name="connsiteY19" fmla="*/ 457200 h 1066800"/>
                  <a:gd name="connsiteX20" fmla="*/ 609600 w 1371600"/>
                  <a:gd name="connsiteY20" fmla="*/ 457200 h 1066800"/>
                  <a:gd name="connsiteX21" fmla="*/ 304800 w 1371600"/>
                  <a:gd name="connsiteY21" fmla="*/ 304800 h 1066800"/>
                  <a:gd name="connsiteX22" fmla="*/ 457200 w 1371600"/>
                  <a:gd name="connsiteY22" fmla="*/ 304800 h 1066800"/>
                  <a:gd name="connsiteX23" fmla="*/ 457200 w 1371600"/>
                  <a:gd name="connsiteY23" fmla="*/ 457200 h 1066800"/>
                  <a:gd name="connsiteX24" fmla="*/ 304800 w 1371600"/>
                  <a:gd name="connsiteY24" fmla="*/ 4572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371600" h="1066800">
                    <a:moveTo>
                      <a:pt x="501853" y="762000"/>
                    </a:moveTo>
                    <a:lnTo>
                      <a:pt x="752780" y="1012927"/>
                    </a:lnTo>
                    <a:cubicBezTo>
                      <a:pt x="787527" y="1047674"/>
                      <a:pt x="833704" y="1066800"/>
                      <a:pt x="882853" y="1066800"/>
                    </a:cubicBezTo>
                    <a:cubicBezTo>
                      <a:pt x="984275" y="1066800"/>
                      <a:pt x="1066800" y="984275"/>
                      <a:pt x="1066800" y="882853"/>
                    </a:cubicBezTo>
                    <a:lnTo>
                      <a:pt x="1066800" y="762000"/>
                    </a:lnTo>
                    <a:lnTo>
                      <a:pt x="1219200" y="762000"/>
                    </a:lnTo>
                    <a:cubicBezTo>
                      <a:pt x="1303249" y="762000"/>
                      <a:pt x="1371600" y="693649"/>
                      <a:pt x="1371600" y="609600"/>
                    </a:cubicBezTo>
                    <a:lnTo>
                      <a:pt x="1371600" y="152400"/>
                    </a:lnTo>
                    <a:cubicBezTo>
                      <a:pt x="1371600" y="68351"/>
                      <a:pt x="1303249" y="0"/>
                      <a:pt x="1219200" y="0"/>
                    </a:cubicBezTo>
                    <a:lnTo>
                      <a:pt x="152400" y="0"/>
                    </a:lnTo>
                    <a:cubicBezTo>
                      <a:pt x="68351" y="0"/>
                      <a:pt x="0" y="68351"/>
                      <a:pt x="0" y="152400"/>
                    </a:cubicBezTo>
                    <a:lnTo>
                      <a:pt x="0" y="609600"/>
                    </a:lnTo>
                    <a:cubicBezTo>
                      <a:pt x="0" y="693649"/>
                      <a:pt x="68351" y="762000"/>
                      <a:pt x="152400" y="762000"/>
                    </a:cubicBezTo>
                    <a:close/>
                    <a:moveTo>
                      <a:pt x="914400" y="304800"/>
                    </a:moveTo>
                    <a:lnTo>
                      <a:pt x="1066800" y="304800"/>
                    </a:lnTo>
                    <a:lnTo>
                      <a:pt x="1066800" y="457200"/>
                    </a:lnTo>
                    <a:lnTo>
                      <a:pt x="914400" y="457200"/>
                    </a:lnTo>
                    <a:close/>
                    <a:moveTo>
                      <a:pt x="609600" y="304800"/>
                    </a:moveTo>
                    <a:lnTo>
                      <a:pt x="762000" y="304800"/>
                    </a:lnTo>
                    <a:lnTo>
                      <a:pt x="762000" y="457200"/>
                    </a:lnTo>
                    <a:lnTo>
                      <a:pt x="609600" y="457200"/>
                    </a:lnTo>
                    <a:close/>
                    <a:moveTo>
                      <a:pt x="304800" y="304800"/>
                    </a:moveTo>
                    <a:lnTo>
                      <a:pt x="457200" y="304800"/>
                    </a:lnTo>
                    <a:lnTo>
                      <a:pt x="457200" y="457200"/>
                    </a:lnTo>
                    <a:lnTo>
                      <a:pt x="304800" y="4572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017DA32F-E791-4254-9187-3548A78E1A46}"/>
                  </a:ext>
                </a:extLst>
              </p:cNvPr>
              <p:cNvSpPr/>
              <p:nvPr/>
            </p:nvSpPr>
            <p:spPr>
              <a:xfrm>
                <a:off x="13600723" y="2267487"/>
                <a:ext cx="2895600" cy="1066800"/>
              </a:xfrm>
              <a:custGeom>
                <a:avLst/>
                <a:gdLst>
                  <a:gd name="connsiteX0" fmla="*/ 2743200 w 2895600"/>
                  <a:gd name="connsiteY0" fmla="*/ 0 h 1066800"/>
                  <a:gd name="connsiteX1" fmla="*/ 152400 w 2895600"/>
                  <a:gd name="connsiteY1" fmla="*/ 0 h 1066800"/>
                  <a:gd name="connsiteX2" fmla="*/ 0 w 2895600"/>
                  <a:gd name="connsiteY2" fmla="*/ 152400 h 1066800"/>
                  <a:gd name="connsiteX3" fmla="*/ 0 w 2895600"/>
                  <a:gd name="connsiteY3" fmla="*/ 609600 h 1066800"/>
                  <a:gd name="connsiteX4" fmla="*/ 152400 w 2895600"/>
                  <a:gd name="connsiteY4" fmla="*/ 762000 h 1066800"/>
                  <a:gd name="connsiteX5" fmla="*/ 501853 w 2895600"/>
                  <a:gd name="connsiteY5" fmla="*/ 762000 h 1066800"/>
                  <a:gd name="connsiteX6" fmla="*/ 752780 w 2895600"/>
                  <a:gd name="connsiteY6" fmla="*/ 1012927 h 1066800"/>
                  <a:gd name="connsiteX7" fmla="*/ 882853 w 2895600"/>
                  <a:gd name="connsiteY7" fmla="*/ 1066800 h 1066800"/>
                  <a:gd name="connsiteX8" fmla="*/ 1066800 w 2895600"/>
                  <a:gd name="connsiteY8" fmla="*/ 882853 h 1066800"/>
                  <a:gd name="connsiteX9" fmla="*/ 1066800 w 2895600"/>
                  <a:gd name="connsiteY9" fmla="*/ 762000 h 1066800"/>
                  <a:gd name="connsiteX10" fmla="*/ 1676400 w 2895600"/>
                  <a:gd name="connsiteY10" fmla="*/ 762000 h 1066800"/>
                  <a:gd name="connsiteX11" fmla="*/ 1676400 w 2895600"/>
                  <a:gd name="connsiteY11" fmla="*/ 882853 h 1066800"/>
                  <a:gd name="connsiteX12" fmla="*/ 1860347 w 2895600"/>
                  <a:gd name="connsiteY12" fmla="*/ 1066800 h 1066800"/>
                  <a:gd name="connsiteX13" fmla="*/ 1990420 w 2895600"/>
                  <a:gd name="connsiteY13" fmla="*/ 1012927 h 1066800"/>
                  <a:gd name="connsiteX14" fmla="*/ 2241347 w 2895600"/>
                  <a:gd name="connsiteY14" fmla="*/ 762000 h 1066800"/>
                  <a:gd name="connsiteX15" fmla="*/ 2743200 w 2895600"/>
                  <a:gd name="connsiteY15" fmla="*/ 762000 h 1066800"/>
                  <a:gd name="connsiteX16" fmla="*/ 2895600 w 2895600"/>
                  <a:gd name="connsiteY16" fmla="*/ 609600 h 1066800"/>
                  <a:gd name="connsiteX17" fmla="*/ 2895600 w 2895600"/>
                  <a:gd name="connsiteY17" fmla="*/ 152400 h 1066800"/>
                  <a:gd name="connsiteX18" fmla="*/ 2743200 w 2895600"/>
                  <a:gd name="connsiteY18" fmla="*/ 0 h 1066800"/>
                  <a:gd name="connsiteX19" fmla="*/ 914400 w 2895600"/>
                  <a:gd name="connsiteY19" fmla="*/ 457200 h 1066800"/>
                  <a:gd name="connsiteX20" fmla="*/ 381000 w 2895600"/>
                  <a:gd name="connsiteY20" fmla="*/ 457200 h 1066800"/>
                  <a:gd name="connsiteX21" fmla="*/ 381000 w 2895600"/>
                  <a:gd name="connsiteY21" fmla="*/ 304800 h 1066800"/>
                  <a:gd name="connsiteX22" fmla="*/ 914400 w 2895600"/>
                  <a:gd name="connsiteY22" fmla="*/ 304800 h 1066800"/>
                  <a:gd name="connsiteX23" fmla="*/ 1981200 w 2895600"/>
                  <a:gd name="connsiteY23" fmla="*/ 457200 h 1066800"/>
                  <a:gd name="connsiteX24" fmla="*/ 1066800 w 2895600"/>
                  <a:gd name="connsiteY24" fmla="*/ 457200 h 1066800"/>
                  <a:gd name="connsiteX25" fmla="*/ 1066800 w 2895600"/>
                  <a:gd name="connsiteY25" fmla="*/ 304800 h 1066800"/>
                  <a:gd name="connsiteX26" fmla="*/ 1981200 w 2895600"/>
                  <a:gd name="connsiteY26" fmla="*/ 304800 h 1066800"/>
                  <a:gd name="connsiteX27" fmla="*/ 2286000 w 2895600"/>
                  <a:gd name="connsiteY27" fmla="*/ 457200 h 1066800"/>
                  <a:gd name="connsiteX28" fmla="*/ 2133600 w 2895600"/>
                  <a:gd name="connsiteY28" fmla="*/ 457200 h 1066800"/>
                  <a:gd name="connsiteX29" fmla="*/ 2133600 w 2895600"/>
                  <a:gd name="connsiteY29" fmla="*/ 304800 h 1066800"/>
                  <a:gd name="connsiteX30" fmla="*/ 2286000 w 2895600"/>
                  <a:gd name="connsiteY30" fmla="*/ 304800 h 1066800"/>
                  <a:gd name="connsiteX31" fmla="*/ 2590800 w 2895600"/>
                  <a:gd name="connsiteY31" fmla="*/ 457200 h 1066800"/>
                  <a:gd name="connsiteX32" fmla="*/ 2438400 w 2895600"/>
                  <a:gd name="connsiteY32" fmla="*/ 457200 h 1066800"/>
                  <a:gd name="connsiteX33" fmla="*/ 2438400 w 2895600"/>
                  <a:gd name="connsiteY33" fmla="*/ 304800 h 1066800"/>
                  <a:gd name="connsiteX34" fmla="*/ 2590800 w 2895600"/>
                  <a:gd name="connsiteY34" fmla="*/ 3048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895600" h="1066800">
                    <a:moveTo>
                      <a:pt x="2743200" y="0"/>
                    </a:moveTo>
                    <a:lnTo>
                      <a:pt x="152400" y="0"/>
                    </a:lnTo>
                    <a:cubicBezTo>
                      <a:pt x="68351" y="0"/>
                      <a:pt x="0" y="68351"/>
                      <a:pt x="0" y="152400"/>
                    </a:cubicBezTo>
                    <a:lnTo>
                      <a:pt x="0" y="609600"/>
                    </a:lnTo>
                    <a:cubicBezTo>
                      <a:pt x="0" y="693649"/>
                      <a:pt x="68351" y="762000"/>
                      <a:pt x="152400" y="762000"/>
                    </a:cubicBezTo>
                    <a:lnTo>
                      <a:pt x="501853" y="762000"/>
                    </a:lnTo>
                    <a:lnTo>
                      <a:pt x="752780" y="1012927"/>
                    </a:lnTo>
                    <a:cubicBezTo>
                      <a:pt x="787527" y="1047674"/>
                      <a:pt x="833704" y="1066800"/>
                      <a:pt x="882853" y="1066800"/>
                    </a:cubicBezTo>
                    <a:cubicBezTo>
                      <a:pt x="984275" y="1066800"/>
                      <a:pt x="1066800" y="984275"/>
                      <a:pt x="1066800" y="882853"/>
                    </a:cubicBezTo>
                    <a:lnTo>
                      <a:pt x="1066800" y="762000"/>
                    </a:lnTo>
                    <a:lnTo>
                      <a:pt x="1676400" y="762000"/>
                    </a:lnTo>
                    <a:lnTo>
                      <a:pt x="1676400" y="882853"/>
                    </a:lnTo>
                    <a:cubicBezTo>
                      <a:pt x="1676400" y="984275"/>
                      <a:pt x="1758925" y="1066800"/>
                      <a:pt x="1860347" y="1066800"/>
                    </a:cubicBezTo>
                    <a:cubicBezTo>
                      <a:pt x="1909496" y="1066800"/>
                      <a:pt x="1955673" y="1047674"/>
                      <a:pt x="1990420" y="1012927"/>
                    </a:cubicBezTo>
                    <a:lnTo>
                      <a:pt x="2241347" y="762000"/>
                    </a:lnTo>
                    <a:lnTo>
                      <a:pt x="2743200" y="762000"/>
                    </a:lnTo>
                    <a:cubicBezTo>
                      <a:pt x="2827249" y="762000"/>
                      <a:pt x="2895600" y="693649"/>
                      <a:pt x="2895600" y="609600"/>
                    </a:cubicBezTo>
                    <a:lnTo>
                      <a:pt x="2895600" y="152400"/>
                    </a:lnTo>
                    <a:cubicBezTo>
                      <a:pt x="2895600" y="68351"/>
                      <a:pt x="2827249" y="0"/>
                      <a:pt x="2743200" y="0"/>
                    </a:cubicBezTo>
                    <a:close/>
                    <a:moveTo>
                      <a:pt x="914400" y="457200"/>
                    </a:moveTo>
                    <a:lnTo>
                      <a:pt x="381000" y="457200"/>
                    </a:lnTo>
                    <a:lnTo>
                      <a:pt x="381000" y="304800"/>
                    </a:lnTo>
                    <a:lnTo>
                      <a:pt x="914400" y="304800"/>
                    </a:lnTo>
                    <a:close/>
                    <a:moveTo>
                      <a:pt x="1981200" y="457200"/>
                    </a:moveTo>
                    <a:lnTo>
                      <a:pt x="1066800" y="457200"/>
                    </a:lnTo>
                    <a:lnTo>
                      <a:pt x="1066800" y="304800"/>
                    </a:lnTo>
                    <a:lnTo>
                      <a:pt x="1981200" y="304800"/>
                    </a:lnTo>
                    <a:close/>
                    <a:moveTo>
                      <a:pt x="2286000" y="457200"/>
                    </a:moveTo>
                    <a:lnTo>
                      <a:pt x="2133600" y="457200"/>
                    </a:lnTo>
                    <a:lnTo>
                      <a:pt x="2133600" y="304800"/>
                    </a:lnTo>
                    <a:lnTo>
                      <a:pt x="2286000" y="304800"/>
                    </a:lnTo>
                    <a:close/>
                    <a:moveTo>
                      <a:pt x="2590800" y="457200"/>
                    </a:moveTo>
                    <a:lnTo>
                      <a:pt x="2438400" y="457200"/>
                    </a:lnTo>
                    <a:lnTo>
                      <a:pt x="2438400" y="304800"/>
                    </a:lnTo>
                    <a:lnTo>
                      <a:pt x="2590800" y="3048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85162BAC-0384-4B59-8DF6-751A474150A3}"/>
                  </a:ext>
                </a:extLst>
              </p:cNvPr>
              <p:cNvSpPr/>
              <p:nvPr/>
            </p:nvSpPr>
            <p:spPr>
              <a:xfrm>
                <a:off x="13007963" y="3943887"/>
                <a:ext cx="287959" cy="457200"/>
              </a:xfrm>
              <a:custGeom>
                <a:avLst/>
                <a:gdLst>
                  <a:gd name="connsiteX0" fmla="*/ 281864 w 287959"/>
                  <a:gd name="connsiteY0" fmla="*/ 457200 h 457200"/>
                  <a:gd name="connsiteX1" fmla="*/ 287960 w 287959"/>
                  <a:gd name="connsiteY1" fmla="*/ 457200 h 457200"/>
                  <a:gd name="connsiteX2" fmla="*/ 287960 w 287959"/>
                  <a:gd name="connsiteY2" fmla="*/ 76200 h 457200"/>
                  <a:gd name="connsiteX3" fmla="*/ 211760 w 287959"/>
                  <a:gd name="connsiteY3" fmla="*/ 0 h 457200"/>
                  <a:gd name="connsiteX4" fmla="*/ 57379 w 287959"/>
                  <a:gd name="connsiteY4" fmla="*/ 0 h 457200"/>
                  <a:gd name="connsiteX5" fmla="*/ 0 w 287959"/>
                  <a:gd name="connsiteY5" fmla="*/ 60350 h 457200"/>
                  <a:gd name="connsiteX6" fmla="*/ 281864 w 287959"/>
                  <a:gd name="connsiteY6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7959" h="457200">
                    <a:moveTo>
                      <a:pt x="281864" y="457200"/>
                    </a:moveTo>
                    <a:lnTo>
                      <a:pt x="287960" y="457200"/>
                    </a:lnTo>
                    <a:lnTo>
                      <a:pt x="287960" y="76200"/>
                    </a:lnTo>
                    <a:cubicBezTo>
                      <a:pt x="287960" y="34214"/>
                      <a:pt x="253746" y="0"/>
                      <a:pt x="211760" y="0"/>
                    </a:cubicBezTo>
                    <a:lnTo>
                      <a:pt x="57379" y="0"/>
                    </a:lnTo>
                    <a:cubicBezTo>
                      <a:pt x="40538" y="22250"/>
                      <a:pt x="21260" y="42291"/>
                      <a:pt x="0" y="60350"/>
                    </a:cubicBezTo>
                    <a:cubicBezTo>
                      <a:pt x="149276" y="138151"/>
                      <a:pt x="256946" y="284302"/>
                      <a:pt x="281864" y="4572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F3CCE210-DB14-48E6-AE6C-AF88A598A71A}"/>
                  </a:ext>
                </a:extLst>
              </p:cNvPr>
              <p:cNvSpPr/>
              <p:nvPr/>
            </p:nvSpPr>
            <p:spPr>
              <a:xfrm>
                <a:off x="12389219" y="4096287"/>
                <a:ext cx="746607" cy="304800"/>
              </a:xfrm>
              <a:custGeom>
                <a:avLst/>
                <a:gdLst>
                  <a:gd name="connsiteX0" fmla="*/ 373304 w 746607"/>
                  <a:gd name="connsiteY0" fmla="*/ 0 h 304800"/>
                  <a:gd name="connsiteX1" fmla="*/ 0 w 746607"/>
                  <a:gd name="connsiteY1" fmla="*/ 304800 h 304800"/>
                  <a:gd name="connsiteX2" fmla="*/ 746608 w 746607"/>
                  <a:gd name="connsiteY2" fmla="*/ 304800 h 304800"/>
                  <a:gd name="connsiteX3" fmla="*/ 373304 w 746607"/>
                  <a:gd name="connsiteY3" fmla="*/ 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6607" h="304800">
                    <a:moveTo>
                      <a:pt x="373304" y="0"/>
                    </a:moveTo>
                    <a:cubicBezTo>
                      <a:pt x="189357" y="0"/>
                      <a:pt x="35433" y="131140"/>
                      <a:pt x="0" y="304800"/>
                    </a:cubicBezTo>
                    <a:lnTo>
                      <a:pt x="746608" y="304800"/>
                    </a:lnTo>
                    <a:cubicBezTo>
                      <a:pt x="711175" y="131140"/>
                      <a:pt x="557251" y="0"/>
                      <a:pt x="373304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C9E8A9E0-AAF1-4B43-AD94-F6447C439D5D}"/>
                  </a:ext>
                </a:extLst>
              </p:cNvPr>
              <p:cNvSpPr/>
              <p:nvPr/>
            </p:nvSpPr>
            <p:spPr>
              <a:xfrm>
                <a:off x="12229123" y="3943887"/>
                <a:ext cx="287959" cy="457200"/>
              </a:xfrm>
              <a:custGeom>
                <a:avLst/>
                <a:gdLst>
                  <a:gd name="connsiteX0" fmla="*/ 230581 w 287959"/>
                  <a:gd name="connsiteY0" fmla="*/ 0 h 457200"/>
                  <a:gd name="connsiteX1" fmla="*/ 76200 w 287959"/>
                  <a:gd name="connsiteY1" fmla="*/ 0 h 457200"/>
                  <a:gd name="connsiteX2" fmla="*/ 0 w 287959"/>
                  <a:gd name="connsiteY2" fmla="*/ 76200 h 457200"/>
                  <a:gd name="connsiteX3" fmla="*/ 0 w 287959"/>
                  <a:gd name="connsiteY3" fmla="*/ 457200 h 457200"/>
                  <a:gd name="connsiteX4" fmla="*/ 6096 w 287959"/>
                  <a:gd name="connsiteY4" fmla="*/ 457200 h 457200"/>
                  <a:gd name="connsiteX5" fmla="*/ 287960 w 287959"/>
                  <a:gd name="connsiteY5" fmla="*/ 60350 h 457200"/>
                  <a:gd name="connsiteX6" fmla="*/ 230581 w 287959"/>
                  <a:gd name="connsiteY6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7959" h="457200">
                    <a:moveTo>
                      <a:pt x="230581" y="0"/>
                    </a:moveTo>
                    <a:lnTo>
                      <a:pt x="76200" y="0"/>
                    </a:lnTo>
                    <a:cubicBezTo>
                      <a:pt x="34214" y="0"/>
                      <a:pt x="0" y="34214"/>
                      <a:pt x="0" y="76200"/>
                    </a:cubicBezTo>
                    <a:lnTo>
                      <a:pt x="0" y="457200"/>
                    </a:lnTo>
                    <a:lnTo>
                      <a:pt x="6096" y="457200"/>
                    </a:lnTo>
                    <a:cubicBezTo>
                      <a:pt x="31013" y="284302"/>
                      <a:pt x="138684" y="138074"/>
                      <a:pt x="287960" y="60350"/>
                    </a:cubicBezTo>
                    <a:cubicBezTo>
                      <a:pt x="266700" y="42291"/>
                      <a:pt x="247421" y="22250"/>
                      <a:pt x="230581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3B2060D6-B09D-4586-BCBC-1C05A97096B3}"/>
                  </a:ext>
                </a:extLst>
              </p:cNvPr>
              <p:cNvSpPr/>
              <p:nvPr/>
            </p:nvSpPr>
            <p:spPr>
              <a:xfrm>
                <a:off x="12229123" y="6229887"/>
                <a:ext cx="1066800" cy="457200"/>
              </a:xfrm>
              <a:custGeom>
                <a:avLst/>
                <a:gdLst>
                  <a:gd name="connsiteX0" fmla="*/ 990600 w 1066800"/>
                  <a:gd name="connsiteY0" fmla="*/ 0 h 457200"/>
                  <a:gd name="connsiteX1" fmla="*/ 76200 w 1066800"/>
                  <a:gd name="connsiteY1" fmla="*/ 0 h 457200"/>
                  <a:gd name="connsiteX2" fmla="*/ 0 w 1066800"/>
                  <a:gd name="connsiteY2" fmla="*/ 76200 h 457200"/>
                  <a:gd name="connsiteX3" fmla="*/ 0 w 1066800"/>
                  <a:gd name="connsiteY3" fmla="*/ 457200 h 457200"/>
                  <a:gd name="connsiteX4" fmla="*/ 1066800 w 1066800"/>
                  <a:gd name="connsiteY4" fmla="*/ 457200 h 457200"/>
                  <a:gd name="connsiteX5" fmla="*/ 1066800 w 1066800"/>
                  <a:gd name="connsiteY5" fmla="*/ 76200 h 457200"/>
                  <a:gd name="connsiteX6" fmla="*/ 990600 w 1066800"/>
                  <a:gd name="connsiteY6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6800" h="457200">
                    <a:moveTo>
                      <a:pt x="990600" y="0"/>
                    </a:moveTo>
                    <a:lnTo>
                      <a:pt x="76200" y="0"/>
                    </a:lnTo>
                    <a:cubicBezTo>
                      <a:pt x="34214" y="0"/>
                      <a:pt x="0" y="34214"/>
                      <a:pt x="0" y="76200"/>
                    </a:cubicBezTo>
                    <a:lnTo>
                      <a:pt x="0" y="457200"/>
                    </a:lnTo>
                    <a:lnTo>
                      <a:pt x="1066800" y="457200"/>
                    </a:lnTo>
                    <a:lnTo>
                      <a:pt x="1066800" y="76200"/>
                    </a:lnTo>
                    <a:cubicBezTo>
                      <a:pt x="1066800" y="34214"/>
                      <a:pt x="1032586" y="0"/>
                      <a:pt x="990600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237FBBBE-0DC5-49EA-9C09-D7C0B33CDA35}"/>
                  </a:ext>
                </a:extLst>
              </p:cNvPr>
              <p:cNvSpPr/>
              <p:nvPr/>
            </p:nvSpPr>
            <p:spPr>
              <a:xfrm>
                <a:off x="12533923" y="3486687"/>
                <a:ext cx="457200" cy="457200"/>
              </a:xfrm>
              <a:custGeom>
                <a:avLst/>
                <a:gdLst>
                  <a:gd name="connsiteX0" fmla="*/ 457200 w 457200"/>
                  <a:gd name="connsiteY0" fmla="*/ 228600 h 457200"/>
                  <a:gd name="connsiteX1" fmla="*/ 228600 w 457200"/>
                  <a:gd name="connsiteY1" fmla="*/ 457200 h 457200"/>
                  <a:gd name="connsiteX2" fmla="*/ 0 w 457200"/>
                  <a:gd name="connsiteY2" fmla="*/ 228600 h 457200"/>
                  <a:gd name="connsiteX3" fmla="*/ 228600 w 457200"/>
                  <a:gd name="connsiteY3" fmla="*/ 0 h 457200"/>
                  <a:gd name="connsiteX4" fmla="*/ 457200 w 457200"/>
                  <a:gd name="connsiteY4" fmla="*/ 2286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0" h="457200">
                    <a:moveTo>
                      <a:pt x="457200" y="228600"/>
                    </a:moveTo>
                    <a:cubicBezTo>
                      <a:pt x="457200" y="354852"/>
                      <a:pt x="354852" y="457200"/>
                      <a:pt x="228600" y="457200"/>
                    </a:cubicBezTo>
                    <a:cubicBezTo>
                      <a:pt x="102348" y="457200"/>
                      <a:pt x="0" y="354852"/>
                      <a:pt x="0" y="228600"/>
                    </a:cubicBezTo>
                    <a:cubicBezTo>
                      <a:pt x="0" y="102348"/>
                      <a:pt x="102348" y="0"/>
                      <a:pt x="228600" y="0"/>
                    </a:cubicBezTo>
                    <a:cubicBezTo>
                      <a:pt x="354852" y="0"/>
                      <a:pt x="457200" y="102348"/>
                      <a:pt x="457200" y="228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8130EB24-6677-4F45-ADD4-5D25EEBF8035}"/>
                  </a:ext>
                </a:extLst>
              </p:cNvPr>
              <p:cNvSpPr/>
              <p:nvPr/>
            </p:nvSpPr>
            <p:spPr>
              <a:xfrm>
                <a:off x="14531963" y="3943887"/>
                <a:ext cx="287959" cy="457200"/>
              </a:xfrm>
              <a:custGeom>
                <a:avLst/>
                <a:gdLst>
                  <a:gd name="connsiteX0" fmla="*/ 281864 w 287959"/>
                  <a:gd name="connsiteY0" fmla="*/ 457200 h 457200"/>
                  <a:gd name="connsiteX1" fmla="*/ 287960 w 287959"/>
                  <a:gd name="connsiteY1" fmla="*/ 457200 h 457200"/>
                  <a:gd name="connsiteX2" fmla="*/ 287960 w 287959"/>
                  <a:gd name="connsiteY2" fmla="*/ 76200 h 457200"/>
                  <a:gd name="connsiteX3" fmla="*/ 211760 w 287959"/>
                  <a:gd name="connsiteY3" fmla="*/ 0 h 457200"/>
                  <a:gd name="connsiteX4" fmla="*/ 57378 w 287959"/>
                  <a:gd name="connsiteY4" fmla="*/ 0 h 457200"/>
                  <a:gd name="connsiteX5" fmla="*/ 0 w 287959"/>
                  <a:gd name="connsiteY5" fmla="*/ 60350 h 457200"/>
                  <a:gd name="connsiteX6" fmla="*/ 281864 w 287959"/>
                  <a:gd name="connsiteY6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7959" h="457200">
                    <a:moveTo>
                      <a:pt x="281864" y="457200"/>
                    </a:moveTo>
                    <a:lnTo>
                      <a:pt x="287960" y="457200"/>
                    </a:lnTo>
                    <a:lnTo>
                      <a:pt x="287960" y="76200"/>
                    </a:lnTo>
                    <a:cubicBezTo>
                      <a:pt x="287960" y="34214"/>
                      <a:pt x="253746" y="0"/>
                      <a:pt x="211760" y="0"/>
                    </a:cubicBezTo>
                    <a:lnTo>
                      <a:pt x="57378" y="0"/>
                    </a:lnTo>
                    <a:cubicBezTo>
                      <a:pt x="40538" y="22250"/>
                      <a:pt x="21260" y="42291"/>
                      <a:pt x="0" y="60350"/>
                    </a:cubicBezTo>
                    <a:cubicBezTo>
                      <a:pt x="149276" y="138151"/>
                      <a:pt x="256946" y="284302"/>
                      <a:pt x="281864" y="4572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1F73E2E6-9F9A-4FD1-9D6B-5915FBDCEF47}"/>
                  </a:ext>
                </a:extLst>
              </p:cNvPr>
              <p:cNvSpPr/>
              <p:nvPr/>
            </p:nvSpPr>
            <p:spPr>
              <a:xfrm>
                <a:off x="13753123" y="3943887"/>
                <a:ext cx="287959" cy="457200"/>
              </a:xfrm>
              <a:custGeom>
                <a:avLst/>
                <a:gdLst>
                  <a:gd name="connsiteX0" fmla="*/ 287960 w 287959"/>
                  <a:gd name="connsiteY0" fmla="*/ 60350 h 457200"/>
                  <a:gd name="connsiteX1" fmla="*/ 230581 w 287959"/>
                  <a:gd name="connsiteY1" fmla="*/ 0 h 457200"/>
                  <a:gd name="connsiteX2" fmla="*/ 76200 w 287959"/>
                  <a:gd name="connsiteY2" fmla="*/ 0 h 457200"/>
                  <a:gd name="connsiteX3" fmla="*/ 0 w 287959"/>
                  <a:gd name="connsiteY3" fmla="*/ 76200 h 457200"/>
                  <a:gd name="connsiteX4" fmla="*/ 0 w 287959"/>
                  <a:gd name="connsiteY4" fmla="*/ 457200 h 457200"/>
                  <a:gd name="connsiteX5" fmla="*/ 6096 w 287959"/>
                  <a:gd name="connsiteY5" fmla="*/ 457200 h 457200"/>
                  <a:gd name="connsiteX6" fmla="*/ 287960 w 287959"/>
                  <a:gd name="connsiteY6" fmla="*/ 6035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7959" h="457200">
                    <a:moveTo>
                      <a:pt x="287960" y="60350"/>
                    </a:moveTo>
                    <a:cubicBezTo>
                      <a:pt x="266700" y="42291"/>
                      <a:pt x="247421" y="22250"/>
                      <a:pt x="230581" y="0"/>
                    </a:cubicBezTo>
                    <a:lnTo>
                      <a:pt x="76200" y="0"/>
                    </a:lnTo>
                    <a:cubicBezTo>
                      <a:pt x="34214" y="0"/>
                      <a:pt x="0" y="34214"/>
                      <a:pt x="0" y="76200"/>
                    </a:cubicBezTo>
                    <a:lnTo>
                      <a:pt x="0" y="457200"/>
                    </a:lnTo>
                    <a:lnTo>
                      <a:pt x="6096" y="457200"/>
                    </a:lnTo>
                    <a:cubicBezTo>
                      <a:pt x="31013" y="284302"/>
                      <a:pt x="138684" y="138151"/>
                      <a:pt x="287960" y="6035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CAD47948-26A6-4AD5-BBA7-E165DC6678DB}"/>
                  </a:ext>
                </a:extLst>
              </p:cNvPr>
              <p:cNvSpPr/>
              <p:nvPr/>
            </p:nvSpPr>
            <p:spPr>
              <a:xfrm>
                <a:off x="13913219" y="4096287"/>
                <a:ext cx="746607" cy="304800"/>
              </a:xfrm>
              <a:custGeom>
                <a:avLst/>
                <a:gdLst>
                  <a:gd name="connsiteX0" fmla="*/ 0 w 746607"/>
                  <a:gd name="connsiteY0" fmla="*/ 304800 h 304800"/>
                  <a:gd name="connsiteX1" fmla="*/ 746608 w 746607"/>
                  <a:gd name="connsiteY1" fmla="*/ 304800 h 304800"/>
                  <a:gd name="connsiteX2" fmla="*/ 373304 w 746607"/>
                  <a:gd name="connsiteY2" fmla="*/ 0 h 304800"/>
                  <a:gd name="connsiteX3" fmla="*/ 0 w 746607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6607" h="304800">
                    <a:moveTo>
                      <a:pt x="0" y="304800"/>
                    </a:moveTo>
                    <a:lnTo>
                      <a:pt x="746608" y="304800"/>
                    </a:lnTo>
                    <a:cubicBezTo>
                      <a:pt x="711174" y="131140"/>
                      <a:pt x="557327" y="0"/>
                      <a:pt x="373304" y="0"/>
                    </a:cubicBezTo>
                    <a:cubicBezTo>
                      <a:pt x="189281" y="0"/>
                      <a:pt x="35433" y="131140"/>
                      <a:pt x="0" y="3048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3DCED608-2E18-4641-8C80-D85C39D98A5A}"/>
                  </a:ext>
                </a:extLst>
              </p:cNvPr>
              <p:cNvSpPr/>
              <p:nvPr/>
            </p:nvSpPr>
            <p:spPr>
              <a:xfrm>
                <a:off x="14057923" y="3486687"/>
                <a:ext cx="457200" cy="457200"/>
              </a:xfrm>
              <a:custGeom>
                <a:avLst/>
                <a:gdLst>
                  <a:gd name="connsiteX0" fmla="*/ 457200 w 457200"/>
                  <a:gd name="connsiteY0" fmla="*/ 228600 h 457200"/>
                  <a:gd name="connsiteX1" fmla="*/ 228600 w 457200"/>
                  <a:gd name="connsiteY1" fmla="*/ 457200 h 457200"/>
                  <a:gd name="connsiteX2" fmla="*/ 0 w 457200"/>
                  <a:gd name="connsiteY2" fmla="*/ 228600 h 457200"/>
                  <a:gd name="connsiteX3" fmla="*/ 228600 w 457200"/>
                  <a:gd name="connsiteY3" fmla="*/ 0 h 457200"/>
                  <a:gd name="connsiteX4" fmla="*/ 457200 w 457200"/>
                  <a:gd name="connsiteY4" fmla="*/ 2286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0" h="457200">
                    <a:moveTo>
                      <a:pt x="457200" y="228600"/>
                    </a:moveTo>
                    <a:cubicBezTo>
                      <a:pt x="457200" y="354852"/>
                      <a:pt x="354852" y="457200"/>
                      <a:pt x="228600" y="457200"/>
                    </a:cubicBezTo>
                    <a:cubicBezTo>
                      <a:pt x="102348" y="457200"/>
                      <a:pt x="0" y="354852"/>
                      <a:pt x="0" y="228600"/>
                    </a:cubicBezTo>
                    <a:cubicBezTo>
                      <a:pt x="0" y="102348"/>
                      <a:pt x="102348" y="0"/>
                      <a:pt x="228600" y="0"/>
                    </a:cubicBezTo>
                    <a:cubicBezTo>
                      <a:pt x="354852" y="0"/>
                      <a:pt x="457200" y="102348"/>
                      <a:pt x="457200" y="228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207A76E1-CEE2-4989-B2E6-D76B3C40A8FC}"/>
                  </a:ext>
                </a:extLst>
              </p:cNvPr>
              <p:cNvSpPr/>
              <p:nvPr/>
            </p:nvSpPr>
            <p:spPr>
              <a:xfrm>
                <a:off x="14057923" y="5315487"/>
                <a:ext cx="457200" cy="457200"/>
              </a:xfrm>
              <a:custGeom>
                <a:avLst/>
                <a:gdLst>
                  <a:gd name="connsiteX0" fmla="*/ 457200 w 457200"/>
                  <a:gd name="connsiteY0" fmla="*/ 228600 h 457200"/>
                  <a:gd name="connsiteX1" fmla="*/ 228600 w 457200"/>
                  <a:gd name="connsiteY1" fmla="*/ 457200 h 457200"/>
                  <a:gd name="connsiteX2" fmla="*/ 0 w 457200"/>
                  <a:gd name="connsiteY2" fmla="*/ 228600 h 457200"/>
                  <a:gd name="connsiteX3" fmla="*/ 228600 w 457200"/>
                  <a:gd name="connsiteY3" fmla="*/ 0 h 457200"/>
                  <a:gd name="connsiteX4" fmla="*/ 457200 w 457200"/>
                  <a:gd name="connsiteY4" fmla="*/ 2286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0" h="457200">
                    <a:moveTo>
                      <a:pt x="457200" y="228600"/>
                    </a:moveTo>
                    <a:cubicBezTo>
                      <a:pt x="457200" y="354852"/>
                      <a:pt x="354852" y="457200"/>
                      <a:pt x="228600" y="457200"/>
                    </a:cubicBezTo>
                    <a:cubicBezTo>
                      <a:pt x="102348" y="457200"/>
                      <a:pt x="0" y="354852"/>
                      <a:pt x="0" y="228600"/>
                    </a:cubicBezTo>
                    <a:cubicBezTo>
                      <a:pt x="0" y="102348"/>
                      <a:pt x="102348" y="0"/>
                      <a:pt x="228600" y="0"/>
                    </a:cubicBezTo>
                    <a:cubicBezTo>
                      <a:pt x="354852" y="0"/>
                      <a:pt x="457200" y="102348"/>
                      <a:pt x="457200" y="228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BAFA8C64-8DEF-41E8-9657-F5C21FA52874}"/>
                  </a:ext>
                </a:extLst>
              </p:cNvPr>
              <p:cNvSpPr/>
              <p:nvPr/>
            </p:nvSpPr>
            <p:spPr>
              <a:xfrm>
                <a:off x="15581923" y="3486687"/>
                <a:ext cx="457200" cy="457200"/>
              </a:xfrm>
              <a:custGeom>
                <a:avLst/>
                <a:gdLst>
                  <a:gd name="connsiteX0" fmla="*/ 457200 w 457200"/>
                  <a:gd name="connsiteY0" fmla="*/ 228600 h 457200"/>
                  <a:gd name="connsiteX1" fmla="*/ 228600 w 457200"/>
                  <a:gd name="connsiteY1" fmla="*/ 457200 h 457200"/>
                  <a:gd name="connsiteX2" fmla="*/ 0 w 457200"/>
                  <a:gd name="connsiteY2" fmla="*/ 228600 h 457200"/>
                  <a:gd name="connsiteX3" fmla="*/ 228600 w 457200"/>
                  <a:gd name="connsiteY3" fmla="*/ 0 h 457200"/>
                  <a:gd name="connsiteX4" fmla="*/ 457200 w 457200"/>
                  <a:gd name="connsiteY4" fmla="*/ 2286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0" h="457200">
                    <a:moveTo>
                      <a:pt x="457200" y="228600"/>
                    </a:moveTo>
                    <a:cubicBezTo>
                      <a:pt x="457200" y="354852"/>
                      <a:pt x="354852" y="457200"/>
                      <a:pt x="228600" y="457200"/>
                    </a:cubicBezTo>
                    <a:cubicBezTo>
                      <a:pt x="102348" y="457200"/>
                      <a:pt x="0" y="354852"/>
                      <a:pt x="0" y="228600"/>
                    </a:cubicBezTo>
                    <a:cubicBezTo>
                      <a:pt x="0" y="102348"/>
                      <a:pt x="102348" y="0"/>
                      <a:pt x="228600" y="0"/>
                    </a:cubicBezTo>
                    <a:cubicBezTo>
                      <a:pt x="354852" y="0"/>
                      <a:pt x="457200" y="102348"/>
                      <a:pt x="457200" y="228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BBC9643B-D5CA-4134-A22F-C3204BE44815}"/>
                  </a:ext>
                </a:extLst>
              </p:cNvPr>
              <p:cNvSpPr/>
              <p:nvPr/>
            </p:nvSpPr>
            <p:spPr>
              <a:xfrm>
                <a:off x="15437219" y="4096287"/>
                <a:ext cx="746607" cy="304800"/>
              </a:xfrm>
              <a:custGeom>
                <a:avLst/>
                <a:gdLst>
                  <a:gd name="connsiteX0" fmla="*/ 0 w 746607"/>
                  <a:gd name="connsiteY0" fmla="*/ 304800 h 304800"/>
                  <a:gd name="connsiteX1" fmla="*/ 746607 w 746607"/>
                  <a:gd name="connsiteY1" fmla="*/ 304800 h 304800"/>
                  <a:gd name="connsiteX2" fmla="*/ 373304 w 746607"/>
                  <a:gd name="connsiteY2" fmla="*/ 0 h 304800"/>
                  <a:gd name="connsiteX3" fmla="*/ 0 w 746607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6607" h="304800">
                    <a:moveTo>
                      <a:pt x="0" y="304800"/>
                    </a:moveTo>
                    <a:lnTo>
                      <a:pt x="746607" y="304800"/>
                    </a:lnTo>
                    <a:cubicBezTo>
                      <a:pt x="711174" y="131140"/>
                      <a:pt x="557327" y="0"/>
                      <a:pt x="373304" y="0"/>
                    </a:cubicBezTo>
                    <a:cubicBezTo>
                      <a:pt x="189281" y="0"/>
                      <a:pt x="35433" y="131140"/>
                      <a:pt x="0" y="3048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1EBC499D-DB84-4BF0-B644-050C60A6AF8C}"/>
                  </a:ext>
                </a:extLst>
              </p:cNvPr>
              <p:cNvSpPr/>
              <p:nvPr/>
            </p:nvSpPr>
            <p:spPr>
              <a:xfrm>
                <a:off x="12076723" y="4553487"/>
                <a:ext cx="4419600" cy="2133600"/>
              </a:xfrm>
              <a:custGeom>
                <a:avLst/>
                <a:gdLst>
                  <a:gd name="connsiteX0" fmla="*/ 0 w 4419600"/>
                  <a:gd name="connsiteY0" fmla="*/ 1752600 h 2133600"/>
                  <a:gd name="connsiteX1" fmla="*/ 204292 w 4419600"/>
                  <a:gd name="connsiteY1" fmla="*/ 1526439 h 2133600"/>
                  <a:gd name="connsiteX2" fmla="*/ 440588 w 4419600"/>
                  <a:gd name="connsiteY2" fmla="*/ 1279627 h 2133600"/>
                  <a:gd name="connsiteX3" fmla="*/ 304800 w 4419600"/>
                  <a:gd name="connsiteY3" fmla="*/ 990600 h 2133600"/>
                  <a:gd name="connsiteX4" fmla="*/ 685800 w 4419600"/>
                  <a:gd name="connsiteY4" fmla="*/ 609600 h 2133600"/>
                  <a:gd name="connsiteX5" fmla="*/ 1066800 w 4419600"/>
                  <a:gd name="connsiteY5" fmla="*/ 990600 h 2133600"/>
                  <a:gd name="connsiteX6" fmla="*/ 931088 w 4419600"/>
                  <a:gd name="connsiteY6" fmla="*/ 1279703 h 2133600"/>
                  <a:gd name="connsiteX7" fmla="*/ 1167384 w 4419600"/>
                  <a:gd name="connsiteY7" fmla="*/ 1526515 h 2133600"/>
                  <a:gd name="connsiteX8" fmla="*/ 1371600 w 4419600"/>
                  <a:gd name="connsiteY8" fmla="*/ 1752600 h 2133600"/>
                  <a:gd name="connsiteX9" fmla="*/ 1371600 w 4419600"/>
                  <a:gd name="connsiteY9" fmla="*/ 2133600 h 2133600"/>
                  <a:gd name="connsiteX10" fmla="*/ 1524000 w 4419600"/>
                  <a:gd name="connsiteY10" fmla="*/ 2133600 h 2133600"/>
                  <a:gd name="connsiteX11" fmla="*/ 1524000 w 4419600"/>
                  <a:gd name="connsiteY11" fmla="*/ 1752600 h 2133600"/>
                  <a:gd name="connsiteX12" fmla="*/ 1728292 w 4419600"/>
                  <a:gd name="connsiteY12" fmla="*/ 1526439 h 2133600"/>
                  <a:gd name="connsiteX13" fmla="*/ 1964588 w 4419600"/>
                  <a:gd name="connsiteY13" fmla="*/ 1279627 h 2133600"/>
                  <a:gd name="connsiteX14" fmla="*/ 1828800 w 4419600"/>
                  <a:gd name="connsiteY14" fmla="*/ 990600 h 2133600"/>
                  <a:gd name="connsiteX15" fmla="*/ 2209800 w 4419600"/>
                  <a:gd name="connsiteY15" fmla="*/ 609600 h 2133600"/>
                  <a:gd name="connsiteX16" fmla="*/ 2590800 w 4419600"/>
                  <a:gd name="connsiteY16" fmla="*/ 990600 h 2133600"/>
                  <a:gd name="connsiteX17" fmla="*/ 2455088 w 4419600"/>
                  <a:gd name="connsiteY17" fmla="*/ 1279703 h 2133600"/>
                  <a:gd name="connsiteX18" fmla="*/ 2691384 w 4419600"/>
                  <a:gd name="connsiteY18" fmla="*/ 1526515 h 2133600"/>
                  <a:gd name="connsiteX19" fmla="*/ 2895600 w 4419600"/>
                  <a:gd name="connsiteY19" fmla="*/ 1752600 h 2133600"/>
                  <a:gd name="connsiteX20" fmla="*/ 2895600 w 4419600"/>
                  <a:gd name="connsiteY20" fmla="*/ 2133600 h 2133600"/>
                  <a:gd name="connsiteX21" fmla="*/ 3048000 w 4419600"/>
                  <a:gd name="connsiteY21" fmla="*/ 2133600 h 2133600"/>
                  <a:gd name="connsiteX22" fmla="*/ 3048000 w 4419600"/>
                  <a:gd name="connsiteY22" fmla="*/ 1752600 h 2133600"/>
                  <a:gd name="connsiteX23" fmla="*/ 3252292 w 4419600"/>
                  <a:gd name="connsiteY23" fmla="*/ 1526439 h 2133600"/>
                  <a:gd name="connsiteX24" fmla="*/ 3488589 w 4419600"/>
                  <a:gd name="connsiteY24" fmla="*/ 1279627 h 2133600"/>
                  <a:gd name="connsiteX25" fmla="*/ 3352800 w 4419600"/>
                  <a:gd name="connsiteY25" fmla="*/ 990600 h 2133600"/>
                  <a:gd name="connsiteX26" fmla="*/ 3733800 w 4419600"/>
                  <a:gd name="connsiteY26" fmla="*/ 609600 h 2133600"/>
                  <a:gd name="connsiteX27" fmla="*/ 4114800 w 4419600"/>
                  <a:gd name="connsiteY27" fmla="*/ 990600 h 2133600"/>
                  <a:gd name="connsiteX28" fmla="*/ 3979088 w 4419600"/>
                  <a:gd name="connsiteY28" fmla="*/ 1279703 h 2133600"/>
                  <a:gd name="connsiteX29" fmla="*/ 4215384 w 4419600"/>
                  <a:gd name="connsiteY29" fmla="*/ 1526515 h 2133600"/>
                  <a:gd name="connsiteX30" fmla="*/ 4419600 w 4419600"/>
                  <a:gd name="connsiteY30" fmla="*/ 1752600 h 2133600"/>
                  <a:gd name="connsiteX31" fmla="*/ 4419600 w 4419600"/>
                  <a:gd name="connsiteY31" fmla="*/ 0 h 2133600"/>
                  <a:gd name="connsiteX32" fmla="*/ 0 w 4419600"/>
                  <a:gd name="connsiteY32" fmla="*/ 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419600" h="2133600">
                    <a:moveTo>
                      <a:pt x="0" y="1752600"/>
                    </a:moveTo>
                    <a:cubicBezTo>
                      <a:pt x="0" y="1634871"/>
                      <a:pt x="89764" y="1538783"/>
                      <a:pt x="204292" y="1526439"/>
                    </a:cubicBezTo>
                    <a:cubicBezTo>
                      <a:pt x="254813" y="1419073"/>
                      <a:pt x="338099" y="1332891"/>
                      <a:pt x="440588" y="1279627"/>
                    </a:cubicBezTo>
                    <a:cubicBezTo>
                      <a:pt x="358216" y="1209751"/>
                      <a:pt x="304800" y="1106805"/>
                      <a:pt x="304800" y="990600"/>
                    </a:cubicBezTo>
                    <a:cubicBezTo>
                      <a:pt x="304800" y="780517"/>
                      <a:pt x="475717" y="609600"/>
                      <a:pt x="685800" y="609600"/>
                    </a:cubicBezTo>
                    <a:cubicBezTo>
                      <a:pt x="895883" y="609600"/>
                      <a:pt x="1066800" y="780517"/>
                      <a:pt x="1066800" y="990600"/>
                    </a:cubicBezTo>
                    <a:cubicBezTo>
                      <a:pt x="1066800" y="1106805"/>
                      <a:pt x="1013384" y="1209751"/>
                      <a:pt x="931088" y="1279703"/>
                    </a:cubicBezTo>
                    <a:cubicBezTo>
                      <a:pt x="1033501" y="1332891"/>
                      <a:pt x="1116863" y="1419073"/>
                      <a:pt x="1167384" y="1526515"/>
                    </a:cubicBezTo>
                    <a:cubicBezTo>
                      <a:pt x="1281837" y="1538783"/>
                      <a:pt x="1371600" y="1634871"/>
                      <a:pt x="1371600" y="1752600"/>
                    </a:cubicBezTo>
                    <a:lnTo>
                      <a:pt x="1371600" y="2133600"/>
                    </a:lnTo>
                    <a:lnTo>
                      <a:pt x="1524000" y="2133600"/>
                    </a:lnTo>
                    <a:lnTo>
                      <a:pt x="1524000" y="1752600"/>
                    </a:lnTo>
                    <a:cubicBezTo>
                      <a:pt x="1524000" y="1634871"/>
                      <a:pt x="1613764" y="1538783"/>
                      <a:pt x="1728292" y="1526439"/>
                    </a:cubicBezTo>
                    <a:cubicBezTo>
                      <a:pt x="1778813" y="1419073"/>
                      <a:pt x="1862099" y="1332891"/>
                      <a:pt x="1964588" y="1279627"/>
                    </a:cubicBezTo>
                    <a:cubicBezTo>
                      <a:pt x="1882216" y="1209751"/>
                      <a:pt x="1828800" y="1106805"/>
                      <a:pt x="1828800" y="990600"/>
                    </a:cubicBezTo>
                    <a:cubicBezTo>
                      <a:pt x="1828800" y="780517"/>
                      <a:pt x="1999717" y="609600"/>
                      <a:pt x="2209800" y="609600"/>
                    </a:cubicBezTo>
                    <a:cubicBezTo>
                      <a:pt x="2419884" y="609600"/>
                      <a:pt x="2590800" y="780517"/>
                      <a:pt x="2590800" y="990600"/>
                    </a:cubicBezTo>
                    <a:cubicBezTo>
                      <a:pt x="2590800" y="1106805"/>
                      <a:pt x="2537384" y="1209751"/>
                      <a:pt x="2455088" y="1279703"/>
                    </a:cubicBezTo>
                    <a:cubicBezTo>
                      <a:pt x="2557501" y="1332891"/>
                      <a:pt x="2640864" y="1419073"/>
                      <a:pt x="2691384" y="1526515"/>
                    </a:cubicBezTo>
                    <a:cubicBezTo>
                      <a:pt x="2805836" y="1538783"/>
                      <a:pt x="2895600" y="1634871"/>
                      <a:pt x="2895600" y="1752600"/>
                    </a:cubicBezTo>
                    <a:lnTo>
                      <a:pt x="2895600" y="2133600"/>
                    </a:lnTo>
                    <a:lnTo>
                      <a:pt x="3048000" y="2133600"/>
                    </a:lnTo>
                    <a:lnTo>
                      <a:pt x="3048000" y="1752600"/>
                    </a:lnTo>
                    <a:cubicBezTo>
                      <a:pt x="3048000" y="1634871"/>
                      <a:pt x="3137764" y="1538783"/>
                      <a:pt x="3252292" y="1526439"/>
                    </a:cubicBezTo>
                    <a:cubicBezTo>
                      <a:pt x="3302813" y="1419073"/>
                      <a:pt x="3386100" y="1332891"/>
                      <a:pt x="3488589" y="1279627"/>
                    </a:cubicBezTo>
                    <a:cubicBezTo>
                      <a:pt x="3406216" y="1209751"/>
                      <a:pt x="3352800" y="1106805"/>
                      <a:pt x="3352800" y="990600"/>
                    </a:cubicBezTo>
                    <a:cubicBezTo>
                      <a:pt x="3352800" y="780517"/>
                      <a:pt x="3523717" y="609600"/>
                      <a:pt x="3733800" y="609600"/>
                    </a:cubicBezTo>
                    <a:cubicBezTo>
                      <a:pt x="3943884" y="609600"/>
                      <a:pt x="4114800" y="780517"/>
                      <a:pt x="4114800" y="990600"/>
                    </a:cubicBezTo>
                    <a:cubicBezTo>
                      <a:pt x="4114800" y="1106805"/>
                      <a:pt x="4061384" y="1209751"/>
                      <a:pt x="3979088" y="1279703"/>
                    </a:cubicBezTo>
                    <a:cubicBezTo>
                      <a:pt x="4081501" y="1332891"/>
                      <a:pt x="4164864" y="1419073"/>
                      <a:pt x="4215384" y="1526515"/>
                    </a:cubicBezTo>
                    <a:cubicBezTo>
                      <a:pt x="4329837" y="1538783"/>
                      <a:pt x="4419600" y="1634871"/>
                      <a:pt x="4419600" y="1752600"/>
                    </a:cubicBezTo>
                    <a:lnTo>
                      <a:pt x="4419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4606916E-C83C-4E48-8F93-885D532F0A27}"/>
                  </a:ext>
                </a:extLst>
              </p:cNvPr>
              <p:cNvSpPr/>
              <p:nvPr/>
            </p:nvSpPr>
            <p:spPr>
              <a:xfrm>
                <a:off x="16055963" y="3943887"/>
                <a:ext cx="287959" cy="457200"/>
              </a:xfrm>
              <a:custGeom>
                <a:avLst/>
                <a:gdLst>
                  <a:gd name="connsiteX0" fmla="*/ 281864 w 287959"/>
                  <a:gd name="connsiteY0" fmla="*/ 457200 h 457200"/>
                  <a:gd name="connsiteX1" fmla="*/ 287960 w 287959"/>
                  <a:gd name="connsiteY1" fmla="*/ 457200 h 457200"/>
                  <a:gd name="connsiteX2" fmla="*/ 287960 w 287959"/>
                  <a:gd name="connsiteY2" fmla="*/ 76200 h 457200"/>
                  <a:gd name="connsiteX3" fmla="*/ 211760 w 287959"/>
                  <a:gd name="connsiteY3" fmla="*/ 0 h 457200"/>
                  <a:gd name="connsiteX4" fmla="*/ 57378 w 287959"/>
                  <a:gd name="connsiteY4" fmla="*/ 0 h 457200"/>
                  <a:gd name="connsiteX5" fmla="*/ 0 w 287959"/>
                  <a:gd name="connsiteY5" fmla="*/ 60350 h 457200"/>
                  <a:gd name="connsiteX6" fmla="*/ 281864 w 287959"/>
                  <a:gd name="connsiteY6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7959" h="457200">
                    <a:moveTo>
                      <a:pt x="281864" y="457200"/>
                    </a:moveTo>
                    <a:lnTo>
                      <a:pt x="287960" y="457200"/>
                    </a:lnTo>
                    <a:lnTo>
                      <a:pt x="287960" y="76200"/>
                    </a:lnTo>
                    <a:cubicBezTo>
                      <a:pt x="287960" y="34214"/>
                      <a:pt x="253746" y="0"/>
                      <a:pt x="211760" y="0"/>
                    </a:cubicBezTo>
                    <a:lnTo>
                      <a:pt x="57378" y="0"/>
                    </a:lnTo>
                    <a:cubicBezTo>
                      <a:pt x="40538" y="22250"/>
                      <a:pt x="21260" y="42291"/>
                      <a:pt x="0" y="60350"/>
                    </a:cubicBezTo>
                    <a:cubicBezTo>
                      <a:pt x="149276" y="138151"/>
                      <a:pt x="256946" y="284302"/>
                      <a:pt x="281864" y="4572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F6749AEA-2231-4FCD-84E6-2FFBA5343931}"/>
                  </a:ext>
                </a:extLst>
              </p:cNvPr>
              <p:cNvSpPr/>
              <p:nvPr/>
            </p:nvSpPr>
            <p:spPr>
              <a:xfrm>
                <a:off x="15277123" y="3943887"/>
                <a:ext cx="287959" cy="457200"/>
              </a:xfrm>
              <a:custGeom>
                <a:avLst/>
                <a:gdLst>
                  <a:gd name="connsiteX0" fmla="*/ 76200 w 287959"/>
                  <a:gd name="connsiteY0" fmla="*/ 0 h 457200"/>
                  <a:gd name="connsiteX1" fmla="*/ 0 w 287959"/>
                  <a:gd name="connsiteY1" fmla="*/ 76200 h 457200"/>
                  <a:gd name="connsiteX2" fmla="*/ 0 w 287959"/>
                  <a:gd name="connsiteY2" fmla="*/ 457200 h 457200"/>
                  <a:gd name="connsiteX3" fmla="*/ 6096 w 287959"/>
                  <a:gd name="connsiteY3" fmla="*/ 457200 h 457200"/>
                  <a:gd name="connsiteX4" fmla="*/ 287960 w 287959"/>
                  <a:gd name="connsiteY4" fmla="*/ 60350 h 457200"/>
                  <a:gd name="connsiteX5" fmla="*/ 230581 w 287959"/>
                  <a:gd name="connsiteY5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7959" h="457200">
                    <a:moveTo>
                      <a:pt x="76200" y="0"/>
                    </a:moveTo>
                    <a:cubicBezTo>
                      <a:pt x="34214" y="0"/>
                      <a:pt x="0" y="34214"/>
                      <a:pt x="0" y="76200"/>
                    </a:cubicBezTo>
                    <a:lnTo>
                      <a:pt x="0" y="457200"/>
                    </a:lnTo>
                    <a:lnTo>
                      <a:pt x="6096" y="457200"/>
                    </a:lnTo>
                    <a:cubicBezTo>
                      <a:pt x="31014" y="284302"/>
                      <a:pt x="138684" y="138074"/>
                      <a:pt x="287960" y="60350"/>
                    </a:cubicBezTo>
                    <a:cubicBezTo>
                      <a:pt x="266700" y="42291"/>
                      <a:pt x="247422" y="22250"/>
                      <a:pt x="230581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E192F0E-7A4C-43E0-9F70-088E70970CD2}"/>
                  </a:ext>
                </a:extLst>
              </p:cNvPr>
              <p:cNvSpPr/>
              <p:nvPr/>
            </p:nvSpPr>
            <p:spPr>
              <a:xfrm>
                <a:off x="15581923" y="5315487"/>
                <a:ext cx="457200" cy="457200"/>
              </a:xfrm>
              <a:custGeom>
                <a:avLst/>
                <a:gdLst>
                  <a:gd name="connsiteX0" fmla="*/ 457200 w 457200"/>
                  <a:gd name="connsiteY0" fmla="*/ 228600 h 457200"/>
                  <a:gd name="connsiteX1" fmla="*/ 228600 w 457200"/>
                  <a:gd name="connsiteY1" fmla="*/ 457200 h 457200"/>
                  <a:gd name="connsiteX2" fmla="*/ 0 w 457200"/>
                  <a:gd name="connsiteY2" fmla="*/ 228600 h 457200"/>
                  <a:gd name="connsiteX3" fmla="*/ 228600 w 457200"/>
                  <a:gd name="connsiteY3" fmla="*/ 0 h 457200"/>
                  <a:gd name="connsiteX4" fmla="*/ 457200 w 457200"/>
                  <a:gd name="connsiteY4" fmla="*/ 2286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0" h="457200">
                    <a:moveTo>
                      <a:pt x="457200" y="228600"/>
                    </a:moveTo>
                    <a:cubicBezTo>
                      <a:pt x="457200" y="354852"/>
                      <a:pt x="354852" y="457200"/>
                      <a:pt x="228600" y="457200"/>
                    </a:cubicBezTo>
                    <a:cubicBezTo>
                      <a:pt x="102348" y="457200"/>
                      <a:pt x="0" y="354852"/>
                      <a:pt x="0" y="228600"/>
                    </a:cubicBezTo>
                    <a:cubicBezTo>
                      <a:pt x="0" y="102348"/>
                      <a:pt x="102348" y="0"/>
                      <a:pt x="228600" y="0"/>
                    </a:cubicBezTo>
                    <a:cubicBezTo>
                      <a:pt x="354852" y="0"/>
                      <a:pt x="457200" y="102348"/>
                      <a:pt x="457200" y="228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9F1CE2A8-316F-454B-8E58-5733A1109688}"/>
                  </a:ext>
                </a:extLst>
              </p:cNvPr>
              <p:cNvSpPr/>
              <p:nvPr/>
            </p:nvSpPr>
            <p:spPr>
              <a:xfrm>
                <a:off x="12533923" y="5315487"/>
                <a:ext cx="457200" cy="457200"/>
              </a:xfrm>
              <a:custGeom>
                <a:avLst/>
                <a:gdLst>
                  <a:gd name="connsiteX0" fmla="*/ 457200 w 457200"/>
                  <a:gd name="connsiteY0" fmla="*/ 228600 h 457200"/>
                  <a:gd name="connsiteX1" fmla="*/ 228600 w 457200"/>
                  <a:gd name="connsiteY1" fmla="*/ 457200 h 457200"/>
                  <a:gd name="connsiteX2" fmla="*/ 0 w 457200"/>
                  <a:gd name="connsiteY2" fmla="*/ 228600 h 457200"/>
                  <a:gd name="connsiteX3" fmla="*/ 228600 w 457200"/>
                  <a:gd name="connsiteY3" fmla="*/ 0 h 457200"/>
                  <a:gd name="connsiteX4" fmla="*/ 457200 w 457200"/>
                  <a:gd name="connsiteY4" fmla="*/ 2286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0" h="457200">
                    <a:moveTo>
                      <a:pt x="457200" y="228600"/>
                    </a:moveTo>
                    <a:cubicBezTo>
                      <a:pt x="457200" y="354852"/>
                      <a:pt x="354852" y="457200"/>
                      <a:pt x="228600" y="457200"/>
                    </a:cubicBezTo>
                    <a:cubicBezTo>
                      <a:pt x="102348" y="457200"/>
                      <a:pt x="0" y="354852"/>
                      <a:pt x="0" y="228600"/>
                    </a:cubicBezTo>
                    <a:cubicBezTo>
                      <a:pt x="0" y="102348"/>
                      <a:pt x="102348" y="0"/>
                      <a:pt x="228600" y="0"/>
                    </a:cubicBezTo>
                    <a:cubicBezTo>
                      <a:pt x="354852" y="0"/>
                      <a:pt x="457200" y="102348"/>
                      <a:pt x="457200" y="228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35DA023A-0E67-40D7-9101-5224CCBC03C5}"/>
                  </a:ext>
                </a:extLst>
              </p:cNvPr>
              <p:cNvSpPr/>
              <p:nvPr/>
            </p:nvSpPr>
            <p:spPr>
              <a:xfrm>
                <a:off x="13753123" y="6229887"/>
                <a:ext cx="1066800" cy="457200"/>
              </a:xfrm>
              <a:custGeom>
                <a:avLst/>
                <a:gdLst>
                  <a:gd name="connsiteX0" fmla="*/ 990600 w 1066800"/>
                  <a:gd name="connsiteY0" fmla="*/ 0 h 457200"/>
                  <a:gd name="connsiteX1" fmla="*/ 76200 w 1066800"/>
                  <a:gd name="connsiteY1" fmla="*/ 0 h 457200"/>
                  <a:gd name="connsiteX2" fmla="*/ 0 w 1066800"/>
                  <a:gd name="connsiteY2" fmla="*/ 76200 h 457200"/>
                  <a:gd name="connsiteX3" fmla="*/ 0 w 1066800"/>
                  <a:gd name="connsiteY3" fmla="*/ 457200 h 457200"/>
                  <a:gd name="connsiteX4" fmla="*/ 1066800 w 1066800"/>
                  <a:gd name="connsiteY4" fmla="*/ 457200 h 457200"/>
                  <a:gd name="connsiteX5" fmla="*/ 1066800 w 1066800"/>
                  <a:gd name="connsiteY5" fmla="*/ 76200 h 457200"/>
                  <a:gd name="connsiteX6" fmla="*/ 990600 w 1066800"/>
                  <a:gd name="connsiteY6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6800" h="457200">
                    <a:moveTo>
                      <a:pt x="990600" y="0"/>
                    </a:moveTo>
                    <a:lnTo>
                      <a:pt x="76200" y="0"/>
                    </a:lnTo>
                    <a:cubicBezTo>
                      <a:pt x="34214" y="0"/>
                      <a:pt x="0" y="34214"/>
                      <a:pt x="0" y="76200"/>
                    </a:cubicBezTo>
                    <a:lnTo>
                      <a:pt x="0" y="457200"/>
                    </a:lnTo>
                    <a:lnTo>
                      <a:pt x="1066800" y="457200"/>
                    </a:lnTo>
                    <a:lnTo>
                      <a:pt x="1066800" y="76200"/>
                    </a:lnTo>
                    <a:cubicBezTo>
                      <a:pt x="1066800" y="34214"/>
                      <a:pt x="1032586" y="0"/>
                      <a:pt x="990600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11E10949-68D8-4B14-9649-AC0A8437DD8D}"/>
                  </a:ext>
                </a:extLst>
              </p:cNvPr>
              <p:cNvSpPr/>
              <p:nvPr/>
            </p:nvSpPr>
            <p:spPr>
              <a:xfrm>
                <a:off x="12457875" y="5925087"/>
                <a:ext cx="609295" cy="152400"/>
              </a:xfrm>
              <a:custGeom>
                <a:avLst/>
                <a:gdLst>
                  <a:gd name="connsiteX0" fmla="*/ 0 w 609295"/>
                  <a:gd name="connsiteY0" fmla="*/ 152400 h 152400"/>
                  <a:gd name="connsiteX1" fmla="*/ 609295 w 609295"/>
                  <a:gd name="connsiteY1" fmla="*/ 152400 h 152400"/>
                  <a:gd name="connsiteX2" fmla="*/ 304648 w 609295"/>
                  <a:gd name="connsiteY2" fmla="*/ 0 h 152400"/>
                  <a:gd name="connsiteX3" fmla="*/ 0 w 609295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295" h="152400">
                    <a:moveTo>
                      <a:pt x="0" y="152400"/>
                    </a:moveTo>
                    <a:lnTo>
                      <a:pt x="609295" y="152400"/>
                    </a:lnTo>
                    <a:cubicBezTo>
                      <a:pt x="538582" y="58369"/>
                      <a:pt x="426491" y="0"/>
                      <a:pt x="304648" y="0"/>
                    </a:cubicBezTo>
                    <a:cubicBezTo>
                      <a:pt x="182804" y="0"/>
                      <a:pt x="70714" y="58369"/>
                      <a:pt x="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713D8D49-9867-4E4B-A631-672E8751F061}"/>
                  </a:ext>
                </a:extLst>
              </p:cNvPr>
              <p:cNvSpPr/>
              <p:nvPr/>
            </p:nvSpPr>
            <p:spPr>
              <a:xfrm>
                <a:off x="13981875" y="5925087"/>
                <a:ext cx="609295" cy="152400"/>
              </a:xfrm>
              <a:custGeom>
                <a:avLst/>
                <a:gdLst>
                  <a:gd name="connsiteX0" fmla="*/ 0 w 609295"/>
                  <a:gd name="connsiteY0" fmla="*/ 152400 h 152400"/>
                  <a:gd name="connsiteX1" fmla="*/ 609295 w 609295"/>
                  <a:gd name="connsiteY1" fmla="*/ 152400 h 152400"/>
                  <a:gd name="connsiteX2" fmla="*/ 304648 w 609295"/>
                  <a:gd name="connsiteY2" fmla="*/ 0 h 152400"/>
                  <a:gd name="connsiteX3" fmla="*/ 0 w 609295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295" h="152400">
                    <a:moveTo>
                      <a:pt x="0" y="152400"/>
                    </a:moveTo>
                    <a:lnTo>
                      <a:pt x="609295" y="152400"/>
                    </a:lnTo>
                    <a:cubicBezTo>
                      <a:pt x="538582" y="58369"/>
                      <a:pt x="426491" y="0"/>
                      <a:pt x="304648" y="0"/>
                    </a:cubicBezTo>
                    <a:cubicBezTo>
                      <a:pt x="182804" y="0"/>
                      <a:pt x="70714" y="58369"/>
                      <a:pt x="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9BC5EDEB-7166-4F22-AFE5-4EED3904B094}"/>
                  </a:ext>
                </a:extLst>
              </p:cNvPr>
              <p:cNvSpPr/>
              <p:nvPr/>
            </p:nvSpPr>
            <p:spPr>
              <a:xfrm>
                <a:off x="15505875" y="5925087"/>
                <a:ext cx="609295" cy="152400"/>
              </a:xfrm>
              <a:custGeom>
                <a:avLst/>
                <a:gdLst>
                  <a:gd name="connsiteX0" fmla="*/ 0 w 609295"/>
                  <a:gd name="connsiteY0" fmla="*/ 152400 h 152400"/>
                  <a:gd name="connsiteX1" fmla="*/ 609295 w 609295"/>
                  <a:gd name="connsiteY1" fmla="*/ 152400 h 152400"/>
                  <a:gd name="connsiteX2" fmla="*/ 304648 w 609295"/>
                  <a:gd name="connsiteY2" fmla="*/ 0 h 152400"/>
                  <a:gd name="connsiteX3" fmla="*/ 0 w 609295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295" h="152400">
                    <a:moveTo>
                      <a:pt x="0" y="152400"/>
                    </a:moveTo>
                    <a:lnTo>
                      <a:pt x="609295" y="152400"/>
                    </a:lnTo>
                    <a:cubicBezTo>
                      <a:pt x="538582" y="58369"/>
                      <a:pt x="426491" y="0"/>
                      <a:pt x="304648" y="0"/>
                    </a:cubicBezTo>
                    <a:cubicBezTo>
                      <a:pt x="182804" y="0"/>
                      <a:pt x="70714" y="58369"/>
                      <a:pt x="0" y="1524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44163DB9-64C2-4671-97F8-DA7A576128D2}"/>
                  </a:ext>
                </a:extLst>
              </p:cNvPr>
              <p:cNvSpPr/>
              <p:nvPr/>
            </p:nvSpPr>
            <p:spPr>
              <a:xfrm>
                <a:off x="15277123" y="6229887"/>
                <a:ext cx="1066800" cy="457200"/>
              </a:xfrm>
              <a:custGeom>
                <a:avLst/>
                <a:gdLst>
                  <a:gd name="connsiteX0" fmla="*/ 990600 w 1066800"/>
                  <a:gd name="connsiteY0" fmla="*/ 0 h 457200"/>
                  <a:gd name="connsiteX1" fmla="*/ 76200 w 1066800"/>
                  <a:gd name="connsiteY1" fmla="*/ 0 h 457200"/>
                  <a:gd name="connsiteX2" fmla="*/ 0 w 1066800"/>
                  <a:gd name="connsiteY2" fmla="*/ 76200 h 457200"/>
                  <a:gd name="connsiteX3" fmla="*/ 0 w 1066800"/>
                  <a:gd name="connsiteY3" fmla="*/ 457200 h 457200"/>
                  <a:gd name="connsiteX4" fmla="*/ 1066800 w 1066800"/>
                  <a:gd name="connsiteY4" fmla="*/ 457200 h 457200"/>
                  <a:gd name="connsiteX5" fmla="*/ 1066800 w 1066800"/>
                  <a:gd name="connsiteY5" fmla="*/ 76200 h 457200"/>
                  <a:gd name="connsiteX6" fmla="*/ 990600 w 1066800"/>
                  <a:gd name="connsiteY6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6800" h="457200">
                    <a:moveTo>
                      <a:pt x="990600" y="0"/>
                    </a:moveTo>
                    <a:lnTo>
                      <a:pt x="76200" y="0"/>
                    </a:lnTo>
                    <a:cubicBezTo>
                      <a:pt x="34214" y="0"/>
                      <a:pt x="0" y="34214"/>
                      <a:pt x="0" y="76200"/>
                    </a:cubicBezTo>
                    <a:lnTo>
                      <a:pt x="0" y="457200"/>
                    </a:lnTo>
                    <a:lnTo>
                      <a:pt x="1066800" y="457200"/>
                    </a:lnTo>
                    <a:lnTo>
                      <a:pt x="1066800" y="76200"/>
                    </a:lnTo>
                    <a:cubicBezTo>
                      <a:pt x="1066800" y="34214"/>
                      <a:pt x="1032586" y="0"/>
                      <a:pt x="990600" y="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1DCED552-BDFD-4E63-8116-7043D5F05F8A}"/>
                </a:ext>
              </a:extLst>
            </p:cNvPr>
            <p:cNvSpPr txBox="1"/>
            <p:nvPr/>
          </p:nvSpPr>
          <p:spPr>
            <a:xfrm>
              <a:off x="8742584" y="3819417"/>
              <a:ext cx="1723550" cy="1015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60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外联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8BA226E4-F613-1CF4-22BC-6BF58E15EF2C}"/>
              </a:ext>
            </a:extLst>
          </p:cNvPr>
          <p:cNvGrpSpPr/>
          <p:nvPr/>
        </p:nvGrpSpPr>
        <p:grpSpPr>
          <a:xfrm>
            <a:off x="7826358" y="5823440"/>
            <a:ext cx="3639818" cy="280730"/>
            <a:chOff x="7826358" y="5823440"/>
            <a:chExt cx="3639818" cy="280730"/>
          </a:xfrm>
          <a:gradFill>
            <a:gsLst>
              <a:gs pos="20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5400000" scaled="1"/>
          </a:gradFill>
        </p:grpSpPr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759F9F66-728C-4B24-FB48-BE8E227B951A}"/>
                </a:ext>
              </a:extLst>
            </p:cNvPr>
            <p:cNvSpPr/>
            <p:nvPr/>
          </p:nvSpPr>
          <p:spPr>
            <a:xfrm>
              <a:off x="7826358" y="5823440"/>
              <a:ext cx="3555998" cy="2807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8873F2D8-F70E-5561-8B7D-5794A03EE8A4}"/>
                </a:ext>
              </a:extLst>
            </p:cNvPr>
            <p:cNvSpPr/>
            <p:nvPr/>
          </p:nvSpPr>
          <p:spPr>
            <a:xfrm>
              <a:off x="7910178" y="5823440"/>
              <a:ext cx="3555998" cy="2807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037632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34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59B2DF6-C739-4CCE-A0AB-CF9E2FB8F17B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89" b="42870"/>
          <a:stretch>
            <a:fillRect/>
          </a:stretch>
        </p:blipFill>
        <p:spPr>
          <a:xfrm rot="691214">
            <a:off x="-741250" y="1716825"/>
            <a:ext cx="12311504" cy="6181217"/>
          </a:xfrm>
          <a:custGeom>
            <a:avLst/>
            <a:gdLst>
              <a:gd name="connsiteX0" fmla="*/ 0 w 12311504"/>
              <a:gd name="connsiteY0" fmla="*/ 0 h 6181217"/>
              <a:gd name="connsiteX1" fmla="*/ 12311504 w 12311504"/>
              <a:gd name="connsiteY1" fmla="*/ 0 h 6181217"/>
              <a:gd name="connsiteX2" fmla="*/ 12311504 w 12311504"/>
              <a:gd name="connsiteY2" fmla="*/ 3928670 h 6181217"/>
              <a:gd name="connsiteX3" fmla="*/ 1259856 w 12311504"/>
              <a:gd name="connsiteY3" fmla="*/ 6181217 h 618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1504" h="6181217">
                <a:moveTo>
                  <a:pt x="0" y="0"/>
                </a:moveTo>
                <a:lnTo>
                  <a:pt x="12311504" y="0"/>
                </a:lnTo>
                <a:lnTo>
                  <a:pt x="12311504" y="3928670"/>
                </a:lnTo>
                <a:lnTo>
                  <a:pt x="1259856" y="6181217"/>
                </a:ln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19BBB00-95D4-4ED4-9012-68074F30437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581" r="28654" b="2308"/>
          <a:stretch>
            <a:fillRect/>
          </a:stretch>
        </p:blipFill>
        <p:spPr>
          <a:xfrm>
            <a:off x="4677248" y="0"/>
            <a:ext cx="7514753" cy="6858000"/>
          </a:xfrm>
          <a:custGeom>
            <a:avLst/>
            <a:gdLst>
              <a:gd name="connsiteX0" fmla="*/ 0 w 7514753"/>
              <a:gd name="connsiteY0" fmla="*/ 0 h 6858000"/>
              <a:gd name="connsiteX1" fmla="*/ 7514753 w 7514753"/>
              <a:gd name="connsiteY1" fmla="*/ 0 h 6858000"/>
              <a:gd name="connsiteX2" fmla="*/ 7514753 w 7514753"/>
              <a:gd name="connsiteY2" fmla="*/ 6858000 h 6858000"/>
              <a:gd name="connsiteX3" fmla="*/ 0 w 751475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4753" h="6858000">
                <a:moveTo>
                  <a:pt x="0" y="0"/>
                </a:moveTo>
                <a:lnTo>
                  <a:pt x="7514753" y="0"/>
                </a:lnTo>
                <a:lnTo>
                  <a:pt x="751475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22C30E60-E584-4A79-8F8A-FEEFDD63996C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42" b="46646"/>
          <a:stretch>
            <a:fillRect/>
          </a:stretch>
        </p:blipFill>
        <p:spPr>
          <a:xfrm rot="20455837">
            <a:off x="1502822" y="1329149"/>
            <a:ext cx="12001121" cy="6947918"/>
          </a:xfrm>
          <a:custGeom>
            <a:avLst/>
            <a:gdLst>
              <a:gd name="connsiteX0" fmla="*/ 10652312 w 12001121"/>
              <a:gd name="connsiteY0" fmla="*/ 0 h 6947918"/>
              <a:gd name="connsiteX1" fmla="*/ 12001121 w 12001121"/>
              <a:gd name="connsiteY1" fmla="*/ 466260 h 6947918"/>
              <a:gd name="connsiteX2" fmla="*/ 9760524 w 12001121"/>
              <a:gd name="connsiteY2" fmla="*/ 6947918 h 6947918"/>
              <a:gd name="connsiteX3" fmla="*/ 0 w 12001121"/>
              <a:gd name="connsiteY3" fmla="*/ 3573873 h 6947918"/>
              <a:gd name="connsiteX4" fmla="*/ 0 w 12001121"/>
              <a:gd name="connsiteY4" fmla="*/ 0 h 694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01121" h="6947918">
                <a:moveTo>
                  <a:pt x="10652312" y="0"/>
                </a:moveTo>
                <a:lnTo>
                  <a:pt x="12001121" y="466260"/>
                </a:lnTo>
                <a:lnTo>
                  <a:pt x="9760524" y="6947918"/>
                </a:lnTo>
                <a:lnTo>
                  <a:pt x="0" y="35738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BFDCB03-C229-46A0-8251-B635C330C4CD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948" t="35467" r="3631" b="1021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E38FBFE-6418-4CBA-BCDE-85140CFDF49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0B3E2236-B3A2-9094-BC96-EF6BF74FF624}"/>
              </a:ext>
            </a:extLst>
          </p:cNvPr>
          <p:cNvSpPr/>
          <p:nvPr/>
        </p:nvSpPr>
        <p:spPr>
          <a:xfrm>
            <a:off x="1233229" y="787400"/>
            <a:ext cx="9725542" cy="5283200"/>
          </a:xfrm>
          <a:prstGeom prst="roundRect">
            <a:avLst>
              <a:gd name="adj" fmla="val 4386"/>
            </a:avLst>
          </a:prstGeom>
          <a:blipFill dpi="0"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gradFill>
              <a:gsLst>
                <a:gs pos="52300">
                  <a:schemeClr val="bg1">
                    <a:alpha val="2000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030345"/>
            <a:ext cx="9144000" cy="116030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chemeClr val="bg1"/>
                </a:solidFill>
              </a:rPr>
              <a:t>我心中的学生会主席</a:t>
            </a:r>
          </a:p>
        </p:txBody>
      </p:sp>
      <p:sp>
        <p:nvSpPr>
          <p:cNvPr id="18" name="iconfont-117-337962">
            <a:extLst>
              <a:ext uri="{FF2B5EF4-FFF2-40B4-BE49-F238E27FC236}">
                <a16:creationId xmlns:a16="http://schemas.microsoft.com/office/drawing/2014/main" id="{7CAF62AA-ADB3-461F-91BA-DAB4B5ADC3DE}"/>
              </a:ext>
            </a:extLst>
          </p:cNvPr>
          <p:cNvSpPr/>
          <p:nvPr/>
        </p:nvSpPr>
        <p:spPr>
          <a:xfrm rot="1750254">
            <a:off x="2795782" y="1314225"/>
            <a:ext cx="609685" cy="608200"/>
          </a:xfrm>
          <a:custGeom>
            <a:avLst/>
            <a:gdLst>
              <a:gd name="T0" fmla="*/ 12630 w 12833"/>
              <a:gd name="T1" fmla="*/ 64 h 12800"/>
              <a:gd name="T2" fmla="*/ 12413 w 12833"/>
              <a:gd name="T3" fmla="*/ 0 h 12800"/>
              <a:gd name="T4" fmla="*/ 12191 w 12833"/>
              <a:gd name="T5" fmla="*/ 67 h 12800"/>
              <a:gd name="T6" fmla="*/ 191 w 12833"/>
              <a:gd name="T7" fmla="*/ 8067 h 12800"/>
              <a:gd name="T8" fmla="*/ 16 w 12833"/>
              <a:gd name="T9" fmla="*/ 8441 h 12800"/>
              <a:gd name="T10" fmla="*/ 265 w 12833"/>
              <a:gd name="T11" fmla="*/ 8771 h 12800"/>
              <a:gd name="T12" fmla="*/ 3394 w 12833"/>
              <a:gd name="T13" fmla="*/ 10023 h 12800"/>
              <a:gd name="T14" fmla="*/ 4866 w 12833"/>
              <a:gd name="T15" fmla="*/ 12598 h 12800"/>
              <a:gd name="T16" fmla="*/ 5209 w 12833"/>
              <a:gd name="T17" fmla="*/ 12800 h 12800"/>
              <a:gd name="T18" fmla="*/ 5213 w 12833"/>
              <a:gd name="T19" fmla="*/ 12800 h 12800"/>
              <a:gd name="T20" fmla="*/ 5556 w 12833"/>
              <a:gd name="T21" fmla="*/ 12606 h 12800"/>
              <a:gd name="T22" fmla="*/ 6387 w 12833"/>
              <a:gd name="T23" fmla="*/ 11220 h 12800"/>
              <a:gd name="T24" fmla="*/ 10264 w 12833"/>
              <a:gd name="T25" fmla="*/ 12771 h 12800"/>
              <a:gd name="T26" fmla="*/ 10413 w 12833"/>
              <a:gd name="T27" fmla="*/ 12800 h 12800"/>
              <a:gd name="T28" fmla="*/ 10609 w 12833"/>
              <a:gd name="T29" fmla="*/ 12748 h 12800"/>
              <a:gd name="T30" fmla="*/ 10807 w 12833"/>
              <a:gd name="T31" fmla="*/ 12465 h 12800"/>
              <a:gd name="T32" fmla="*/ 12807 w 12833"/>
              <a:gd name="T33" fmla="*/ 466 h 12800"/>
              <a:gd name="T34" fmla="*/ 12630 w 12833"/>
              <a:gd name="T35" fmla="*/ 64 h 12800"/>
              <a:gd name="T36" fmla="*/ 1268 w 12833"/>
              <a:gd name="T37" fmla="*/ 8311 h 12800"/>
              <a:gd name="T38" fmla="*/ 10537 w 12833"/>
              <a:gd name="T39" fmla="*/ 2130 h 12800"/>
              <a:gd name="T40" fmla="*/ 3797 w 12833"/>
              <a:gd name="T41" fmla="*/ 9345 h 12800"/>
              <a:gd name="T42" fmla="*/ 3691 w 12833"/>
              <a:gd name="T43" fmla="*/ 9280 h 12800"/>
              <a:gd name="T44" fmla="*/ 1268 w 12833"/>
              <a:gd name="T45" fmla="*/ 8311 h 12800"/>
              <a:gd name="T46" fmla="*/ 4089 w 12833"/>
              <a:gd name="T47" fmla="*/ 9626 h 12800"/>
              <a:gd name="T48" fmla="*/ 4086 w 12833"/>
              <a:gd name="T49" fmla="*/ 9622 h 12800"/>
              <a:gd name="T50" fmla="*/ 11663 w 12833"/>
              <a:gd name="T51" fmla="*/ 1512 h 12800"/>
              <a:gd name="T52" fmla="*/ 5203 w 12833"/>
              <a:gd name="T53" fmla="*/ 11577 h 12800"/>
              <a:gd name="T54" fmla="*/ 4089 w 12833"/>
              <a:gd name="T55" fmla="*/ 9626 h 12800"/>
              <a:gd name="T56" fmla="*/ 10100 w 12833"/>
              <a:gd name="T57" fmla="*/ 11843 h 12800"/>
              <a:gd name="T58" fmla="*/ 6683 w 12833"/>
              <a:gd name="T59" fmla="*/ 10477 h 12800"/>
              <a:gd name="T60" fmla="*/ 6434 w 12833"/>
              <a:gd name="T61" fmla="*/ 10429 h 12800"/>
              <a:gd name="T62" fmla="*/ 11695 w 12833"/>
              <a:gd name="T63" fmla="*/ 2274 h 12800"/>
              <a:gd name="T64" fmla="*/ 10100 w 12833"/>
              <a:gd name="T65" fmla="*/ 11843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33" h="12800">
                <a:moveTo>
                  <a:pt x="12630" y="64"/>
                </a:moveTo>
                <a:cubicBezTo>
                  <a:pt x="12564" y="21"/>
                  <a:pt x="12488" y="0"/>
                  <a:pt x="12413" y="0"/>
                </a:cubicBezTo>
                <a:cubicBezTo>
                  <a:pt x="12336" y="0"/>
                  <a:pt x="12258" y="22"/>
                  <a:pt x="12191" y="67"/>
                </a:cubicBezTo>
                <a:lnTo>
                  <a:pt x="191" y="8067"/>
                </a:lnTo>
                <a:cubicBezTo>
                  <a:pt x="68" y="8149"/>
                  <a:pt x="0" y="8293"/>
                  <a:pt x="16" y="8441"/>
                </a:cubicBezTo>
                <a:cubicBezTo>
                  <a:pt x="31" y="8589"/>
                  <a:pt x="127" y="8717"/>
                  <a:pt x="265" y="8771"/>
                </a:cubicBezTo>
                <a:lnTo>
                  <a:pt x="3394" y="10023"/>
                </a:lnTo>
                <a:lnTo>
                  <a:pt x="4866" y="12598"/>
                </a:lnTo>
                <a:cubicBezTo>
                  <a:pt x="4936" y="12722"/>
                  <a:pt x="5067" y="12798"/>
                  <a:pt x="5209" y="12800"/>
                </a:cubicBezTo>
                <a:lnTo>
                  <a:pt x="5213" y="12800"/>
                </a:lnTo>
                <a:cubicBezTo>
                  <a:pt x="5353" y="12800"/>
                  <a:pt x="5484" y="12726"/>
                  <a:pt x="5556" y="12606"/>
                </a:cubicBezTo>
                <a:lnTo>
                  <a:pt x="6387" y="11220"/>
                </a:lnTo>
                <a:lnTo>
                  <a:pt x="10264" y="12771"/>
                </a:lnTo>
                <a:cubicBezTo>
                  <a:pt x="10312" y="12790"/>
                  <a:pt x="10362" y="12800"/>
                  <a:pt x="10413" y="12800"/>
                </a:cubicBezTo>
                <a:cubicBezTo>
                  <a:pt x="10481" y="12800"/>
                  <a:pt x="10548" y="12782"/>
                  <a:pt x="10609" y="12748"/>
                </a:cubicBezTo>
                <a:cubicBezTo>
                  <a:pt x="10714" y="12689"/>
                  <a:pt x="10787" y="12585"/>
                  <a:pt x="10807" y="12465"/>
                </a:cubicBezTo>
                <a:lnTo>
                  <a:pt x="12807" y="466"/>
                </a:lnTo>
                <a:cubicBezTo>
                  <a:pt x="12833" y="308"/>
                  <a:pt x="12764" y="151"/>
                  <a:pt x="12630" y="64"/>
                </a:cubicBezTo>
                <a:close/>
                <a:moveTo>
                  <a:pt x="1268" y="8311"/>
                </a:moveTo>
                <a:lnTo>
                  <a:pt x="10537" y="2130"/>
                </a:lnTo>
                <a:lnTo>
                  <a:pt x="3797" y="9345"/>
                </a:lnTo>
                <a:cubicBezTo>
                  <a:pt x="3762" y="9324"/>
                  <a:pt x="3730" y="9296"/>
                  <a:pt x="3691" y="9280"/>
                </a:cubicBezTo>
                <a:lnTo>
                  <a:pt x="1268" y="8311"/>
                </a:lnTo>
                <a:close/>
                <a:moveTo>
                  <a:pt x="4089" y="9626"/>
                </a:moveTo>
                <a:cubicBezTo>
                  <a:pt x="4088" y="9624"/>
                  <a:pt x="4087" y="9624"/>
                  <a:pt x="4086" y="9622"/>
                </a:cubicBezTo>
                <a:lnTo>
                  <a:pt x="11663" y="1512"/>
                </a:lnTo>
                <a:lnTo>
                  <a:pt x="5203" y="11577"/>
                </a:lnTo>
                <a:lnTo>
                  <a:pt x="4089" y="9626"/>
                </a:lnTo>
                <a:close/>
                <a:moveTo>
                  <a:pt x="10100" y="11843"/>
                </a:moveTo>
                <a:lnTo>
                  <a:pt x="6683" y="10477"/>
                </a:lnTo>
                <a:cubicBezTo>
                  <a:pt x="6602" y="10445"/>
                  <a:pt x="6518" y="10434"/>
                  <a:pt x="6434" y="10429"/>
                </a:cubicBezTo>
                <a:lnTo>
                  <a:pt x="11695" y="2274"/>
                </a:lnTo>
                <a:lnTo>
                  <a:pt x="10100" y="11843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id="{31A8FB9B-C518-4BEB-AE92-FD7D83F32E73}"/>
              </a:ext>
            </a:extLst>
          </p:cNvPr>
          <p:cNvSpPr/>
          <p:nvPr/>
        </p:nvSpPr>
        <p:spPr>
          <a:xfrm>
            <a:off x="1681921" y="787400"/>
            <a:ext cx="4670570" cy="4670570"/>
          </a:xfrm>
          <a:prstGeom prst="arc">
            <a:avLst>
              <a:gd name="adj1" fmla="val 3164601"/>
              <a:gd name="adj2" fmla="val 18615385"/>
            </a:avLst>
          </a:prstGeom>
          <a:ln>
            <a:gradFill>
              <a:gsLst>
                <a:gs pos="12000">
                  <a:schemeClr val="bg1">
                    <a:alpha val="1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A08C929C-BC36-4B89-9C33-5E0CBDA488BD}"/>
              </a:ext>
            </a:extLst>
          </p:cNvPr>
          <p:cNvCxnSpPr>
            <a:cxnSpLocks/>
          </p:cNvCxnSpPr>
          <p:nvPr/>
        </p:nvCxnSpPr>
        <p:spPr>
          <a:xfrm>
            <a:off x="5736000" y="3917406"/>
            <a:ext cx="720000" cy="0"/>
          </a:xfrm>
          <a:prstGeom prst="lin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5144771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b3f1e0f0-e492-406e-b934-053f5697be63&quot;,&quot;Name&quot;:null,&quot;Kind&quot;:&quot;Custo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8;#39392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8;#39392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338;#393923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5477;#146274;#146280;#174266;#381721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4975;#405327;#151743;#67277;#174577;#68183;"/>
</p:tagLst>
</file>

<file path=ppt/theme/theme1.xml><?xml version="1.0" encoding="utf-8"?>
<a:theme xmlns:a="http://schemas.openxmlformats.org/drawingml/2006/main" name="Office 主题​​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C88FF"/>
      </a:accent1>
      <a:accent2>
        <a:srgbClr val="DF6FD2"/>
      </a:accent2>
      <a:accent3>
        <a:srgbClr val="8F49F9"/>
      </a:accent3>
      <a:accent4>
        <a:srgbClr val="CDE7FE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OPPOSans B"/>
        <a:ea typeface="OPPOSans B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</TotalTime>
  <Words>315</Words>
  <Application>Microsoft Office PowerPoint</Application>
  <PresentationFormat>宽屏</PresentationFormat>
  <Paragraphs>111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OPPOSans B</vt:lpstr>
      <vt:lpstr>Arial</vt:lpstr>
      <vt:lpstr>OPPOSans M</vt:lpstr>
      <vt:lpstr>Office 主题​​</vt:lpstr>
      <vt:lpstr>学生会竞选演讲</vt:lpstr>
      <vt:lpstr>PowerPoint 演示文稿</vt:lpstr>
      <vt:lpstr>PowerPoint 演示文稿</vt:lpstr>
      <vt:lpstr>个人介绍</vt:lpstr>
      <vt:lpstr>PowerPoint 演示文稿</vt:lpstr>
      <vt:lpstr>我心中的学生会</vt:lpstr>
      <vt:lpstr>PowerPoint 演示文稿</vt:lpstr>
      <vt:lpstr>PowerPoint 演示文稿</vt:lpstr>
      <vt:lpstr>我心中的学生会主席</vt:lpstr>
      <vt:lpstr>PowerPoint 演示文稿</vt:lpstr>
      <vt:lpstr>PowerPoint 演示文稿</vt:lpstr>
      <vt:lpstr>PowerPoint 演示文稿</vt:lpstr>
      <vt:lpstr>汇报完毕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蓝紫渐变磨砂风格社团学生会竞聘演讲ppt模板</dc:title>
  <dc:creator>MAYI</dc:creator>
  <cp:keywords>www.51pptmoban.com</cp:keywords>
  <dc:description>www.51pptmoban.com</dc:description>
  <cp:lastModifiedBy>Win user</cp:lastModifiedBy>
  <cp:revision>94</cp:revision>
  <dcterms:created xsi:type="dcterms:W3CDTF">2021-09-01T11:40:42Z</dcterms:created>
  <dcterms:modified xsi:type="dcterms:W3CDTF">2022-06-27T11:27:43Z</dcterms:modified>
</cp:coreProperties>
</file>