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4.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60" r:id="rId3"/>
    <p:sldId id="261" r:id="rId4"/>
    <p:sldId id="257" r:id="rId5"/>
    <p:sldId id="281" r:id="rId6"/>
    <p:sldId id="282" r:id="rId7"/>
    <p:sldId id="262" r:id="rId8"/>
    <p:sldId id="263" r:id="rId9"/>
    <p:sldId id="279" r:id="rId10"/>
    <p:sldId id="280" r:id="rId11"/>
    <p:sldId id="271" r:id="rId12"/>
    <p:sldId id="272" r:id="rId13"/>
    <p:sldId id="277" r:id="rId14"/>
    <p:sldId id="278" r:id="rId15"/>
    <p:sldId id="273" r:id="rId16"/>
    <p:sldId id="275" r:id="rId17"/>
    <p:sldId id="276" r:id="rId18"/>
    <p:sldId id="274" r:id="rId19"/>
    <p:sldId id="268" r:id="rId20"/>
    <p:sldId id="334" r:id="rId21"/>
    <p:sldId id="335" r:id="rId22"/>
    <p:sldId id="336" r:id="rId23"/>
    <p:sldId id="474"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097B98F0-C08F-4DDB-A3C3-A2F200DD4FF9}">
          <p14:sldIdLst>
            <p14:sldId id="256"/>
            <p14:sldId id="260"/>
            <p14:sldId id="261"/>
            <p14:sldId id="257"/>
            <p14:sldId id="281"/>
            <p14:sldId id="282"/>
            <p14:sldId id="262"/>
            <p14:sldId id="263"/>
            <p14:sldId id="279"/>
            <p14:sldId id="280"/>
            <p14:sldId id="271"/>
            <p14:sldId id="272"/>
            <p14:sldId id="277"/>
            <p14:sldId id="278"/>
            <p14:sldId id="273"/>
            <p14:sldId id="275"/>
            <p14:sldId id="276"/>
            <p14:sldId id="274"/>
            <p14:sldId id="268"/>
          </p14:sldIdLst>
        </p14:section>
        <p14:section name="模板说明" id="{DBE2A207-6FC8-47D2-A47F-8A7924D8A782}">
          <p14:sldIdLst>
            <p14:sldId id="334"/>
            <p14:sldId id="335"/>
            <p14:sldId id="336"/>
            <p14:sldId id="47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47474"/>
    <a:srgbClr val="1C46F2"/>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442" autoAdjust="0"/>
    <p:restoredTop sz="94660"/>
  </p:normalViewPr>
  <p:slideViewPr>
    <p:cSldViewPr snapToGrid="0">
      <p:cViewPr varScale="1">
        <p:scale>
          <a:sx n="103" d="100"/>
          <a:sy n="103" d="100"/>
        </p:scale>
        <p:origin x="49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6F4F8E-E4C8-4701-8D7B-C0C67E6C2F86}" type="datetimeFigureOut">
              <a:rPr lang="zh-CN" altLang="en-US" smtClean="0"/>
              <a:t>2022/6/27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7690D4-6559-4DDA-9EEC-34C42FC85600}" type="slidenum">
              <a:rPr lang="zh-CN" altLang="en-US" smtClean="0"/>
              <a:t>‹#›</a:t>
            </a:fld>
            <a:endParaRPr lang="zh-CN" altLang="en-US"/>
          </a:p>
        </p:txBody>
      </p:sp>
    </p:spTree>
    <p:extLst>
      <p:ext uri="{BB962C8B-B14F-4D97-AF65-F5344CB8AC3E}">
        <p14:creationId xmlns:p14="http://schemas.microsoft.com/office/powerpoint/2010/main" val="27021997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07690D4-6559-4DDA-9EEC-34C42FC85600}" type="slidenum">
              <a:rPr lang="zh-CN" altLang="en-US" smtClean="0"/>
              <a:t>1</a:t>
            </a:fld>
            <a:endParaRPr lang="zh-CN" altLang="en-US"/>
          </a:p>
        </p:txBody>
      </p:sp>
    </p:spTree>
    <p:extLst>
      <p:ext uri="{BB962C8B-B14F-4D97-AF65-F5344CB8AC3E}">
        <p14:creationId xmlns:p14="http://schemas.microsoft.com/office/powerpoint/2010/main" val="21381814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07690D4-6559-4DDA-9EEC-34C42FC85600}" type="slidenum">
              <a:rPr lang="zh-CN" altLang="en-US" smtClean="0"/>
              <a:t>10</a:t>
            </a:fld>
            <a:endParaRPr lang="zh-CN" altLang="en-US"/>
          </a:p>
        </p:txBody>
      </p:sp>
    </p:spTree>
    <p:extLst>
      <p:ext uri="{BB962C8B-B14F-4D97-AF65-F5344CB8AC3E}">
        <p14:creationId xmlns:p14="http://schemas.microsoft.com/office/powerpoint/2010/main" val="23378441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07690D4-6559-4DDA-9EEC-34C42FC85600}" type="slidenum">
              <a:rPr lang="zh-CN" altLang="en-US" smtClean="0"/>
              <a:t>11</a:t>
            </a:fld>
            <a:endParaRPr lang="zh-CN" altLang="en-US"/>
          </a:p>
        </p:txBody>
      </p:sp>
    </p:spTree>
    <p:extLst>
      <p:ext uri="{BB962C8B-B14F-4D97-AF65-F5344CB8AC3E}">
        <p14:creationId xmlns:p14="http://schemas.microsoft.com/office/powerpoint/2010/main" val="10303749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07690D4-6559-4DDA-9EEC-34C42FC85600}" type="slidenum">
              <a:rPr lang="zh-CN" altLang="en-US" smtClean="0"/>
              <a:t>12</a:t>
            </a:fld>
            <a:endParaRPr lang="zh-CN" altLang="en-US"/>
          </a:p>
        </p:txBody>
      </p:sp>
    </p:spTree>
    <p:extLst>
      <p:ext uri="{BB962C8B-B14F-4D97-AF65-F5344CB8AC3E}">
        <p14:creationId xmlns:p14="http://schemas.microsoft.com/office/powerpoint/2010/main" val="6866755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07690D4-6559-4DDA-9EEC-34C42FC85600}" type="slidenum">
              <a:rPr lang="zh-CN" altLang="en-US" smtClean="0"/>
              <a:t>13</a:t>
            </a:fld>
            <a:endParaRPr lang="zh-CN" altLang="en-US"/>
          </a:p>
        </p:txBody>
      </p:sp>
    </p:spTree>
    <p:extLst>
      <p:ext uri="{BB962C8B-B14F-4D97-AF65-F5344CB8AC3E}">
        <p14:creationId xmlns:p14="http://schemas.microsoft.com/office/powerpoint/2010/main" val="34850745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07690D4-6559-4DDA-9EEC-34C42FC85600}" type="slidenum">
              <a:rPr lang="zh-CN" altLang="en-US" smtClean="0"/>
              <a:t>14</a:t>
            </a:fld>
            <a:endParaRPr lang="zh-CN" altLang="en-US"/>
          </a:p>
        </p:txBody>
      </p:sp>
    </p:spTree>
    <p:extLst>
      <p:ext uri="{BB962C8B-B14F-4D97-AF65-F5344CB8AC3E}">
        <p14:creationId xmlns:p14="http://schemas.microsoft.com/office/powerpoint/2010/main" val="12408964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07690D4-6559-4DDA-9EEC-34C42FC85600}" type="slidenum">
              <a:rPr lang="zh-CN" altLang="en-US" smtClean="0"/>
              <a:t>15</a:t>
            </a:fld>
            <a:endParaRPr lang="zh-CN" altLang="en-US"/>
          </a:p>
        </p:txBody>
      </p:sp>
    </p:spTree>
    <p:extLst>
      <p:ext uri="{BB962C8B-B14F-4D97-AF65-F5344CB8AC3E}">
        <p14:creationId xmlns:p14="http://schemas.microsoft.com/office/powerpoint/2010/main" val="42829740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07690D4-6559-4DDA-9EEC-34C42FC85600}" type="slidenum">
              <a:rPr lang="zh-CN" altLang="en-US" smtClean="0"/>
              <a:t>16</a:t>
            </a:fld>
            <a:endParaRPr lang="zh-CN" altLang="en-US"/>
          </a:p>
        </p:txBody>
      </p:sp>
    </p:spTree>
    <p:extLst>
      <p:ext uri="{BB962C8B-B14F-4D97-AF65-F5344CB8AC3E}">
        <p14:creationId xmlns:p14="http://schemas.microsoft.com/office/powerpoint/2010/main" val="13323076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07690D4-6559-4DDA-9EEC-34C42FC85600}" type="slidenum">
              <a:rPr lang="zh-CN" altLang="en-US" smtClean="0"/>
              <a:t>17</a:t>
            </a:fld>
            <a:endParaRPr lang="zh-CN" altLang="en-US"/>
          </a:p>
        </p:txBody>
      </p:sp>
    </p:spTree>
    <p:extLst>
      <p:ext uri="{BB962C8B-B14F-4D97-AF65-F5344CB8AC3E}">
        <p14:creationId xmlns:p14="http://schemas.microsoft.com/office/powerpoint/2010/main" val="20136202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07690D4-6559-4DDA-9EEC-34C42FC85600}" type="slidenum">
              <a:rPr lang="zh-CN" altLang="en-US" smtClean="0"/>
              <a:t>18</a:t>
            </a:fld>
            <a:endParaRPr lang="zh-CN" altLang="en-US"/>
          </a:p>
        </p:txBody>
      </p:sp>
    </p:spTree>
    <p:extLst>
      <p:ext uri="{BB962C8B-B14F-4D97-AF65-F5344CB8AC3E}">
        <p14:creationId xmlns:p14="http://schemas.microsoft.com/office/powerpoint/2010/main" val="17539740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07690D4-6559-4DDA-9EEC-34C42FC85600}" type="slidenum">
              <a:rPr lang="zh-CN" altLang="en-US" smtClean="0"/>
              <a:t>19</a:t>
            </a:fld>
            <a:endParaRPr lang="zh-CN" altLang="en-US"/>
          </a:p>
        </p:txBody>
      </p:sp>
    </p:spTree>
    <p:extLst>
      <p:ext uri="{BB962C8B-B14F-4D97-AF65-F5344CB8AC3E}">
        <p14:creationId xmlns:p14="http://schemas.microsoft.com/office/powerpoint/2010/main" val="9719565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07690D4-6559-4DDA-9EEC-34C42FC85600}" type="slidenum">
              <a:rPr lang="zh-CN" altLang="en-US" smtClean="0"/>
              <a:t>2</a:t>
            </a:fld>
            <a:endParaRPr lang="zh-CN" altLang="en-US"/>
          </a:p>
        </p:txBody>
      </p:sp>
    </p:spTree>
    <p:extLst>
      <p:ext uri="{BB962C8B-B14F-4D97-AF65-F5344CB8AC3E}">
        <p14:creationId xmlns:p14="http://schemas.microsoft.com/office/powerpoint/2010/main" val="28414815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07690D4-6559-4DDA-9EEC-34C42FC85600}" type="slidenum">
              <a:rPr lang="zh-CN" altLang="en-US" smtClean="0"/>
              <a:t>20</a:t>
            </a:fld>
            <a:endParaRPr lang="zh-CN" altLang="en-US"/>
          </a:p>
        </p:txBody>
      </p:sp>
    </p:spTree>
    <p:extLst>
      <p:ext uri="{BB962C8B-B14F-4D97-AF65-F5344CB8AC3E}">
        <p14:creationId xmlns:p14="http://schemas.microsoft.com/office/powerpoint/2010/main" val="33058649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07690D4-6559-4DDA-9EEC-34C42FC85600}" type="slidenum">
              <a:rPr lang="zh-CN" altLang="en-US" smtClean="0"/>
              <a:t>21</a:t>
            </a:fld>
            <a:endParaRPr lang="zh-CN" altLang="en-US"/>
          </a:p>
        </p:txBody>
      </p:sp>
    </p:spTree>
    <p:extLst>
      <p:ext uri="{BB962C8B-B14F-4D97-AF65-F5344CB8AC3E}">
        <p14:creationId xmlns:p14="http://schemas.microsoft.com/office/powerpoint/2010/main" val="22227975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E8A684-0794-42D1-8C40-14DABD9127D1}" type="slidenum">
              <a:rPr lang="zh-CN" altLang="en-US" smtClean="0"/>
              <a:t>23</a:t>
            </a:fld>
            <a:endParaRPr lang="zh-CN" altLang="en-US"/>
          </a:p>
        </p:txBody>
      </p:sp>
    </p:spTree>
    <p:extLst>
      <p:ext uri="{BB962C8B-B14F-4D97-AF65-F5344CB8AC3E}">
        <p14:creationId xmlns:p14="http://schemas.microsoft.com/office/powerpoint/2010/main" val="1657671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07690D4-6559-4DDA-9EEC-34C42FC85600}" type="slidenum">
              <a:rPr lang="zh-CN" altLang="en-US" smtClean="0"/>
              <a:t>3</a:t>
            </a:fld>
            <a:endParaRPr lang="zh-CN" altLang="en-US"/>
          </a:p>
        </p:txBody>
      </p:sp>
    </p:spTree>
    <p:extLst>
      <p:ext uri="{BB962C8B-B14F-4D97-AF65-F5344CB8AC3E}">
        <p14:creationId xmlns:p14="http://schemas.microsoft.com/office/powerpoint/2010/main" val="24703796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07690D4-6559-4DDA-9EEC-34C42FC85600}" type="slidenum">
              <a:rPr lang="zh-CN" altLang="en-US" smtClean="0"/>
              <a:t>4</a:t>
            </a:fld>
            <a:endParaRPr lang="zh-CN" altLang="en-US"/>
          </a:p>
        </p:txBody>
      </p:sp>
    </p:spTree>
    <p:extLst>
      <p:ext uri="{BB962C8B-B14F-4D97-AF65-F5344CB8AC3E}">
        <p14:creationId xmlns:p14="http://schemas.microsoft.com/office/powerpoint/2010/main" val="14466450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07690D4-6559-4DDA-9EEC-34C42FC85600}" type="slidenum">
              <a:rPr lang="zh-CN" altLang="en-US" smtClean="0"/>
              <a:t>5</a:t>
            </a:fld>
            <a:endParaRPr lang="zh-CN" altLang="en-US"/>
          </a:p>
        </p:txBody>
      </p:sp>
    </p:spTree>
    <p:extLst>
      <p:ext uri="{BB962C8B-B14F-4D97-AF65-F5344CB8AC3E}">
        <p14:creationId xmlns:p14="http://schemas.microsoft.com/office/powerpoint/2010/main" val="18540231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07690D4-6559-4DDA-9EEC-34C42FC85600}" type="slidenum">
              <a:rPr lang="zh-CN" altLang="en-US" smtClean="0"/>
              <a:t>6</a:t>
            </a:fld>
            <a:endParaRPr lang="zh-CN" altLang="en-US"/>
          </a:p>
        </p:txBody>
      </p:sp>
    </p:spTree>
    <p:extLst>
      <p:ext uri="{BB962C8B-B14F-4D97-AF65-F5344CB8AC3E}">
        <p14:creationId xmlns:p14="http://schemas.microsoft.com/office/powerpoint/2010/main" val="40574843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07690D4-6559-4DDA-9EEC-34C42FC85600}" type="slidenum">
              <a:rPr lang="zh-CN" altLang="en-US" smtClean="0"/>
              <a:t>7</a:t>
            </a:fld>
            <a:endParaRPr lang="zh-CN" altLang="en-US"/>
          </a:p>
        </p:txBody>
      </p:sp>
    </p:spTree>
    <p:extLst>
      <p:ext uri="{BB962C8B-B14F-4D97-AF65-F5344CB8AC3E}">
        <p14:creationId xmlns:p14="http://schemas.microsoft.com/office/powerpoint/2010/main" val="40744401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07690D4-6559-4DDA-9EEC-34C42FC85600}" type="slidenum">
              <a:rPr lang="zh-CN" altLang="en-US" smtClean="0"/>
              <a:t>8</a:t>
            </a:fld>
            <a:endParaRPr lang="zh-CN" altLang="en-US"/>
          </a:p>
        </p:txBody>
      </p:sp>
    </p:spTree>
    <p:extLst>
      <p:ext uri="{BB962C8B-B14F-4D97-AF65-F5344CB8AC3E}">
        <p14:creationId xmlns:p14="http://schemas.microsoft.com/office/powerpoint/2010/main" val="26370304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07690D4-6559-4DDA-9EEC-34C42FC85600}" type="slidenum">
              <a:rPr lang="zh-CN" altLang="en-US" smtClean="0"/>
              <a:t>9</a:t>
            </a:fld>
            <a:endParaRPr lang="zh-CN" altLang="en-US"/>
          </a:p>
        </p:txBody>
      </p:sp>
    </p:spTree>
    <p:extLst>
      <p:ext uri="{BB962C8B-B14F-4D97-AF65-F5344CB8AC3E}">
        <p14:creationId xmlns:p14="http://schemas.microsoft.com/office/powerpoint/2010/main" val="10953572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1CB17F8-D94B-492C-B7AA-9450F4AB0EC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A835A0F1-99B0-47BC-BD42-7D786A75221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3D6EA216-6E92-4DA6-BD56-49FBE171F7C6}"/>
              </a:ext>
            </a:extLst>
          </p:cNvPr>
          <p:cNvSpPr>
            <a:spLocks noGrp="1"/>
          </p:cNvSpPr>
          <p:nvPr>
            <p:ph type="dt" sz="half" idx="10"/>
          </p:nvPr>
        </p:nvSpPr>
        <p:spPr/>
        <p:txBody>
          <a:bodyPr/>
          <a:lstStyle/>
          <a:p>
            <a:fld id="{533A531C-EE65-4919-B598-2FBD4CD8ED85}" type="datetimeFigureOut">
              <a:rPr lang="zh-CN" altLang="en-US" smtClean="0"/>
              <a:t>2022/6/27</a:t>
            </a:fld>
            <a:endParaRPr lang="zh-CN" altLang="en-US"/>
          </a:p>
        </p:txBody>
      </p:sp>
      <p:sp>
        <p:nvSpPr>
          <p:cNvPr id="5" name="页脚占位符 4">
            <a:extLst>
              <a:ext uri="{FF2B5EF4-FFF2-40B4-BE49-F238E27FC236}">
                <a16:creationId xmlns:a16="http://schemas.microsoft.com/office/drawing/2014/main" id="{37F78882-5162-4263-A871-CF1F60A8847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C1ACC08-4675-4B59-AF89-79C2FF92A039}"/>
              </a:ext>
            </a:extLst>
          </p:cNvPr>
          <p:cNvSpPr>
            <a:spLocks noGrp="1"/>
          </p:cNvSpPr>
          <p:nvPr>
            <p:ph type="sldNum" sz="quarter" idx="12"/>
          </p:nvPr>
        </p:nvSpPr>
        <p:spPr/>
        <p:txBody>
          <a:bodyPr/>
          <a:lstStyle/>
          <a:p>
            <a:fld id="{1624ACE9-0605-475A-9030-E6C0B89F902A}" type="slidenum">
              <a:rPr lang="zh-CN" altLang="en-US" smtClean="0"/>
              <a:t>‹#›</a:t>
            </a:fld>
            <a:endParaRPr lang="zh-CN" altLang="en-US"/>
          </a:p>
        </p:txBody>
      </p:sp>
    </p:spTree>
    <p:extLst>
      <p:ext uri="{BB962C8B-B14F-4D97-AF65-F5344CB8AC3E}">
        <p14:creationId xmlns:p14="http://schemas.microsoft.com/office/powerpoint/2010/main" val="463921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DDE08A-5731-4B3A-9453-C653848F764D}"/>
              </a:ext>
            </a:extLst>
          </p:cNvPr>
          <p:cNvSpPr>
            <a:spLocks noGrp="1"/>
          </p:cNvSpPr>
          <p:nvPr>
            <p:ph type="dt" sz="half" idx="10"/>
          </p:nvPr>
        </p:nvSpPr>
        <p:spPr/>
        <p:txBody>
          <a:bodyPr/>
          <a:lstStyle/>
          <a:p>
            <a:fld id="{533A531C-EE65-4919-B598-2FBD4CD8ED85}" type="datetimeFigureOut">
              <a:rPr lang="zh-CN" altLang="en-US" smtClean="0"/>
              <a:t>2022/6/27</a:t>
            </a:fld>
            <a:endParaRPr lang="zh-CN" altLang="en-US"/>
          </a:p>
        </p:txBody>
      </p:sp>
      <p:sp>
        <p:nvSpPr>
          <p:cNvPr id="3" name="页脚占位符 2">
            <a:extLst>
              <a:ext uri="{FF2B5EF4-FFF2-40B4-BE49-F238E27FC236}">
                <a16:creationId xmlns:a16="http://schemas.microsoft.com/office/drawing/2014/main" id="{B682BA64-1571-4882-8576-BE195F212D3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7C7CA2D-1A9E-4D07-A43A-463498E0DC25}"/>
              </a:ext>
            </a:extLst>
          </p:cNvPr>
          <p:cNvSpPr>
            <a:spLocks noGrp="1"/>
          </p:cNvSpPr>
          <p:nvPr>
            <p:ph type="sldNum" sz="quarter" idx="12"/>
          </p:nvPr>
        </p:nvSpPr>
        <p:spPr/>
        <p:txBody>
          <a:bodyPr/>
          <a:lstStyle/>
          <a:p>
            <a:fld id="{1624ACE9-0605-475A-9030-E6C0B89F902A}" type="slidenum">
              <a:rPr lang="zh-CN" altLang="en-US" smtClean="0"/>
              <a:t>‹#›</a:t>
            </a:fld>
            <a:endParaRPr lang="zh-CN" altLang="en-US"/>
          </a:p>
        </p:txBody>
      </p:sp>
    </p:spTree>
    <p:extLst>
      <p:ext uri="{BB962C8B-B14F-4D97-AF65-F5344CB8AC3E}">
        <p14:creationId xmlns:p14="http://schemas.microsoft.com/office/powerpoint/2010/main" val="1388874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PPT世界-5" hidden="1">
            <a:extLst>
              <a:ext uri="{FF2B5EF4-FFF2-40B4-BE49-F238E27FC236}">
                <a16:creationId xmlns:a16="http://schemas.microsoft.com/office/drawing/2014/main" id="{04EC9A2A-FB7E-4E1C-AAB2-33D63DCC8C73}"/>
              </a:ext>
            </a:extLst>
          </p:cNvPr>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extLst>
      <p:ext uri="{BB962C8B-B14F-4D97-AF65-F5344CB8AC3E}">
        <p14:creationId xmlns:p14="http://schemas.microsoft.com/office/powerpoint/2010/main" val="1198095881"/>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3E33C98-E241-49C4-B50B-180304589A4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24E4B8B3-49E0-465B-95CA-6EC53427A3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id="{743E7E28-83C7-4050-9CD2-BCF2B7E922A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533A531C-EE65-4919-B598-2FBD4CD8ED85}" type="datetimeFigureOut">
              <a:rPr lang="zh-CN" altLang="en-US" smtClean="0"/>
              <a:pPr/>
              <a:t>2022/6/27</a:t>
            </a:fld>
            <a:endParaRPr lang="zh-CN" altLang="en-US" dirty="0"/>
          </a:p>
        </p:txBody>
      </p:sp>
      <p:sp>
        <p:nvSpPr>
          <p:cNvPr id="5" name="页脚占位符 4">
            <a:extLst>
              <a:ext uri="{FF2B5EF4-FFF2-40B4-BE49-F238E27FC236}">
                <a16:creationId xmlns:a16="http://schemas.microsoft.com/office/drawing/2014/main" id="{C008C0F6-D3E4-4DB4-BCB7-18446FCD36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6" name="灯片编号占位符 5">
            <a:extLst>
              <a:ext uri="{FF2B5EF4-FFF2-40B4-BE49-F238E27FC236}">
                <a16:creationId xmlns:a16="http://schemas.microsoft.com/office/drawing/2014/main" id="{9D2D1955-509E-4734-A147-402F9A1623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1624ACE9-0605-475A-9030-E6C0B89F902A}" type="slidenum">
              <a:rPr lang="zh-CN" altLang="en-US" smtClean="0"/>
              <a:pPr/>
              <a:t>‹#›</a:t>
            </a:fld>
            <a:endParaRPr lang="zh-CN" altLang="en-US" dirty="0"/>
          </a:p>
        </p:txBody>
      </p:sp>
    </p:spTree>
    <p:extLst>
      <p:ext uri="{BB962C8B-B14F-4D97-AF65-F5344CB8AC3E}">
        <p14:creationId xmlns:p14="http://schemas.microsoft.com/office/powerpoint/2010/main" val="1020202271"/>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60" r:id="rId3"/>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Bold" panose="020B0800000000000000" pitchFamily="34" charset="-122"/>
          <a:ea typeface="思源黑体 CN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Bold" panose="020B0800000000000000" pitchFamily="34" charset="-122"/>
          <a:ea typeface="思源黑体 CN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Bold" panose="020B0800000000000000" pitchFamily="34" charset="-122"/>
          <a:ea typeface="思源黑体 CN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2.png"/><Relationship Id="rId5" Type="http://schemas.openxmlformats.org/officeDocument/2006/relationships/hyperlink" Target="https://www.pptx.cn/" TargetMode="Externa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2.png"/><Relationship Id="rId5" Type="http://schemas.openxmlformats.org/officeDocument/2006/relationships/hyperlink" Target="https://www.pptx.cn/" TargetMode="Externa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2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6.jpeg"/><Relationship Id="rId7"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10" Type="http://schemas.openxmlformats.org/officeDocument/2006/relationships/hyperlink" Target="https://www.pptxpro.cn/" TargetMode="External"/><Relationship Id="rId4" Type="http://schemas.openxmlformats.org/officeDocument/2006/relationships/hyperlink" Target="https://www.pptx.cn/" TargetMode="External"/><Relationship Id="rId9" Type="http://schemas.openxmlformats.org/officeDocument/2006/relationships/image" Target="../media/image11.png"/></Relationships>
</file>

<file path=ppt/slides/_rels/slide21.xml.rels><?xml version="1.0" encoding="UTF-8" standalone="yes"?>
<Relationships xmlns="http://schemas.openxmlformats.org/package/2006/relationships"><Relationship Id="rId8" Type="http://schemas.openxmlformats.org/officeDocument/2006/relationships/hyperlink" Target="http://mp.weixin.qq.com/mp/homepage?__biz=MzAxOTgyNDI4Ng==&amp;hid=1&amp;sn=0576cfd3d6e13b459fdc924294904da8&amp;scene=18#wechat_redirect" TargetMode="External"/><Relationship Id="rId13" Type="http://schemas.openxmlformats.org/officeDocument/2006/relationships/image" Target="../media/image14.jpeg"/><Relationship Id="rId3" Type="http://schemas.openxmlformats.org/officeDocument/2006/relationships/image" Target="../media/image6.jpeg"/><Relationship Id="rId7" Type="http://schemas.openxmlformats.org/officeDocument/2006/relationships/image" Target="../media/image10.png"/><Relationship Id="rId12" Type="http://schemas.openxmlformats.org/officeDocument/2006/relationships/image" Target="../media/image8.svg"/><Relationship Id="rId2" Type="http://schemas.openxmlformats.org/officeDocument/2006/relationships/notesSlide" Target="../notesSlides/notesSlide21.xml"/><Relationship Id="rId16" Type="http://schemas.openxmlformats.org/officeDocument/2006/relationships/image" Target="../media/image17.svg"/><Relationship Id="rId1" Type="http://schemas.openxmlformats.org/officeDocument/2006/relationships/slideLayout" Target="../slideLayouts/slideLayout2.xml"/><Relationship Id="rId6" Type="http://schemas.openxmlformats.org/officeDocument/2006/relationships/hyperlink" Target="https://www.pptx.cn/" TargetMode="External"/><Relationship Id="rId11" Type="http://schemas.openxmlformats.org/officeDocument/2006/relationships/image" Target="../media/image7.png"/><Relationship Id="rId5" Type="http://schemas.microsoft.com/office/2007/relationships/hdphoto" Target="../media/hdphoto1.wdp"/><Relationship Id="rId15" Type="http://schemas.openxmlformats.org/officeDocument/2006/relationships/image" Target="../media/image16.png"/><Relationship Id="rId10" Type="http://schemas.openxmlformats.org/officeDocument/2006/relationships/hyperlink" Target="https://doc.paperpass.com/" TargetMode="External"/><Relationship Id="rId4" Type="http://schemas.openxmlformats.org/officeDocument/2006/relationships/image" Target="../media/image12.png"/><Relationship Id="rId9" Type="http://schemas.openxmlformats.org/officeDocument/2006/relationships/image" Target="../media/image13.png"/><Relationship Id="rId14" Type="http://schemas.openxmlformats.org/officeDocument/2006/relationships/image" Target="../media/image15.jpeg"/></Relationships>
</file>

<file path=ppt/slides/_rels/slide2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9.jpeg"/><Relationship Id="rId3" Type="http://schemas.openxmlformats.org/officeDocument/2006/relationships/slideLayout" Target="../slideLayouts/slideLayout3.xml"/><Relationship Id="rId7" Type="http://schemas.openxmlformats.org/officeDocument/2006/relationships/hyperlink" Target="https://www.pptx.cn/" TargetMode="External"/><Relationship Id="rId12" Type="http://schemas.openxmlformats.org/officeDocument/2006/relationships/image" Target="../media/image18.png"/><Relationship Id="rId2" Type="http://schemas.openxmlformats.org/officeDocument/2006/relationships/tags" Target="../tags/tag6.xml"/><Relationship Id="rId1" Type="http://schemas.openxmlformats.org/officeDocument/2006/relationships/tags" Target="../tags/tag5.xml"/><Relationship Id="rId6" Type="http://schemas.microsoft.com/office/2007/relationships/hdphoto" Target="../media/hdphoto1.wdp"/><Relationship Id="rId11" Type="http://schemas.openxmlformats.org/officeDocument/2006/relationships/image" Target="../media/image17.svg"/><Relationship Id="rId5" Type="http://schemas.openxmlformats.org/officeDocument/2006/relationships/image" Target="../media/image12.png"/><Relationship Id="rId10" Type="http://schemas.openxmlformats.org/officeDocument/2006/relationships/image" Target="../media/image16.png"/><Relationship Id="rId4" Type="http://schemas.openxmlformats.org/officeDocument/2006/relationships/image" Target="../media/image6.jpeg"/><Relationship Id="rId9" Type="http://schemas.openxmlformats.org/officeDocument/2006/relationships/image" Target="../media/image8.svg"/><Relationship Id="rId1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zt/PPTshijie/"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http://www.51pptmoban.com/"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2.png"/><Relationship Id="rId5" Type="http://schemas.openxmlformats.org/officeDocument/2006/relationships/hyperlink" Target="https://www.pptx.cn/" TargetMode="Externa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hyperlink" Target="https://www.pptx.cn/" TargetMode="Externa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矩形 97">
            <a:extLst>
              <a:ext uri="{FF2B5EF4-FFF2-40B4-BE49-F238E27FC236}">
                <a16:creationId xmlns:a16="http://schemas.microsoft.com/office/drawing/2014/main" id="{8BDF96D1-D850-4C33-8295-B5C16F6539F2}"/>
              </a:ext>
            </a:extLst>
          </p:cNvPr>
          <p:cNvSpPr/>
          <p:nvPr/>
        </p:nvSpPr>
        <p:spPr>
          <a:xfrm>
            <a:off x="-14822" y="0"/>
            <a:ext cx="12206822" cy="6857999"/>
          </a:xfrm>
          <a:prstGeom prst="rect">
            <a:avLst/>
          </a:prstGeom>
          <a:pattFill prst="dotGrid">
            <a:fgClr>
              <a:schemeClr val="accent1">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椭圆 6">
            <a:extLst>
              <a:ext uri="{FF2B5EF4-FFF2-40B4-BE49-F238E27FC236}">
                <a16:creationId xmlns:a16="http://schemas.microsoft.com/office/drawing/2014/main" id="{ED9B7872-4F74-4BF3-9D65-76F9604723A2}"/>
              </a:ext>
            </a:extLst>
          </p:cNvPr>
          <p:cNvSpPr/>
          <p:nvPr/>
        </p:nvSpPr>
        <p:spPr>
          <a:xfrm>
            <a:off x="9756081" y="-1117601"/>
            <a:ext cx="2951083" cy="2342982"/>
          </a:xfrm>
          <a:custGeom>
            <a:avLst/>
            <a:gdLst>
              <a:gd name="connsiteX0" fmla="*/ 0 w 3204754"/>
              <a:gd name="connsiteY0" fmla="*/ 1052286 h 2104572"/>
              <a:gd name="connsiteX1" fmla="*/ 1602377 w 3204754"/>
              <a:gd name="connsiteY1" fmla="*/ 0 h 2104572"/>
              <a:gd name="connsiteX2" fmla="*/ 3204754 w 3204754"/>
              <a:gd name="connsiteY2" fmla="*/ 1052286 h 2104572"/>
              <a:gd name="connsiteX3" fmla="*/ 1602377 w 3204754"/>
              <a:gd name="connsiteY3" fmla="*/ 2104572 h 2104572"/>
              <a:gd name="connsiteX4" fmla="*/ 0 w 3204754"/>
              <a:gd name="connsiteY4" fmla="*/ 1052286 h 2104572"/>
              <a:gd name="connsiteX0" fmla="*/ 0 w 3204754"/>
              <a:gd name="connsiteY0" fmla="*/ 1052286 h 2342982"/>
              <a:gd name="connsiteX1" fmla="*/ 1602377 w 3204754"/>
              <a:gd name="connsiteY1" fmla="*/ 0 h 2342982"/>
              <a:gd name="connsiteX2" fmla="*/ 3204754 w 3204754"/>
              <a:gd name="connsiteY2" fmla="*/ 1052286 h 2342982"/>
              <a:gd name="connsiteX3" fmla="*/ 1602377 w 3204754"/>
              <a:gd name="connsiteY3" fmla="*/ 2104572 h 2342982"/>
              <a:gd name="connsiteX4" fmla="*/ 0 w 3204754"/>
              <a:gd name="connsiteY4" fmla="*/ 1052286 h 2342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4754" h="2342982">
                <a:moveTo>
                  <a:pt x="0" y="1052286"/>
                </a:moveTo>
                <a:cubicBezTo>
                  <a:pt x="0" y="471124"/>
                  <a:pt x="717409" y="0"/>
                  <a:pt x="1602377" y="0"/>
                </a:cubicBezTo>
                <a:cubicBezTo>
                  <a:pt x="2487345" y="0"/>
                  <a:pt x="3204754" y="471124"/>
                  <a:pt x="3204754" y="1052286"/>
                </a:cubicBezTo>
                <a:cubicBezTo>
                  <a:pt x="3204754" y="1633448"/>
                  <a:pt x="2174925" y="2858952"/>
                  <a:pt x="1602377" y="2104572"/>
                </a:cubicBezTo>
                <a:cubicBezTo>
                  <a:pt x="1029829" y="1350192"/>
                  <a:pt x="0" y="1633448"/>
                  <a:pt x="0" y="1052286"/>
                </a:cubicBezTo>
                <a:close/>
              </a:path>
            </a:pathLst>
          </a:custGeom>
          <a:noFill/>
          <a:ln w="22225"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 name="椭圆 6">
            <a:extLst>
              <a:ext uri="{FF2B5EF4-FFF2-40B4-BE49-F238E27FC236}">
                <a16:creationId xmlns:a16="http://schemas.microsoft.com/office/drawing/2014/main" id="{529B2C4B-9EA0-40AB-8947-423F035E562D}"/>
              </a:ext>
            </a:extLst>
          </p:cNvPr>
          <p:cNvSpPr/>
          <p:nvPr/>
        </p:nvSpPr>
        <p:spPr>
          <a:xfrm>
            <a:off x="10185716" y="-1117601"/>
            <a:ext cx="2951083" cy="2342982"/>
          </a:xfrm>
          <a:custGeom>
            <a:avLst/>
            <a:gdLst>
              <a:gd name="connsiteX0" fmla="*/ 0 w 3204754"/>
              <a:gd name="connsiteY0" fmla="*/ 1052286 h 2104572"/>
              <a:gd name="connsiteX1" fmla="*/ 1602377 w 3204754"/>
              <a:gd name="connsiteY1" fmla="*/ 0 h 2104572"/>
              <a:gd name="connsiteX2" fmla="*/ 3204754 w 3204754"/>
              <a:gd name="connsiteY2" fmla="*/ 1052286 h 2104572"/>
              <a:gd name="connsiteX3" fmla="*/ 1602377 w 3204754"/>
              <a:gd name="connsiteY3" fmla="*/ 2104572 h 2104572"/>
              <a:gd name="connsiteX4" fmla="*/ 0 w 3204754"/>
              <a:gd name="connsiteY4" fmla="*/ 1052286 h 2104572"/>
              <a:gd name="connsiteX0" fmla="*/ 0 w 3204754"/>
              <a:gd name="connsiteY0" fmla="*/ 1052286 h 2342982"/>
              <a:gd name="connsiteX1" fmla="*/ 1602377 w 3204754"/>
              <a:gd name="connsiteY1" fmla="*/ 0 h 2342982"/>
              <a:gd name="connsiteX2" fmla="*/ 3204754 w 3204754"/>
              <a:gd name="connsiteY2" fmla="*/ 1052286 h 2342982"/>
              <a:gd name="connsiteX3" fmla="*/ 1602377 w 3204754"/>
              <a:gd name="connsiteY3" fmla="*/ 2104572 h 2342982"/>
              <a:gd name="connsiteX4" fmla="*/ 0 w 3204754"/>
              <a:gd name="connsiteY4" fmla="*/ 1052286 h 2342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4754" h="2342982">
                <a:moveTo>
                  <a:pt x="0" y="1052286"/>
                </a:moveTo>
                <a:cubicBezTo>
                  <a:pt x="0" y="471124"/>
                  <a:pt x="717409" y="0"/>
                  <a:pt x="1602377" y="0"/>
                </a:cubicBezTo>
                <a:cubicBezTo>
                  <a:pt x="2487345" y="0"/>
                  <a:pt x="3204754" y="471124"/>
                  <a:pt x="3204754" y="1052286"/>
                </a:cubicBezTo>
                <a:cubicBezTo>
                  <a:pt x="3204754" y="1633448"/>
                  <a:pt x="2174925" y="2858952"/>
                  <a:pt x="1602377" y="2104572"/>
                </a:cubicBezTo>
                <a:cubicBezTo>
                  <a:pt x="1029829" y="1350192"/>
                  <a:pt x="0" y="1633448"/>
                  <a:pt x="0" y="1052286"/>
                </a:cubicBezTo>
                <a:close/>
              </a:path>
            </a:pathLst>
          </a:custGeom>
          <a:solidFill>
            <a:srgbClr val="52CBF2"/>
          </a:solidFill>
          <a:ln w="12700" cap="flat" cmpd="sng" algn="ctr">
            <a:noFill/>
            <a:prstDash val="solid"/>
            <a:miter lim="800000"/>
          </a:ln>
          <a:effectLst/>
        </p:spPr>
        <p:txBody>
          <a:bodyPr rtlCol="0" anchor="ctr"/>
          <a:lstStyle/>
          <a:p>
            <a:pPr algn="ctr"/>
            <a:endParaRPr lang="zh-CN" altLang="en-US" kern="0" dirty="0">
              <a:solidFill>
                <a:srgbClr val="FFFFFF"/>
              </a:solidFill>
              <a:latin typeface="思源黑体 CN Bold" panose="020B0800000000000000" pitchFamily="34" charset="-122"/>
              <a:ea typeface="思源黑体 CN Bold" panose="020B0800000000000000" pitchFamily="34" charset="-122"/>
            </a:endParaRPr>
          </a:p>
        </p:txBody>
      </p:sp>
      <p:sp>
        <p:nvSpPr>
          <p:cNvPr id="6" name="椭圆 6">
            <a:extLst>
              <a:ext uri="{FF2B5EF4-FFF2-40B4-BE49-F238E27FC236}">
                <a16:creationId xmlns:a16="http://schemas.microsoft.com/office/drawing/2014/main" id="{FA413F21-5DE8-48A5-A21D-D33E8CDFCC01}"/>
              </a:ext>
            </a:extLst>
          </p:cNvPr>
          <p:cNvSpPr/>
          <p:nvPr/>
        </p:nvSpPr>
        <p:spPr>
          <a:xfrm>
            <a:off x="9629246" y="-1282701"/>
            <a:ext cx="3204754" cy="2342982"/>
          </a:xfrm>
          <a:custGeom>
            <a:avLst/>
            <a:gdLst>
              <a:gd name="connsiteX0" fmla="*/ 0 w 3204754"/>
              <a:gd name="connsiteY0" fmla="*/ 1052286 h 2104572"/>
              <a:gd name="connsiteX1" fmla="*/ 1602377 w 3204754"/>
              <a:gd name="connsiteY1" fmla="*/ 0 h 2104572"/>
              <a:gd name="connsiteX2" fmla="*/ 3204754 w 3204754"/>
              <a:gd name="connsiteY2" fmla="*/ 1052286 h 2104572"/>
              <a:gd name="connsiteX3" fmla="*/ 1602377 w 3204754"/>
              <a:gd name="connsiteY3" fmla="*/ 2104572 h 2104572"/>
              <a:gd name="connsiteX4" fmla="*/ 0 w 3204754"/>
              <a:gd name="connsiteY4" fmla="*/ 1052286 h 2104572"/>
              <a:gd name="connsiteX0" fmla="*/ 0 w 3204754"/>
              <a:gd name="connsiteY0" fmla="*/ 1052286 h 2342982"/>
              <a:gd name="connsiteX1" fmla="*/ 1602377 w 3204754"/>
              <a:gd name="connsiteY1" fmla="*/ 0 h 2342982"/>
              <a:gd name="connsiteX2" fmla="*/ 3204754 w 3204754"/>
              <a:gd name="connsiteY2" fmla="*/ 1052286 h 2342982"/>
              <a:gd name="connsiteX3" fmla="*/ 1602377 w 3204754"/>
              <a:gd name="connsiteY3" fmla="*/ 2104572 h 2342982"/>
              <a:gd name="connsiteX4" fmla="*/ 0 w 3204754"/>
              <a:gd name="connsiteY4" fmla="*/ 1052286 h 2342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4754" h="2342982">
                <a:moveTo>
                  <a:pt x="0" y="1052286"/>
                </a:moveTo>
                <a:cubicBezTo>
                  <a:pt x="0" y="471124"/>
                  <a:pt x="717409" y="0"/>
                  <a:pt x="1602377" y="0"/>
                </a:cubicBezTo>
                <a:cubicBezTo>
                  <a:pt x="2487345" y="0"/>
                  <a:pt x="3204754" y="471124"/>
                  <a:pt x="3204754" y="1052286"/>
                </a:cubicBezTo>
                <a:cubicBezTo>
                  <a:pt x="3204754" y="1633448"/>
                  <a:pt x="2174925" y="2858952"/>
                  <a:pt x="1602377" y="2104572"/>
                </a:cubicBezTo>
                <a:cubicBezTo>
                  <a:pt x="1029829" y="1350192"/>
                  <a:pt x="0" y="1633448"/>
                  <a:pt x="0" y="1052286"/>
                </a:cubicBezTo>
                <a:close/>
              </a:path>
            </a:pathLst>
          </a:custGeom>
          <a:gradFill flip="none" rotWithShape="0">
            <a:gsLst>
              <a:gs pos="95000">
                <a:srgbClr val="1C46F2"/>
              </a:gs>
              <a:gs pos="400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gradFill>
                <a:gsLst>
                  <a:gs pos="100000">
                    <a:srgbClr val="1C46F2"/>
                  </a:gs>
                  <a:gs pos="0">
                    <a:srgbClr val="00B0F0"/>
                  </a:gs>
                </a:gsLst>
                <a:lin ang="2700000" scaled="1"/>
              </a:gradFill>
              <a:latin typeface="思源黑体 CN Bold" panose="020B0800000000000000" pitchFamily="34" charset="-122"/>
              <a:ea typeface="思源黑体 CN Bold" panose="020B0800000000000000" pitchFamily="34" charset="-122"/>
            </a:endParaRPr>
          </a:p>
        </p:txBody>
      </p:sp>
      <p:sp>
        <p:nvSpPr>
          <p:cNvPr id="7" name="矩形 4">
            <a:extLst>
              <a:ext uri="{FF2B5EF4-FFF2-40B4-BE49-F238E27FC236}">
                <a16:creationId xmlns:a16="http://schemas.microsoft.com/office/drawing/2014/main" id="{D3E17BDD-DA98-40A4-A799-563C68E3586D}"/>
              </a:ext>
            </a:extLst>
          </p:cNvPr>
          <p:cNvSpPr/>
          <p:nvPr/>
        </p:nvSpPr>
        <p:spPr>
          <a:xfrm>
            <a:off x="-14822" y="1594106"/>
            <a:ext cx="10568522" cy="5323424"/>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637301"/>
              <a:gd name="connsiteY0" fmla="*/ 476250 h 4441030"/>
              <a:gd name="connsiteX1" fmla="*/ 1514475 w 8637301"/>
              <a:gd name="connsiteY1" fmla="*/ 0 h 4441030"/>
              <a:gd name="connsiteX2" fmla="*/ 4067175 w 8637301"/>
              <a:gd name="connsiteY2" fmla="*/ 2943225 h 4441030"/>
              <a:gd name="connsiteX3" fmla="*/ 8637301 w 8637301"/>
              <a:gd name="connsiteY3" fmla="*/ 4441030 h 4441030"/>
              <a:gd name="connsiteX4" fmla="*/ 0 w 8637301"/>
              <a:gd name="connsiteY4" fmla="*/ 3812380 h 4441030"/>
              <a:gd name="connsiteX5" fmla="*/ 0 w 8637301"/>
              <a:gd name="connsiteY5" fmla="*/ 476250 h 4441030"/>
              <a:gd name="connsiteX0" fmla="*/ 0 w 8637301"/>
              <a:gd name="connsiteY0" fmla="*/ 476250 h 4441030"/>
              <a:gd name="connsiteX1" fmla="*/ 1514475 w 8637301"/>
              <a:gd name="connsiteY1" fmla="*/ 0 h 4441030"/>
              <a:gd name="connsiteX2" fmla="*/ 3493178 w 8637301"/>
              <a:gd name="connsiteY2" fmla="*/ 2972848 h 4441030"/>
              <a:gd name="connsiteX3" fmla="*/ 8637301 w 8637301"/>
              <a:gd name="connsiteY3" fmla="*/ 4441030 h 4441030"/>
              <a:gd name="connsiteX4" fmla="*/ 0 w 8637301"/>
              <a:gd name="connsiteY4" fmla="*/ 3812380 h 4441030"/>
              <a:gd name="connsiteX5" fmla="*/ 0 w 8637301"/>
              <a:gd name="connsiteY5" fmla="*/ 476250 h 444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7301" h="4441030">
                <a:moveTo>
                  <a:pt x="0" y="476250"/>
                </a:moveTo>
                <a:cubicBezTo>
                  <a:pt x="625475" y="104775"/>
                  <a:pt x="898525" y="0"/>
                  <a:pt x="1514475" y="0"/>
                </a:cubicBezTo>
                <a:cubicBezTo>
                  <a:pt x="3267075" y="133350"/>
                  <a:pt x="1854878" y="2887123"/>
                  <a:pt x="3493178" y="2972848"/>
                </a:cubicBezTo>
                <a:cubicBezTo>
                  <a:pt x="7496853" y="2243391"/>
                  <a:pt x="8015001" y="4084637"/>
                  <a:pt x="8637301" y="4441030"/>
                </a:cubicBezTo>
                <a:lnTo>
                  <a:pt x="0" y="3812380"/>
                </a:lnTo>
                <a:lnTo>
                  <a:pt x="0" y="476250"/>
                </a:lnTo>
                <a:close/>
              </a:path>
            </a:pathLst>
          </a:custGeom>
          <a:noFill/>
          <a:ln w="3175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a typeface="思源黑体 CN Light" panose="020B0300000000000000" pitchFamily="34" charset="-122"/>
              <a:cs typeface="+mn-cs"/>
            </a:endParaRPr>
          </a:p>
        </p:txBody>
      </p:sp>
      <p:sp>
        <p:nvSpPr>
          <p:cNvPr id="8" name="矩形 4">
            <a:extLst>
              <a:ext uri="{FF2B5EF4-FFF2-40B4-BE49-F238E27FC236}">
                <a16:creationId xmlns:a16="http://schemas.microsoft.com/office/drawing/2014/main" id="{7B216E53-5060-4B52-8176-4C03DE7C1507}"/>
              </a:ext>
            </a:extLst>
          </p:cNvPr>
          <p:cNvSpPr/>
          <p:nvPr/>
        </p:nvSpPr>
        <p:spPr>
          <a:xfrm>
            <a:off x="-14821" y="1943100"/>
            <a:ext cx="10112192" cy="4974430"/>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637301"/>
              <a:gd name="connsiteY0" fmla="*/ 476250 h 4441030"/>
              <a:gd name="connsiteX1" fmla="*/ 1514475 w 8637301"/>
              <a:gd name="connsiteY1" fmla="*/ 0 h 4441030"/>
              <a:gd name="connsiteX2" fmla="*/ 4067175 w 8637301"/>
              <a:gd name="connsiteY2" fmla="*/ 2943225 h 4441030"/>
              <a:gd name="connsiteX3" fmla="*/ 8637301 w 8637301"/>
              <a:gd name="connsiteY3" fmla="*/ 4441030 h 4441030"/>
              <a:gd name="connsiteX4" fmla="*/ 0 w 8637301"/>
              <a:gd name="connsiteY4" fmla="*/ 3812380 h 4441030"/>
              <a:gd name="connsiteX5" fmla="*/ 0 w 8637301"/>
              <a:gd name="connsiteY5" fmla="*/ 476250 h 4441030"/>
              <a:gd name="connsiteX0" fmla="*/ 0 w 8637301"/>
              <a:gd name="connsiteY0" fmla="*/ 476250 h 4441030"/>
              <a:gd name="connsiteX1" fmla="*/ 1514475 w 8637301"/>
              <a:gd name="connsiteY1" fmla="*/ 0 h 4441030"/>
              <a:gd name="connsiteX2" fmla="*/ 4067175 w 8637301"/>
              <a:gd name="connsiteY2" fmla="*/ 2943225 h 4441030"/>
              <a:gd name="connsiteX3" fmla="*/ 8637301 w 8637301"/>
              <a:gd name="connsiteY3" fmla="*/ 4441030 h 4441030"/>
              <a:gd name="connsiteX4" fmla="*/ 0 w 8637301"/>
              <a:gd name="connsiteY4" fmla="*/ 3812380 h 4441030"/>
              <a:gd name="connsiteX5" fmla="*/ 0 w 8637301"/>
              <a:gd name="connsiteY5" fmla="*/ 476250 h 444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7301" h="4441030">
                <a:moveTo>
                  <a:pt x="0" y="476250"/>
                </a:moveTo>
                <a:cubicBezTo>
                  <a:pt x="625475" y="104775"/>
                  <a:pt x="898525" y="0"/>
                  <a:pt x="1514475" y="0"/>
                </a:cubicBezTo>
                <a:cubicBezTo>
                  <a:pt x="3267075" y="133350"/>
                  <a:pt x="2401285" y="3136266"/>
                  <a:pt x="4067175" y="2943225"/>
                </a:cubicBezTo>
                <a:cubicBezTo>
                  <a:pt x="8070850" y="2213768"/>
                  <a:pt x="8015001" y="4084637"/>
                  <a:pt x="8637301" y="4441030"/>
                </a:cubicBezTo>
                <a:lnTo>
                  <a:pt x="0" y="3812380"/>
                </a:lnTo>
                <a:lnTo>
                  <a:pt x="0" y="476250"/>
                </a:lnTo>
                <a:close/>
              </a:path>
            </a:pathLst>
          </a:custGeom>
          <a:solidFill>
            <a:srgbClr val="52CBF2"/>
          </a:solidFill>
          <a:ln w="12700" cap="flat" cmpd="sng" algn="ctr">
            <a:noFill/>
            <a:prstDash val="solid"/>
            <a:miter lim="800000"/>
          </a:ln>
          <a:effectLst/>
        </p:spPr>
        <p:txBody>
          <a:bodyPr rtlCol="0" anchor="ctr"/>
          <a:lstStyle/>
          <a:p>
            <a:pPr algn="ctr"/>
            <a:endParaRPr lang="zh-CN" altLang="en-US" kern="0" dirty="0">
              <a:solidFill>
                <a:srgbClr val="FFFFFF"/>
              </a:solidFill>
              <a:latin typeface="思源黑体 CN Bold" panose="020B0800000000000000" pitchFamily="34" charset="-122"/>
              <a:ea typeface="思源黑体 CN Bold" panose="020B0800000000000000" pitchFamily="34" charset="-122"/>
            </a:endParaRPr>
          </a:p>
        </p:txBody>
      </p:sp>
      <p:sp>
        <p:nvSpPr>
          <p:cNvPr id="74" name="矩形 4">
            <a:extLst>
              <a:ext uri="{FF2B5EF4-FFF2-40B4-BE49-F238E27FC236}">
                <a16:creationId xmlns:a16="http://schemas.microsoft.com/office/drawing/2014/main" id="{64C29D23-173C-45AE-9FB5-25BCCE8A4864}"/>
              </a:ext>
            </a:extLst>
          </p:cNvPr>
          <p:cNvSpPr/>
          <p:nvPr/>
        </p:nvSpPr>
        <p:spPr>
          <a:xfrm>
            <a:off x="0" y="2487963"/>
            <a:ext cx="9629246" cy="4370038"/>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05946 h 3742076"/>
              <a:gd name="connsiteX1" fmla="*/ 1850377 w 8763000"/>
              <a:gd name="connsiteY1" fmla="*/ 0 h 3742076"/>
              <a:gd name="connsiteX2" fmla="*/ 4067175 w 8763000"/>
              <a:gd name="connsiteY2" fmla="*/ 2872921 h 3742076"/>
              <a:gd name="connsiteX3" fmla="*/ 8763000 w 8763000"/>
              <a:gd name="connsiteY3" fmla="*/ 3742076 h 3742076"/>
              <a:gd name="connsiteX4" fmla="*/ 0 w 8763000"/>
              <a:gd name="connsiteY4" fmla="*/ 3742076 h 3742076"/>
              <a:gd name="connsiteX5" fmla="*/ 0 w 8763000"/>
              <a:gd name="connsiteY5" fmla="*/ 405946 h 3742076"/>
              <a:gd name="connsiteX0" fmla="*/ 0 w 8763000"/>
              <a:gd name="connsiteY0" fmla="*/ 423171 h 3759301"/>
              <a:gd name="connsiteX1" fmla="*/ 1850377 w 8763000"/>
              <a:gd name="connsiteY1" fmla="*/ 17225 h 3759301"/>
              <a:gd name="connsiteX2" fmla="*/ 4067175 w 8763000"/>
              <a:gd name="connsiteY2" fmla="*/ 2890146 h 3759301"/>
              <a:gd name="connsiteX3" fmla="*/ 8763000 w 8763000"/>
              <a:gd name="connsiteY3" fmla="*/ 3759301 h 3759301"/>
              <a:gd name="connsiteX4" fmla="*/ 0 w 8763000"/>
              <a:gd name="connsiteY4" fmla="*/ 3759301 h 3759301"/>
              <a:gd name="connsiteX5" fmla="*/ 0 w 8763000"/>
              <a:gd name="connsiteY5" fmla="*/ 423171 h 3759301"/>
              <a:gd name="connsiteX0" fmla="*/ 0 w 8772330"/>
              <a:gd name="connsiteY0" fmla="*/ 641968 h 3749611"/>
              <a:gd name="connsiteX1" fmla="*/ 1859707 w 8772330"/>
              <a:gd name="connsiteY1" fmla="*/ 7535 h 3749611"/>
              <a:gd name="connsiteX2" fmla="*/ 4076505 w 8772330"/>
              <a:gd name="connsiteY2" fmla="*/ 2880456 h 3749611"/>
              <a:gd name="connsiteX3" fmla="*/ 8772330 w 8772330"/>
              <a:gd name="connsiteY3" fmla="*/ 3749611 h 3749611"/>
              <a:gd name="connsiteX4" fmla="*/ 9330 w 8772330"/>
              <a:gd name="connsiteY4" fmla="*/ 3749611 h 3749611"/>
              <a:gd name="connsiteX5" fmla="*/ 0 w 8772330"/>
              <a:gd name="connsiteY5" fmla="*/ 641968 h 374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2330" h="3749611">
                <a:moveTo>
                  <a:pt x="0" y="641968"/>
                </a:moveTo>
                <a:cubicBezTo>
                  <a:pt x="625475" y="270493"/>
                  <a:pt x="1215766" y="-53981"/>
                  <a:pt x="1859707" y="7535"/>
                </a:cubicBezTo>
                <a:cubicBezTo>
                  <a:pt x="3612307" y="140885"/>
                  <a:pt x="2522181" y="3067158"/>
                  <a:pt x="4076505" y="2880456"/>
                </a:cubicBezTo>
                <a:cubicBezTo>
                  <a:pt x="7594988" y="2309183"/>
                  <a:pt x="8150030" y="3393218"/>
                  <a:pt x="8772330" y="3749611"/>
                </a:cubicBezTo>
                <a:lnTo>
                  <a:pt x="9330" y="3749611"/>
                </a:lnTo>
                <a:lnTo>
                  <a:pt x="0" y="641968"/>
                </a:lnTo>
                <a:close/>
              </a:path>
            </a:pathLst>
          </a:cu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gradFill>
                <a:gsLst>
                  <a:gs pos="100000">
                    <a:srgbClr val="1C46F2"/>
                  </a:gs>
                  <a:gs pos="0">
                    <a:srgbClr val="00B0F0"/>
                  </a:gs>
                </a:gsLst>
                <a:lin ang="2700000" scaled="1"/>
              </a:gradFill>
              <a:latin typeface="思源黑体 CN Bold" panose="020B0800000000000000" pitchFamily="34" charset="-122"/>
              <a:ea typeface="思源黑体 CN Bold" panose="020B0800000000000000" pitchFamily="34" charset="-122"/>
            </a:endParaRPr>
          </a:p>
        </p:txBody>
      </p:sp>
      <p:pic>
        <p:nvPicPr>
          <p:cNvPr id="71" name="图片 70">
            <a:extLst>
              <a:ext uri="{FF2B5EF4-FFF2-40B4-BE49-F238E27FC236}">
                <a16:creationId xmlns:a16="http://schemas.microsoft.com/office/drawing/2014/main" id="{D8145FC9-FE6A-46AB-A532-DFF1CB1780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 y="663688"/>
            <a:ext cx="6807200" cy="6194312"/>
          </a:xfrm>
          <a:prstGeom prst="rect">
            <a:avLst/>
          </a:prstGeom>
        </p:spPr>
      </p:pic>
      <p:sp>
        <p:nvSpPr>
          <p:cNvPr id="9" name="矩形 4">
            <a:extLst>
              <a:ext uri="{FF2B5EF4-FFF2-40B4-BE49-F238E27FC236}">
                <a16:creationId xmlns:a16="http://schemas.microsoft.com/office/drawing/2014/main" id="{8BDD518D-63E6-40F6-931A-EC4B884E09F4}"/>
              </a:ext>
            </a:extLst>
          </p:cNvPr>
          <p:cNvSpPr/>
          <p:nvPr/>
        </p:nvSpPr>
        <p:spPr>
          <a:xfrm>
            <a:off x="-25399" y="4577735"/>
            <a:ext cx="5054600" cy="2293928"/>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05946 h 3742076"/>
              <a:gd name="connsiteX1" fmla="*/ 1850377 w 8763000"/>
              <a:gd name="connsiteY1" fmla="*/ 0 h 3742076"/>
              <a:gd name="connsiteX2" fmla="*/ 4067175 w 8763000"/>
              <a:gd name="connsiteY2" fmla="*/ 2872921 h 3742076"/>
              <a:gd name="connsiteX3" fmla="*/ 8763000 w 8763000"/>
              <a:gd name="connsiteY3" fmla="*/ 3742076 h 3742076"/>
              <a:gd name="connsiteX4" fmla="*/ 0 w 8763000"/>
              <a:gd name="connsiteY4" fmla="*/ 3742076 h 3742076"/>
              <a:gd name="connsiteX5" fmla="*/ 0 w 8763000"/>
              <a:gd name="connsiteY5" fmla="*/ 405946 h 3742076"/>
              <a:gd name="connsiteX0" fmla="*/ 0 w 8763000"/>
              <a:gd name="connsiteY0" fmla="*/ 423171 h 3759301"/>
              <a:gd name="connsiteX1" fmla="*/ 1850377 w 8763000"/>
              <a:gd name="connsiteY1" fmla="*/ 17225 h 3759301"/>
              <a:gd name="connsiteX2" fmla="*/ 4067175 w 8763000"/>
              <a:gd name="connsiteY2" fmla="*/ 2890146 h 3759301"/>
              <a:gd name="connsiteX3" fmla="*/ 8763000 w 8763000"/>
              <a:gd name="connsiteY3" fmla="*/ 3759301 h 3759301"/>
              <a:gd name="connsiteX4" fmla="*/ 0 w 8763000"/>
              <a:gd name="connsiteY4" fmla="*/ 3759301 h 3759301"/>
              <a:gd name="connsiteX5" fmla="*/ 0 w 8763000"/>
              <a:gd name="connsiteY5" fmla="*/ 423171 h 3759301"/>
              <a:gd name="connsiteX0" fmla="*/ 0 w 8772330"/>
              <a:gd name="connsiteY0" fmla="*/ 641968 h 3749611"/>
              <a:gd name="connsiteX1" fmla="*/ 1859707 w 8772330"/>
              <a:gd name="connsiteY1" fmla="*/ 7535 h 3749611"/>
              <a:gd name="connsiteX2" fmla="*/ 4076505 w 8772330"/>
              <a:gd name="connsiteY2" fmla="*/ 2880456 h 3749611"/>
              <a:gd name="connsiteX3" fmla="*/ 8772330 w 8772330"/>
              <a:gd name="connsiteY3" fmla="*/ 3749611 h 3749611"/>
              <a:gd name="connsiteX4" fmla="*/ 9330 w 8772330"/>
              <a:gd name="connsiteY4" fmla="*/ 3749611 h 3749611"/>
              <a:gd name="connsiteX5" fmla="*/ 0 w 8772330"/>
              <a:gd name="connsiteY5" fmla="*/ 641968 h 374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2330" h="3749611">
                <a:moveTo>
                  <a:pt x="0" y="641968"/>
                </a:moveTo>
                <a:cubicBezTo>
                  <a:pt x="625475" y="270493"/>
                  <a:pt x="1215766" y="-53981"/>
                  <a:pt x="1859707" y="7535"/>
                </a:cubicBezTo>
                <a:cubicBezTo>
                  <a:pt x="3612307" y="140885"/>
                  <a:pt x="2522181" y="3067158"/>
                  <a:pt x="4076505" y="2880456"/>
                </a:cubicBezTo>
                <a:cubicBezTo>
                  <a:pt x="7594988" y="2309183"/>
                  <a:pt x="8150030" y="3393218"/>
                  <a:pt x="8772330" y="3749611"/>
                </a:cubicBezTo>
                <a:lnTo>
                  <a:pt x="9330" y="3749611"/>
                </a:lnTo>
                <a:lnTo>
                  <a:pt x="0" y="641968"/>
                </a:lnTo>
                <a:close/>
              </a:path>
            </a:pathLst>
          </a:custGeom>
          <a:gradFill flip="none" rotWithShape="0">
            <a:gsLst>
              <a:gs pos="95000">
                <a:srgbClr val="1C46F2"/>
              </a:gs>
              <a:gs pos="400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gradFill>
                <a:gsLst>
                  <a:gs pos="100000">
                    <a:srgbClr val="1C46F2"/>
                  </a:gs>
                  <a:gs pos="0">
                    <a:srgbClr val="00B0F0"/>
                  </a:gs>
                </a:gsLst>
                <a:lin ang="2700000" scaled="1"/>
              </a:gradFill>
              <a:latin typeface="思源黑体 CN Bold" panose="020B0800000000000000" pitchFamily="34" charset="-122"/>
              <a:ea typeface="思源黑体 CN Bold" panose="020B0800000000000000" pitchFamily="34" charset="-122"/>
            </a:endParaRPr>
          </a:p>
        </p:txBody>
      </p:sp>
      <p:grpSp>
        <p:nvGrpSpPr>
          <p:cNvPr id="10" name="组合 9">
            <a:extLst>
              <a:ext uri="{FF2B5EF4-FFF2-40B4-BE49-F238E27FC236}">
                <a16:creationId xmlns:a16="http://schemas.microsoft.com/office/drawing/2014/main" id="{12C35D24-0A41-4F47-B71B-6208BD133EEE}"/>
              </a:ext>
            </a:extLst>
          </p:cNvPr>
          <p:cNvGrpSpPr/>
          <p:nvPr/>
        </p:nvGrpSpPr>
        <p:grpSpPr>
          <a:xfrm>
            <a:off x="662828" y="5359400"/>
            <a:ext cx="1318674" cy="661035"/>
            <a:chOff x="457957" y="5356834"/>
            <a:chExt cx="2149180" cy="1069768"/>
          </a:xfrm>
        </p:grpSpPr>
        <p:grpSp>
          <p:nvGrpSpPr>
            <p:cNvPr id="11" name="组合 10">
              <a:extLst>
                <a:ext uri="{FF2B5EF4-FFF2-40B4-BE49-F238E27FC236}">
                  <a16:creationId xmlns:a16="http://schemas.microsoft.com/office/drawing/2014/main" id="{7B21B155-F452-451A-993F-EC16F965B6F1}"/>
                </a:ext>
              </a:extLst>
            </p:cNvPr>
            <p:cNvGrpSpPr/>
            <p:nvPr/>
          </p:nvGrpSpPr>
          <p:grpSpPr>
            <a:xfrm>
              <a:off x="457957" y="5356834"/>
              <a:ext cx="2149180" cy="99733"/>
              <a:chOff x="457957" y="5356834"/>
              <a:chExt cx="2149180" cy="99733"/>
            </a:xfrm>
          </p:grpSpPr>
          <p:sp>
            <p:nvSpPr>
              <p:cNvPr id="45" name="椭圆 44">
                <a:extLst>
                  <a:ext uri="{FF2B5EF4-FFF2-40B4-BE49-F238E27FC236}">
                    <a16:creationId xmlns:a16="http://schemas.microsoft.com/office/drawing/2014/main" id="{060DD87D-7690-4D32-AEB6-EB6A43346E66}"/>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6" name="椭圆 45">
                <a:extLst>
                  <a:ext uri="{FF2B5EF4-FFF2-40B4-BE49-F238E27FC236}">
                    <a16:creationId xmlns:a16="http://schemas.microsoft.com/office/drawing/2014/main" id="{979D7AA9-7C6A-4422-8EDB-708C13F32C3E}"/>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7" name="椭圆 46">
                <a:extLst>
                  <a:ext uri="{FF2B5EF4-FFF2-40B4-BE49-F238E27FC236}">
                    <a16:creationId xmlns:a16="http://schemas.microsoft.com/office/drawing/2014/main" id="{BF663400-31DB-4B6D-A4FE-010E21D83AAA}"/>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8" name="椭圆 47">
                <a:extLst>
                  <a:ext uri="{FF2B5EF4-FFF2-40B4-BE49-F238E27FC236}">
                    <a16:creationId xmlns:a16="http://schemas.microsoft.com/office/drawing/2014/main" id="{9ED9B735-A7C6-4394-9146-30AA5379AC83}"/>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9" name="椭圆 48">
                <a:extLst>
                  <a:ext uri="{FF2B5EF4-FFF2-40B4-BE49-F238E27FC236}">
                    <a16:creationId xmlns:a16="http://schemas.microsoft.com/office/drawing/2014/main" id="{333A6097-8DC5-47FA-B225-17617624AF38}"/>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0" name="椭圆 49">
                <a:extLst>
                  <a:ext uri="{FF2B5EF4-FFF2-40B4-BE49-F238E27FC236}">
                    <a16:creationId xmlns:a16="http://schemas.microsoft.com/office/drawing/2014/main" id="{4F93044D-C201-4E0B-9E25-1FA76605CD94}"/>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1" name="椭圆 50">
                <a:extLst>
                  <a:ext uri="{FF2B5EF4-FFF2-40B4-BE49-F238E27FC236}">
                    <a16:creationId xmlns:a16="http://schemas.microsoft.com/office/drawing/2014/main" id="{F5FAA24A-F02B-48F1-BB71-B67DAB33EA96}"/>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2" name="椭圆 51">
                <a:extLst>
                  <a:ext uri="{FF2B5EF4-FFF2-40B4-BE49-F238E27FC236}">
                    <a16:creationId xmlns:a16="http://schemas.microsoft.com/office/drawing/2014/main" id="{D2CA4979-DA54-43D3-98E2-C091A23A9C13}"/>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3" name="椭圆 52">
                <a:extLst>
                  <a:ext uri="{FF2B5EF4-FFF2-40B4-BE49-F238E27FC236}">
                    <a16:creationId xmlns:a16="http://schemas.microsoft.com/office/drawing/2014/main" id="{54921D80-D37B-4C57-8895-A204245A9813}"/>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4" name="椭圆 53">
                <a:extLst>
                  <a:ext uri="{FF2B5EF4-FFF2-40B4-BE49-F238E27FC236}">
                    <a16:creationId xmlns:a16="http://schemas.microsoft.com/office/drawing/2014/main" id="{D1FBDE3A-3FD4-4B71-9163-155F21BF0326}"/>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nvGrpSpPr>
            <p:cNvPr id="12" name="组合 11">
              <a:extLst>
                <a:ext uri="{FF2B5EF4-FFF2-40B4-BE49-F238E27FC236}">
                  <a16:creationId xmlns:a16="http://schemas.microsoft.com/office/drawing/2014/main" id="{C2FAF639-AEC4-499E-A122-216FE6FAE816}"/>
                </a:ext>
              </a:extLst>
            </p:cNvPr>
            <p:cNvGrpSpPr/>
            <p:nvPr/>
          </p:nvGrpSpPr>
          <p:grpSpPr>
            <a:xfrm>
              <a:off x="457957" y="5680179"/>
              <a:ext cx="2149180" cy="99733"/>
              <a:chOff x="457957" y="5356834"/>
              <a:chExt cx="2149180" cy="99733"/>
            </a:xfrm>
          </p:grpSpPr>
          <p:sp>
            <p:nvSpPr>
              <p:cNvPr id="35" name="椭圆 34">
                <a:extLst>
                  <a:ext uri="{FF2B5EF4-FFF2-40B4-BE49-F238E27FC236}">
                    <a16:creationId xmlns:a16="http://schemas.microsoft.com/office/drawing/2014/main" id="{19FD812A-2E6C-4889-95C0-AE8642B032B9}"/>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6" name="椭圆 35">
                <a:extLst>
                  <a:ext uri="{FF2B5EF4-FFF2-40B4-BE49-F238E27FC236}">
                    <a16:creationId xmlns:a16="http://schemas.microsoft.com/office/drawing/2014/main" id="{32EC4DD0-6279-40D9-A3D3-FB0935664FA4}"/>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7" name="椭圆 36">
                <a:extLst>
                  <a:ext uri="{FF2B5EF4-FFF2-40B4-BE49-F238E27FC236}">
                    <a16:creationId xmlns:a16="http://schemas.microsoft.com/office/drawing/2014/main" id="{16EFA5C6-F801-4F71-AF3B-F68C2BFE14C4}"/>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8" name="椭圆 37">
                <a:extLst>
                  <a:ext uri="{FF2B5EF4-FFF2-40B4-BE49-F238E27FC236}">
                    <a16:creationId xmlns:a16="http://schemas.microsoft.com/office/drawing/2014/main" id="{E7808001-8CC0-4CE5-825A-BE42B5F34EBD}"/>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9" name="椭圆 38">
                <a:extLst>
                  <a:ext uri="{FF2B5EF4-FFF2-40B4-BE49-F238E27FC236}">
                    <a16:creationId xmlns:a16="http://schemas.microsoft.com/office/drawing/2014/main" id="{73AFFEB8-739A-4D01-8D44-6385B331F6A9}"/>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0" name="椭圆 39">
                <a:extLst>
                  <a:ext uri="{FF2B5EF4-FFF2-40B4-BE49-F238E27FC236}">
                    <a16:creationId xmlns:a16="http://schemas.microsoft.com/office/drawing/2014/main" id="{37D92BFF-4922-49F8-BBDF-29617562A624}"/>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1" name="椭圆 40">
                <a:extLst>
                  <a:ext uri="{FF2B5EF4-FFF2-40B4-BE49-F238E27FC236}">
                    <a16:creationId xmlns:a16="http://schemas.microsoft.com/office/drawing/2014/main" id="{02494A2D-0679-4E60-A1D5-4142F3D874CE}"/>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2" name="椭圆 41">
                <a:extLst>
                  <a:ext uri="{FF2B5EF4-FFF2-40B4-BE49-F238E27FC236}">
                    <a16:creationId xmlns:a16="http://schemas.microsoft.com/office/drawing/2014/main" id="{C3B00B1F-1ACA-40FD-B5D2-84F11CF85682}"/>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3" name="椭圆 42">
                <a:extLst>
                  <a:ext uri="{FF2B5EF4-FFF2-40B4-BE49-F238E27FC236}">
                    <a16:creationId xmlns:a16="http://schemas.microsoft.com/office/drawing/2014/main" id="{5885B272-97D1-4639-AB3E-8F82FA841529}"/>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4" name="椭圆 43">
                <a:extLst>
                  <a:ext uri="{FF2B5EF4-FFF2-40B4-BE49-F238E27FC236}">
                    <a16:creationId xmlns:a16="http://schemas.microsoft.com/office/drawing/2014/main" id="{2ADAFEF6-3EFB-426C-92E5-0A9F9FA4EAD0}"/>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nvGrpSpPr>
            <p:cNvPr id="13" name="组合 12">
              <a:extLst>
                <a:ext uri="{FF2B5EF4-FFF2-40B4-BE49-F238E27FC236}">
                  <a16:creationId xmlns:a16="http://schemas.microsoft.com/office/drawing/2014/main" id="{9A2CFC1C-6D97-4614-B5EB-96B4258C0D36}"/>
                </a:ext>
              </a:extLst>
            </p:cNvPr>
            <p:cNvGrpSpPr/>
            <p:nvPr/>
          </p:nvGrpSpPr>
          <p:grpSpPr>
            <a:xfrm>
              <a:off x="457957" y="6003524"/>
              <a:ext cx="2149180" cy="99733"/>
              <a:chOff x="457957" y="5356834"/>
              <a:chExt cx="2149180" cy="99733"/>
            </a:xfrm>
          </p:grpSpPr>
          <p:sp>
            <p:nvSpPr>
              <p:cNvPr id="25" name="椭圆 24">
                <a:extLst>
                  <a:ext uri="{FF2B5EF4-FFF2-40B4-BE49-F238E27FC236}">
                    <a16:creationId xmlns:a16="http://schemas.microsoft.com/office/drawing/2014/main" id="{4F773A99-B2D6-4229-9B2B-23C6CE030FFB}"/>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6" name="椭圆 25">
                <a:extLst>
                  <a:ext uri="{FF2B5EF4-FFF2-40B4-BE49-F238E27FC236}">
                    <a16:creationId xmlns:a16="http://schemas.microsoft.com/office/drawing/2014/main" id="{C557CCA0-A1F9-4E48-AF58-E048C522F45E}"/>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7" name="椭圆 26">
                <a:extLst>
                  <a:ext uri="{FF2B5EF4-FFF2-40B4-BE49-F238E27FC236}">
                    <a16:creationId xmlns:a16="http://schemas.microsoft.com/office/drawing/2014/main" id="{3C4D6503-A444-4B5F-A4FC-16211709E86F}"/>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8" name="椭圆 27">
                <a:extLst>
                  <a:ext uri="{FF2B5EF4-FFF2-40B4-BE49-F238E27FC236}">
                    <a16:creationId xmlns:a16="http://schemas.microsoft.com/office/drawing/2014/main" id="{04969574-CE4D-4C03-9E25-EC55D3035C85}"/>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9" name="椭圆 28">
                <a:extLst>
                  <a:ext uri="{FF2B5EF4-FFF2-40B4-BE49-F238E27FC236}">
                    <a16:creationId xmlns:a16="http://schemas.microsoft.com/office/drawing/2014/main" id="{77CF60B4-3EC0-4B30-8C56-63BF80CFA864}"/>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0" name="椭圆 29">
                <a:extLst>
                  <a:ext uri="{FF2B5EF4-FFF2-40B4-BE49-F238E27FC236}">
                    <a16:creationId xmlns:a16="http://schemas.microsoft.com/office/drawing/2014/main" id="{1B90E9A6-E755-4E0B-A567-8AB522B3F1BE}"/>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1" name="椭圆 30">
                <a:extLst>
                  <a:ext uri="{FF2B5EF4-FFF2-40B4-BE49-F238E27FC236}">
                    <a16:creationId xmlns:a16="http://schemas.microsoft.com/office/drawing/2014/main" id="{428356E4-9066-4BB5-9AD9-D6D3F99A47A7}"/>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2" name="椭圆 31">
                <a:extLst>
                  <a:ext uri="{FF2B5EF4-FFF2-40B4-BE49-F238E27FC236}">
                    <a16:creationId xmlns:a16="http://schemas.microsoft.com/office/drawing/2014/main" id="{8CB1CE0E-0C57-4C94-92E1-5103141AA621}"/>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3" name="椭圆 32">
                <a:extLst>
                  <a:ext uri="{FF2B5EF4-FFF2-40B4-BE49-F238E27FC236}">
                    <a16:creationId xmlns:a16="http://schemas.microsoft.com/office/drawing/2014/main" id="{474E1C87-B04F-4E9C-8BBF-D72734AEBA1B}"/>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4" name="椭圆 33">
                <a:extLst>
                  <a:ext uri="{FF2B5EF4-FFF2-40B4-BE49-F238E27FC236}">
                    <a16:creationId xmlns:a16="http://schemas.microsoft.com/office/drawing/2014/main" id="{7F8DB561-3FFA-4EED-9D39-7CA78B87DCA2}"/>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nvGrpSpPr>
            <p:cNvPr id="14" name="组合 13">
              <a:extLst>
                <a:ext uri="{FF2B5EF4-FFF2-40B4-BE49-F238E27FC236}">
                  <a16:creationId xmlns:a16="http://schemas.microsoft.com/office/drawing/2014/main" id="{E71115C4-E533-4435-A446-56ABA8E006CF}"/>
                </a:ext>
              </a:extLst>
            </p:cNvPr>
            <p:cNvGrpSpPr/>
            <p:nvPr/>
          </p:nvGrpSpPr>
          <p:grpSpPr>
            <a:xfrm>
              <a:off x="457957" y="6326869"/>
              <a:ext cx="2149180" cy="99733"/>
              <a:chOff x="457957" y="5356834"/>
              <a:chExt cx="2149180" cy="99733"/>
            </a:xfrm>
          </p:grpSpPr>
          <p:sp>
            <p:nvSpPr>
              <p:cNvPr id="15" name="椭圆 14">
                <a:extLst>
                  <a:ext uri="{FF2B5EF4-FFF2-40B4-BE49-F238E27FC236}">
                    <a16:creationId xmlns:a16="http://schemas.microsoft.com/office/drawing/2014/main" id="{B6CB1C49-0E33-4BF5-8FBA-66B3F4BBC86B}"/>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6" name="椭圆 15">
                <a:extLst>
                  <a:ext uri="{FF2B5EF4-FFF2-40B4-BE49-F238E27FC236}">
                    <a16:creationId xmlns:a16="http://schemas.microsoft.com/office/drawing/2014/main" id="{23EC23FD-7ACB-4E4F-9972-4ECD35D166C1}"/>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7" name="椭圆 16">
                <a:extLst>
                  <a:ext uri="{FF2B5EF4-FFF2-40B4-BE49-F238E27FC236}">
                    <a16:creationId xmlns:a16="http://schemas.microsoft.com/office/drawing/2014/main" id="{98BCDCCA-4CF0-4CBE-9C39-5152003C3172}"/>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8" name="椭圆 17">
                <a:extLst>
                  <a:ext uri="{FF2B5EF4-FFF2-40B4-BE49-F238E27FC236}">
                    <a16:creationId xmlns:a16="http://schemas.microsoft.com/office/drawing/2014/main" id="{DC30E654-8C55-4CAC-8737-CDA6AC4D32ED}"/>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9" name="椭圆 18">
                <a:extLst>
                  <a:ext uri="{FF2B5EF4-FFF2-40B4-BE49-F238E27FC236}">
                    <a16:creationId xmlns:a16="http://schemas.microsoft.com/office/drawing/2014/main" id="{3D7F05F3-458B-48AF-942D-1234AC0A6813}"/>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0" name="椭圆 19">
                <a:extLst>
                  <a:ext uri="{FF2B5EF4-FFF2-40B4-BE49-F238E27FC236}">
                    <a16:creationId xmlns:a16="http://schemas.microsoft.com/office/drawing/2014/main" id="{FD795B2A-B885-43F3-BB9F-DF8348DF40D0}"/>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1" name="椭圆 20">
                <a:extLst>
                  <a:ext uri="{FF2B5EF4-FFF2-40B4-BE49-F238E27FC236}">
                    <a16:creationId xmlns:a16="http://schemas.microsoft.com/office/drawing/2014/main" id="{7D051D67-07CA-430A-985A-36C0EEB61E97}"/>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2" name="椭圆 21">
                <a:extLst>
                  <a:ext uri="{FF2B5EF4-FFF2-40B4-BE49-F238E27FC236}">
                    <a16:creationId xmlns:a16="http://schemas.microsoft.com/office/drawing/2014/main" id="{E18FC307-BA1E-4DEB-AA98-BB322759FC43}"/>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3" name="椭圆 22">
                <a:extLst>
                  <a:ext uri="{FF2B5EF4-FFF2-40B4-BE49-F238E27FC236}">
                    <a16:creationId xmlns:a16="http://schemas.microsoft.com/office/drawing/2014/main" id="{34DE9D27-5570-4BF0-9D64-F7FBE1498E70}"/>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4" name="椭圆 23">
                <a:extLst>
                  <a:ext uri="{FF2B5EF4-FFF2-40B4-BE49-F238E27FC236}">
                    <a16:creationId xmlns:a16="http://schemas.microsoft.com/office/drawing/2014/main" id="{E48C29B6-CA63-4B73-B364-EDEBB74D56F6}"/>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sp>
        <p:nvSpPr>
          <p:cNvPr id="83" name="矩形 82">
            <a:extLst>
              <a:ext uri="{FF2B5EF4-FFF2-40B4-BE49-F238E27FC236}">
                <a16:creationId xmlns:a16="http://schemas.microsoft.com/office/drawing/2014/main" id="{092A3F41-E838-4EB5-BB90-9E0BCD580DC0}"/>
              </a:ext>
            </a:extLst>
          </p:cNvPr>
          <p:cNvSpPr/>
          <p:nvPr/>
        </p:nvSpPr>
        <p:spPr>
          <a:xfrm flipH="1">
            <a:off x="6022294" y="1677125"/>
            <a:ext cx="5599611" cy="1446550"/>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8800" b="0" i="0" u="none" strike="noStrike" kern="1200" cap="none" spc="0" normalizeH="0" baseline="0" noProof="0" dirty="0">
                <a:ln>
                  <a:noFill/>
                </a:ln>
                <a:gradFill>
                  <a:gsLst>
                    <a:gs pos="0">
                      <a:srgbClr val="00B0F0"/>
                    </a:gs>
                    <a:gs pos="100000">
                      <a:srgbClr val="1C46F2"/>
                    </a:gs>
                  </a:gsLst>
                  <a:lin ang="2700000" scaled="1"/>
                </a:gradFill>
                <a:effectLst/>
                <a:uLnTx/>
                <a:uFillTx/>
                <a:latin typeface="字体圈欣意冠黑体" panose="00000500000000000000" pitchFamily="2" charset="-122"/>
                <a:ea typeface="字体圈欣意冠黑体" panose="00000500000000000000" pitchFamily="2" charset="-122"/>
              </a:rPr>
              <a:t>经济管理专业</a:t>
            </a:r>
            <a:endParaRPr kumimoji="0" lang="en-US" altLang="zh-CN" sz="8800" b="0" i="0" u="none" strike="noStrike" kern="1200" cap="none" spc="0" normalizeH="0" baseline="0" noProof="0" dirty="0">
              <a:ln>
                <a:noFill/>
              </a:ln>
              <a:gradFill>
                <a:gsLst>
                  <a:gs pos="0">
                    <a:srgbClr val="00B0F0"/>
                  </a:gs>
                  <a:gs pos="100000">
                    <a:srgbClr val="1C46F2"/>
                  </a:gs>
                </a:gsLst>
                <a:lin ang="2700000" scaled="1"/>
              </a:gradFill>
              <a:effectLst/>
              <a:uLnTx/>
              <a:uFillTx/>
              <a:latin typeface="字体圈欣意冠黑体" panose="00000500000000000000" pitchFamily="2" charset="-122"/>
              <a:ea typeface="字体圈欣意冠黑体" panose="00000500000000000000" pitchFamily="2" charset="-122"/>
            </a:endParaRPr>
          </a:p>
        </p:txBody>
      </p:sp>
      <p:sp>
        <p:nvSpPr>
          <p:cNvPr id="84" name="矩形 83">
            <a:extLst>
              <a:ext uri="{FF2B5EF4-FFF2-40B4-BE49-F238E27FC236}">
                <a16:creationId xmlns:a16="http://schemas.microsoft.com/office/drawing/2014/main" id="{4E140610-9002-45EA-A694-BD14E4EE613A}"/>
              </a:ext>
            </a:extLst>
          </p:cNvPr>
          <p:cNvSpPr/>
          <p:nvPr/>
        </p:nvSpPr>
        <p:spPr>
          <a:xfrm flipH="1">
            <a:off x="6591299" y="3168152"/>
            <a:ext cx="5029535" cy="769441"/>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solidFill>
                  <a:prstClr val="black">
                    <a:lumMod val="65000"/>
                    <a:lumOff val="35000"/>
                  </a:prstClr>
                </a:solidFill>
                <a:effectLst/>
                <a:uLnTx/>
                <a:uFillTx/>
                <a:latin typeface="字体圈欣意冠黑体" panose="00000500000000000000" pitchFamily="2" charset="-122"/>
                <a:ea typeface="字体圈欣意冠黑体" panose="00000500000000000000" pitchFamily="2" charset="-122"/>
              </a:rPr>
              <a:t>——</a:t>
            </a:r>
            <a:r>
              <a:rPr kumimoji="0" lang="zh-CN" altLang="en-US" sz="4400" b="0" i="0" u="none" strike="noStrike" kern="1200" cap="none" spc="0" normalizeH="0" baseline="0" noProof="0" dirty="0">
                <a:ln>
                  <a:noFill/>
                </a:ln>
                <a:solidFill>
                  <a:prstClr val="black">
                    <a:lumMod val="65000"/>
                    <a:lumOff val="35000"/>
                  </a:prstClr>
                </a:solidFill>
                <a:effectLst/>
                <a:uLnTx/>
                <a:uFillTx/>
                <a:latin typeface="字体圈欣意冠黑体" panose="00000500000000000000" pitchFamily="2" charset="-122"/>
                <a:ea typeface="字体圈欣意冠黑体" panose="00000500000000000000" pitchFamily="2" charset="-122"/>
              </a:rPr>
              <a:t>课程教学</a:t>
            </a:r>
            <a:r>
              <a:rPr kumimoji="0" lang="en-US" altLang="zh-CN" sz="4400" b="0" i="0" u="none" strike="noStrike" kern="1200" cap="none" spc="0" normalizeH="0" baseline="0" noProof="0" dirty="0">
                <a:ln>
                  <a:noFill/>
                </a:ln>
                <a:solidFill>
                  <a:prstClr val="black">
                    <a:lumMod val="65000"/>
                    <a:lumOff val="35000"/>
                  </a:prstClr>
                </a:solidFill>
                <a:effectLst/>
                <a:uLnTx/>
                <a:uFillTx/>
                <a:latin typeface="字体圈欣意冠黑体" panose="00000500000000000000" pitchFamily="2" charset="-122"/>
                <a:ea typeface="字体圈欣意冠黑体" panose="00000500000000000000" pitchFamily="2" charset="-122"/>
              </a:rPr>
              <a:t>PPT</a:t>
            </a:r>
            <a:r>
              <a:rPr kumimoji="0" lang="zh-CN" altLang="en-US" sz="4400" b="0" i="0" u="none" strike="noStrike" kern="1200" cap="none" spc="0" normalizeH="0" baseline="0" noProof="0" dirty="0">
                <a:ln>
                  <a:noFill/>
                </a:ln>
                <a:solidFill>
                  <a:prstClr val="black">
                    <a:lumMod val="65000"/>
                    <a:lumOff val="35000"/>
                  </a:prstClr>
                </a:solidFill>
                <a:effectLst/>
                <a:uLnTx/>
                <a:uFillTx/>
                <a:latin typeface="字体圈欣意冠黑体" panose="00000500000000000000" pitchFamily="2" charset="-122"/>
                <a:ea typeface="字体圈欣意冠黑体" panose="00000500000000000000" pitchFamily="2" charset="-122"/>
              </a:rPr>
              <a:t>模板</a:t>
            </a:r>
            <a:endParaRPr kumimoji="0" lang="en-US" altLang="zh-CN" sz="4400" b="0" i="0" u="none" strike="noStrike" kern="1200" cap="none" spc="0" normalizeH="0" baseline="0" noProof="0" dirty="0">
              <a:ln>
                <a:noFill/>
              </a:ln>
              <a:solidFill>
                <a:prstClr val="black">
                  <a:lumMod val="65000"/>
                  <a:lumOff val="35000"/>
                </a:prstClr>
              </a:solidFill>
              <a:effectLst/>
              <a:uLnTx/>
              <a:uFillTx/>
              <a:latin typeface="字体圈欣意冠黑体" panose="00000500000000000000" pitchFamily="2" charset="-122"/>
              <a:ea typeface="字体圈欣意冠黑体" panose="00000500000000000000" pitchFamily="2" charset="-122"/>
            </a:endParaRPr>
          </a:p>
        </p:txBody>
      </p:sp>
      <p:sp>
        <p:nvSpPr>
          <p:cNvPr id="86" name="矩形 85">
            <a:extLst>
              <a:ext uri="{FF2B5EF4-FFF2-40B4-BE49-F238E27FC236}">
                <a16:creationId xmlns:a16="http://schemas.microsoft.com/office/drawing/2014/main" id="{E713E129-BA7C-4954-8908-1A5540385B2C}"/>
              </a:ext>
            </a:extLst>
          </p:cNvPr>
          <p:cNvSpPr/>
          <p:nvPr/>
        </p:nvSpPr>
        <p:spPr>
          <a:xfrm flipH="1">
            <a:off x="9973947" y="4494919"/>
            <a:ext cx="1600752" cy="617605"/>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rPr>
              <a:t>汇报人：</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hlinkClick r:id="rId4"/>
              </a:rPr>
              <a:t>PPT</a:t>
            </a:r>
            <a:r>
              <a:rPr kumimoji="0" lang="zh-CN" altLang="en-US" sz="12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hlinkClick r:id="rId4"/>
              </a:rPr>
              <a:t>世界</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endParaRP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rPr>
              <a:t>指导老师：某某老师</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endParaRPr>
          </a:p>
        </p:txBody>
      </p:sp>
      <p:sp>
        <p:nvSpPr>
          <p:cNvPr id="87" name="文本框 86">
            <a:extLst>
              <a:ext uri="{FF2B5EF4-FFF2-40B4-BE49-F238E27FC236}">
                <a16:creationId xmlns:a16="http://schemas.microsoft.com/office/drawing/2014/main" id="{FD7EF01F-B73D-42F4-B574-26915CB9B109}"/>
              </a:ext>
            </a:extLst>
          </p:cNvPr>
          <p:cNvSpPr txBox="1"/>
          <p:nvPr/>
        </p:nvSpPr>
        <p:spPr>
          <a:xfrm flipH="1">
            <a:off x="10694009" y="5614084"/>
            <a:ext cx="906018" cy="276999"/>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rPr>
              <a:t>20XX</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rPr>
              <a:t>年</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rPr>
              <a:t>X</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rPr>
              <a:t>月</a:t>
            </a:r>
          </a:p>
        </p:txBody>
      </p:sp>
      <p:grpSp>
        <p:nvGrpSpPr>
          <p:cNvPr id="101" name="组合 100">
            <a:extLst>
              <a:ext uri="{FF2B5EF4-FFF2-40B4-BE49-F238E27FC236}">
                <a16:creationId xmlns:a16="http://schemas.microsoft.com/office/drawing/2014/main" id="{F322AE6B-A3C6-4A59-B91B-703E936F33F6}"/>
              </a:ext>
            </a:extLst>
          </p:cNvPr>
          <p:cNvGrpSpPr/>
          <p:nvPr/>
        </p:nvGrpSpPr>
        <p:grpSpPr>
          <a:xfrm>
            <a:off x="8971862" y="1231338"/>
            <a:ext cx="1995240" cy="367551"/>
            <a:chOff x="3314699" y="2918937"/>
            <a:chExt cx="1773737" cy="150802"/>
          </a:xfrm>
        </p:grpSpPr>
        <p:sp>
          <p:nvSpPr>
            <p:cNvPr id="99" name="平行四边形 98">
              <a:extLst>
                <a:ext uri="{FF2B5EF4-FFF2-40B4-BE49-F238E27FC236}">
                  <a16:creationId xmlns:a16="http://schemas.microsoft.com/office/drawing/2014/main" id="{118A65BF-9409-40B3-8179-3E7BCECB32FD}"/>
                </a:ext>
              </a:extLst>
            </p:cNvPr>
            <p:cNvSpPr/>
            <p:nvPr/>
          </p:nvSpPr>
          <p:spPr>
            <a:xfrm>
              <a:off x="3327971" y="2933967"/>
              <a:ext cx="1760465" cy="135772"/>
            </a:xfrm>
            <a:prstGeom prst="parallelogram">
              <a:avLst>
                <a:gd name="adj" fmla="val 57583"/>
              </a:avLst>
            </a:prstGeom>
            <a:gradFill>
              <a:gsLst>
                <a:gs pos="0">
                  <a:srgbClr val="00B0F0">
                    <a:alpha val="20000"/>
                  </a:srgbClr>
                </a:gs>
                <a:gs pos="100000">
                  <a:srgbClr val="1C46F2">
                    <a:alpha val="0"/>
                  </a:srgbClr>
                </a:gs>
              </a:gsLst>
              <a:path path="circle">
                <a:fillToRect l="100000" t="100000"/>
              </a:path>
            </a:gradFill>
            <a:ln w="3175" cap="flat" cmpd="sng" algn="ctr">
              <a:gradFill flip="none" rotWithShape="1">
                <a:gsLst>
                  <a:gs pos="60000">
                    <a:srgbClr val="1C46F2">
                      <a:alpha val="0"/>
                    </a:srgbClr>
                  </a:gs>
                  <a:gs pos="0">
                    <a:srgbClr val="00B0F0"/>
                  </a:gs>
                </a:gsLst>
                <a:lin ang="108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宋体" panose="02010600030101010101" pitchFamily="2" charset="-122"/>
                <a:cs typeface="+mn-cs"/>
              </a:endParaRPr>
            </a:p>
          </p:txBody>
        </p:sp>
        <p:sp>
          <p:nvSpPr>
            <p:cNvPr id="100" name="平行四边形 99">
              <a:extLst>
                <a:ext uri="{FF2B5EF4-FFF2-40B4-BE49-F238E27FC236}">
                  <a16:creationId xmlns:a16="http://schemas.microsoft.com/office/drawing/2014/main" id="{23A1B796-8736-43F0-823C-3B92B10C43B1}"/>
                </a:ext>
              </a:extLst>
            </p:cNvPr>
            <p:cNvSpPr/>
            <p:nvPr/>
          </p:nvSpPr>
          <p:spPr>
            <a:xfrm>
              <a:off x="3314699" y="2918937"/>
              <a:ext cx="1760465" cy="135772"/>
            </a:xfrm>
            <a:prstGeom prst="parallelogram">
              <a:avLst>
                <a:gd name="adj" fmla="val 57583"/>
              </a:avLst>
            </a:prstGeom>
            <a:noFill/>
            <a:ln w="3175" cap="flat" cmpd="sng" algn="ctr">
              <a:gradFill>
                <a:gsLst>
                  <a:gs pos="4000">
                    <a:srgbClr val="00B0F0"/>
                  </a:gs>
                  <a:gs pos="52000">
                    <a:srgbClr val="1C46F2">
                      <a:alpha val="0"/>
                    </a:srgbClr>
                  </a:gs>
                </a:gsLst>
                <a:lin ang="8100000" scaled="0"/>
              </a:gradFill>
              <a:prstDash val="solid"/>
              <a:miter lim="800000"/>
            </a:ln>
            <a:effectLst/>
          </p:spPr>
          <p:txBody>
            <a:bodyPr rot="0" spcFirstLastPara="0" vertOverflow="overflow" horzOverflow="overflow" vert="horz" wrap="square" lIns="44240" tIns="22120" rIns="44240" bIns="22120" numCol="1" spcCol="0" rtlCol="0" fromWordArt="0" anchor="ctr" anchorCtr="0" forceAA="0" compatLnSpc="1">
              <a:prstTxWarp prst="textNoShape">
                <a:avLst/>
              </a:prstTxWarp>
              <a:noAutofit/>
            </a:bodyPr>
            <a:lstStyle/>
            <a:p>
              <a:pPr marL="0" marR="0" lvl="0" indent="0" algn="ctr" defTabSz="221193" rtl="0" eaLnBrk="1" fontAlgn="auto" latinLnBrk="0" hangingPunct="1">
                <a:lnSpc>
                  <a:spcPct val="100000"/>
                </a:lnSpc>
                <a:spcBef>
                  <a:spcPts val="0"/>
                </a:spcBef>
                <a:spcAft>
                  <a:spcPts val="0"/>
                </a:spcAft>
                <a:buClrTx/>
                <a:buSzTx/>
                <a:buFontTx/>
                <a:buNone/>
                <a:tabLst/>
                <a:defRPr/>
              </a:pPr>
              <a:endParaRPr kumimoji="0" lang="zh-CN" altLang="en-US" sz="871"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sp>
        <p:nvSpPr>
          <p:cNvPr id="103" name="平行四边形 102">
            <a:extLst>
              <a:ext uri="{FF2B5EF4-FFF2-40B4-BE49-F238E27FC236}">
                <a16:creationId xmlns:a16="http://schemas.microsoft.com/office/drawing/2014/main" id="{722F3F4F-2775-4B18-9C67-AF62B88F2EB6}"/>
              </a:ext>
            </a:extLst>
          </p:cNvPr>
          <p:cNvSpPr/>
          <p:nvPr/>
        </p:nvSpPr>
        <p:spPr>
          <a:xfrm>
            <a:off x="6137683" y="552337"/>
            <a:ext cx="1840327" cy="523792"/>
          </a:xfrm>
          <a:prstGeom prst="parallelogram">
            <a:avLst>
              <a:gd name="adj" fmla="val 57583"/>
            </a:avLst>
          </a:prstGeom>
          <a:gradFill>
            <a:gsLst>
              <a:gs pos="0">
                <a:srgbClr val="00B0F0">
                  <a:alpha val="20000"/>
                </a:srgbClr>
              </a:gs>
              <a:gs pos="100000">
                <a:srgbClr val="1C46F2">
                  <a:alpha val="0"/>
                </a:srgbClr>
              </a:gs>
            </a:gsLst>
            <a:path path="circle">
              <a:fillToRect l="100000" t="100000"/>
            </a:path>
          </a:gradFill>
          <a:ln w="3175" cap="flat" cmpd="sng" algn="ctr">
            <a:gradFill flip="none" rotWithShape="1">
              <a:gsLst>
                <a:gs pos="60000">
                  <a:srgbClr val="1C46F2">
                    <a:alpha val="0"/>
                  </a:srgbClr>
                </a:gs>
                <a:gs pos="0">
                  <a:srgbClr val="00B0F0"/>
                </a:gs>
              </a:gsLst>
              <a:lin ang="108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宋体" panose="02010600030101010101" pitchFamily="2" charset="-122"/>
              <a:cs typeface="+mn-cs"/>
            </a:endParaRPr>
          </a:p>
        </p:txBody>
      </p:sp>
      <p:sp>
        <p:nvSpPr>
          <p:cNvPr id="104" name="平行四边形 103">
            <a:extLst>
              <a:ext uri="{FF2B5EF4-FFF2-40B4-BE49-F238E27FC236}">
                <a16:creationId xmlns:a16="http://schemas.microsoft.com/office/drawing/2014/main" id="{91C3522A-8848-40D3-8889-2FFFCAB2CEF2}"/>
              </a:ext>
            </a:extLst>
          </p:cNvPr>
          <p:cNvSpPr/>
          <p:nvPr/>
        </p:nvSpPr>
        <p:spPr>
          <a:xfrm>
            <a:off x="6123809" y="494353"/>
            <a:ext cx="1840327" cy="523792"/>
          </a:xfrm>
          <a:prstGeom prst="parallelogram">
            <a:avLst>
              <a:gd name="adj" fmla="val 57583"/>
            </a:avLst>
          </a:prstGeom>
          <a:noFill/>
          <a:ln w="3175" cap="flat" cmpd="sng" algn="ctr">
            <a:gradFill>
              <a:gsLst>
                <a:gs pos="4000">
                  <a:srgbClr val="00B0F0"/>
                </a:gs>
                <a:gs pos="52000">
                  <a:srgbClr val="1C46F2">
                    <a:alpha val="0"/>
                  </a:srgbClr>
                </a:gs>
              </a:gsLst>
              <a:lin ang="8100000" scaled="0"/>
            </a:gradFill>
            <a:prstDash val="solid"/>
            <a:miter lim="800000"/>
          </a:ln>
          <a:effectLst/>
        </p:spPr>
        <p:txBody>
          <a:bodyPr rot="0" spcFirstLastPara="0" vertOverflow="overflow" horzOverflow="overflow" vert="horz" wrap="square" lIns="44240" tIns="22120" rIns="44240" bIns="22120" numCol="1" spcCol="0" rtlCol="0" fromWordArt="0" anchor="ctr" anchorCtr="0" forceAA="0" compatLnSpc="1">
            <a:prstTxWarp prst="textNoShape">
              <a:avLst/>
            </a:prstTxWarp>
            <a:noAutofit/>
          </a:bodyPr>
          <a:lstStyle/>
          <a:p>
            <a:pPr marL="0" marR="0" lvl="0" indent="0" algn="ctr" defTabSz="221193" rtl="0" eaLnBrk="1" fontAlgn="auto" latinLnBrk="0" hangingPunct="1">
              <a:lnSpc>
                <a:spcPct val="100000"/>
              </a:lnSpc>
              <a:spcBef>
                <a:spcPts val="0"/>
              </a:spcBef>
              <a:spcAft>
                <a:spcPts val="0"/>
              </a:spcAft>
              <a:buClrTx/>
              <a:buSzTx/>
              <a:buFontTx/>
              <a:buNone/>
              <a:tabLst/>
              <a:defRPr/>
            </a:pPr>
            <a:endParaRPr kumimoji="0" lang="zh-CN" altLang="en-US" sz="871"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06" name="平行四边形 105">
            <a:extLst>
              <a:ext uri="{FF2B5EF4-FFF2-40B4-BE49-F238E27FC236}">
                <a16:creationId xmlns:a16="http://schemas.microsoft.com/office/drawing/2014/main" id="{E6295841-E072-4FA1-ACC7-AC054F9B8F69}"/>
              </a:ext>
            </a:extLst>
          </p:cNvPr>
          <p:cNvSpPr/>
          <p:nvPr/>
        </p:nvSpPr>
        <p:spPr>
          <a:xfrm>
            <a:off x="6491955" y="4345539"/>
            <a:ext cx="1351883" cy="335948"/>
          </a:xfrm>
          <a:prstGeom prst="parallelogram">
            <a:avLst>
              <a:gd name="adj" fmla="val 57583"/>
            </a:avLst>
          </a:prstGeom>
          <a:gradFill>
            <a:gsLst>
              <a:gs pos="0">
                <a:srgbClr val="00B0F0">
                  <a:alpha val="20000"/>
                </a:srgbClr>
              </a:gs>
              <a:gs pos="100000">
                <a:srgbClr val="1C46F2">
                  <a:alpha val="0"/>
                </a:srgbClr>
              </a:gs>
            </a:gsLst>
            <a:path path="circle">
              <a:fillToRect l="100000" t="100000"/>
            </a:path>
          </a:gradFill>
          <a:ln w="3175" cap="flat" cmpd="sng" algn="ctr">
            <a:gradFill flip="none" rotWithShape="1">
              <a:gsLst>
                <a:gs pos="60000">
                  <a:srgbClr val="1C46F2">
                    <a:alpha val="0"/>
                  </a:srgbClr>
                </a:gs>
                <a:gs pos="0">
                  <a:srgbClr val="00B0F0"/>
                </a:gs>
              </a:gsLst>
              <a:lin ang="108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宋体" panose="02010600030101010101" pitchFamily="2" charset="-122"/>
              <a:cs typeface="+mn-cs"/>
            </a:endParaRPr>
          </a:p>
        </p:txBody>
      </p:sp>
      <p:sp>
        <p:nvSpPr>
          <p:cNvPr id="107" name="平行四边形 106">
            <a:extLst>
              <a:ext uri="{FF2B5EF4-FFF2-40B4-BE49-F238E27FC236}">
                <a16:creationId xmlns:a16="http://schemas.microsoft.com/office/drawing/2014/main" id="{CB16EBA1-0666-4FB1-998D-D06DF3831B0E}"/>
              </a:ext>
            </a:extLst>
          </p:cNvPr>
          <p:cNvSpPr/>
          <p:nvPr/>
        </p:nvSpPr>
        <p:spPr>
          <a:xfrm>
            <a:off x="6481763" y="4308350"/>
            <a:ext cx="1351883" cy="335948"/>
          </a:xfrm>
          <a:prstGeom prst="parallelogram">
            <a:avLst>
              <a:gd name="adj" fmla="val 57583"/>
            </a:avLst>
          </a:prstGeom>
          <a:noFill/>
          <a:ln w="3175" cap="flat" cmpd="sng" algn="ctr">
            <a:gradFill>
              <a:gsLst>
                <a:gs pos="4000">
                  <a:srgbClr val="00B0F0"/>
                </a:gs>
                <a:gs pos="52000">
                  <a:srgbClr val="1C46F2">
                    <a:alpha val="0"/>
                  </a:srgbClr>
                </a:gs>
              </a:gsLst>
              <a:lin ang="8100000" scaled="0"/>
            </a:gradFill>
            <a:prstDash val="solid"/>
            <a:miter lim="800000"/>
          </a:ln>
          <a:effectLst/>
        </p:spPr>
        <p:txBody>
          <a:bodyPr rot="0" spcFirstLastPara="0" vertOverflow="overflow" horzOverflow="overflow" vert="horz" wrap="square" lIns="44240" tIns="22120" rIns="44240" bIns="22120" numCol="1" spcCol="0" rtlCol="0" fromWordArt="0" anchor="ctr" anchorCtr="0" forceAA="0" compatLnSpc="1">
            <a:prstTxWarp prst="textNoShape">
              <a:avLst/>
            </a:prstTxWarp>
            <a:noAutofit/>
          </a:bodyPr>
          <a:lstStyle/>
          <a:p>
            <a:pPr marL="0" marR="0" lvl="0" indent="0" algn="ctr" defTabSz="221193" rtl="0" eaLnBrk="1" fontAlgn="auto" latinLnBrk="0" hangingPunct="1">
              <a:lnSpc>
                <a:spcPct val="100000"/>
              </a:lnSpc>
              <a:spcBef>
                <a:spcPts val="0"/>
              </a:spcBef>
              <a:spcAft>
                <a:spcPts val="0"/>
              </a:spcAft>
              <a:buClrTx/>
              <a:buSzTx/>
              <a:buFontTx/>
              <a:buNone/>
              <a:tabLst/>
              <a:defRPr/>
            </a:pPr>
            <a:endParaRPr kumimoji="0" lang="zh-CN" altLang="en-US" sz="871"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pic>
        <p:nvPicPr>
          <p:cNvPr id="72" name="图片 71">
            <a:hlinkClick r:id="rId4"/>
            <a:extLst>
              <a:ext uri="{FF2B5EF4-FFF2-40B4-BE49-F238E27FC236}">
                <a16:creationId xmlns:a16="http://schemas.microsoft.com/office/drawing/2014/main" id="{7F6EEE85-5474-4A10-9DAD-B2B4C1B9225C}"/>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432408" y="370027"/>
            <a:ext cx="1225789" cy="303352"/>
          </a:xfrm>
          <a:prstGeom prst="rect">
            <a:avLst/>
          </a:prstGeom>
        </p:spPr>
      </p:pic>
    </p:spTree>
    <p:extLst>
      <p:ext uri="{BB962C8B-B14F-4D97-AF65-F5344CB8AC3E}">
        <p14:creationId xmlns:p14="http://schemas.microsoft.com/office/powerpoint/2010/main" val="5539254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9197E6F-728D-4467-B744-D9DDC4DCA3A6}"/>
              </a:ext>
            </a:extLst>
          </p:cNvPr>
          <p:cNvSpPr txBox="1"/>
          <p:nvPr/>
        </p:nvSpPr>
        <p:spPr>
          <a:xfrm>
            <a:off x="249625" y="117096"/>
            <a:ext cx="628698" cy="584775"/>
          </a:xfrm>
          <a:prstGeom prst="rect">
            <a:avLst/>
          </a:prstGeom>
          <a:noFill/>
        </p:spPr>
        <p:txBody>
          <a:bodyPr wrap="none" rtlCol="0">
            <a:spAutoFit/>
          </a:bodyPr>
          <a:lstStyle/>
          <a:p>
            <a:r>
              <a:rPr lang="en-US" altLang="zh-CN"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rPr>
              <a:t>02</a:t>
            </a:r>
            <a:endParaRPr lang="zh-CN" altLang="en-US"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5" name="文本框 4">
            <a:extLst>
              <a:ext uri="{FF2B5EF4-FFF2-40B4-BE49-F238E27FC236}">
                <a16:creationId xmlns:a16="http://schemas.microsoft.com/office/drawing/2014/main" id="{C5DC68B5-5BE0-408F-949B-2A9BC4A617CF}"/>
              </a:ext>
            </a:extLst>
          </p:cNvPr>
          <p:cNvSpPr txBox="1"/>
          <p:nvPr/>
        </p:nvSpPr>
        <p:spPr>
          <a:xfrm>
            <a:off x="813366" y="209411"/>
            <a:ext cx="1159292" cy="400110"/>
          </a:xfrm>
          <a:prstGeom prst="rect">
            <a:avLst/>
          </a:prstGeom>
          <a:noFill/>
        </p:spPr>
        <p:txBody>
          <a:bodyPr wrap="none" rtlCol="0">
            <a:spAutoFit/>
          </a:bodyPr>
          <a:lstStyle/>
          <a:p>
            <a:r>
              <a:rPr lang="zh-CN" altLang="en-US" sz="2000" spc="3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会计学课</a:t>
            </a:r>
          </a:p>
        </p:txBody>
      </p:sp>
      <p:cxnSp>
        <p:nvCxnSpPr>
          <p:cNvPr id="6" name="直接连接符 5">
            <a:extLst>
              <a:ext uri="{FF2B5EF4-FFF2-40B4-BE49-F238E27FC236}">
                <a16:creationId xmlns:a16="http://schemas.microsoft.com/office/drawing/2014/main" id="{FFFE1DD7-672A-4B37-8614-4AFCF924F429}"/>
              </a:ext>
            </a:extLst>
          </p:cNvPr>
          <p:cNvCxnSpPr>
            <a:cxnSpLocks/>
          </p:cNvCxnSpPr>
          <p:nvPr/>
        </p:nvCxnSpPr>
        <p:spPr>
          <a:xfrm>
            <a:off x="339658" y="701871"/>
            <a:ext cx="3094550" cy="0"/>
          </a:xfrm>
          <a:prstGeom prst="line">
            <a:avLst/>
          </a:prstGeom>
          <a:noFill/>
          <a:ln w="38100" cap="flat" cmpd="sng" algn="ctr">
            <a:solidFill>
              <a:srgbClr val="3B7FFC"/>
            </a:solidFill>
            <a:prstDash val="solid"/>
            <a:miter lim="800000"/>
          </a:ln>
          <a:effectLst/>
        </p:spPr>
      </p:cxnSp>
      <p:sp>
        <p:nvSpPr>
          <p:cNvPr id="7" name="文本框 6">
            <a:extLst>
              <a:ext uri="{FF2B5EF4-FFF2-40B4-BE49-F238E27FC236}">
                <a16:creationId xmlns:a16="http://schemas.microsoft.com/office/drawing/2014/main" id="{1CFB234D-8878-4CEC-9CBB-48ABA93150CA}"/>
              </a:ext>
            </a:extLst>
          </p:cNvPr>
          <p:cNvSpPr txBox="1"/>
          <p:nvPr/>
        </p:nvSpPr>
        <p:spPr>
          <a:xfrm>
            <a:off x="1972658" y="368365"/>
            <a:ext cx="1615424" cy="241156"/>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9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ACCOUNTING COURSE</a:t>
            </a:r>
          </a:p>
        </p:txBody>
      </p:sp>
      <p:sp>
        <p:nvSpPr>
          <p:cNvPr id="14" name="Oval 59">
            <a:extLst>
              <a:ext uri="{FF2B5EF4-FFF2-40B4-BE49-F238E27FC236}">
                <a16:creationId xmlns:a16="http://schemas.microsoft.com/office/drawing/2014/main" id="{19CEC68C-F415-4DB7-BDF4-7219FC4D850A}"/>
              </a:ext>
            </a:extLst>
          </p:cNvPr>
          <p:cNvSpPr/>
          <p:nvPr/>
        </p:nvSpPr>
        <p:spPr>
          <a:xfrm>
            <a:off x="967346" y="1559823"/>
            <a:ext cx="1468768" cy="1468769"/>
          </a:xfrm>
          <a:prstGeom prst="ellipse">
            <a:avLst/>
          </a:prstGeom>
          <a:gradFill>
            <a:gsLst>
              <a:gs pos="0">
                <a:srgbClr val="00B0F0"/>
              </a:gs>
              <a:gs pos="100000">
                <a:srgbClr val="1C46F2"/>
              </a:gs>
            </a:gsLst>
            <a:lin ang="2700000" scaled="0"/>
          </a:gradFill>
          <a:ln w="9525" cap="flat" cmpd="sng" algn="ctr">
            <a:noFill/>
            <a:prstDash val="solid"/>
            <a:miter lim="800000"/>
          </a:ln>
          <a:effectLst/>
        </p:spPr>
        <p:txBody>
          <a:bodyPr rtlCol="0" anchor="ctr"/>
          <a:lstStyle/>
          <a:p>
            <a:pPr algn="ctr">
              <a:defRPr/>
            </a:pPr>
            <a:endParaRPr lang="en-US" sz="1351" kern="0" dirty="0">
              <a:solidFill>
                <a:srgbClr val="FFFFFF"/>
              </a:solidFill>
              <a:latin typeface="思源黑体 CN Light" panose="020B0300000000000000" pitchFamily="34" charset="-122"/>
              <a:ea typeface="思源黑体 CN Light"/>
            </a:endParaRPr>
          </a:p>
        </p:txBody>
      </p:sp>
      <p:cxnSp>
        <p:nvCxnSpPr>
          <p:cNvPr id="15" name="Straight Connector 60">
            <a:extLst>
              <a:ext uri="{FF2B5EF4-FFF2-40B4-BE49-F238E27FC236}">
                <a16:creationId xmlns:a16="http://schemas.microsoft.com/office/drawing/2014/main" id="{80CD2308-F5D2-436C-91AC-4F864B901AE7}"/>
              </a:ext>
            </a:extLst>
          </p:cNvPr>
          <p:cNvCxnSpPr>
            <a:stCxn id="14" idx="4"/>
          </p:cNvCxnSpPr>
          <p:nvPr/>
        </p:nvCxnSpPr>
        <p:spPr>
          <a:xfrm>
            <a:off x="1701730" y="3028592"/>
            <a:ext cx="0" cy="275077"/>
          </a:xfrm>
          <a:prstGeom prst="line">
            <a:avLst/>
          </a:prstGeom>
          <a:gradFill>
            <a:gsLst>
              <a:gs pos="0">
                <a:srgbClr val="00B0F0"/>
              </a:gs>
              <a:gs pos="100000">
                <a:srgbClr val="1C46F2"/>
              </a:gs>
            </a:gsLst>
            <a:lin ang="5400000" scaled="1"/>
          </a:gradFill>
          <a:ln w="6350" cap="flat" cmpd="sng" algn="ctr">
            <a:solidFill>
              <a:srgbClr val="F5F6F8"/>
            </a:solidFill>
            <a:prstDash val="solid"/>
            <a:miter lim="800000"/>
            <a:tailEnd type="oval"/>
          </a:ln>
          <a:effectLst/>
        </p:spPr>
      </p:cxnSp>
      <p:sp>
        <p:nvSpPr>
          <p:cNvPr id="13" name="Shape 2526">
            <a:extLst>
              <a:ext uri="{FF2B5EF4-FFF2-40B4-BE49-F238E27FC236}">
                <a16:creationId xmlns:a16="http://schemas.microsoft.com/office/drawing/2014/main" id="{7CB17F76-F9FE-4223-98BE-05CC3F8C1E63}"/>
              </a:ext>
            </a:extLst>
          </p:cNvPr>
          <p:cNvSpPr/>
          <p:nvPr/>
        </p:nvSpPr>
        <p:spPr>
          <a:xfrm>
            <a:off x="1518406" y="2110881"/>
            <a:ext cx="366652" cy="36665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rgbClr val="FFFFF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kern="0" dirty="0">
              <a:solidFill>
                <a:srgbClr val="FFFFFF"/>
              </a:solidFill>
              <a:effectLst>
                <a:outerShdw blurRad="38100" dist="12700" dir="5400000" rotWithShape="0">
                  <a:srgbClr val="000000">
                    <a:alpha val="50000"/>
                  </a:srgbClr>
                </a:outerShdw>
              </a:effectLst>
              <a:latin typeface="思源黑体 CN Light" panose="020B0300000000000000" pitchFamily="34" charset="-122"/>
              <a:ea typeface="思源黑体 CN Light" panose="020B0300000000000000" pitchFamily="34" charset="-122"/>
              <a:cs typeface="Source Sans Pro Light" charset="0"/>
              <a:sym typeface="Gill Sans"/>
            </a:endParaRPr>
          </a:p>
        </p:txBody>
      </p:sp>
      <p:sp>
        <p:nvSpPr>
          <p:cNvPr id="10" name="Rectangle 29">
            <a:extLst>
              <a:ext uri="{FF2B5EF4-FFF2-40B4-BE49-F238E27FC236}">
                <a16:creationId xmlns:a16="http://schemas.microsoft.com/office/drawing/2014/main" id="{5F6846CA-4C58-437A-94E9-5CC387133E50}"/>
              </a:ext>
            </a:extLst>
          </p:cNvPr>
          <p:cNvSpPr/>
          <p:nvPr/>
        </p:nvSpPr>
        <p:spPr>
          <a:xfrm>
            <a:off x="696986" y="3707778"/>
            <a:ext cx="2009488" cy="803169"/>
          </a:xfrm>
          <a:prstGeom prst="rect">
            <a:avLst/>
          </a:prstGeom>
        </p:spPr>
        <p:txBody>
          <a:bodyPr wrap="square">
            <a:spAutoFit/>
          </a:bodyPr>
          <a:lstStyle/>
          <a:p>
            <a:pPr algn="ctr">
              <a:lnSpc>
                <a:spcPct val="160000"/>
              </a:lnSpc>
            </a:pPr>
            <a:r>
              <a:rPr lang="zh-CN" altLang="en-US" sz="1000" kern="0" dirty="0">
                <a:solidFill>
                  <a:prstClr val="black"/>
                </a:solidFill>
                <a:latin typeface="思源黑体 CN Light" panose="020B0300000000000000" pitchFamily="34" charset="-122"/>
                <a:ea typeface="思源黑体 CN Light" panose="020B0300000000000000" pitchFamily="34" charset="-122"/>
                <a:cs typeface="+mn-ea"/>
                <a:sym typeface="+mn-lt"/>
              </a:rPr>
              <a:t>标题文字添加，添加标题文字，修改文字内容，也可以直接复制你的内容到此。</a:t>
            </a:r>
          </a:p>
        </p:txBody>
      </p:sp>
      <p:sp>
        <p:nvSpPr>
          <p:cNvPr id="11" name="Rectangle 30">
            <a:extLst>
              <a:ext uri="{FF2B5EF4-FFF2-40B4-BE49-F238E27FC236}">
                <a16:creationId xmlns:a16="http://schemas.microsoft.com/office/drawing/2014/main" id="{937802E8-17F8-495C-B5C0-98633D9F8DE5}"/>
              </a:ext>
            </a:extLst>
          </p:cNvPr>
          <p:cNvSpPr/>
          <p:nvPr/>
        </p:nvSpPr>
        <p:spPr>
          <a:xfrm>
            <a:off x="1032313" y="3370593"/>
            <a:ext cx="1338834" cy="400110"/>
          </a:xfrm>
          <a:prstGeom prst="rect">
            <a:avLst/>
          </a:prstGeom>
        </p:spPr>
        <p:txBody>
          <a:bodyPr wrap="square">
            <a:spAutoFit/>
          </a:bodyPr>
          <a:lstStyle/>
          <a:p>
            <a:pPr algn="ctr">
              <a:defRPr/>
            </a:pPr>
            <a:r>
              <a:rPr lang="zh-CN" altLang="en-US" sz="2000" dirty="0">
                <a:gradFill>
                  <a:gsLst>
                    <a:gs pos="0">
                      <a:srgbClr val="00B0F0"/>
                    </a:gs>
                    <a:gs pos="100000">
                      <a:srgbClr val="1C46F2"/>
                    </a:gs>
                  </a:gsLst>
                  <a:lin ang="2700000" scaled="0"/>
                </a:gradFill>
                <a:latin typeface="思源黑体 CN Bold" panose="020B0800000000000000" pitchFamily="34" charset="-122"/>
                <a:ea typeface="思源黑体 CN Bold" panose="020B0800000000000000" pitchFamily="34" charset="-122"/>
                <a:cs typeface="Open Sans" pitchFamily="34" charset="0"/>
                <a:sym typeface="+mn-ea"/>
              </a:rPr>
              <a:t>添加标题</a:t>
            </a:r>
          </a:p>
        </p:txBody>
      </p:sp>
      <p:sp>
        <p:nvSpPr>
          <p:cNvPr id="22" name="Oval 64">
            <a:extLst>
              <a:ext uri="{FF2B5EF4-FFF2-40B4-BE49-F238E27FC236}">
                <a16:creationId xmlns:a16="http://schemas.microsoft.com/office/drawing/2014/main" id="{FD5390A6-A1B9-47D4-8337-E2EA1098073B}"/>
              </a:ext>
            </a:extLst>
          </p:cNvPr>
          <p:cNvSpPr/>
          <p:nvPr/>
        </p:nvSpPr>
        <p:spPr>
          <a:xfrm>
            <a:off x="3164481" y="3028592"/>
            <a:ext cx="1468768" cy="1468769"/>
          </a:xfrm>
          <a:prstGeom prst="ellipse">
            <a:avLst/>
          </a:prstGeom>
          <a:solidFill>
            <a:srgbClr val="747474"/>
          </a:solidFill>
          <a:ln w="952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Light"/>
            </a:endParaRPr>
          </a:p>
        </p:txBody>
      </p:sp>
      <p:cxnSp>
        <p:nvCxnSpPr>
          <p:cNvPr id="23" name="Straight Connector 65">
            <a:extLst>
              <a:ext uri="{FF2B5EF4-FFF2-40B4-BE49-F238E27FC236}">
                <a16:creationId xmlns:a16="http://schemas.microsoft.com/office/drawing/2014/main" id="{00F33FF7-0102-406E-8A80-E94CD7CEF89B}"/>
              </a:ext>
            </a:extLst>
          </p:cNvPr>
          <p:cNvCxnSpPr/>
          <p:nvPr/>
        </p:nvCxnSpPr>
        <p:spPr>
          <a:xfrm>
            <a:off x="3898863" y="4497361"/>
            <a:ext cx="0" cy="275077"/>
          </a:xfrm>
          <a:prstGeom prst="line">
            <a:avLst/>
          </a:prstGeom>
          <a:solidFill>
            <a:sysClr val="windowText" lastClr="000000">
              <a:lumMod val="50000"/>
              <a:lumOff val="50000"/>
            </a:sysClr>
          </a:solidFill>
          <a:ln w="6350" cap="flat" cmpd="sng" algn="ctr">
            <a:solidFill>
              <a:srgbClr val="F5F6F8"/>
            </a:solidFill>
            <a:prstDash val="solid"/>
            <a:miter lim="800000"/>
            <a:tailEnd type="oval"/>
          </a:ln>
          <a:effectLst/>
        </p:spPr>
      </p:cxnSp>
      <p:sp>
        <p:nvSpPr>
          <p:cNvPr id="21" name="Shape 2543">
            <a:extLst>
              <a:ext uri="{FF2B5EF4-FFF2-40B4-BE49-F238E27FC236}">
                <a16:creationId xmlns:a16="http://schemas.microsoft.com/office/drawing/2014/main" id="{3DCE44A3-CB6B-46DB-9821-F07280A7CEB5}"/>
              </a:ext>
            </a:extLst>
          </p:cNvPr>
          <p:cNvSpPr/>
          <p:nvPr/>
        </p:nvSpPr>
        <p:spPr>
          <a:xfrm>
            <a:off x="3712695" y="3579650"/>
            <a:ext cx="366652" cy="366652"/>
          </a:xfrm>
          <a:custGeom>
            <a:avLst/>
            <a:gdLst/>
            <a:ahLst/>
            <a:cxnLst>
              <a:cxn ang="0">
                <a:pos x="wd2" y="hd2"/>
              </a:cxn>
              <a:cxn ang="5400000">
                <a:pos x="wd2" y="hd2"/>
              </a:cxn>
              <a:cxn ang="10800000">
                <a:pos x="wd2" y="hd2"/>
              </a:cxn>
              <a:cxn ang="16200000">
                <a:pos x="wd2" y="hd2"/>
              </a:cxn>
            </a:cxnLst>
            <a:rect l="0" t="0" r="r" b="b"/>
            <a:pathLst>
              <a:path w="21600" h="21600" extrusionOk="0">
                <a:moveTo>
                  <a:pt x="15709" y="18655"/>
                </a:moveTo>
                <a:lnTo>
                  <a:pt x="14727" y="18655"/>
                </a:lnTo>
                <a:lnTo>
                  <a:pt x="14727" y="19636"/>
                </a:lnTo>
                <a:lnTo>
                  <a:pt x="15709" y="19636"/>
                </a:lnTo>
                <a:cubicBezTo>
                  <a:pt x="15709" y="19636"/>
                  <a:pt x="15709" y="18655"/>
                  <a:pt x="15709" y="18655"/>
                </a:cubicBezTo>
                <a:close/>
                <a:moveTo>
                  <a:pt x="15709" y="14727"/>
                </a:moveTo>
                <a:lnTo>
                  <a:pt x="14727" y="14727"/>
                </a:lnTo>
                <a:lnTo>
                  <a:pt x="14727" y="15709"/>
                </a:lnTo>
                <a:lnTo>
                  <a:pt x="15709" y="15709"/>
                </a:lnTo>
                <a:cubicBezTo>
                  <a:pt x="15709" y="15709"/>
                  <a:pt x="15709" y="14727"/>
                  <a:pt x="15709" y="14727"/>
                </a:cubicBezTo>
                <a:close/>
                <a:moveTo>
                  <a:pt x="14727" y="10800"/>
                </a:moveTo>
                <a:lnTo>
                  <a:pt x="15709" y="10800"/>
                </a:lnTo>
                <a:lnTo>
                  <a:pt x="15709" y="9818"/>
                </a:lnTo>
                <a:lnTo>
                  <a:pt x="14727" y="9818"/>
                </a:lnTo>
                <a:cubicBezTo>
                  <a:pt x="14727" y="9818"/>
                  <a:pt x="14727" y="10800"/>
                  <a:pt x="14727" y="10800"/>
                </a:cubicBezTo>
                <a:close/>
                <a:moveTo>
                  <a:pt x="15709" y="16691"/>
                </a:moveTo>
                <a:lnTo>
                  <a:pt x="14727" y="16691"/>
                </a:lnTo>
                <a:lnTo>
                  <a:pt x="14727" y="17673"/>
                </a:lnTo>
                <a:lnTo>
                  <a:pt x="15709" y="17673"/>
                </a:lnTo>
                <a:cubicBezTo>
                  <a:pt x="15709" y="17673"/>
                  <a:pt x="15709" y="16691"/>
                  <a:pt x="15709" y="16691"/>
                </a:cubicBezTo>
                <a:close/>
                <a:moveTo>
                  <a:pt x="14727" y="8836"/>
                </a:moveTo>
                <a:lnTo>
                  <a:pt x="15709" y="8836"/>
                </a:lnTo>
                <a:lnTo>
                  <a:pt x="15709" y="7855"/>
                </a:lnTo>
                <a:lnTo>
                  <a:pt x="14727" y="7855"/>
                </a:lnTo>
                <a:cubicBezTo>
                  <a:pt x="14727" y="7855"/>
                  <a:pt x="14727" y="8836"/>
                  <a:pt x="14727" y="8836"/>
                </a:cubicBezTo>
                <a:close/>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1"/>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14727" y="6873"/>
                </a:moveTo>
                <a:lnTo>
                  <a:pt x="15709" y="6873"/>
                </a:lnTo>
                <a:lnTo>
                  <a:pt x="15709" y="5891"/>
                </a:lnTo>
                <a:lnTo>
                  <a:pt x="14727" y="5891"/>
                </a:lnTo>
                <a:cubicBezTo>
                  <a:pt x="14727" y="5891"/>
                  <a:pt x="14727" y="6873"/>
                  <a:pt x="14727" y="6873"/>
                </a:cubicBezTo>
                <a:close/>
                <a:moveTo>
                  <a:pt x="16691" y="12273"/>
                </a:moveTo>
                <a:lnTo>
                  <a:pt x="13745" y="12273"/>
                </a:lnTo>
                <a:lnTo>
                  <a:pt x="13745" y="4909"/>
                </a:lnTo>
                <a:lnTo>
                  <a:pt x="15709" y="4909"/>
                </a:lnTo>
                <a:cubicBezTo>
                  <a:pt x="16251" y="4909"/>
                  <a:pt x="16691" y="5349"/>
                  <a:pt x="16691" y="5891"/>
                </a:cubicBezTo>
                <a:cubicBezTo>
                  <a:pt x="16691" y="5891"/>
                  <a:pt x="16691" y="12273"/>
                  <a:pt x="16691" y="12273"/>
                </a:cubicBezTo>
                <a:close/>
                <a:moveTo>
                  <a:pt x="16691" y="19636"/>
                </a:moveTo>
                <a:cubicBezTo>
                  <a:pt x="16691" y="20178"/>
                  <a:pt x="16251" y="20618"/>
                  <a:pt x="15709" y="20618"/>
                </a:cubicBezTo>
                <a:lnTo>
                  <a:pt x="13745" y="20618"/>
                </a:lnTo>
                <a:lnTo>
                  <a:pt x="13745" y="13255"/>
                </a:lnTo>
                <a:lnTo>
                  <a:pt x="16691" y="13255"/>
                </a:lnTo>
                <a:cubicBezTo>
                  <a:pt x="16691" y="13255"/>
                  <a:pt x="16691" y="19636"/>
                  <a:pt x="16691" y="19636"/>
                </a:cubicBezTo>
                <a:close/>
                <a:moveTo>
                  <a:pt x="12764" y="12273"/>
                </a:moveTo>
                <a:lnTo>
                  <a:pt x="4909" y="12273"/>
                </a:lnTo>
                <a:lnTo>
                  <a:pt x="4909" y="4909"/>
                </a:lnTo>
                <a:lnTo>
                  <a:pt x="12764" y="4909"/>
                </a:lnTo>
                <a:cubicBezTo>
                  <a:pt x="12764" y="4909"/>
                  <a:pt x="12764" y="12273"/>
                  <a:pt x="12764" y="12273"/>
                </a:cubicBezTo>
                <a:close/>
                <a:moveTo>
                  <a:pt x="12764" y="20618"/>
                </a:moveTo>
                <a:lnTo>
                  <a:pt x="4909" y="20618"/>
                </a:lnTo>
                <a:lnTo>
                  <a:pt x="4909" y="13255"/>
                </a:lnTo>
                <a:lnTo>
                  <a:pt x="12764" y="13255"/>
                </a:lnTo>
                <a:cubicBezTo>
                  <a:pt x="12764" y="13255"/>
                  <a:pt x="12764" y="20618"/>
                  <a:pt x="12764" y="20618"/>
                </a:cubicBezTo>
                <a:close/>
                <a:moveTo>
                  <a:pt x="3927" y="12273"/>
                </a:moveTo>
                <a:lnTo>
                  <a:pt x="982" y="12273"/>
                </a:lnTo>
                <a:lnTo>
                  <a:pt x="982" y="5891"/>
                </a:lnTo>
                <a:cubicBezTo>
                  <a:pt x="982" y="5349"/>
                  <a:pt x="1422" y="4909"/>
                  <a:pt x="1964" y="4909"/>
                </a:cubicBezTo>
                <a:lnTo>
                  <a:pt x="3927" y="4909"/>
                </a:lnTo>
                <a:cubicBezTo>
                  <a:pt x="3927" y="4909"/>
                  <a:pt x="3927" y="12273"/>
                  <a:pt x="3927" y="12273"/>
                </a:cubicBezTo>
                <a:close/>
                <a:moveTo>
                  <a:pt x="3927" y="20618"/>
                </a:moveTo>
                <a:lnTo>
                  <a:pt x="1964" y="20618"/>
                </a:lnTo>
                <a:cubicBezTo>
                  <a:pt x="1422" y="20618"/>
                  <a:pt x="982" y="20178"/>
                  <a:pt x="982" y="19636"/>
                </a:cubicBezTo>
                <a:lnTo>
                  <a:pt x="982" y="13255"/>
                </a:lnTo>
                <a:lnTo>
                  <a:pt x="3927" y="13255"/>
                </a:lnTo>
                <a:cubicBezTo>
                  <a:pt x="3927" y="13255"/>
                  <a:pt x="3927" y="20618"/>
                  <a:pt x="3927" y="20618"/>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moveTo>
                  <a:pt x="1964" y="8836"/>
                </a:moveTo>
                <a:lnTo>
                  <a:pt x="2945" y="8836"/>
                </a:lnTo>
                <a:lnTo>
                  <a:pt x="2945" y="7855"/>
                </a:lnTo>
                <a:lnTo>
                  <a:pt x="1964" y="7855"/>
                </a:lnTo>
                <a:cubicBezTo>
                  <a:pt x="1964" y="7855"/>
                  <a:pt x="1964" y="8836"/>
                  <a:pt x="1964" y="8836"/>
                </a:cubicBezTo>
                <a:close/>
                <a:moveTo>
                  <a:pt x="1964" y="10800"/>
                </a:moveTo>
                <a:lnTo>
                  <a:pt x="2945" y="10800"/>
                </a:lnTo>
                <a:lnTo>
                  <a:pt x="2945" y="9818"/>
                </a:lnTo>
                <a:lnTo>
                  <a:pt x="1964" y="9818"/>
                </a:lnTo>
                <a:cubicBezTo>
                  <a:pt x="1964" y="9818"/>
                  <a:pt x="1964" y="10800"/>
                  <a:pt x="1964" y="10800"/>
                </a:cubicBezTo>
                <a:close/>
                <a:moveTo>
                  <a:pt x="2945" y="16691"/>
                </a:moveTo>
                <a:lnTo>
                  <a:pt x="1964" y="16691"/>
                </a:lnTo>
                <a:lnTo>
                  <a:pt x="1964" y="17673"/>
                </a:lnTo>
                <a:lnTo>
                  <a:pt x="2945" y="17673"/>
                </a:lnTo>
                <a:cubicBezTo>
                  <a:pt x="2945" y="17673"/>
                  <a:pt x="2945" y="16691"/>
                  <a:pt x="2945" y="16691"/>
                </a:cubicBezTo>
                <a:close/>
                <a:moveTo>
                  <a:pt x="1964" y="6873"/>
                </a:moveTo>
                <a:lnTo>
                  <a:pt x="2945" y="6873"/>
                </a:lnTo>
                <a:lnTo>
                  <a:pt x="2945" y="5891"/>
                </a:lnTo>
                <a:lnTo>
                  <a:pt x="1964" y="5891"/>
                </a:lnTo>
                <a:cubicBezTo>
                  <a:pt x="1964" y="5891"/>
                  <a:pt x="1964" y="6873"/>
                  <a:pt x="1964" y="6873"/>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path>
            </a:pathLst>
          </a:custGeom>
          <a:solidFill>
            <a:srgbClr val="FFFFFF"/>
          </a:solidFill>
          <a:ln w="12700">
            <a:miter lim="400000"/>
          </a:ln>
        </p:spPr>
        <p:txBody>
          <a:bodyPr lIns="19045" tIns="19045" rIns="19045" bIns="19045" anchor="ctr"/>
          <a:lstStyle/>
          <a:p>
            <a:pPr marL="0" marR="0" lvl="0" indent="0" defTabSz="228532"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latin typeface="思源黑体 CN Light" panose="020B0300000000000000" pitchFamily="34" charset="-122"/>
              <a:ea typeface="思源黑体 CN Light" panose="020B0300000000000000" pitchFamily="34" charset="-122"/>
              <a:cs typeface="Source Sans Pro Light" charset="0"/>
              <a:sym typeface="Gill Sans"/>
            </a:endParaRPr>
          </a:p>
        </p:txBody>
      </p:sp>
      <p:sp>
        <p:nvSpPr>
          <p:cNvPr id="18" name="Rectangle 29">
            <a:extLst>
              <a:ext uri="{FF2B5EF4-FFF2-40B4-BE49-F238E27FC236}">
                <a16:creationId xmlns:a16="http://schemas.microsoft.com/office/drawing/2014/main" id="{8721527A-D5AA-44AD-A523-E3AA8466EFE3}"/>
              </a:ext>
            </a:extLst>
          </p:cNvPr>
          <p:cNvSpPr/>
          <p:nvPr/>
        </p:nvSpPr>
        <p:spPr>
          <a:xfrm>
            <a:off x="2894121" y="5176547"/>
            <a:ext cx="2009488" cy="803169"/>
          </a:xfrm>
          <a:prstGeom prst="rect">
            <a:avLst/>
          </a:prstGeom>
        </p:spPr>
        <p:txBody>
          <a:bodyPr wrap="square">
            <a:spAutoFit/>
          </a:bodyPr>
          <a:lstStyle/>
          <a:p>
            <a:pPr marL="0" marR="0" lvl="0" indent="0" algn="ctr" defTabSz="914400" eaLnBrk="1" fontAlgn="auto" latinLnBrk="0" hangingPunct="1">
              <a:lnSpc>
                <a:spcPct val="16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ea"/>
                <a:sym typeface="+mn-lt"/>
              </a:rPr>
              <a:t>标题文字添加，添加标题文字，修改文字内容，也可以直接复制你的内容到此。</a:t>
            </a:r>
          </a:p>
        </p:txBody>
      </p:sp>
      <p:sp>
        <p:nvSpPr>
          <p:cNvPr id="19" name="Rectangle 30">
            <a:extLst>
              <a:ext uri="{FF2B5EF4-FFF2-40B4-BE49-F238E27FC236}">
                <a16:creationId xmlns:a16="http://schemas.microsoft.com/office/drawing/2014/main" id="{3DF372EF-05D3-4879-B76C-F9161713533C}"/>
              </a:ext>
            </a:extLst>
          </p:cNvPr>
          <p:cNvSpPr/>
          <p:nvPr/>
        </p:nvSpPr>
        <p:spPr>
          <a:xfrm>
            <a:off x="3229448" y="4839362"/>
            <a:ext cx="1338834" cy="40011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747474"/>
                </a:solidFill>
                <a:effectLst/>
                <a:uLnTx/>
                <a:uFillTx/>
                <a:latin typeface="思源黑体 CN Bold" panose="020B0800000000000000" pitchFamily="34" charset="-122"/>
                <a:ea typeface="思源黑体 CN Bold" panose="020B0800000000000000" pitchFamily="34" charset="-122"/>
                <a:cs typeface="Open Sans" pitchFamily="34" charset="0"/>
                <a:sym typeface="+mn-ea"/>
              </a:rPr>
              <a:t>添加标题</a:t>
            </a:r>
          </a:p>
        </p:txBody>
      </p:sp>
      <p:sp>
        <p:nvSpPr>
          <p:cNvPr id="30" name="Oval 79">
            <a:extLst>
              <a:ext uri="{FF2B5EF4-FFF2-40B4-BE49-F238E27FC236}">
                <a16:creationId xmlns:a16="http://schemas.microsoft.com/office/drawing/2014/main" id="{C8B815AB-CC26-4C29-A818-B9D93B979AB4}"/>
              </a:ext>
            </a:extLst>
          </p:cNvPr>
          <p:cNvSpPr/>
          <p:nvPr/>
        </p:nvSpPr>
        <p:spPr>
          <a:xfrm>
            <a:off x="5361616" y="1559823"/>
            <a:ext cx="1468768" cy="1468769"/>
          </a:xfrm>
          <a:prstGeom prst="ellipse">
            <a:avLst/>
          </a:prstGeom>
          <a:gradFill>
            <a:gsLst>
              <a:gs pos="0">
                <a:srgbClr val="00B0F0"/>
              </a:gs>
              <a:gs pos="100000">
                <a:srgbClr val="1C46F2"/>
              </a:gs>
            </a:gsLst>
            <a:lin ang="2700000" scaled="0"/>
          </a:gradFill>
          <a:ln w="9525" cap="flat" cmpd="sng" algn="ctr">
            <a:noFill/>
            <a:prstDash val="solid"/>
            <a:miter lim="800000"/>
          </a:ln>
          <a:effectLst/>
        </p:spPr>
        <p:txBody>
          <a:bodyPr rtlCol="0" anchor="ctr"/>
          <a:lstStyle/>
          <a:p>
            <a:pPr algn="ctr">
              <a:defRPr/>
            </a:pPr>
            <a:endParaRPr lang="en-US" sz="1351" kern="0" dirty="0">
              <a:solidFill>
                <a:srgbClr val="FFFFFF"/>
              </a:solidFill>
              <a:latin typeface="思源黑体 CN Light" panose="020B0300000000000000" pitchFamily="34" charset="-122"/>
              <a:ea typeface="思源黑体 CN Light"/>
            </a:endParaRPr>
          </a:p>
        </p:txBody>
      </p:sp>
      <p:cxnSp>
        <p:nvCxnSpPr>
          <p:cNvPr id="31" name="Straight Connector 80">
            <a:extLst>
              <a:ext uri="{FF2B5EF4-FFF2-40B4-BE49-F238E27FC236}">
                <a16:creationId xmlns:a16="http://schemas.microsoft.com/office/drawing/2014/main" id="{14B4685F-3BB2-452E-A75F-769B65194CEC}"/>
              </a:ext>
            </a:extLst>
          </p:cNvPr>
          <p:cNvCxnSpPr>
            <a:stCxn id="30" idx="4"/>
          </p:cNvCxnSpPr>
          <p:nvPr/>
        </p:nvCxnSpPr>
        <p:spPr>
          <a:xfrm>
            <a:off x="6096000" y="3028592"/>
            <a:ext cx="1" cy="275077"/>
          </a:xfrm>
          <a:prstGeom prst="line">
            <a:avLst/>
          </a:prstGeom>
          <a:gradFill>
            <a:gsLst>
              <a:gs pos="0">
                <a:srgbClr val="00B0F0"/>
              </a:gs>
              <a:gs pos="100000">
                <a:srgbClr val="1C46F2"/>
              </a:gs>
            </a:gsLst>
            <a:lin ang="5400000" scaled="1"/>
          </a:gradFill>
          <a:ln w="6350" cap="flat" cmpd="sng" algn="ctr">
            <a:solidFill>
              <a:srgbClr val="F5F6F8"/>
            </a:solidFill>
            <a:prstDash val="solid"/>
            <a:miter lim="800000"/>
            <a:tailEnd type="oval"/>
          </a:ln>
          <a:effectLst/>
        </p:spPr>
      </p:cxnSp>
      <p:sp>
        <p:nvSpPr>
          <p:cNvPr id="29" name="Shape 2619">
            <a:extLst>
              <a:ext uri="{FF2B5EF4-FFF2-40B4-BE49-F238E27FC236}">
                <a16:creationId xmlns:a16="http://schemas.microsoft.com/office/drawing/2014/main" id="{BDEE7012-9F54-4ACA-95C8-292B00B92F8E}"/>
              </a:ext>
            </a:extLst>
          </p:cNvPr>
          <p:cNvSpPr/>
          <p:nvPr/>
        </p:nvSpPr>
        <p:spPr>
          <a:xfrm>
            <a:off x="5915639" y="2119884"/>
            <a:ext cx="366652" cy="366652"/>
          </a:xfrm>
          <a:custGeom>
            <a:avLst/>
            <a:gdLst/>
            <a:ahLst/>
            <a:cxnLst>
              <a:cxn ang="0">
                <a:pos x="wd2" y="hd2"/>
              </a:cxn>
              <a:cxn ang="5400000">
                <a:pos x="wd2" y="hd2"/>
              </a:cxn>
              <a:cxn ang="10800000">
                <a:pos x="wd2" y="hd2"/>
              </a:cxn>
              <a:cxn ang="16200000">
                <a:pos x="wd2" y="hd2"/>
              </a:cxn>
            </a:cxnLst>
            <a:rect l="0" t="0" r="r" b="b"/>
            <a:pathLst>
              <a:path w="21600" h="21583" extrusionOk="0">
                <a:moveTo>
                  <a:pt x="12364" y="11941"/>
                </a:moveTo>
                <a:lnTo>
                  <a:pt x="13062" y="14033"/>
                </a:lnTo>
                <a:lnTo>
                  <a:pt x="11365" y="12790"/>
                </a:lnTo>
                <a:lnTo>
                  <a:pt x="10785" y="12365"/>
                </a:lnTo>
                <a:lnTo>
                  <a:pt x="10205" y="12790"/>
                </a:lnTo>
                <a:lnTo>
                  <a:pt x="8508" y="14033"/>
                </a:lnTo>
                <a:lnTo>
                  <a:pt x="9206" y="11941"/>
                </a:lnTo>
                <a:lnTo>
                  <a:pt x="9426" y="11282"/>
                </a:lnTo>
                <a:lnTo>
                  <a:pt x="8877" y="10856"/>
                </a:lnTo>
                <a:lnTo>
                  <a:pt x="7511" y="9794"/>
                </a:lnTo>
                <a:lnTo>
                  <a:pt x="9790" y="9794"/>
                </a:lnTo>
                <a:lnTo>
                  <a:pt x="10030" y="9160"/>
                </a:lnTo>
                <a:lnTo>
                  <a:pt x="10785" y="7162"/>
                </a:lnTo>
                <a:lnTo>
                  <a:pt x="11540" y="9160"/>
                </a:lnTo>
                <a:lnTo>
                  <a:pt x="11779" y="9794"/>
                </a:lnTo>
                <a:lnTo>
                  <a:pt x="14059" y="9794"/>
                </a:lnTo>
                <a:lnTo>
                  <a:pt x="12692" y="10856"/>
                </a:lnTo>
                <a:lnTo>
                  <a:pt x="12144" y="11282"/>
                </a:lnTo>
                <a:cubicBezTo>
                  <a:pt x="12144" y="11282"/>
                  <a:pt x="12364" y="11941"/>
                  <a:pt x="12364" y="11941"/>
                </a:cubicBezTo>
                <a:close/>
                <a:moveTo>
                  <a:pt x="12458" y="8813"/>
                </a:moveTo>
                <a:lnTo>
                  <a:pt x="10785" y="4384"/>
                </a:lnTo>
                <a:lnTo>
                  <a:pt x="9111" y="8813"/>
                </a:lnTo>
                <a:lnTo>
                  <a:pt x="4649" y="8813"/>
                </a:lnTo>
                <a:lnTo>
                  <a:pt x="8275" y="11631"/>
                </a:lnTo>
                <a:lnTo>
                  <a:pt x="6601" y="16647"/>
                </a:lnTo>
                <a:lnTo>
                  <a:pt x="10785" y="13582"/>
                </a:lnTo>
                <a:lnTo>
                  <a:pt x="14969" y="16647"/>
                </a:lnTo>
                <a:lnTo>
                  <a:pt x="13295" y="11631"/>
                </a:lnTo>
                <a:lnTo>
                  <a:pt x="16921" y="8813"/>
                </a:lnTo>
                <a:cubicBezTo>
                  <a:pt x="16921" y="8813"/>
                  <a:pt x="12458" y="8813"/>
                  <a:pt x="12458" y="8813"/>
                </a:cubicBezTo>
                <a:close/>
                <a:moveTo>
                  <a:pt x="10800" y="20592"/>
                </a:moveTo>
                <a:cubicBezTo>
                  <a:pt x="9796" y="20381"/>
                  <a:pt x="982" y="17399"/>
                  <a:pt x="982" y="12263"/>
                </a:cubicBezTo>
                <a:cubicBezTo>
                  <a:pt x="982" y="7469"/>
                  <a:pt x="2322" y="2919"/>
                  <a:pt x="2778" y="1179"/>
                </a:cubicBezTo>
                <a:cubicBezTo>
                  <a:pt x="4022" y="1719"/>
                  <a:pt x="7232" y="2943"/>
                  <a:pt x="10800" y="2943"/>
                </a:cubicBezTo>
                <a:cubicBezTo>
                  <a:pt x="14368" y="2943"/>
                  <a:pt x="17579" y="1719"/>
                  <a:pt x="18823" y="1179"/>
                </a:cubicBezTo>
                <a:cubicBezTo>
                  <a:pt x="19278" y="2918"/>
                  <a:pt x="20618" y="7466"/>
                  <a:pt x="20618" y="12263"/>
                </a:cubicBezTo>
                <a:cubicBezTo>
                  <a:pt x="20618" y="17393"/>
                  <a:pt x="11803" y="20381"/>
                  <a:pt x="10800" y="20592"/>
                </a:cubicBezTo>
                <a:moveTo>
                  <a:pt x="19618" y="356"/>
                </a:moveTo>
                <a:cubicBezTo>
                  <a:pt x="19577" y="216"/>
                  <a:pt x="19477" y="101"/>
                  <a:pt x="19343" y="42"/>
                </a:cubicBezTo>
                <a:cubicBezTo>
                  <a:pt x="19210" y="-17"/>
                  <a:pt x="19057" y="-13"/>
                  <a:pt x="18926" y="52"/>
                </a:cubicBezTo>
                <a:cubicBezTo>
                  <a:pt x="18888" y="71"/>
                  <a:pt x="15053" y="1962"/>
                  <a:pt x="10800" y="1962"/>
                </a:cubicBezTo>
                <a:cubicBezTo>
                  <a:pt x="6556" y="1962"/>
                  <a:pt x="2712" y="71"/>
                  <a:pt x="2674" y="52"/>
                </a:cubicBezTo>
                <a:cubicBezTo>
                  <a:pt x="2543" y="-13"/>
                  <a:pt x="2391" y="-17"/>
                  <a:pt x="2257" y="42"/>
                </a:cubicBezTo>
                <a:cubicBezTo>
                  <a:pt x="2124" y="101"/>
                  <a:pt x="2023" y="216"/>
                  <a:pt x="1983" y="356"/>
                </a:cubicBezTo>
                <a:cubicBezTo>
                  <a:pt x="1963" y="426"/>
                  <a:pt x="0" y="6376"/>
                  <a:pt x="0" y="12263"/>
                </a:cubicBezTo>
                <a:cubicBezTo>
                  <a:pt x="0" y="18484"/>
                  <a:pt x="10271" y="21491"/>
                  <a:pt x="10708" y="21575"/>
                </a:cubicBezTo>
                <a:cubicBezTo>
                  <a:pt x="10739" y="21580"/>
                  <a:pt x="10770" y="21583"/>
                  <a:pt x="10800" y="21583"/>
                </a:cubicBezTo>
                <a:cubicBezTo>
                  <a:pt x="10831" y="21583"/>
                  <a:pt x="10862" y="21580"/>
                  <a:pt x="10892" y="21575"/>
                </a:cubicBezTo>
                <a:cubicBezTo>
                  <a:pt x="11329" y="21491"/>
                  <a:pt x="21600" y="18484"/>
                  <a:pt x="21600" y="12263"/>
                </a:cubicBezTo>
                <a:cubicBezTo>
                  <a:pt x="21600" y="6376"/>
                  <a:pt x="19637" y="426"/>
                  <a:pt x="19618" y="356"/>
                </a:cubicBezTo>
              </a:path>
            </a:pathLst>
          </a:custGeom>
          <a:solidFill>
            <a:srgbClr val="FFFFF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kern="0" dirty="0">
              <a:solidFill>
                <a:srgbClr val="FFFFFF"/>
              </a:solidFill>
              <a:effectLst>
                <a:outerShdw blurRad="38100" dist="12700" dir="5400000" rotWithShape="0">
                  <a:srgbClr val="000000">
                    <a:alpha val="50000"/>
                  </a:srgbClr>
                </a:outerShdw>
              </a:effectLst>
              <a:latin typeface="思源黑体 CN Light" panose="020B0300000000000000" pitchFamily="34" charset="-122"/>
              <a:ea typeface="思源黑体 CN Light" panose="020B0300000000000000" pitchFamily="34" charset="-122"/>
              <a:cs typeface="Source Sans Pro Light" charset="0"/>
              <a:sym typeface="Gill Sans"/>
            </a:endParaRPr>
          </a:p>
        </p:txBody>
      </p:sp>
      <p:sp>
        <p:nvSpPr>
          <p:cNvPr id="26" name="Rectangle 29">
            <a:extLst>
              <a:ext uri="{FF2B5EF4-FFF2-40B4-BE49-F238E27FC236}">
                <a16:creationId xmlns:a16="http://schemas.microsoft.com/office/drawing/2014/main" id="{CCCA703B-09BA-4669-B0AF-649F219410D8}"/>
              </a:ext>
            </a:extLst>
          </p:cNvPr>
          <p:cNvSpPr/>
          <p:nvPr/>
        </p:nvSpPr>
        <p:spPr>
          <a:xfrm>
            <a:off x="5091256" y="3707778"/>
            <a:ext cx="2009488" cy="803169"/>
          </a:xfrm>
          <a:prstGeom prst="rect">
            <a:avLst/>
          </a:prstGeom>
        </p:spPr>
        <p:txBody>
          <a:bodyPr wrap="square">
            <a:spAutoFit/>
          </a:bodyPr>
          <a:lstStyle/>
          <a:p>
            <a:pPr algn="ctr">
              <a:lnSpc>
                <a:spcPct val="160000"/>
              </a:lnSpc>
            </a:pPr>
            <a:r>
              <a:rPr lang="zh-CN" altLang="en-US" sz="1000" kern="0" dirty="0">
                <a:solidFill>
                  <a:prstClr val="black"/>
                </a:solidFill>
                <a:latin typeface="思源黑体 CN Light" panose="020B0300000000000000" pitchFamily="34" charset="-122"/>
                <a:ea typeface="思源黑体 CN Light" panose="020B0300000000000000" pitchFamily="34" charset="-122"/>
                <a:cs typeface="+mn-ea"/>
                <a:sym typeface="+mn-lt"/>
              </a:rPr>
              <a:t>标题文字添加，添加标题文字，修改文字内容，也可以直接复制你的内容到此。</a:t>
            </a:r>
          </a:p>
        </p:txBody>
      </p:sp>
      <p:sp>
        <p:nvSpPr>
          <p:cNvPr id="27" name="Rectangle 30">
            <a:extLst>
              <a:ext uri="{FF2B5EF4-FFF2-40B4-BE49-F238E27FC236}">
                <a16:creationId xmlns:a16="http://schemas.microsoft.com/office/drawing/2014/main" id="{C9947EF3-EBFC-4565-851F-2DF95524BDD3}"/>
              </a:ext>
            </a:extLst>
          </p:cNvPr>
          <p:cNvSpPr/>
          <p:nvPr/>
        </p:nvSpPr>
        <p:spPr>
          <a:xfrm>
            <a:off x="5426583" y="3370593"/>
            <a:ext cx="1338834" cy="400110"/>
          </a:xfrm>
          <a:prstGeom prst="rect">
            <a:avLst/>
          </a:prstGeom>
        </p:spPr>
        <p:txBody>
          <a:bodyPr wrap="square">
            <a:spAutoFit/>
          </a:bodyPr>
          <a:lstStyle/>
          <a:p>
            <a:pPr algn="ctr">
              <a:defRPr/>
            </a:pPr>
            <a:r>
              <a:rPr lang="zh-CN" altLang="en-US" sz="2000" dirty="0">
                <a:gradFill>
                  <a:gsLst>
                    <a:gs pos="0">
                      <a:srgbClr val="00B0F0"/>
                    </a:gs>
                    <a:gs pos="100000">
                      <a:srgbClr val="1C46F2"/>
                    </a:gs>
                  </a:gsLst>
                  <a:lin ang="2700000" scaled="0"/>
                </a:gradFill>
                <a:latin typeface="思源黑体 CN Bold" panose="020B0800000000000000" pitchFamily="34" charset="-122"/>
                <a:ea typeface="思源黑体 CN Bold" panose="020B0800000000000000" pitchFamily="34" charset="-122"/>
                <a:cs typeface="Open Sans" pitchFamily="34" charset="0"/>
                <a:sym typeface="+mn-ea"/>
              </a:rPr>
              <a:t>添加标题</a:t>
            </a:r>
          </a:p>
        </p:txBody>
      </p:sp>
      <p:sp>
        <p:nvSpPr>
          <p:cNvPr id="38" name="Oval 74">
            <a:extLst>
              <a:ext uri="{FF2B5EF4-FFF2-40B4-BE49-F238E27FC236}">
                <a16:creationId xmlns:a16="http://schemas.microsoft.com/office/drawing/2014/main" id="{5C45079E-89F7-459F-9264-A03874FDE4BE}"/>
              </a:ext>
            </a:extLst>
          </p:cNvPr>
          <p:cNvSpPr/>
          <p:nvPr/>
        </p:nvSpPr>
        <p:spPr>
          <a:xfrm>
            <a:off x="7558751" y="3028592"/>
            <a:ext cx="1468768" cy="1468769"/>
          </a:xfrm>
          <a:prstGeom prst="ellipse">
            <a:avLst/>
          </a:prstGeom>
          <a:solidFill>
            <a:srgbClr val="747474"/>
          </a:solidFill>
          <a:ln w="952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Light"/>
            </a:endParaRPr>
          </a:p>
        </p:txBody>
      </p:sp>
      <p:cxnSp>
        <p:nvCxnSpPr>
          <p:cNvPr id="39" name="Straight Connector 75">
            <a:extLst>
              <a:ext uri="{FF2B5EF4-FFF2-40B4-BE49-F238E27FC236}">
                <a16:creationId xmlns:a16="http://schemas.microsoft.com/office/drawing/2014/main" id="{F3BD68F1-8731-42F3-A765-7C222BBD5FA4}"/>
              </a:ext>
            </a:extLst>
          </p:cNvPr>
          <p:cNvCxnSpPr/>
          <p:nvPr/>
        </p:nvCxnSpPr>
        <p:spPr>
          <a:xfrm>
            <a:off x="8295977" y="4497361"/>
            <a:ext cx="0" cy="275077"/>
          </a:xfrm>
          <a:prstGeom prst="line">
            <a:avLst/>
          </a:prstGeom>
          <a:solidFill>
            <a:sysClr val="windowText" lastClr="000000">
              <a:lumMod val="50000"/>
              <a:lumOff val="50000"/>
            </a:sysClr>
          </a:solidFill>
          <a:ln w="6350" cap="flat" cmpd="sng" algn="ctr">
            <a:solidFill>
              <a:srgbClr val="F5F6F8"/>
            </a:solidFill>
            <a:prstDash val="solid"/>
            <a:miter lim="800000"/>
            <a:tailEnd type="oval"/>
          </a:ln>
          <a:effectLst/>
        </p:spPr>
      </p:cxnSp>
      <p:sp>
        <p:nvSpPr>
          <p:cNvPr id="37" name="Shape 2563">
            <a:extLst>
              <a:ext uri="{FF2B5EF4-FFF2-40B4-BE49-F238E27FC236}">
                <a16:creationId xmlns:a16="http://schemas.microsoft.com/office/drawing/2014/main" id="{2E8C4924-B22C-49E1-8499-EDB3DEB6A266}"/>
              </a:ext>
            </a:extLst>
          </p:cNvPr>
          <p:cNvSpPr/>
          <p:nvPr/>
        </p:nvSpPr>
        <p:spPr>
          <a:xfrm>
            <a:off x="8106844" y="3575464"/>
            <a:ext cx="366652" cy="366652"/>
          </a:xfrm>
          <a:custGeom>
            <a:avLst/>
            <a:gdLst/>
            <a:ahLst/>
            <a:cxnLst>
              <a:cxn ang="0">
                <a:pos x="wd2" y="hd2"/>
              </a:cxn>
              <a:cxn ang="5400000">
                <a:pos x="wd2" y="hd2"/>
              </a:cxn>
              <a:cxn ang="10800000">
                <a:pos x="wd2" y="hd2"/>
              </a:cxn>
              <a:cxn ang="16200000">
                <a:pos x="wd2" y="hd2"/>
              </a:cxn>
            </a:cxnLst>
            <a:rect l="0" t="0" r="r" b="b"/>
            <a:pathLst>
              <a:path w="21600" h="21600" extrusionOk="0">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4354" y="17673"/>
                </a:moveTo>
                <a:lnTo>
                  <a:pt x="7369" y="13149"/>
                </a:lnTo>
                <a:lnTo>
                  <a:pt x="8875" y="15407"/>
                </a:lnTo>
                <a:cubicBezTo>
                  <a:pt x="8949" y="15584"/>
                  <a:pt x="9123" y="15709"/>
                  <a:pt x="9327" y="15709"/>
                </a:cubicBezTo>
                <a:cubicBezTo>
                  <a:pt x="9463" y="15709"/>
                  <a:pt x="9586" y="15655"/>
                  <a:pt x="9674" y="15565"/>
                </a:cubicBezTo>
                <a:lnTo>
                  <a:pt x="11198" y="14042"/>
                </a:lnTo>
                <a:lnTo>
                  <a:pt x="13376" y="17673"/>
                </a:lnTo>
                <a:cubicBezTo>
                  <a:pt x="13376" y="17673"/>
                  <a:pt x="4354" y="17673"/>
                  <a:pt x="4354" y="17673"/>
                </a:cubicBezTo>
                <a:close/>
                <a:moveTo>
                  <a:pt x="14692" y="17982"/>
                </a:moveTo>
                <a:lnTo>
                  <a:pt x="14690" y="17977"/>
                </a:lnTo>
                <a:cubicBezTo>
                  <a:pt x="14685" y="17967"/>
                  <a:pt x="14677" y="17959"/>
                  <a:pt x="14673" y="17949"/>
                </a:cubicBezTo>
                <a:lnTo>
                  <a:pt x="11747" y="13073"/>
                </a:lnTo>
                <a:lnTo>
                  <a:pt x="11745" y="13073"/>
                </a:lnTo>
                <a:cubicBezTo>
                  <a:pt x="11673" y="12892"/>
                  <a:pt x="11498" y="12764"/>
                  <a:pt x="11291" y="12764"/>
                </a:cubicBezTo>
                <a:cubicBezTo>
                  <a:pt x="11155" y="12764"/>
                  <a:pt x="11033" y="12819"/>
                  <a:pt x="10944" y="12908"/>
                </a:cubicBezTo>
                <a:lnTo>
                  <a:pt x="9397" y="14454"/>
                </a:lnTo>
                <a:lnTo>
                  <a:pt x="7816" y="12084"/>
                </a:lnTo>
                <a:cubicBezTo>
                  <a:pt x="7742" y="11907"/>
                  <a:pt x="7568" y="11782"/>
                  <a:pt x="7364" y="11782"/>
                </a:cubicBezTo>
                <a:cubicBezTo>
                  <a:pt x="7193" y="11782"/>
                  <a:pt x="7051" y="11874"/>
                  <a:pt x="6963" y="12006"/>
                </a:cubicBezTo>
                <a:lnTo>
                  <a:pt x="6955" y="12000"/>
                </a:lnTo>
                <a:lnTo>
                  <a:pt x="3028" y="17891"/>
                </a:lnTo>
                <a:lnTo>
                  <a:pt x="3036" y="17897"/>
                </a:lnTo>
                <a:cubicBezTo>
                  <a:pt x="2983" y="17974"/>
                  <a:pt x="2945" y="18063"/>
                  <a:pt x="2945" y="18164"/>
                </a:cubicBezTo>
                <a:cubicBezTo>
                  <a:pt x="2945" y="18435"/>
                  <a:pt x="3165" y="18655"/>
                  <a:pt x="3436" y="18655"/>
                </a:cubicBezTo>
                <a:lnTo>
                  <a:pt x="14236" y="18655"/>
                </a:lnTo>
                <a:cubicBezTo>
                  <a:pt x="14508" y="18655"/>
                  <a:pt x="14727" y="18435"/>
                  <a:pt x="14727" y="18164"/>
                </a:cubicBezTo>
                <a:cubicBezTo>
                  <a:pt x="14727" y="18099"/>
                  <a:pt x="14713" y="18039"/>
                  <a:pt x="14691" y="17983"/>
                </a:cubicBezTo>
                <a:cubicBezTo>
                  <a:pt x="14691" y="17983"/>
                  <a:pt x="14692" y="17982"/>
                  <a:pt x="14692" y="17982"/>
                </a:cubicBezTo>
                <a:close/>
                <a:moveTo>
                  <a:pt x="4909" y="7855"/>
                </a:moveTo>
                <a:cubicBezTo>
                  <a:pt x="5451" y="7855"/>
                  <a:pt x="5891" y="8295"/>
                  <a:pt x="5891" y="8836"/>
                </a:cubicBezTo>
                <a:cubicBezTo>
                  <a:pt x="5891" y="9379"/>
                  <a:pt x="5451" y="9818"/>
                  <a:pt x="4909" y="9818"/>
                </a:cubicBezTo>
                <a:cubicBezTo>
                  <a:pt x="4367" y="9818"/>
                  <a:pt x="3927" y="9379"/>
                  <a:pt x="3927" y="8836"/>
                </a:cubicBezTo>
                <a:cubicBezTo>
                  <a:pt x="3927" y="8295"/>
                  <a:pt x="4367" y="7855"/>
                  <a:pt x="4909" y="7855"/>
                </a:cubicBezTo>
                <a:moveTo>
                  <a:pt x="4909" y="10800"/>
                </a:moveTo>
                <a:cubicBezTo>
                  <a:pt x="5994" y="10800"/>
                  <a:pt x="6873" y="9921"/>
                  <a:pt x="6873" y="8836"/>
                </a:cubicBezTo>
                <a:cubicBezTo>
                  <a:pt x="6873" y="7752"/>
                  <a:pt x="5994" y="6873"/>
                  <a:pt x="4909" y="6873"/>
                </a:cubicBezTo>
                <a:cubicBezTo>
                  <a:pt x="3825" y="6873"/>
                  <a:pt x="2945" y="7752"/>
                  <a:pt x="2945" y="8836"/>
                </a:cubicBezTo>
                <a:cubicBezTo>
                  <a:pt x="2945" y="9921"/>
                  <a:pt x="3825" y="10800"/>
                  <a:pt x="4909" y="10800"/>
                </a:cubicBezTo>
                <a:moveTo>
                  <a:pt x="16691" y="19636"/>
                </a:moveTo>
                <a:cubicBezTo>
                  <a:pt x="16691" y="20179"/>
                  <a:pt x="16251" y="20619"/>
                  <a:pt x="15709" y="20619"/>
                </a:cubicBezTo>
                <a:lnTo>
                  <a:pt x="1964" y="20619"/>
                </a:lnTo>
                <a:cubicBezTo>
                  <a:pt x="1422" y="20619"/>
                  <a:pt x="982" y="20179"/>
                  <a:pt x="982" y="19636"/>
                </a:cubicBezTo>
                <a:lnTo>
                  <a:pt x="982" y="5891"/>
                </a:lnTo>
                <a:cubicBezTo>
                  <a:pt x="982" y="5349"/>
                  <a:pt x="1422" y="4909"/>
                  <a:pt x="1964" y="4909"/>
                </a:cubicBezTo>
                <a:lnTo>
                  <a:pt x="15709" y="4909"/>
                </a:lnTo>
                <a:cubicBezTo>
                  <a:pt x="16251" y="4909"/>
                  <a:pt x="16691" y="5349"/>
                  <a:pt x="16691" y="5891"/>
                </a:cubicBezTo>
                <a:cubicBezTo>
                  <a:pt x="16691" y="5891"/>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rgbClr val="FFFFFF"/>
          </a:solidFill>
          <a:ln w="12700">
            <a:miter lim="400000"/>
          </a:ln>
        </p:spPr>
        <p:txBody>
          <a:bodyPr lIns="19045" tIns="19045" rIns="19045" bIns="19045" anchor="ctr"/>
          <a:lstStyle/>
          <a:p>
            <a:pPr marL="0" marR="0" lvl="0" indent="0" algn="ctr" defTabSz="228532"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latin typeface="思源黑体 CN Light" panose="020B0300000000000000" pitchFamily="34" charset="-122"/>
              <a:ea typeface="思源黑体 CN Light" panose="020B0300000000000000" pitchFamily="34" charset="-122"/>
              <a:cs typeface="Source Sans Pro Light" charset="0"/>
              <a:sym typeface="Gill Sans"/>
            </a:endParaRPr>
          </a:p>
        </p:txBody>
      </p:sp>
      <p:sp>
        <p:nvSpPr>
          <p:cNvPr id="34" name="Rectangle 29">
            <a:extLst>
              <a:ext uri="{FF2B5EF4-FFF2-40B4-BE49-F238E27FC236}">
                <a16:creationId xmlns:a16="http://schemas.microsoft.com/office/drawing/2014/main" id="{D335CD13-D80D-435A-881E-85B5D383369C}"/>
              </a:ext>
            </a:extLst>
          </p:cNvPr>
          <p:cNvSpPr/>
          <p:nvPr/>
        </p:nvSpPr>
        <p:spPr>
          <a:xfrm>
            <a:off x="7288391" y="5176547"/>
            <a:ext cx="2009488" cy="803169"/>
          </a:xfrm>
          <a:prstGeom prst="rect">
            <a:avLst/>
          </a:prstGeom>
        </p:spPr>
        <p:txBody>
          <a:bodyPr wrap="square">
            <a:spAutoFit/>
          </a:bodyPr>
          <a:lstStyle/>
          <a:p>
            <a:pPr marL="0" marR="0" lvl="0" indent="0" algn="ctr" defTabSz="914400" eaLnBrk="1" fontAlgn="auto" latinLnBrk="0" hangingPunct="1">
              <a:lnSpc>
                <a:spcPct val="16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ea"/>
                <a:sym typeface="+mn-lt"/>
              </a:rPr>
              <a:t>标题文字添加，添加标题文字，修改文字内容，也可以直接复制你的内容到此。</a:t>
            </a:r>
          </a:p>
        </p:txBody>
      </p:sp>
      <p:sp>
        <p:nvSpPr>
          <p:cNvPr id="35" name="Rectangle 30">
            <a:extLst>
              <a:ext uri="{FF2B5EF4-FFF2-40B4-BE49-F238E27FC236}">
                <a16:creationId xmlns:a16="http://schemas.microsoft.com/office/drawing/2014/main" id="{327A3250-FCE8-4A0D-9B71-63DFD3236145}"/>
              </a:ext>
            </a:extLst>
          </p:cNvPr>
          <p:cNvSpPr/>
          <p:nvPr/>
        </p:nvSpPr>
        <p:spPr>
          <a:xfrm>
            <a:off x="7623718" y="4839362"/>
            <a:ext cx="1338834" cy="40011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747474"/>
                </a:solidFill>
                <a:effectLst/>
                <a:uLnTx/>
                <a:uFillTx/>
                <a:latin typeface="思源黑体 CN Bold" panose="020B0800000000000000" pitchFamily="34" charset="-122"/>
                <a:ea typeface="思源黑体 CN Bold" panose="020B0800000000000000" pitchFamily="34" charset="-122"/>
                <a:cs typeface="Open Sans" pitchFamily="34" charset="0"/>
                <a:sym typeface="+mn-ea"/>
              </a:rPr>
              <a:t>添加标题</a:t>
            </a:r>
          </a:p>
        </p:txBody>
      </p:sp>
      <p:sp>
        <p:nvSpPr>
          <p:cNvPr id="46" name="Oval 69">
            <a:extLst>
              <a:ext uri="{FF2B5EF4-FFF2-40B4-BE49-F238E27FC236}">
                <a16:creationId xmlns:a16="http://schemas.microsoft.com/office/drawing/2014/main" id="{CCE9D0AB-EFF2-4D6C-A2F4-CF29A9B0C167}"/>
              </a:ext>
            </a:extLst>
          </p:cNvPr>
          <p:cNvSpPr/>
          <p:nvPr/>
        </p:nvSpPr>
        <p:spPr>
          <a:xfrm>
            <a:off x="9755886" y="1559823"/>
            <a:ext cx="1468768" cy="1468769"/>
          </a:xfrm>
          <a:prstGeom prst="ellipse">
            <a:avLst/>
          </a:prstGeom>
          <a:gradFill>
            <a:gsLst>
              <a:gs pos="0">
                <a:srgbClr val="00B0F0"/>
              </a:gs>
              <a:gs pos="100000">
                <a:srgbClr val="1C46F2"/>
              </a:gs>
            </a:gsLst>
            <a:lin ang="2700000" scaled="0"/>
          </a:gradFill>
          <a:ln w="9525" cap="flat" cmpd="sng" algn="ctr">
            <a:noFill/>
            <a:prstDash val="solid"/>
            <a:miter lim="800000"/>
          </a:ln>
          <a:effectLst/>
        </p:spPr>
        <p:txBody>
          <a:bodyPr rtlCol="0" anchor="ctr"/>
          <a:lstStyle/>
          <a:p>
            <a:pPr algn="ctr">
              <a:defRPr/>
            </a:pPr>
            <a:endParaRPr lang="en-US" sz="1351" kern="0" dirty="0">
              <a:solidFill>
                <a:srgbClr val="FFFFFF"/>
              </a:solidFill>
              <a:latin typeface="思源黑体 CN Light" panose="020B0300000000000000" pitchFamily="34" charset="-122"/>
              <a:ea typeface="思源黑体 CN Light"/>
            </a:endParaRPr>
          </a:p>
        </p:txBody>
      </p:sp>
      <p:cxnSp>
        <p:nvCxnSpPr>
          <p:cNvPr id="47" name="Straight Connector 70">
            <a:extLst>
              <a:ext uri="{FF2B5EF4-FFF2-40B4-BE49-F238E27FC236}">
                <a16:creationId xmlns:a16="http://schemas.microsoft.com/office/drawing/2014/main" id="{8AB40A4E-1B63-4793-922E-C1B8BFC9B149}"/>
              </a:ext>
            </a:extLst>
          </p:cNvPr>
          <p:cNvCxnSpPr>
            <a:stCxn id="46" idx="4"/>
          </p:cNvCxnSpPr>
          <p:nvPr/>
        </p:nvCxnSpPr>
        <p:spPr>
          <a:xfrm>
            <a:off x="10490270" y="3028592"/>
            <a:ext cx="0" cy="275077"/>
          </a:xfrm>
          <a:prstGeom prst="line">
            <a:avLst/>
          </a:prstGeom>
          <a:gradFill>
            <a:gsLst>
              <a:gs pos="0">
                <a:srgbClr val="00B0F0"/>
              </a:gs>
              <a:gs pos="100000">
                <a:srgbClr val="1C46F2"/>
              </a:gs>
            </a:gsLst>
            <a:lin ang="5400000" scaled="1"/>
          </a:gradFill>
          <a:ln w="6350" cap="flat" cmpd="sng" algn="ctr">
            <a:solidFill>
              <a:srgbClr val="F5F6F8"/>
            </a:solidFill>
            <a:prstDash val="solid"/>
            <a:miter lim="800000"/>
            <a:tailEnd type="oval"/>
          </a:ln>
          <a:effectLst/>
        </p:spPr>
      </p:cxnSp>
      <p:sp>
        <p:nvSpPr>
          <p:cNvPr id="45" name="Shape 2592">
            <a:extLst>
              <a:ext uri="{FF2B5EF4-FFF2-40B4-BE49-F238E27FC236}">
                <a16:creationId xmlns:a16="http://schemas.microsoft.com/office/drawing/2014/main" id="{4498985B-6834-4808-94D6-26E06A017D70}"/>
              </a:ext>
            </a:extLst>
          </p:cNvPr>
          <p:cNvSpPr/>
          <p:nvPr/>
        </p:nvSpPr>
        <p:spPr>
          <a:xfrm>
            <a:off x="10309909" y="2118226"/>
            <a:ext cx="366652" cy="366652"/>
          </a:xfrm>
          <a:custGeom>
            <a:avLst/>
            <a:gdLst/>
            <a:ahLst/>
            <a:cxnLst>
              <a:cxn ang="0">
                <a:pos x="wd2" y="hd2"/>
              </a:cxn>
              <a:cxn ang="5400000">
                <a:pos x="wd2" y="hd2"/>
              </a:cxn>
              <a:cxn ang="10800000">
                <a:pos x="wd2" y="hd2"/>
              </a:cxn>
              <a:cxn ang="16200000">
                <a:pos x="wd2" y="hd2"/>
              </a:cxn>
            </a:cxnLst>
            <a:rect l="0" t="0" r="r" b="b"/>
            <a:pathLst>
              <a:path w="21600" h="21600" extrusionOk="0">
                <a:moveTo>
                  <a:pt x="20618" y="12012"/>
                </a:moveTo>
                <a:cubicBezTo>
                  <a:pt x="20614" y="12014"/>
                  <a:pt x="20611" y="12016"/>
                  <a:pt x="20607" y="12016"/>
                </a:cubicBezTo>
                <a:lnTo>
                  <a:pt x="19602" y="12268"/>
                </a:lnTo>
                <a:cubicBezTo>
                  <a:pt x="19256" y="12354"/>
                  <a:pt x="18984" y="12622"/>
                  <a:pt x="18892" y="12966"/>
                </a:cubicBezTo>
                <a:cubicBezTo>
                  <a:pt x="18703" y="13672"/>
                  <a:pt x="18421" y="14352"/>
                  <a:pt x="18053" y="14986"/>
                </a:cubicBezTo>
                <a:cubicBezTo>
                  <a:pt x="17873" y="15295"/>
                  <a:pt x="17876" y="15677"/>
                  <a:pt x="18060" y="15984"/>
                </a:cubicBezTo>
                <a:lnTo>
                  <a:pt x="18601" y="16885"/>
                </a:lnTo>
                <a:lnTo>
                  <a:pt x="16886" y="18600"/>
                </a:lnTo>
                <a:cubicBezTo>
                  <a:pt x="16882" y="18598"/>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2" y="18415"/>
                  <a:pt x="6617" y="18049"/>
                </a:cubicBezTo>
                <a:cubicBezTo>
                  <a:pt x="6465" y="17961"/>
                  <a:pt x="6296" y="17917"/>
                  <a:pt x="6127" y="17917"/>
                </a:cubicBezTo>
                <a:cubicBezTo>
                  <a:pt x="5951" y="17917"/>
                  <a:pt x="5777" y="17964"/>
                  <a:pt x="5621" y="18057"/>
                </a:cubicBezTo>
                <a:lnTo>
                  <a:pt x="4725" y="18595"/>
                </a:lnTo>
                <a:cubicBezTo>
                  <a:pt x="4722" y="18597"/>
                  <a:pt x="4718" y="18598"/>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2"/>
                </a:cubicBezTo>
                <a:lnTo>
                  <a:pt x="982" y="9587"/>
                </a:lnTo>
                <a:lnTo>
                  <a:pt x="1998" y="9333"/>
                </a:lnTo>
                <a:cubicBezTo>
                  <a:pt x="2343" y="9246"/>
                  <a:pt x="2616" y="8979"/>
                  <a:pt x="2708" y="8634"/>
                </a:cubicBezTo>
                <a:cubicBezTo>
                  <a:pt x="2897" y="7929"/>
                  <a:pt x="3179" y="7249"/>
                  <a:pt x="3548" y="6615"/>
                </a:cubicBezTo>
                <a:cubicBezTo>
                  <a:pt x="3727" y="6305"/>
                  <a:pt x="3724" y="5923"/>
                  <a:pt x="3540" y="5617"/>
                </a:cubicBezTo>
                <a:lnTo>
                  <a:pt x="3005" y="4725"/>
                </a:lnTo>
                <a:cubicBezTo>
                  <a:pt x="3004" y="4722"/>
                  <a:pt x="3002" y="4719"/>
                  <a:pt x="3000" y="4715"/>
                </a:cubicBezTo>
                <a:lnTo>
                  <a:pt x="4715" y="3000"/>
                </a:lnTo>
                <a:lnTo>
                  <a:pt x="5621" y="3543"/>
                </a:lnTo>
                <a:cubicBezTo>
                  <a:pt x="5777" y="3637"/>
                  <a:pt x="5951" y="3683"/>
                  <a:pt x="6127" y="3683"/>
                </a:cubicBezTo>
                <a:cubicBezTo>
                  <a:pt x="6296" y="3683"/>
                  <a:pt x="6465" y="3639"/>
                  <a:pt x="6618" y="3552"/>
                </a:cubicBezTo>
                <a:cubicBezTo>
                  <a:pt x="7251" y="3185"/>
                  <a:pt x="7929" y="2904"/>
                  <a:pt x="8632" y="2717"/>
                </a:cubicBezTo>
                <a:cubicBezTo>
                  <a:pt x="8976" y="2624"/>
                  <a:pt x="9244" y="2352"/>
                  <a:pt x="9331" y="2006"/>
                </a:cubicBezTo>
                <a:lnTo>
                  <a:pt x="9587" y="982"/>
                </a:lnTo>
                <a:lnTo>
                  <a:pt x="12012" y="982"/>
                </a:lnTo>
                <a:cubicBezTo>
                  <a:pt x="12014" y="986"/>
                  <a:pt x="12015" y="989"/>
                  <a:pt x="12016" y="993"/>
                </a:cubicBezTo>
                <a:lnTo>
                  <a:pt x="12269" y="2006"/>
                </a:lnTo>
                <a:cubicBezTo>
                  <a:pt x="12356" y="2352"/>
                  <a:pt x="12624" y="2624"/>
                  <a:pt x="12968" y="2717"/>
                </a:cubicBezTo>
                <a:cubicBezTo>
                  <a:pt x="13671" y="2904"/>
                  <a:pt x="14348" y="3185"/>
                  <a:pt x="14982" y="3552"/>
                </a:cubicBezTo>
                <a:cubicBezTo>
                  <a:pt x="15134" y="3639"/>
                  <a:pt x="15304" y="3683"/>
                  <a:pt x="15473" y="3683"/>
                </a:cubicBezTo>
                <a:cubicBezTo>
                  <a:pt x="15648" y="3683"/>
                  <a:pt x="15822" y="3637"/>
                  <a:pt x="15978" y="3543"/>
                </a:cubicBezTo>
                <a:lnTo>
                  <a:pt x="16884" y="3000"/>
                </a:lnTo>
                <a:lnTo>
                  <a:pt x="18600" y="4715"/>
                </a:lnTo>
                <a:cubicBezTo>
                  <a:pt x="18598" y="4719"/>
                  <a:pt x="18597" y="4722"/>
                  <a:pt x="18595" y="4725"/>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2"/>
                  <a:pt x="20618" y="12012"/>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9"/>
                  <a:pt x="17136" y="1968"/>
                  <a:pt x="16975" y="1968"/>
                </a:cubicBezTo>
                <a:cubicBezTo>
                  <a:pt x="16778" y="1968"/>
                  <a:pt x="16572" y="2043"/>
                  <a:pt x="16400" y="2145"/>
                </a:cubicBezTo>
                <a:lnTo>
                  <a:pt x="15473" y="2701"/>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1"/>
                </a:cubicBezTo>
                <a:lnTo>
                  <a:pt x="5200" y="2145"/>
                </a:lnTo>
                <a:cubicBezTo>
                  <a:pt x="5028" y="2043"/>
                  <a:pt x="4822" y="1968"/>
                  <a:pt x="4625" y="1968"/>
                </a:cubicBezTo>
                <a:cubicBezTo>
                  <a:pt x="4464" y="1968"/>
                  <a:pt x="4308" y="2019"/>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2"/>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3"/>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3"/>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2"/>
                  <a:pt x="21233" y="8730"/>
                  <a:pt x="20880" y="8641"/>
                </a:cubicBezTo>
                <a:moveTo>
                  <a:pt x="15709" y="10800"/>
                </a:moveTo>
                <a:cubicBezTo>
                  <a:pt x="15709" y="13346"/>
                  <a:pt x="13771" y="15438"/>
                  <a:pt x="11291" y="15685"/>
                </a:cubicBezTo>
                <a:lnTo>
                  <a:pt x="11291" y="12694"/>
                </a:lnTo>
                <a:cubicBezTo>
                  <a:pt x="12137" y="12476"/>
                  <a:pt x="12764" y="11714"/>
                  <a:pt x="12764" y="10800"/>
                </a:cubicBezTo>
                <a:cubicBezTo>
                  <a:pt x="12764" y="10630"/>
                  <a:pt x="12735" y="10468"/>
                  <a:pt x="12694" y="10310"/>
                </a:cubicBezTo>
                <a:lnTo>
                  <a:pt x="15308" y="8857"/>
                </a:lnTo>
                <a:cubicBezTo>
                  <a:pt x="15565" y="9453"/>
                  <a:pt x="15709" y="10110"/>
                  <a:pt x="15709" y="10800"/>
                </a:cubicBezTo>
                <a:moveTo>
                  <a:pt x="9818" y="10800"/>
                </a:moveTo>
                <a:cubicBezTo>
                  <a:pt x="9818" y="10258"/>
                  <a:pt x="10258" y="9818"/>
                  <a:pt x="10800" y="9818"/>
                </a:cubicBezTo>
                <a:cubicBezTo>
                  <a:pt x="11342" y="9818"/>
                  <a:pt x="11782" y="10258"/>
                  <a:pt x="11782" y="10800"/>
                </a:cubicBezTo>
                <a:cubicBezTo>
                  <a:pt x="11782" y="11342"/>
                  <a:pt x="11342" y="11782"/>
                  <a:pt x="10800" y="11782"/>
                </a:cubicBezTo>
                <a:cubicBezTo>
                  <a:pt x="10258" y="11782"/>
                  <a:pt x="9818" y="11342"/>
                  <a:pt x="9818" y="10800"/>
                </a:cubicBezTo>
                <a:moveTo>
                  <a:pt x="10309" y="15685"/>
                </a:moveTo>
                <a:cubicBezTo>
                  <a:pt x="7829" y="15438"/>
                  <a:pt x="5891" y="13346"/>
                  <a:pt x="5891" y="10800"/>
                </a:cubicBezTo>
                <a:cubicBezTo>
                  <a:pt x="5891" y="10110"/>
                  <a:pt x="6035" y="9453"/>
                  <a:pt x="6292" y="8857"/>
                </a:cubicBezTo>
                <a:lnTo>
                  <a:pt x="8906" y="10310"/>
                </a:lnTo>
                <a:cubicBezTo>
                  <a:pt x="8865" y="10468"/>
                  <a:pt x="8836" y="10630"/>
                  <a:pt x="8836" y="10800"/>
                </a:cubicBezTo>
                <a:cubicBezTo>
                  <a:pt x="8836" y="11714"/>
                  <a:pt x="9463" y="12476"/>
                  <a:pt x="10309" y="12694"/>
                </a:cubicBezTo>
                <a:cubicBezTo>
                  <a:pt x="10309" y="12694"/>
                  <a:pt x="10309" y="15685"/>
                  <a:pt x="10309" y="15685"/>
                </a:cubicBezTo>
                <a:close/>
                <a:moveTo>
                  <a:pt x="10800" y="5891"/>
                </a:moveTo>
                <a:cubicBezTo>
                  <a:pt x="12470" y="5891"/>
                  <a:pt x="13942" y="6727"/>
                  <a:pt x="14829" y="8000"/>
                </a:cubicBezTo>
                <a:lnTo>
                  <a:pt x="12220" y="9450"/>
                </a:lnTo>
                <a:cubicBezTo>
                  <a:pt x="11862" y="9074"/>
                  <a:pt x="11360" y="8836"/>
                  <a:pt x="10800" y="8836"/>
                </a:cubicBezTo>
                <a:cubicBezTo>
                  <a:pt x="10240" y="8836"/>
                  <a:pt x="9738" y="9074"/>
                  <a:pt x="9380" y="9450"/>
                </a:cubicBezTo>
                <a:lnTo>
                  <a:pt x="6771" y="8000"/>
                </a:lnTo>
                <a:cubicBezTo>
                  <a:pt x="7658" y="6727"/>
                  <a:pt x="9130" y="5891"/>
                  <a:pt x="10800" y="5891"/>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path>
            </a:pathLst>
          </a:custGeom>
          <a:solidFill>
            <a:srgbClr val="FFFFFF"/>
          </a:solidFill>
          <a:ln w="12700">
            <a:miter lim="400000"/>
          </a:ln>
        </p:spPr>
        <p:txBody>
          <a:bodyPr lIns="19045" tIns="19045" rIns="19045" bIns="19045" anchor="ctr"/>
          <a:lstStyle/>
          <a:p>
            <a:pPr algn="ct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kern="0" dirty="0">
              <a:solidFill>
                <a:srgbClr val="FFFFFF"/>
              </a:solidFill>
              <a:effectLst>
                <a:outerShdw blurRad="38100" dist="12700" dir="5400000" rotWithShape="0">
                  <a:srgbClr val="000000">
                    <a:alpha val="50000"/>
                  </a:srgbClr>
                </a:outerShdw>
              </a:effectLst>
              <a:latin typeface="思源黑体 CN Light" panose="020B0300000000000000" pitchFamily="34" charset="-122"/>
              <a:ea typeface="思源黑体 CN Light" panose="020B0300000000000000" pitchFamily="34" charset="-122"/>
              <a:cs typeface="Source Sans Pro Light" charset="0"/>
              <a:sym typeface="Gill Sans"/>
            </a:endParaRPr>
          </a:p>
        </p:txBody>
      </p:sp>
      <p:sp>
        <p:nvSpPr>
          <p:cNvPr id="42" name="Rectangle 29">
            <a:extLst>
              <a:ext uri="{FF2B5EF4-FFF2-40B4-BE49-F238E27FC236}">
                <a16:creationId xmlns:a16="http://schemas.microsoft.com/office/drawing/2014/main" id="{C3E27F90-6F2E-4D84-A522-D220F3A5FF42}"/>
              </a:ext>
            </a:extLst>
          </p:cNvPr>
          <p:cNvSpPr/>
          <p:nvPr/>
        </p:nvSpPr>
        <p:spPr>
          <a:xfrm>
            <a:off x="9485526" y="3707778"/>
            <a:ext cx="2009488" cy="803169"/>
          </a:xfrm>
          <a:prstGeom prst="rect">
            <a:avLst/>
          </a:prstGeom>
        </p:spPr>
        <p:txBody>
          <a:bodyPr wrap="square">
            <a:spAutoFit/>
          </a:bodyPr>
          <a:lstStyle/>
          <a:p>
            <a:pPr algn="ctr">
              <a:lnSpc>
                <a:spcPct val="160000"/>
              </a:lnSpc>
            </a:pPr>
            <a:r>
              <a:rPr lang="zh-CN" altLang="en-US" sz="1000" kern="0" dirty="0">
                <a:solidFill>
                  <a:prstClr val="black"/>
                </a:solidFill>
                <a:latin typeface="思源黑体 CN Light" panose="020B0300000000000000" pitchFamily="34" charset="-122"/>
                <a:ea typeface="思源黑体 CN Light" panose="020B0300000000000000" pitchFamily="34" charset="-122"/>
                <a:cs typeface="+mn-ea"/>
                <a:sym typeface="+mn-lt"/>
              </a:rPr>
              <a:t>标题文字添加，添加标题文字，修改文字内容，也可以直接复制你的内容到此。</a:t>
            </a:r>
          </a:p>
        </p:txBody>
      </p:sp>
      <p:sp>
        <p:nvSpPr>
          <p:cNvPr id="43" name="Rectangle 30">
            <a:extLst>
              <a:ext uri="{FF2B5EF4-FFF2-40B4-BE49-F238E27FC236}">
                <a16:creationId xmlns:a16="http://schemas.microsoft.com/office/drawing/2014/main" id="{D6E36B11-7E35-4A7E-A6E2-082DDE49144A}"/>
              </a:ext>
            </a:extLst>
          </p:cNvPr>
          <p:cNvSpPr/>
          <p:nvPr/>
        </p:nvSpPr>
        <p:spPr>
          <a:xfrm>
            <a:off x="9820853" y="3370593"/>
            <a:ext cx="1338834" cy="400110"/>
          </a:xfrm>
          <a:prstGeom prst="rect">
            <a:avLst/>
          </a:prstGeom>
        </p:spPr>
        <p:txBody>
          <a:bodyPr wrap="square">
            <a:spAutoFit/>
          </a:bodyPr>
          <a:lstStyle/>
          <a:p>
            <a:pPr algn="ctr">
              <a:defRPr/>
            </a:pPr>
            <a:r>
              <a:rPr lang="zh-CN" altLang="en-US" sz="2000" dirty="0">
                <a:gradFill>
                  <a:gsLst>
                    <a:gs pos="0">
                      <a:srgbClr val="00B0F0"/>
                    </a:gs>
                    <a:gs pos="100000">
                      <a:srgbClr val="1C46F2"/>
                    </a:gs>
                  </a:gsLst>
                  <a:lin ang="2700000" scaled="0"/>
                </a:gradFill>
                <a:latin typeface="思源黑体 CN Bold" panose="020B0800000000000000" pitchFamily="34" charset="-122"/>
                <a:ea typeface="思源黑体 CN Bold" panose="020B0800000000000000" pitchFamily="34" charset="-122"/>
                <a:cs typeface="Open Sans" pitchFamily="34" charset="0"/>
                <a:sym typeface="+mn-ea"/>
              </a:rPr>
              <a:t>添加标题</a:t>
            </a:r>
          </a:p>
        </p:txBody>
      </p:sp>
    </p:spTree>
    <p:extLst>
      <p:ext uri="{BB962C8B-B14F-4D97-AF65-F5344CB8AC3E}">
        <p14:creationId xmlns:p14="http://schemas.microsoft.com/office/powerpoint/2010/main" val="34588686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 name="矩形 107">
            <a:extLst>
              <a:ext uri="{FF2B5EF4-FFF2-40B4-BE49-F238E27FC236}">
                <a16:creationId xmlns:a16="http://schemas.microsoft.com/office/drawing/2014/main" id="{10930206-BF08-4B9A-9462-726917DBB069}"/>
              </a:ext>
            </a:extLst>
          </p:cNvPr>
          <p:cNvSpPr/>
          <p:nvPr/>
        </p:nvSpPr>
        <p:spPr>
          <a:xfrm>
            <a:off x="-14822" y="0"/>
            <a:ext cx="12206822" cy="6857999"/>
          </a:xfrm>
          <a:prstGeom prst="rect">
            <a:avLst/>
          </a:prstGeom>
          <a:pattFill prst="dotGrid">
            <a:fgClr>
              <a:schemeClr val="accent1">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7" name="矩形: 圆角 29">
            <a:extLst>
              <a:ext uri="{FF2B5EF4-FFF2-40B4-BE49-F238E27FC236}">
                <a16:creationId xmlns:a16="http://schemas.microsoft.com/office/drawing/2014/main" id="{A020C6CE-8BEA-45BB-8DA8-91BEBBA3C364}"/>
              </a:ext>
            </a:extLst>
          </p:cNvPr>
          <p:cNvSpPr/>
          <p:nvPr/>
        </p:nvSpPr>
        <p:spPr>
          <a:xfrm>
            <a:off x="6296961" y="2009612"/>
            <a:ext cx="4731410" cy="2299193"/>
          </a:xfrm>
          <a:prstGeom prst="roundRect">
            <a:avLst>
              <a:gd name="adj" fmla="val 0"/>
            </a:avLst>
          </a:prstGeom>
          <a:solidFill>
            <a:schemeClr val="bg1"/>
          </a:solidFill>
          <a:ln w="25400">
            <a:gradFill>
              <a:gsLst>
                <a:gs pos="100000">
                  <a:srgbClr val="1C46F2"/>
                </a:gs>
                <a:gs pos="0">
                  <a:srgbClr val="04A0F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CN Bold" panose="020B0800000000000000" pitchFamily="34" charset="-122"/>
              <a:ea typeface="思源黑体 CN Bold" panose="020B0800000000000000" pitchFamily="34" charset="-122"/>
            </a:endParaRPr>
          </a:p>
        </p:txBody>
      </p:sp>
      <p:sp>
        <p:nvSpPr>
          <p:cNvPr id="7" name="矩形 4">
            <a:extLst>
              <a:ext uri="{FF2B5EF4-FFF2-40B4-BE49-F238E27FC236}">
                <a16:creationId xmlns:a16="http://schemas.microsoft.com/office/drawing/2014/main" id="{D3E17BDD-DA98-40A4-A799-563C68E3586D}"/>
              </a:ext>
            </a:extLst>
          </p:cNvPr>
          <p:cNvSpPr/>
          <p:nvPr/>
        </p:nvSpPr>
        <p:spPr>
          <a:xfrm>
            <a:off x="-14822" y="2552750"/>
            <a:ext cx="8665336" cy="4364779"/>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637301"/>
              <a:gd name="connsiteY0" fmla="*/ 476250 h 4441030"/>
              <a:gd name="connsiteX1" fmla="*/ 1514475 w 8637301"/>
              <a:gd name="connsiteY1" fmla="*/ 0 h 4441030"/>
              <a:gd name="connsiteX2" fmla="*/ 4067175 w 8637301"/>
              <a:gd name="connsiteY2" fmla="*/ 2943225 h 4441030"/>
              <a:gd name="connsiteX3" fmla="*/ 8637301 w 8637301"/>
              <a:gd name="connsiteY3" fmla="*/ 4441030 h 4441030"/>
              <a:gd name="connsiteX4" fmla="*/ 0 w 8637301"/>
              <a:gd name="connsiteY4" fmla="*/ 3812380 h 4441030"/>
              <a:gd name="connsiteX5" fmla="*/ 0 w 8637301"/>
              <a:gd name="connsiteY5" fmla="*/ 476250 h 4441030"/>
              <a:gd name="connsiteX0" fmla="*/ 0 w 8637301"/>
              <a:gd name="connsiteY0" fmla="*/ 476250 h 4441030"/>
              <a:gd name="connsiteX1" fmla="*/ 1514475 w 8637301"/>
              <a:gd name="connsiteY1" fmla="*/ 0 h 4441030"/>
              <a:gd name="connsiteX2" fmla="*/ 3493178 w 8637301"/>
              <a:gd name="connsiteY2" fmla="*/ 2972848 h 4441030"/>
              <a:gd name="connsiteX3" fmla="*/ 8637301 w 8637301"/>
              <a:gd name="connsiteY3" fmla="*/ 4441030 h 4441030"/>
              <a:gd name="connsiteX4" fmla="*/ 0 w 8637301"/>
              <a:gd name="connsiteY4" fmla="*/ 3812380 h 4441030"/>
              <a:gd name="connsiteX5" fmla="*/ 0 w 8637301"/>
              <a:gd name="connsiteY5" fmla="*/ 476250 h 444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7301" h="4441030">
                <a:moveTo>
                  <a:pt x="0" y="476250"/>
                </a:moveTo>
                <a:cubicBezTo>
                  <a:pt x="625475" y="104775"/>
                  <a:pt x="898525" y="0"/>
                  <a:pt x="1514475" y="0"/>
                </a:cubicBezTo>
                <a:cubicBezTo>
                  <a:pt x="3267075" y="133350"/>
                  <a:pt x="1854878" y="2887123"/>
                  <a:pt x="3493178" y="2972848"/>
                </a:cubicBezTo>
                <a:cubicBezTo>
                  <a:pt x="7496853" y="2243391"/>
                  <a:pt x="8015001" y="4084637"/>
                  <a:pt x="8637301" y="4441030"/>
                </a:cubicBezTo>
                <a:lnTo>
                  <a:pt x="0" y="3812380"/>
                </a:lnTo>
                <a:lnTo>
                  <a:pt x="0" y="476250"/>
                </a:lnTo>
                <a:close/>
              </a:path>
            </a:pathLst>
          </a:custGeom>
          <a:noFill/>
          <a:ln w="3175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a typeface="思源黑体 CN Light" panose="020B0300000000000000" pitchFamily="34" charset="-122"/>
              <a:cs typeface="+mn-cs"/>
            </a:endParaRPr>
          </a:p>
        </p:txBody>
      </p:sp>
      <p:sp>
        <p:nvSpPr>
          <p:cNvPr id="8" name="矩形 4">
            <a:extLst>
              <a:ext uri="{FF2B5EF4-FFF2-40B4-BE49-F238E27FC236}">
                <a16:creationId xmlns:a16="http://schemas.microsoft.com/office/drawing/2014/main" id="{7B216E53-5060-4B52-8176-4C03DE7C1507}"/>
              </a:ext>
            </a:extLst>
          </p:cNvPr>
          <p:cNvSpPr/>
          <p:nvPr/>
        </p:nvSpPr>
        <p:spPr>
          <a:xfrm>
            <a:off x="-14821" y="2838897"/>
            <a:ext cx="8291182" cy="4078632"/>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637301"/>
              <a:gd name="connsiteY0" fmla="*/ 476250 h 4441030"/>
              <a:gd name="connsiteX1" fmla="*/ 1514475 w 8637301"/>
              <a:gd name="connsiteY1" fmla="*/ 0 h 4441030"/>
              <a:gd name="connsiteX2" fmla="*/ 4067175 w 8637301"/>
              <a:gd name="connsiteY2" fmla="*/ 2943225 h 4441030"/>
              <a:gd name="connsiteX3" fmla="*/ 8637301 w 8637301"/>
              <a:gd name="connsiteY3" fmla="*/ 4441030 h 4441030"/>
              <a:gd name="connsiteX4" fmla="*/ 0 w 8637301"/>
              <a:gd name="connsiteY4" fmla="*/ 3812380 h 4441030"/>
              <a:gd name="connsiteX5" fmla="*/ 0 w 8637301"/>
              <a:gd name="connsiteY5" fmla="*/ 476250 h 4441030"/>
              <a:gd name="connsiteX0" fmla="*/ 0 w 8637301"/>
              <a:gd name="connsiteY0" fmla="*/ 476250 h 4441030"/>
              <a:gd name="connsiteX1" fmla="*/ 1514475 w 8637301"/>
              <a:gd name="connsiteY1" fmla="*/ 0 h 4441030"/>
              <a:gd name="connsiteX2" fmla="*/ 4067175 w 8637301"/>
              <a:gd name="connsiteY2" fmla="*/ 2943225 h 4441030"/>
              <a:gd name="connsiteX3" fmla="*/ 8637301 w 8637301"/>
              <a:gd name="connsiteY3" fmla="*/ 4441030 h 4441030"/>
              <a:gd name="connsiteX4" fmla="*/ 0 w 8637301"/>
              <a:gd name="connsiteY4" fmla="*/ 3812380 h 4441030"/>
              <a:gd name="connsiteX5" fmla="*/ 0 w 8637301"/>
              <a:gd name="connsiteY5" fmla="*/ 476250 h 444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7301" h="4441030">
                <a:moveTo>
                  <a:pt x="0" y="476250"/>
                </a:moveTo>
                <a:cubicBezTo>
                  <a:pt x="625475" y="104775"/>
                  <a:pt x="898525" y="0"/>
                  <a:pt x="1514475" y="0"/>
                </a:cubicBezTo>
                <a:cubicBezTo>
                  <a:pt x="3267075" y="133350"/>
                  <a:pt x="2401285" y="3136266"/>
                  <a:pt x="4067175" y="2943225"/>
                </a:cubicBezTo>
                <a:cubicBezTo>
                  <a:pt x="8070850" y="2213768"/>
                  <a:pt x="8015001" y="4084637"/>
                  <a:pt x="8637301" y="4441030"/>
                </a:cubicBezTo>
                <a:lnTo>
                  <a:pt x="0" y="3812380"/>
                </a:lnTo>
                <a:lnTo>
                  <a:pt x="0" y="476250"/>
                </a:lnTo>
                <a:close/>
              </a:path>
            </a:pathLst>
          </a:custGeom>
          <a:solidFill>
            <a:srgbClr val="52CBF2"/>
          </a:solidFill>
          <a:ln w="12700" cap="flat" cmpd="sng" algn="ctr">
            <a:noFill/>
            <a:prstDash val="solid"/>
            <a:miter lim="800000"/>
          </a:ln>
          <a:effectLst/>
        </p:spPr>
        <p:txBody>
          <a:bodyPr rtlCol="0" anchor="ctr"/>
          <a:lstStyle/>
          <a:p>
            <a:pPr algn="ctr"/>
            <a:endParaRPr lang="zh-CN" altLang="en-US" kern="0" dirty="0">
              <a:solidFill>
                <a:srgbClr val="FFFFFF"/>
              </a:solidFill>
              <a:latin typeface="思源黑体 CN Bold" panose="020B0800000000000000" pitchFamily="34" charset="-122"/>
              <a:ea typeface="思源黑体 CN Bold" panose="020B0800000000000000" pitchFamily="34" charset="-122"/>
            </a:endParaRPr>
          </a:p>
        </p:txBody>
      </p:sp>
      <p:sp>
        <p:nvSpPr>
          <p:cNvPr id="74" name="矩形 4">
            <a:extLst>
              <a:ext uri="{FF2B5EF4-FFF2-40B4-BE49-F238E27FC236}">
                <a16:creationId xmlns:a16="http://schemas.microsoft.com/office/drawing/2014/main" id="{64C29D23-173C-45AE-9FB5-25BCCE8A4864}"/>
              </a:ext>
            </a:extLst>
          </p:cNvPr>
          <p:cNvSpPr/>
          <p:nvPr/>
        </p:nvSpPr>
        <p:spPr>
          <a:xfrm>
            <a:off x="-2669" y="3285641"/>
            <a:ext cx="7895205" cy="3583079"/>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05946 h 3742076"/>
              <a:gd name="connsiteX1" fmla="*/ 1850377 w 8763000"/>
              <a:gd name="connsiteY1" fmla="*/ 0 h 3742076"/>
              <a:gd name="connsiteX2" fmla="*/ 4067175 w 8763000"/>
              <a:gd name="connsiteY2" fmla="*/ 2872921 h 3742076"/>
              <a:gd name="connsiteX3" fmla="*/ 8763000 w 8763000"/>
              <a:gd name="connsiteY3" fmla="*/ 3742076 h 3742076"/>
              <a:gd name="connsiteX4" fmla="*/ 0 w 8763000"/>
              <a:gd name="connsiteY4" fmla="*/ 3742076 h 3742076"/>
              <a:gd name="connsiteX5" fmla="*/ 0 w 8763000"/>
              <a:gd name="connsiteY5" fmla="*/ 405946 h 3742076"/>
              <a:gd name="connsiteX0" fmla="*/ 0 w 8763000"/>
              <a:gd name="connsiteY0" fmla="*/ 423171 h 3759301"/>
              <a:gd name="connsiteX1" fmla="*/ 1850377 w 8763000"/>
              <a:gd name="connsiteY1" fmla="*/ 17225 h 3759301"/>
              <a:gd name="connsiteX2" fmla="*/ 4067175 w 8763000"/>
              <a:gd name="connsiteY2" fmla="*/ 2890146 h 3759301"/>
              <a:gd name="connsiteX3" fmla="*/ 8763000 w 8763000"/>
              <a:gd name="connsiteY3" fmla="*/ 3759301 h 3759301"/>
              <a:gd name="connsiteX4" fmla="*/ 0 w 8763000"/>
              <a:gd name="connsiteY4" fmla="*/ 3759301 h 3759301"/>
              <a:gd name="connsiteX5" fmla="*/ 0 w 8763000"/>
              <a:gd name="connsiteY5" fmla="*/ 423171 h 3759301"/>
              <a:gd name="connsiteX0" fmla="*/ 0 w 8772330"/>
              <a:gd name="connsiteY0" fmla="*/ 641968 h 3749611"/>
              <a:gd name="connsiteX1" fmla="*/ 1859707 w 8772330"/>
              <a:gd name="connsiteY1" fmla="*/ 7535 h 3749611"/>
              <a:gd name="connsiteX2" fmla="*/ 4076505 w 8772330"/>
              <a:gd name="connsiteY2" fmla="*/ 2880456 h 3749611"/>
              <a:gd name="connsiteX3" fmla="*/ 8772330 w 8772330"/>
              <a:gd name="connsiteY3" fmla="*/ 3749611 h 3749611"/>
              <a:gd name="connsiteX4" fmla="*/ 9330 w 8772330"/>
              <a:gd name="connsiteY4" fmla="*/ 3749611 h 3749611"/>
              <a:gd name="connsiteX5" fmla="*/ 0 w 8772330"/>
              <a:gd name="connsiteY5" fmla="*/ 641968 h 374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2330" h="3749611">
                <a:moveTo>
                  <a:pt x="0" y="641968"/>
                </a:moveTo>
                <a:cubicBezTo>
                  <a:pt x="625475" y="270493"/>
                  <a:pt x="1215766" y="-53981"/>
                  <a:pt x="1859707" y="7535"/>
                </a:cubicBezTo>
                <a:cubicBezTo>
                  <a:pt x="3612307" y="140885"/>
                  <a:pt x="2522181" y="3067158"/>
                  <a:pt x="4076505" y="2880456"/>
                </a:cubicBezTo>
                <a:cubicBezTo>
                  <a:pt x="7594988" y="2309183"/>
                  <a:pt x="8150030" y="3393218"/>
                  <a:pt x="8772330" y="3749611"/>
                </a:cubicBezTo>
                <a:lnTo>
                  <a:pt x="9330" y="3749611"/>
                </a:lnTo>
                <a:lnTo>
                  <a:pt x="0" y="641968"/>
                </a:lnTo>
                <a:close/>
              </a:path>
            </a:pathLst>
          </a:cu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gradFill>
                <a:gsLst>
                  <a:gs pos="100000">
                    <a:srgbClr val="1C46F2"/>
                  </a:gs>
                  <a:gs pos="0">
                    <a:srgbClr val="00B0F0"/>
                  </a:gs>
                </a:gsLst>
                <a:lin ang="2700000" scaled="1"/>
              </a:gradFill>
              <a:latin typeface="思源黑体 CN Bold" panose="020B0800000000000000" pitchFamily="34" charset="-122"/>
              <a:ea typeface="思源黑体 CN Bold" panose="020B0800000000000000" pitchFamily="34" charset="-122"/>
            </a:endParaRPr>
          </a:p>
        </p:txBody>
      </p:sp>
      <p:pic>
        <p:nvPicPr>
          <p:cNvPr id="71" name="图片 70">
            <a:extLst>
              <a:ext uri="{FF2B5EF4-FFF2-40B4-BE49-F238E27FC236}">
                <a16:creationId xmlns:a16="http://schemas.microsoft.com/office/drawing/2014/main" id="{D8145FC9-FE6A-46AB-A532-DFF1CB1780A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1429722"/>
            <a:ext cx="5965370" cy="5428277"/>
          </a:xfrm>
          <a:prstGeom prst="rect">
            <a:avLst/>
          </a:prstGeom>
        </p:spPr>
      </p:pic>
      <p:sp>
        <p:nvSpPr>
          <p:cNvPr id="9" name="矩形 4">
            <a:extLst>
              <a:ext uri="{FF2B5EF4-FFF2-40B4-BE49-F238E27FC236}">
                <a16:creationId xmlns:a16="http://schemas.microsoft.com/office/drawing/2014/main" id="{8BDD518D-63E6-40F6-931A-EC4B884E09F4}"/>
              </a:ext>
            </a:extLst>
          </p:cNvPr>
          <p:cNvSpPr/>
          <p:nvPr/>
        </p:nvSpPr>
        <p:spPr>
          <a:xfrm>
            <a:off x="-25399" y="4577735"/>
            <a:ext cx="5054600" cy="2293928"/>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05946 h 3742076"/>
              <a:gd name="connsiteX1" fmla="*/ 1850377 w 8763000"/>
              <a:gd name="connsiteY1" fmla="*/ 0 h 3742076"/>
              <a:gd name="connsiteX2" fmla="*/ 4067175 w 8763000"/>
              <a:gd name="connsiteY2" fmla="*/ 2872921 h 3742076"/>
              <a:gd name="connsiteX3" fmla="*/ 8763000 w 8763000"/>
              <a:gd name="connsiteY3" fmla="*/ 3742076 h 3742076"/>
              <a:gd name="connsiteX4" fmla="*/ 0 w 8763000"/>
              <a:gd name="connsiteY4" fmla="*/ 3742076 h 3742076"/>
              <a:gd name="connsiteX5" fmla="*/ 0 w 8763000"/>
              <a:gd name="connsiteY5" fmla="*/ 405946 h 3742076"/>
              <a:gd name="connsiteX0" fmla="*/ 0 w 8763000"/>
              <a:gd name="connsiteY0" fmla="*/ 423171 h 3759301"/>
              <a:gd name="connsiteX1" fmla="*/ 1850377 w 8763000"/>
              <a:gd name="connsiteY1" fmla="*/ 17225 h 3759301"/>
              <a:gd name="connsiteX2" fmla="*/ 4067175 w 8763000"/>
              <a:gd name="connsiteY2" fmla="*/ 2890146 h 3759301"/>
              <a:gd name="connsiteX3" fmla="*/ 8763000 w 8763000"/>
              <a:gd name="connsiteY3" fmla="*/ 3759301 h 3759301"/>
              <a:gd name="connsiteX4" fmla="*/ 0 w 8763000"/>
              <a:gd name="connsiteY4" fmla="*/ 3759301 h 3759301"/>
              <a:gd name="connsiteX5" fmla="*/ 0 w 8763000"/>
              <a:gd name="connsiteY5" fmla="*/ 423171 h 3759301"/>
              <a:gd name="connsiteX0" fmla="*/ 0 w 8772330"/>
              <a:gd name="connsiteY0" fmla="*/ 641968 h 3749611"/>
              <a:gd name="connsiteX1" fmla="*/ 1859707 w 8772330"/>
              <a:gd name="connsiteY1" fmla="*/ 7535 h 3749611"/>
              <a:gd name="connsiteX2" fmla="*/ 4076505 w 8772330"/>
              <a:gd name="connsiteY2" fmla="*/ 2880456 h 3749611"/>
              <a:gd name="connsiteX3" fmla="*/ 8772330 w 8772330"/>
              <a:gd name="connsiteY3" fmla="*/ 3749611 h 3749611"/>
              <a:gd name="connsiteX4" fmla="*/ 9330 w 8772330"/>
              <a:gd name="connsiteY4" fmla="*/ 3749611 h 3749611"/>
              <a:gd name="connsiteX5" fmla="*/ 0 w 8772330"/>
              <a:gd name="connsiteY5" fmla="*/ 641968 h 374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2330" h="3749611">
                <a:moveTo>
                  <a:pt x="0" y="641968"/>
                </a:moveTo>
                <a:cubicBezTo>
                  <a:pt x="625475" y="270493"/>
                  <a:pt x="1215766" y="-53981"/>
                  <a:pt x="1859707" y="7535"/>
                </a:cubicBezTo>
                <a:cubicBezTo>
                  <a:pt x="3612307" y="140885"/>
                  <a:pt x="2522181" y="3067158"/>
                  <a:pt x="4076505" y="2880456"/>
                </a:cubicBezTo>
                <a:cubicBezTo>
                  <a:pt x="7594988" y="2309183"/>
                  <a:pt x="8150030" y="3393218"/>
                  <a:pt x="8772330" y="3749611"/>
                </a:cubicBezTo>
                <a:lnTo>
                  <a:pt x="9330" y="3749611"/>
                </a:lnTo>
                <a:lnTo>
                  <a:pt x="0" y="641968"/>
                </a:lnTo>
                <a:close/>
              </a:path>
            </a:pathLst>
          </a:custGeom>
          <a:gradFill flip="none" rotWithShape="0">
            <a:gsLst>
              <a:gs pos="95000">
                <a:srgbClr val="1C46F2"/>
              </a:gs>
              <a:gs pos="400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gradFill>
                <a:gsLst>
                  <a:gs pos="100000">
                    <a:srgbClr val="1C46F2"/>
                  </a:gs>
                  <a:gs pos="0">
                    <a:srgbClr val="00B0F0"/>
                  </a:gs>
                </a:gsLst>
                <a:lin ang="2700000" scaled="1"/>
              </a:gradFill>
              <a:latin typeface="思源黑体 CN Bold" panose="020B0800000000000000" pitchFamily="34" charset="-122"/>
              <a:ea typeface="思源黑体 CN Bold" panose="020B0800000000000000" pitchFamily="34" charset="-122"/>
            </a:endParaRPr>
          </a:p>
        </p:txBody>
      </p:sp>
      <p:grpSp>
        <p:nvGrpSpPr>
          <p:cNvPr id="10" name="组合 9">
            <a:extLst>
              <a:ext uri="{FF2B5EF4-FFF2-40B4-BE49-F238E27FC236}">
                <a16:creationId xmlns:a16="http://schemas.microsoft.com/office/drawing/2014/main" id="{12C35D24-0A41-4F47-B71B-6208BD133EEE}"/>
              </a:ext>
            </a:extLst>
          </p:cNvPr>
          <p:cNvGrpSpPr/>
          <p:nvPr/>
        </p:nvGrpSpPr>
        <p:grpSpPr>
          <a:xfrm>
            <a:off x="662828" y="5359400"/>
            <a:ext cx="1318674" cy="661035"/>
            <a:chOff x="457957" y="5356834"/>
            <a:chExt cx="2149180" cy="1069768"/>
          </a:xfrm>
        </p:grpSpPr>
        <p:grpSp>
          <p:nvGrpSpPr>
            <p:cNvPr id="11" name="组合 10">
              <a:extLst>
                <a:ext uri="{FF2B5EF4-FFF2-40B4-BE49-F238E27FC236}">
                  <a16:creationId xmlns:a16="http://schemas.microsoft.com/office/drawing/2014/main" id="{7B21B155-F452-451A-993F-EC16F965B6F1}"/>
                </a:ext>
              </a:extLst>
            </p:cNvPr>
            <p:cNvGrpSpPr/>
            <p:nvPr/>
          </p:nvGrpSpPr>
          <p:grpSpPr>
            <a:xfrm>
              <a:off x="457957" y="5356834"/>
              <a:ext cx="2149180" cy="99733"/>
              <a:chOff x="457957" y="5356834"/>
              <a:chExt cx="2149180" cy="99733"/>
            </a:xfrm>
          </p:grpSpPr>
          <p:sp>
            <p:nvSpPr>
              <p:cNvPr id="45" name="椭圆 44">
                <a:extLst>
                  <a:ext uri="{FF2B5EF4-FFF2-40B4-BE49-F238E27FC236}">
                    <a16:creationId xmlns:a16="http://schemas.microsoft.com/office/drawing/2014/main" id="{060DD87D-7690-4D32-AEB6-EB6A43346E66}"/>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6" name="椭圆 45">
                <a:extLst>
                  <a:ext uri="{FF2B5EF4-FFF2-40B4-BE49-F238E27FC236}">
                    <a16:creationId xmlns:a16="http://schemas.microsoft.com/office/drawing/2014/main" id="{979D7AA9-7C6A-4422-8EDB-708C13F32C3E}"/>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7" name="椭圆 46">
                <a:extLst>
                  <a:ext uri="{FF2B5EF4-FFF2-40B4-BE49-F238E27FC236}">
                    <a16:creationId xmlns:a16="http://schemas.microsoft.com/office/drawing/2014/main" id="{BF663400-31DB-4B6D-A4FE-010E21D83AAA}"/>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8" name="椭圆 47">
                <a:extLst>
                  <a:ext uri="{FF2B5EF4-FFF2-40B4-BE49-F238E27FC236}">
                    <a16:creationId xmlns:a16="http://schemas.microsoft.com/office/drawing/2014/main" id="{9ED9B735-A7C6-4394-9146-30AA5379AC83}"/>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9" name="椭圆 48">
                <a:extLst>
                  <a:ext uri="{FF2B5EF4-FFF2-40B4-BE49-F238E27FC236}">
                    <a16:creationId xmlns:a16="http://schemas.microsoft.com/office/drawing/2014/main" id="{333A6097-8DC5-47FA-B225-17617624AF38}"/>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0" name="椭圆 49">
                <a:extLst>
                  <a:ext uri="{FF2B5EF4-FFF2-40B4-BE49-F238E27FC236}">
                    <a16:creationId xmlns:a16="http://schemas.microsoft.com/office/drawing/2014/main" id="{4F93044D-C201-4E0B-9E25-1FA76605CD94}"/>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1" name="椭圆 50">
                <a:extLst>
                  <a:ext uri="{FF2B5EF4-FFF2-40B4-BE49-F238E27FC236}">
                    <a16:creationId xmlns:a16="http://schemas.microsoft.com/office/drawing/2014/main" id="{F5FAA24A-F02B-48F1-BB71-B67DAB33EA96}"/>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2" name="椭圆 51">
                <a:extLst>
                  <a:ext uri="{FF2B5EF4-FFF2-40B4-BE49-F238E27FC236}">
                    <a16:creationId xmlns:a16="http://schemas.microsoft.com/office/drawing/2014/main" id="{D2CA4979-DA54-43D3-98E2-C091A23A9C13}"/>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3" name="椭圆 52">
                <a:extLst>
                  <a:ext uri="{FF2B5EF4-FFF2-40B4-BE49-F238E27FC236}">
                    <a16:creationId xmlns:a16="http://schemas.microsoft.com/office/drawing/2014/main" id="{54921D80-D37B-4C57-8895-A204245A9813}"/>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4" name="椭圆 53">
                <a:extLst>
                  <a:ext uri="{FF2B5EF4-FFF2-40B4-BE49-F238E27FC236}">
                    <a16:creationId xmlns:a16="http://schemas.microsoft.com/office/drawing/2014/main" id="{D1FBDE3A-3FD4-4B71-9163-155F21BF0326}"/>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nvGrpSpPr>
            <p:cNvPr id="12" name="组合 11">
              <a:extLst>
                <a:ext uri="{FF2B5EF4-FFF2-40B4-BE49-F238E27FC236}">
                  <a16:creationId xmlns:a16="http://schemas.microsoft.com/office/drawing/2014/main" id="{C2FAF639-AEC4-499E-A122-216FE6FAE816}"/>
                </a:ext>
              </a:extLst>
            </p:cNvPr>
            <p:cNvGrpSpPr/>
            <p:nvPr/>
          </p:nvGrpSpPr>
          <p:grpSpPr>
            <a:xfrm>
              <a:off x="457957" y="5680179"/>
              <a:ext cx="2149180" cy="99733"/>
              <a:chOff x="457957" y="5356834"/>
              <a:chExt cx="2149180" cy="99733"/>
            </a:xfrm>
          </p:grpSpPr>
          <p:sp>
            <p:nvSpPr>
              <p:cNvPr id="35" name="椭圆 34">
                <a:extLst>
                  <a:ext uri="{FF2B5EF4-FFF2-40B4-BE49-F238E27FC236}">
                    <a16:creationId xmlns:a16="http://schemas.microsoft.com/office/drawing/2014/main" id="{19FD812A-2E6C-4889-95C0-AE8642B032B9}"/>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6" name="椭圆 35">
                <a:extLst>
                  <a:ext uri="{FF2B5EF4-FFF2-40B4-BE49-F238E27FC236}">
                    <a16:creationId xmlns:a16="http://schemas.microsoft.com/office/drawing/2014/main" id="{32EC4DD0-6279-40D9-A3D3-FB0935664FA4}"/>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7" name="椭圆 36">
                <a:extLst>
                  <a:ext uri="{FF2B5EF4-FFF2-40B4-BE49-F238E27FC236}">
                    <a16:creationId xmlns:a16="http://schemas.microsoft.com/office/drawing/2014/main" id="{16EFA5C6-F801-4F71-AF3B-F68C2BFE14C4}"/>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8" name="椭圆 37">
                <a:extLst>
                  <a:ext uri="{FF2B5EF4-FFF2-40B4-BE49-F238E27FC236}">
                    <a16:creationId xmlns:a16="http://schemas.microsoft.com/office/drawing/2014/main" id="{E7808001-8CC0-4CE5-825A-BE42B5F34EBD}"/>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9" name="椭圆 38">
                <a:extLst>
                  <a:ext uri="{FF2B5EF4-FFF2-40B4-BE49-F238E27FC236}">
                    <a16:creationId xmlns:a16="http://schemas.microsoft.com/office/drawing/2014/main" id="{73AFFEB8-739A-4D01-8D44-6385B331F6A9}"/>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0" name="椭圆 39">
                <a:extLst>
                  <a:ext uri="{FF2B5EF4-FFF2-40B4-BE49-F238E27FC236}">
                    <a16:creationId xmlns:a16="http://schemas.microsoft.com/office/drawing/2014/main" id="{37D92BFF-4922-49F8-BBDF-29617562A624}"/>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1" name="椭圆 40">
                <a:extLst>
                  <a:ext uri="{FF2B5EF4-FFF2-40B4-BE49-F238E27FC236}">
                    <a16:creationId xmlns:a16="http://schemas.microsoft.com/office/drawing/2014/main" id="{02494A2D-0679-4E60-A1D5-4142F3D874CE}"/>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2" name="椭圆 41">
                <a:extLst>
                  <a:ext uri="{FF2B5EF4-FFF2-40B4-BE49-F238E27FC236}">
                    <a16:creationId xmlns:a16="http://schemas.microsoft.com/office/drawing/2014/main" id="{C3B00B1F-1ACA-40FD-B5D2-84F11CF85682}"/>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3" name="椭圆 42">
                <a:extLst>
                  <a:ext uri="{FF2B5EF4-FFF2-40B4-BE49-F238E27FC236}">
                    <a16:creationId xmlns:a16="http://schemas.microsoft.com/office/drawing/2014/main" id="{5885B272-97D1-4639-AB3E-8F82FA841529}"/>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4" name="椭圆 43">
                <a:extLst>
                  <a:ext uri="{FF2B5EF4-FFF2-40B4-BE49-F238E27FC236}">
                    <a16:creationId xmlns:a16="http://schemas.microsoft.com/office/drawing/2014/main" id="{2ADAFEF6-3EFB-426C-92E5-0A9F9FA4EAD0}"/>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nvGrpSpPr>
            <p:cNvPr id="13" name="组合 12">
              <a:extLst>
                <a:ext uri="{FF2B5EF4-FFF2-40B4-BE49-F238E27FC236}">
                  <a16:creationId xmlns:a16="http://schemas.microsoft.com/office/drawing/2014/main" id="{9A2CFC1C-6D97-4614-B5EB-96B4258C0D36}"/>
                </a:ext>
              </a:extLst>
            </p:cNvPr>
            <p:cNvGrpSpPr/>
            <p:nvPr/>
          </p:nvGrpSpPr>
          <p:grpSpPr>
            <a:xfrm>
              <a:off x="457957" y="6003524"/>
              <a:ext cx="2149180" cy="99733"/>
              <a:chOff x="457957" y="5356834"/>
              <a:chExt cx="2149180" cy="99733"/>
            </a:xfrm>
          </p:grpSpPr>
          <p:sp>
            <p:nvSpPr>
              <p:cNvPr id="25" name="椭圆 24">
                <a:extLst>
                  <a:ext uri="{FF2B5EF4-FFF2-40B4-BE49-F238E27FC236}">
                    <a16:creationId xmlns:a16="http://schemas.microsoft.com/office/drawing/2014/main" id="{4F773A99-B2D6-4229-9B2B-23C6CE030FFB}"/>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6" name="椭圆 25">
                <a:extLst>
                  <a:ext uri="{FF2B5EF4-FFF2-40B4-BE49-F238E27FC236}">
                    <a16:creationId xmlns:a16="http://schemas.microsoft.com/office/drawing/2014/main" id="{C557CCA0-A1F9-4E48-AF58-E048C522F45E}"/>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7" name="椭圆 26">
                <a:extLst>
                  <a:ext uri="{FF2B5EF4-FFF2-40B4-BE49-F238E27FC236}">
                    <a16:creationId xmlns:a16="http://schemas.microsoft.com/office/drawing/2014/main" id="{3C4D6503-A444-4B5F-A4FC-16211709E86F}"/>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8" name="椭圆 27">
                <a:extLst>
                  <a:ext uri="{FF2B5EF4-FFF2-40B4-BE49-F238E27FC236}">
                    <a16:creationId xmlns:a16="http://schemas.microsoft.com/office/drawing/2014/main" id="{04969574-CE4D-4C03-9E25-EC55D3035C85}"/>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9" name="椭圆 28">
                <a:extLst>
                  <a:ext uri="{FF2B5EF4-FFF2-40B4-BE49-F238E27FC236}">
                    <a16:creationId xmlns:a16="http://schemas.microsoft.com/office/drawing/2014/main" id="{77CF60B4-3EC0-4B30-8C56-63BF80CFA864}"/>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0" name="椭圆 29">
                <a:extLst>
                  <a:ext uri="{FF2B5EF4-FFF2-40B4-BE49-F238E27FC236}">
                    <a16:creationId xmlns:a16="http://schemas.microsoft.com/office/drawing/2014/main" id="{1B90E9A6-E755-4E0B-A567-8AB522B3F1BE}"/>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1" name="椭圆 30">
                <a:extLst>
                  <a:ext uri="{FF2B5EF4-FFF2-40B4-BE49-F238E27FC236}">
                    <a16:creationId xmlns:a16="http://schemas.microsoft.com/office/drawing/2014/main" id="{428356E4-9066-4BB5-9AD9-D6D3F99A47A7}"/>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2" name="椭圆 31">
                <a:extLst>
                  <a:ext uri="{FF2B5EF4-FFF2-40B4-BE49-F238E27FC236}">
                    <a16:creationId xmlns:a16="http://schemas.microsoft.com/office/drawing/2014/main" id="{8CB1CE0E-0C57-4C94-92E1-5103141AA621}"/>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3" name="椭圆 32">
                <a:extLst>
                  <a:ext uri="{FF2B5EF4-FFF2-40B4-BE49-F238E27FC236}">
                    <a16:creationId xmlns:a16="http://schemas.microsoft.com/office/drawing/2014/main" id="{474E1C87-B04F-4E9C-8BBF-D72734AEBA1B}"/>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4" name="椭圆 33">
                <a:extLst>
                  <a:ext uri="{FF2B5EF4-FFF2-40B4-BE49-F238E27FC236}">
                    <a16:creationId xmlns:a16="http://schemas.microsoft.com/office/drawing/2014/main" id="{7F8DB561-3FFA-4EED-9D39-7CA78B87DCA2}"/>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nvGrpSpPr>
            <p:cNvPr id="14" name="组合 13">
              <a:extLst>
                <a:ext uri="{FF2B5EF4-FFF2-40B4-BE49-F238E27FC236}">
                  <a16:creationId xmlns:a16="http://schemas.microsoft.com/office/drawing/2014/main" id="{E71115C4-E533-4435-A446-56ABA8E006CF}"/>
                </a:ext>
              </a:extLst>
            </p:cNvPr>
            <p:cNvGrpSpPr/>
            <p:nvPr/>
          </p:nvGrpSpPr>
          <p:grpSpPr>
            <a:xfrm>
              <a:off x="457957" y="6326869"/>
              <a:ext cx="2149180" cy="99733"/>
              <a:chOff x="457957" y="5356834"/>
              <a:chExt cx="2149180" cy="99733"/>
            </a:xfrm>
          </p:grpSpPr>
          <p:sp>
            <p:nvSpPr>
              <p:cNvPr id="15" name="椭圆 14">
                <a:extLst>
                  <a:ext uri="{FF2B5EF4-FFF2-40B4-BE49-F238E27FC236}">
                    <a16:creationId xmlns:a16="http://schemas.microsoft.com/office/drawing/2014/main" id="{B6CB1C49-0E33-4BF5-8FBA-66B3F4BBC86B}"/>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6" name="椭圆 15">
                <a:extLst>
                  <a:ext uri="{FF2B5EF4-FFF2-40B4-BE49-F238E27FC236}">
                    <a16:creationId xmlns:a16="http://schemas.microsoft.com/office/drawing/2014/main" id="{23EC23FD-7ACB-4E4F-9972-4ECD35D166C1}"/>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7" name="椭圆 16">
                <a:extLst>
                  <a:ext uri="{FF2B5EF4-FFF2-40B4-BE49-F238E27FC236}">
                    <a16:creationId xmlns:a16="http://schemas.microsoft.com/office/drawing/2014/main" id="{98BCDCCA-4CF0-4CBE-9C39-5152003C3172}"/>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8" name="椭圆 17">
                <a:extLst>
                  <a:ext uri="{FF2B5EF4-FFF2-40B4-BE49-F238E27FC236}">
                    <a16:creationId xmlns:a16="http://schemas.microsoft.com/office/drawing/2014/main" id="{DC30E654-8C55-4CAC-8737-CDA6AC4D32ED}"/>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9" name="椭圆 18">
                <a:extLst>
                  <a:ext uri="{FF2B5EF4-FFF2-40B4-BE49-F238E27FC236}">
                    <a16:creationId xmlns:a16="http://schemas.microsoft.com/office/drawing/2014/main" id="{3D7F05F3-458B-48AF-942D-1234AC0A6813}"/>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0" name="椭圆 19">
                <a:extLst>
                  <a:ext uri="{FF2B5EF4-FFF2-40B4-BE49-F238E27FC236}">
                    <a16:creationId xmlns:a16="http://schemas.microsoft.com/office/drawing/2014/main" id="{FD795B2A-B885-43F3-BB9F-DF8348DF40D0}"/>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1" name="椭圆 20">
                <a:extLst>
                  <a:ext uri="{FF2B5EF4-FFF2-40B4-BE49-F238E27FC236}">
                    <a16:creationId xmlns:a16="http://schemas.microsoft.com/office/drawing/2014/main" id="{7D051D67-07CA-430A-985A-36C0EEB61E97}"/>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2" name="椭圆 21">
                <a:extLst>
                  <a:ext uri="{FF2B5EF4-FFF2-40B4-BE49-F238E27FC236}">
                    <a16:creationId xmlns:a16="http://schemas.microsoft.com/office/drawing/2014/main" id="{E18FC307-BA1E-4DEB-AA98-BB322759FC43}"/>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3" name="椭圆 22">
                <a:extLst>
                  <a:ext uri="{FF2B5EF4-FFF2-40B4-BE49-F238E27FC236}">
                    <a16:creationId xmlns:a16="http://schemas.microsoft.com/office/drawing/2014/main" id="{34DE9D27-5570-4BF0-9D64-F7FBE1498E70}"/>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4" name="椭圆 23">
                <a:extLst>
                  <a:ext uri="{FF2B5EF4-FFF2-40B4-BE49-F238E27FC236}">
                    <a16:creationId xmlns:a16="http://schemas.microsoft.com/office/drawing/2014/main" id="{E48C29B6-CA63-4B73-B364-EDEBB74D56F6}"/>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sp>
        <p:nvSpPr>
          <p:cNvPr id="66" name="椭圆 6">
            <a:extLst>
              <a:ext uri="{FF2B5EF4-FFF2-40B4-BE49-F238E27FC236}">
                <a16:creationId xmlns:a16="http://schemas.microsoft.com/office/drawing/2014/main" id="{99FEF9A2-B1C8-4346-8B8F-381668CEEA2B}"/>
              </a:ext>
            </a:extLst>
          </p:cNvPr>
          <p:cNvSpPr/>
          <p:nvPr/>
        </p:nvSpPr>
        <p:spPr>
          <a:xfrm>
            <a:off x="9756081" y="-1117601"/>
            <a:ext cx="2951083" cy="2342982"/>
          </a:xfrm>
          <a:custGeom>
            <a:avLst/>
            <a:gdLst>
              <a:gd name="connsiteX0" fmla="*/ 0 w 3204754"/>
              <a:gd name="connsiteY0" fmla="*/ 1052286 h 2104572"/>
              <a:gd name="connsiteX1" fmla="*/ 1602377 w 3204754"/>
              <a:gd name="connsiteY1" fmla="*/ 0 h 2104572"/>
              <a:gd name="connsiteX2" fmla="*/ 3204754 w 3204754"/>
              <a:gd name="connsiteY2" fmla="*/ 1052286 h 2104572"/>
              <a:gd name="connsiteX3" fmla="*/ 1602377 w 3204754"/>
              <a:gd name="connsiteY3" fmla="*/ 2104572 h 2104572"/>
              <a:gd name="connsiteX4" fmla="*/ 0 w 3204754"/>
              <a:gd name="connsiteY4" fmla="*/ 1052286 h 2104572"/>
              <a:gd name="connsiteX0" fmla="*/ 0 w 3204754"/>
              <a:gd name="connsiteY0" fmla="*/ 1052286 h 2342982"/>
              <a:gd name="connsiteX1" fmla="*/ 1602377 w 3204754"/>
              <a:gd name="connsiteY1" fmla="*/ 0 h 2342982"/>
              <a:gd name="connsiteX2" fmla="*/ 3204754 w 3204754"/>
              <a:gd name="connsiteY2" fmla="*/ 1052286 h 2342982"/>
              <a:gd name="connsiteX3" fmla="*/ 1602377 w 3204754"/>
              <a:gd name="connsiteY3" fmla="*/ 2104572 h 2342982"/>
              <a:gd name="connsiteX4" fmla="*/ 0 w 3204754"/>
              <a:gd name="connsiteY4" fmla="*/ 1052286 h 2342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4754" h="2342982">
                <a:moveTo>
                  <a:pt x="0" y="1052286"/>
                </a:moveTo>
                <a:cubicBezTo>
                  <a:pt x="0" y="471124"/>
                  <a:pt x="717409" y="0"/>
                  <a:pt x="1602377" y="0"/>
                </a:cubicBezTo>
                <a:cubicBezTo>
                  <a:pt x="2487345" y="0"/>
                  <a:pt x="3204754" y="471124"/>
                  <a:pt x="3204754" y="1052286"/>
                </a:cubicBezTo>
                <a:cubicBezTo>
                  <a:pt x="3204754" y="1633448"/>
                  <a:pt x="2174925" y="2858952"/>
                  <a:pt x="1602377" y="2104572"/>
                </a:cubicBezTo>
                <a:cubicBezTo>
                  <a:pt x="1029829" y="1350192"/>
                  <a:pt x="0" y="1633448"/>
                  <a:pt x="0" y="1052286"/>
                </a:cubicBezTo>
                <a:close/>
              </a:path>
            </a:pathLst>
          </a:custGeom>
          <a:noFill/>
          <a:ln w="22225"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a typeface="思源黑体 CN Light" panose="020B0300000000000000" pitchFamily="34" charset="-122"/>
              <a:cs typeface="+mn-cs"/>
            </a:endParaRPr>
          </a:p>
        </p:txBody>
      </p:sp>
      <p:sp>
        <p:nvSpPr>
          <p:cNvPr id="67" name="椭圆 6">
            <a:extLst>
              <a:ext uri="{FF2B5EF4-FFF2-40B4-BE49-F238E27FC236}">
                <a16:creationId xmlns:a16="http://schemas.microsoft.com/office/drawing/2014/main" id="{5B03CA7C-5F30-4167-9E6D-F5093A40B6EC}"/>
              </a:ext>
            </a:extLst>
          </p:cNvPr>
          <p:cNvSpPr/>
          <p:nvPr/>
        </p:nvSpPr>
        <p:spPr>
          <a:xfrm>
            <a:off x="10185716" y="-1117601"/>
            <a:ext cx="2951083" cy="2342982"/>
          </a:xfrm>
          <a:custGeom>
            <a:avLst/>
            <a:gdLst>
              <a:gd name="connsiteX0" fmla="*/ 0 w 3204754"/>
              <a:gd name="connsiteY0" fmla="*/ 1052286 h 2104572"/>
              <a:gd name="connsiteX1" fmla="*/ 1602377 w 3204754"/>
              <a:gd name="connsiteY1" fmla="*/ 0 h 2104572"/>
              <a:gd name="connsiteX2" fmla="*/ 3204754 w 3204754"/>
              <a:gd name="connsiteY2" fmla="*/ 1052286 h 2104572"/>
              <a:gd name="connsiteX3" fmla="*/ 1602377 w 3204754"/>
              <a:gd name="connsiteY3" fmla="*/ 2104572 h 2104572"/>
              <a:gd name="connsiteX4" fmla="*/ 0 w 3204754"/>
              <a:gd name="connsiteY4" fmla="*/ 1052286 h 2104572"/>
              <a:gd name="connsiteX0" fmla="*/ 0 w 3204754"/>
              <a:gd name="connsiteY0" fmla="*/ 1052286 h 2342982"/>
              <a:gd name="connsiteX1" fmla="*/ 1602377 w 3204754"/>
              <a:gd name="connsiteY1" fmla="*/ 0 h 2342982"/>
              <a:gd name="connsiteX2" fmla="*/ 3204754 w 3204754"/>
              <a:gd name="connsiteY2" fmla="*/ 1052286 h 2342982"/>
              <a:gd name="connsiteX3" fmla="*/ 1602377 w 3204754"/>
              <a:gd name="connsiteY3" fmla="*/ 2104572 h 2342982"/>
              <a:gd name="connsiteX4" fmla="*/ 0 w 3204754"/>
              <a:gd name="connsiteY4" fmla="*/ 1052286 h 2342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4754" h="2342982">
                <a:moveTo>
                  <a:pt x="0" y="1052286"/>
                </a:moveTo>
                <a:cubicBezTo>
                  <a:pt x="0" y="471124"/>
                  <a:pt x="717409" y="0"/>
                  <a:pt x="1602377" y="0"/>
                </a:cubicBezTo>
                <a:cubicBezTo>
                  <a:pt x="2487345" y="0"/>
                  <a:pt x="3204754" y="471124"/>
                  <a:pt x="3204754" y="1052286"/>
                </a:cubicBezTo>
                <a:cubicBezTo>
                  <a:pt x="3204754" y="1633448"/>
                  <a:pt x="2174925" y="2858952"/>
                  <a:pt x="1602377" y="2104572"/>
                </a:cubicBezTo>
                <a:cubicBezTo>
                  <a:pt x="1029829" y="1350192"/>
                  <a:pt x="0" y="1633448"/>
                  <a:pt x="0" y="1052286"/>
                </a:cubicBezTo>
                <a:close/>
              </a:path>
            </a:pathLst>
          </a:custGeom>
          <a:solidFill>
            <a:srgbClr val="52CBF2"/>
          </a:solidFill>
          <a:ln w="12700" cap="flat" cmpd="sng" algn="ctr">
            <a:noFill/>
            <a:prstDash val="solid"/>
            <a:miter lim="800000"/>
          </a:ln>
          <a:effectLst/>
        </p:spPr>
        <p:txBody>
          <a:bodyPr rtlCol="0" anchor="ctr"/>
          <a:lstStyle/>
          <a:p>
            <a:pPr algn="ctr"/>
            <a:endParaRPr lang="zh-CN" altLang="en-US" kern="0" dirty="0">
              <a:solidFill>
                <a:srgbClr val="FFFFFF"/>
              </a:solidFill>
              <a:latin typeface="思源黑体 CN Bold" panose="020B0800000000000000" pitchFamily="34" charset="-122"/>
              <a:ea typeface="思源黑体 CN Bold" panose="020B0800000000000000" pitchFamily="34" charset="-122"/>
            </a:endParaRPr>
          </a:p>
        </p:txBody>
      </p:sp>
      <p:sp>
        <p:nvSpPr>
          <p:cNvPr id="68" name="椭圆 6">
            <a:extLst>
              <a:ext uri="{FF2B5EF4-FFF2-40B4-BE49-F238E27FC236}">
                <a16:creationId xmlns:a16="http://schemas.microsoft.com/office/drawing/2014/main" id="{F369D1AD-48CB-41E1-99CC-F67A98539C9B}"/>
              </a:ext>
            </a:extLst>
          </p:cNvPr>
          <p:cNvSpPr/>
          <p:nvPr/>
        </p:nvSpPr>
        <p:spPr>
          <a:xfrm>
            <a:off x="9629246" y="-1282701"/>
            <a:ext cx="3204754" cy="2342982"/>
          </a:xfrm>
          <a:custGeom>
            <a:avLst/>
            <a:gdLst>
              <a:gd name="connsiteX0" fmla="*/ 0 w 3204754"/>
              <a:gd name="connsiteY0" fmla="*/ 1052286 h 2104572"/>
              <a:gd name="connsiteX1" fmla="*/ 1602377 w 3204754"/>
              <a:gd name="connsiteY1" fmla="*/ 0 h 2104572"/>
              <a:gd name="connsiteX2" fmla="*/ 3204754 w 3204754"/>
              <a:gd name="connsiteY2" fmla="*/ 1052286 h 2104572"/>
              <a:gd name="connsiteX3" fmla="*/ 1602377 w 3204754"/>
              <a:gd name="connsiteY3" fmla="*/ 2104572 h 2104572"/>
              <a:gd name="connsiteX4" fmla="*/ 0 w 3204754"/>
              <a:gd name="connsiteY4" fmla="*/ 1052286 h 2104572"/>
              <a:gd name="connsiteX0" fmla="*/ 0 w 3204754"/>
              <a:gd name="connsiteY0" fmla="*/ 1052286 h 2342982"/>
              <a:gd name="connsiteX1" fmla="*/ 1602377 w 3204754"/>
              <a:gd name="connsiteY1" fmla="*/ 0 h 2342982"/>
              <a:gd name="connsiteX2" fmla="*/ 3204754 w 3204754"/>
              <a:gd name="connsiteY2" fmla="*/ 1052286 h 2342982"/>
              <a:gd name="connsiteX3" fmla="*/ 1602377 w 3204754"/>
              <a:gd name="connsiteY3" fmla="*/ 2104572 h 2342982"/>
              <a:gd name="connsiteX4" fmla="*/ 0 w 3204754"/>
              <a:gd name="connsiteY4" fmla="*/ 1052286 h 2342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4754" h="2342982">
                <a:moveTo>
                  <a:pt x="0" y="1052286"/>
                </a:moveTo>
                <a:cubicBezTo>
                  <a:pt x="0" y="471124"/>
                  <a:pt x="717409" y="0"/>
                  <a:pt x="1602377" y="0"/>
                </a:cubicBezTo>
                <a:cubicBezTo>
                  <a:pt x="2487345" y="0"/>
                  <a:pt x="3204754" y="471124"/>
                  <a:pt x="3204754" y="1052286"/>
                </a:cubicBezTo>
                <a:cubicBezTo>
                  <a:pt x="3204754" y="1633448"/>
                  <a:pt x="2174925" y="2858952"/>
                  <a:pt x="1602377" y="2104572"/>
                </a:cubicBezTo>
                <a:cubicBezTo>
                  <a:pt x="1029829" y="1350192"/>
                  <a:pt x="0" y="1633448"/>
                  <a:pt x="0" y="1052286"/>
                </a:cubicBezTo>
                <a:close/>
              </a:path>
            </a:pathLst>
          </a:custGeom>
          <a:gradFill flip="none" rotWithShape="0">
            <a:gsLst>
              <a:gs pos="95000">
                <a:srgbClr val="1C46F2"/>
              </a:gs>
              <a:gs pos="400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gradFill>
                <a:gsLst>
                  <a:gs pos="100000">
                    <a:srgbClr val="1C46F2"/>
                  </a:gs>
                  <a:gs pos="0">
                    <a:srgbClr val="00B0F0"/>
                  </a:gs>
                </a:gsLst>
                <a:lin ang="2700000" scaled="1"/>
              </a:gradFill>
              <a:latin typeface="思源黑体 CN Bold" panose="020B0800000000000000" pitchFamily="34" charset="-122"/>
              <a:ea typeface="思源黑体 CN Bold" panose="020B0800000000000000" pitchFamily="34" charset="-122"/>
            </a:endParaRPr>
          </a:p>
        </p:txBody>
      </p:sp>
      <p:sp>
        <p:nvSpPr>
          <p:cNvPr id="85" name="矩形: 圆角 29">
            <a:extLst>
              <a:ext uri="{FF2B5EF4-FFF2-40B4-BE49-F238E27FC236}">
                <a16:creationId xmlns:a16="http://schemas.microsoft.com/office/drawing/2014/main" id="{D1A0F8A8-178E-4A59-8185-7175FB84D11E}"/>
              </a:ext>
            </a:extLst>
          </p:cNvPr>
          <p:cNvSpPr/>
          <p:nvPr/>
        </p:nvSpPr>
        <p:spPr>
          <a:xfrm>
            <a:off x="7605895" y="1711952"/>
            <a:ext cx="2113543" cy="538992"/>
          </a:xfrm>
          <a:prstGeom prst="roundRect">
            <a:avLst>
              <a:gd name="adj" fmla="val 0"/>
            </a:avLst>
          </a:prstGeom>
          <a:gradFill flip="none" rotWithShape="0">
            <a:gsLst>
              <a:gs pos="95000">
                <a:srgbClr val="1C46F2"/>
              </a:gs>
              <a:gs pos="400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dirty="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88" name="矩形 3">
            <a:extLst>
              <a:ext uri="{FF2B5EF4-FFF2-40B4-BE49-F238E27FC236}">
                <a16:creationId xmlns:a16="http://schemas.microsoft.com/office/drawing/2014/main" id="{F14C88DB-5DC2-49DE-BD68-6B929A93D092}"/>
              </a:ext>
            </a:extLst>
          </p:cNvPr>
          <p:cNvSpPr/>
          <p:nvPr>
            <p:custDataLst>
              <p:tags r:id="rId1"/>
            </p:custDataLst>
          </p:nvPr>
        </p:nvSpPr>
        <p:spPr>
          <a:xfrm>
            <a:off x="7674488" y="1781393"/>
            <a:ext cx="1976356" cy="400110"/>
          </a:xfrm>
          <a:prstGeom prst="rect">
            <a:avLst/>
          </a:prstGeom>
        </p:spPr>
        <p:txBody>
          <a:bodyPr wrap="square">
            <a:spAutoFit/>
          </a:bodyPr>
          <a:lstStyle/>
          <a:p>
            <a:pPr algn="ctr"/>
            <a:r>
              <a:rPr lang="en-US" altLang="zh-CN" sz="2000" b="1" spc="6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sym typeface="思源黑体" panose="020B0500000000000000" pitchFamily="34" charset="-122"/>
              </a:rPr>
              <a:t>PART 03</a:t>
            </a:r>
            <a:endParaRPr lang="zh-CN" altLang="en-US" sz="2000" b="1" spc="6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sym typeface="思源黑体" panose="020B0500000000000000" pitchFamily="34" charset="-122"/>
            </a:endParaRPr>
          </a:p>
        </p:txBody>
      </p:sp>
      <p:sp>
        <p:nvSpPr>
          <p:cNvPr id="76" name="文本框 5">
            <a:extLst>
              <a:ext uri="{FF2B5EF4-FFF2-40B4-BE49-F238E27FC236}">
                <a16:creationId xmlns:a16="http://schemas.microsoft.com/office/drawing/2014/main" id="{FE811D7D-7E38-4611-BFF9-FF7F07D64774}"/>
              </a:ext>
            </a:extLst>
          </p:cNvPr>
          <p:cNvSpPr txBox="1"/>
          <p:nvPr/>
        </p:nvSpPr>
        <p:spPr>
          <a:xfrm>
            <a:off x="6669773" y="2277523"/>
            <a:ext cx="3985786" cy="1200329"/>
          </a:xfrm>
          <a:prstGeom prst="rect">
            <a:avLst/>
          </a:prstGeom>
          <a:noFill/>
        </p:spPr>
        <p:txBody>
          <a:bodyPr wrap="square" rtlCol="0">
            <a:spAutoFit/>
            <a:scene3d>
              <a:camera prst="orthographicFront"/>
              <a:lightRig rig="threePt" dir="t">
                <a:rot lat="0" lon="0" rev="0"/>
              </a:lightRig>
            </a:scene3d>
            <a:sp3d contourW="12700"/>
          </a:bodyPr>
          <a:lstStyle>
            <a:defPPr>
              <a:defRPr lang="zh-CN"/>
            </a:defPPr>
            <a:lvl1pPr algn="dist">
              <a:defRPr sz="9600"/>
            </a:lvl1pPr>
          </a:lstStyle>
          <a:p>
            <a:pPr lvl="0">
              <a:defRPr/>
            </a:pPr>
            <a:r>
              <a:rPr lang="zh-CN" altLang="en-US" sz="7200" dirty="0">
                <a:gradFill>
                  <a:gsLst>
                    <a:gs pos="100000">
                      <a:srgbClr val="1C46F2"/>
                    </a:gs>
                    <a:gs pos="0">
                      <a:srgbClr val="00B0F0"/>
                    </a:gs>
                  </a:gsLst>
                  <a:lin ang="2700000" scaled="0"/>
                </a:gradFill>
                <a:effectLst>
                  <a:outerShdw blurRad="63500" sx="102000" sy="102000" algn="ctr" rotWithShape="0">
                    <a:schemeClr val="bg1">
                      <a:alpha val="20000"/>
                    </a:schemeClr>
                  </a:outerShdw>
                </a:effectLst>
                <a:latin typeface="字体圈欣意冠黑体" panose="00000500000000000000" pitchFamily="2" charset="-122"/>
                <a:ea typeface="字体圈欣意冠黑体" panose="00000500000000000000" pitchFamily="2" charset="-122"/>
                <a:sym typeface="思源黑体" panose="020B0500000000000000" pitchFamily="34" charset="-122"/>
              </a:rPr>
              <a:t>管理学课</a:t>
            </a:r>
          </a:p>
        </p:txBody>
      </p:sp>
      <p:sp>
        <p:nvSpPr>
          <p:cNvPr id="79" name="文本框 6">
            <a:extLst>
              <a:ext uri="{FF2B5EF4-FFF2-40B4-BE49-F238E27FC236}">
                <a16:creationId xmlns:a16="http://schemas.microsoft.com/office/drawing/2014/main" id="{14820FB5-F655-417A-B71B-D3E62100729A}"/>
              </a:ext>
            </a:extLst>
          </p:cNvPr>
          <p:cNvSpPr txBox="1"/>
          <p:nvPr/>
        </p:nvSpPr>
        <p:spPr>
          <a:xfrm>
            <a:off x="6831571" y="3708840"/>
            <a:ext cx="3662190" cy="338554"/>
          </a:xfrm>
          <a:prstGeom prst="rect">
            <a:avLst/>
          </a:prstGeom>
          <a:noFill/>
        </p:spPr>
        <p:txBody>
          <a:bodyPr wrap="square" rtlCol="0">
            <a:spAutoFit/>
          </a:bodyPr>
          <a:lstStyle/>
          <a:p>
            <a:pPr algn="dist"/>
            <a:r>
              <a:rPr lang="en-US" altLang="zh-CN" sz="1600" dirty="0">
                <a:solidFill>
                  <a:schemeClr val="bg1">
                    <a:lumMod val="50000"/>
                  </a:schemeClr>
                </a:solidFill>
                <a:latin typeface="字体圈欣意冠黑体" panose="00000500000000000000" pitchFamily="2" charset="-122"/>
                <a:ea typeface="字体圈欣意冠黑体" panose="00000500000000000000" pitchFamily="2" charset="-122"/>
                <a:cs typeface="+mn-ea"/>
                <a:sym typeface="思源黑体" panose="020B0500000000000000" pitchFamily="34" charset="-122"/>
              </a:rPr>
              <a:t>ACCOUNTING COURSE</a:t>
            </a:r>
          </a:p>
        </p:txBody>
      </p:sp>
      <p:cxnSp>
        <p:nvCxnSpPr>
          <p:cNvPr id="80" name="直接连接符 79">
            <a:extLst>
              <a:ext uri="{FF2B5EF4-FFF2-40B4-BE49-F238E27FC236}">
                <a16:creationId xmlns:a16="http://schemas.microsoft.com/office/drawing/2014/main" id="{F5B4784E-2C63-4E85-8CE8-A7FE84F58A92}"/>
              </a:ext>
            </a:extLst>
          </p:cNvPr>
          <p:cNvCxnSpPr/>
          <p:nvPr/>
        </p:nvCxnSpPr>
        <p:spPr>
          <a:xfrm>
            <a:off x="6752321" y="3623424"/>
            <a:ext cx="382069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72" name="图片 71">
            <a:hlinkClick r:id="rId5"/>
            <a:extLst>
              <a:ext uri="{FF2B5EF4-FFF2-40B4-BE49-F238E27FC236}">
                <a16:creationId xmlns:a16="http://schemas.microsoft.com/office/drawing/2014/main" id="{B680F062-A3FF-4CCA-82CC-24351BA18749}"/>
              </a:ext>
            </a:extLst>
          </p:cNvPr>
          <p:cNvPicPr>
            <a:picLocks noChangeAspect="1"/>
          </p:cNvPicPr>
          <p:nvPr/>
        </p:nvPicPr>
        <p:blipFill>
          <a:blip r:embed="rId6">
            <a:extLst>
              <a:ext uri="{28A0092B-C50C-407E-A947-70E740481C1C}">
                <a14:useLocalDpi xmlns:a14="http://schemas.microsoft.com/office/drawing/2010/main"/>
              </a:ext>
            </a:extLst>
          </a:blip>
          <a:srcRect/>
          <a:stretch/>
        </p:blipFill>
        <p:spPr>
          <a:xfrm>
            <a:off x="432408" y="370027"/>
            <a:ext cx="1225789" cy="303352"/>
          </a:xfrm>
          <a:prstGeom prst="rect">
            <a:avLst/>
          </a:prstGeom>
        </p:spPr>
      </p:pic>
    </p:spTree>
    <p:extLst>
      <p:ext uri="{BB962C8B-B14F-4D97-AF65-F5344CB8AC3E}">
        <p14:creationId xmlns:p14="http://schemas.microsoft.com/office/powerpoint/2010/main" val="5920646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9197E6F-728D-4467-B744-D9DDC4DCA3A6}"/>
              </a:ext>
            </a:extLst>
          </p:cNvPr>
          <p:cNvSpPr txBox="1"/>
          <p:nvPr/>
        </p:nvSpPr>
        <p:spPr>
          <a:xfrm>
            <a:off x="249625" y="117096"/>
            <a:ext cx="627095" cy="584775"/>
          </a:xfrm>
          <a:prstGeom prst="rect">
            <a:avLst/>
          </a:prstGeom>
          <a:noFill/>
        </p:spPr>
        <p:txBody>
          <a:bodyPr wrap="none" rtlCol="0">
            <a:spAutoFit/>
          </a:bodyPr>
          <a:lstStyle/>
          <a:p>
            <a:r>
              <a:rPr lang="en-US" altLang="zh-CN"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rPr>
              <a:t>03</a:t>
            </a:r>
            <a:endParaRPr lang="zh-CN" altLang="en-US"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5" name="文本框 4">
            <a:extLst>
              <a:ext uri="{FF2B5EF4-FFF2-40B4-BE49-F238E27FC236}">
                <a16:creationId xmlns:a16="http://schemas.microsoft.com/office/drawing/2014/main" id="{C5DC68B5-5BE0-408F-949B-2A9BC4A617CF}"/>
              </a:ext>
            </a:extLst>
          </p:cNvPr>
          <p:cNvSpPr txBox="1"/>
          <p:nvPr/>
        </p:nvSpPr>
        <p:spPr>
          <a:xfrm>
            <a:off x="813366" y="209411"/>
            <a:ext cx="1159292" cy="400110"/>
          </a:xfrm>
          <a:prstGeom prst="rect">
            <a:avLst/>
          </a:prstGeom>
          <a:noFill/>
        </p:spPr>
        <p:txBody>
          <a:bodyPr wrap="none" rtlCol="0">
            <a:spAutoFit/>
          </a:bodyPr>
          <a:lstStyle/>
          <a:p>
            <a:r>
              <a:rPr lang="zh-CN" altLang="en-US" sz="2000" spc="3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管理学课</a:t>
            </a:r>
          </a:p>
        </p:txBody>
      </p:sp>
      <p:cxnSp>
        <p:nvCxnSpPr>
          <p:cNvPr id="6" name="直接连接符 5">
            <a:extLst>
              <a:ext uri="{FF2B5EF4-FFF2-40B4-BE49-F238E27FC236}">
                <a16:creationId xmlns:a16="http://schemas.microsoft.com/office/drawing/2014/main" id="{FFFE1DD7-672A-4B37-8614-4AFCF924F429}"/>
              </a:ext>
            </a:extLst>
          </p:cNvPr>
          <p:cNvCxnSpPr>
            <a:cxnSpLocks/>
          </p:cNvCxnSpPr>
          <p:nvPr/>
        </p:nvCxnSpPr>
        <p:spPr>
          <a:xfrm>
            <a:off x="339658" y="701871"/>
            <a:ext cx="3094550" cy="0"/>
          </a:xfrm>
          <a:prstGeom prst="line">
            <a:avLst/>
          </a:prstGeom>
          <a:noFill/>
          <a:ln w="38100" cap="flat" cmpd="sng" algn="ctr">
            <a:solidFill>
              <a:srgbClr val="3B7FFC"/>
            </a:solidFill>
            <a:prstDash val="solid"/>
            <a:miter lim="800000"/>
          </a:ln>
          <a:effectLst/>
        </p:spPr>
      </p:cxnSp>
      <p:sp>
        <p:nvSpPr>
          <p:cNvPr id="7" name="文本框 6">
            <a:extLst>
              <a:ext uri="{FF2B5EF4-FFF2-40B4-BE49-F238E27FC236}">
                <a16:creationId xmlns:a16="http://schemas.microsoft.com/office/drawing/2014/main" id="{1CFB234D-8878-4CEC-9CBB-48ABA93150CA}"/>
              </a:ext>
            </a:extLst>
          </p:cNvPr>
          <p:cNvSpPr txBox="1"/>
          <p:nvPr/>
        </p:nvSpPr>
        <p:spPr>
          <a:xfrm>
            <a:off x="1972658" y="368365"/>
            <a:ext cx="1615424" cy="241156"/>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9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MANAGEMENT COURSE</a:t>
            </a:r>
          </a:p>
        </p:txBody>
      </p:sp>
      <p:sp>
        <p:nvSpPr>
          <p:cNvPr id="8" name="椭圆 7">
            <a:extLst>
              <a:ext uri="{FF2B5EF4-FFF2-40B4-BE49-F238E27FC236}">
                <a16:creationId xmlns:a16="http://schemas.microsoft.com/office/drawing/2014/main" id="{C58CB4FC-F79C-41B0-A981-21A686D87430}"/>
              </a:ext>
            </a:extLst>
          </p:cNvPr>
          <p:cNvSpPr/>
          <p:nvPr/>
        </p:nvSpPr>
        <p:spPr>
          <a:xfrm>
            <a:off x="1892300" y="1409700"/>
            <a:ext cx="8407400" cy="8407400"/>
          </a:xfrm>
          <a:prstGeom prst="ellipse">
            <a:avLst/>
          </a:prstGeom>
          <a:gradFill flip="none" rotWithShape="1">
            <a:gsLst>
              <a:gs pos="60000">
                <a:srgbClr val="0078ED">
                  <a:alpha val="0"/>
                </a:srgbClr>
              </a:gs>
              <a:gs pos="100000">
                <a:srgbClr val="0078ED">
                  <a:alpha val="7000"/>
                </a:srgbClr>
              </a:gs>
            </a:gsLst>
            <a:path path="circle">
              <a:fillToRect l="50000" t="50000" r="50000" b="50000"/>
            </a:path>
            <a:tileRect/>
          </a:gradFill>
          <a:ln w="6350" cap="flat" cmpd="sng" algn="ctr">
            <a:solidFill>
              <a:srgbClr val="FFFFFF">
                <a:lumMod val="95000"/>
              </a:srgb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dirty="0">
              <a:solidFill>
                <a:srgbClr val="FFFFFF"/>
              </a:solidFill>
              <a:latin typeface="思源黑体 CN Bold" panose="020B0800000000000000" pitchFamily="34" charset="-122"/>
              <a:ea typeface="思源黑体 CN Light"/>
            </a:endParaRPr>
          </a:p>
        </p:txBody>
      </p:sp>
      <p:sp>
        <p:nvSpPr>
          <p:cNvPr id="9" name="椭圆 8">
            <a:extLst>
              <a:ext uri="{FF2B5EF4-FFF2-40B4-BE49-F238E27FC236}">
                <a16:creationId xmlns:a16="http://schemas.microsoft.com/office/drawing/2014/main" id="{F34B23A2-3EB0-49DD-AF6E-9B4299D35A78}"/>
              </a:ext>
            </a:extLst>
          </p:cNvPr>
          <p:cNvSpPr/>
          <p:nvPr/>
        </p:nvSpPr>
        <p:spPr>
          <a:xfrm>
            <a:off x="2946400" y="2463800"/>
            <a:ext cx="6299200" cy="6299200"/>
          </a:xfrm>
          <a:prstGeom prst="ellipse">
            <a:avLst/>
          </a:prstGeom>
          <a:gradFill flip="none" rotWithShape="1">
            <a:gsLst>
              <a:gs pos="60000">
                <a:srgbClr val="0078ED">
                  <a:alpha val="0"/>
                </a:srgbClr>
              </a:gs>
              <a:gs pos="100000">
                <a:srgbClr val="0078ED">
                  <a:alpha val="7000"/>
                </a:srgbClr>
              </a:gs>
            </a:gsLst>
            <a:path path="circle">
              <a:fillToRect l="50000" t="50000" r="50000" b="50000"/>
            </a:path>
            <a:tileRect/>
          </a:gradFill>
          <a:ln w="6350" cap="flat" cmpd="sng" algn="ctr">
            <a:solidFill>
              <a:srgbClr val="FFFFFF">
                <a:lumMod val="95000"/>
              </a:srgbClr>
            </a:solidFill>
            <a:prstDash val="solid"/>
            <a:miter lim="800000"/>
          </a:ln>
          <a:effectLst/>
        </p:spPr>
        <p:txBody>
          <a:bodyPr rtlCol="0" anchor="ctr"/>
          <a:lstStyle/>
          <a:p>
            <a:pPr algn="ctr">
              <a:defRPr/>
            </a:pPr>
            <a:endParaRPr lang="zh-CN" altLang="en-US" kern="0" dirty="0">
              <a:solidFill>
                <a:srgbClr val="FFFFFF"/>
              </a:solidFill>
              <a:latin typeface="思源黑体 CN Bold" panose="020B0800000000000000" pitchFamily="34" charset="-122"/>
              <a:ea typeface="思源黑体 CN Light"/>
            </a:endParaRPr>
          </a:p>
        </p:txBody>
      </p:sp>
      <p:sp>
        <p:nvSpPr>
          <p:cNvPr id="10" name="椭圆 9">
            <a:extLst>
              <a:ext uri="{FF2B5EF4-FFF2-40B4-BE49-F238E27FC236}">
                <a16:creationId xmlns:a16="http://schemas.microsoft.com/office/drawing/2014/main" id="{CA0F3FD5-C12A-44B2-B66B-BE485CCC2EB7}"/>
              </a:ext>
            </a:extLst>
          </p:cNvPr>
          <p:cNvSpPr/>
          <p:nvPr/>
        </p:nvSpPr>
        <p:spPr>
          <a:xfrm>
            <a:off x="3972368" y="3489768"/>
            <a:ext cx="4247265" cy="4247265"/>
          </a:xfrm>
          <a:prstGeom prst="ellipse">
            <a:avLst/>
          </a:prstGeom>
          <a:gradFill flip="none" rotWithShape="1">
            <a:gsLst>
              <a:gs pos="60000">
                <a:srgbClr val="0078ED">
                  <a:alpha val="0"/>
                </a:srgbClr>
              </a:gs>
              <a:gs pos="100000">
                <a:srgbClr val="0078ED">
                  <a:alpha val="7000"/>
                </a:srgbClr>
              </a:gs>
            </a:gsLst>
            <a:path path="circle">
              <a:fillToRect l="50000" t="50000" r="50000" b="50000"/>
            </a:path>
            <a:tileRect/>
          </a:gradFill>
          <a:ln w="6350" cap="flat" cmpd="sng" algn="ctr">
            <a:solidFill>
              <a:srgbClr val="FFFFFF">
                <a:lumMod val="95000"/>
              </a:srgb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dirty="0">
              <a:solidFill>
                <a:srgbClr val="FFFFFF"/>
              </a:solidFill>
              <a:latin typeface="思源黑体 CN Bold" panose="020B0800000000000000" pitchFamily="34" charset="-122"/>
              <a:ea typeface="思源黑体 CN Light"/>
            </a:endParaRPr>
          </a:p>
        </p:txBody>
      </p:sp>
      <p:sp>
        <p:nvSpPr>
          <p:cNvPr id="11" name="椭圆 10">
            <a:extLst>
              <a:ext uri="{FF2B5EF4-FFF2-40B4-BE49-F238E27FC236}">
                <a16:creationId xmlns:a16="http://schemas.microsoft.com/office/drawing/2014/main" id="{DA74DD09-173F-459D-AE07-859627A2090A}"/>
              </a:ext>
            </a:extLst>
          </p:cNvPr>
          <p:cNvSpPr/>
          <p:nvPr/>
        </p:nvSpPr>
        <p:spPr>
          <a:xfrm>
            <a:off x="4762500" y="4279900"/>
            <a:ext cx="2667000" cy="2667000"/>
          </a:xfrm>
          <a:prstGeom prst="ellipse">
            <a:avLst/>
          </a:prstGeom>
          <a:solidFill>
            <a:srgbClr val="0078ED">
              <a:alpha val="30000"/>
            </a:srgbClr>
          </a:solidFill>
          <a:ln w="12700" cap="flat" cmpd="sng" algn="ctr">
            <a:noFill/>
            <a:prstDash val="solid"/>
            <a:miter lim="800000"/>
          </a:ln>
          <a:effectLst/>
        </p:spPr>
        <p:txBody>
          <a:bodyPr rtlCol="0" anchor="ctr"/>
          <a:lstStyle/>
          <a:p>
            <a:pPr algn="ctr">
              <a:defRPr/>
            </a:pPr>
            <a:endParaRPr lang="zh-CN" altLang="en-US" kern="0" dirty="0">
              <a:solidFill>
                <a:srgbClr val="FFFFFF"/>
              </a:solidFill>
              <a:latin typeface="思源黑体 CN Bold" panose="020B0800000000000000" pitchFamily="34" charset="-122"/>
              <a:ea typeface="思源黑体 CN Light"/>
            </a:endParaRPr>
          </a:p>
        </p:txBody>
      </p:sp>
      <p:sp>
        <p:nvSpPr>
          <p:cNvPr id="12" name="椭圆 11">
            <a:extLst>
              <a:ext uri="{FF2B5EF4-FFF2-40B4-BE49-F238E27FC236}">
                <a16:creationId xmlns:a16="http://schemas.microsoft.com/office/drawing/2014/main" id="{145CE341-308D-4E43-B764-51D2ABD6FF3F}"/>
              </a:ext>
            </a:extLst>
          </p:cNvPr>
          <p:cNvSpPr/>
          <p:nvPr/>
        </p:nvSpPr>
        <p:spPr>
          <a:xfrm>
            <a:off x="5498867" y="5016268"/>
            <a:ext cx="1194268" cy="1194266"/>
          </a:xfrm>
          <a:prstGeom prst="ellipse">
            <a:avLst/>
          </a:prstGeom>
          <a:solidFill>
            <a:srgbClr val="FFFFFF"/>
          </a:solidFill>
          <a:ln w="15875" cap="flat" cmpd="sng" algn="ctr">
            <a:solidFill>
              <a:srgbClr val="0078ED"/>
            </a:solidFill>
            <a:prstDash val="solid"/>
            <a:miter lim="800000"/>
          </a:ln>
          <a:effectLst/>
        </p:spPr>
        <p:txBody>
          <a:bodyPr rtlCol="0" anchor="ctr"/>
          <a:lstStyle/>
          <a:p>
            <a:pPr algn="ctr">
              <a:defRPr/>
            </a:pPr>
            <a:endParaRPr lang="zh-CN" altLang="en-US" kern="0" dirty="0">
              <a:solidFill>
                <a:srgbClr val="FFFFFF"/>
              </a:solidFill>
              <a:latin typeface="思源黑体 CN Bold" panose="020B0800000000000000" pitchFamily="34" charset="-122"/>
              <a:ea typeface="思源黑体 CN Light"/>
            </a:endParaRPr>
          </a:p>
        </p:txBody>
      </p:sp>
      <p:sp>
        <p:nvSpPr>
          <p:cNvPr id="13" name="椭圆 12">
            <a:extLst>
              <a:ext uri="{FF2B5EF4-FFF2-40B4-BE49-F238E27FC236}">
                <a16:creationId xmlns:a16="http://schemas.microsoft.com/office/drawing/2014/main" id="{C3DDF7BD-7F30-469D-A163-376C98955CB0}"/>
              </a:ext>
            </a:extLst>
          </p:cNvPr>
          <p:cNvSpPr/>
          <p:nvPr/>
        </p:nvSpPr>
        <p:spPr>
          <a:xfrm>
            <a:off x="2083271" y="5190547"/>
            <a:ext cx="139976" cy="139976"/>
          </a:xfrm>
          <a:prstGeom prst="ellipse">
            <a:avLst/>
          </a:prstGeom>
          <a:gradFill flip="none" rotWithShape="1">
            <a:gsLst>
              <a:gs pos="0">
                <a:srgbClr val="0078ED"/>
              </a:gs>
              <a:gs pos="100000">
                <a:srgbClr val="61C8CE"/>
              </a:gs>
            </a:gsLst>
            <a:lin ang="2700000" scaled="1"/>
            <a:tileRect/>
          </a:gradFill>
          <a:ln w="12700" cap="flat" cmpd="sng" algn="ctr">
            <a:noFill/>
            <a:prstDash val="solid"/>
            <a:miter lim="800000"/>
          </a:ln>
          <a:effectLst/>
        </p:spPr>
        <p:txBody>
          <a:bodyPr rtlCol="0" anchor="ctr"/>
          <a:lstStyle/>
          <a:p>
            <a:pPr algn="ctr">
              <a:defRPr/>
            </a:pPr>
            <a:endParaRPr lang="zh-CN" altLang="en-US" b="1" kern="0" dirty="0">
              <a:solidFill>
                <a:prstClr val="white"/>
              </a:solidFill>
              <a:latin typeface="思源黑体 CN Bold" panose="020B0800000000000000" pitchFamily="34" charset="-122"/>
              <a:ea typeface="微软雅黑 Light"/>
            </a:endParaRPr>
          </a:p>
        </p:txBody>
      </p:sp>
      <p:sp>
        <p:nvSpPr>
          <p:cNvPr id="14" name="椭圆 13">
            <a:extLst>
              <a:ext uri="{FF2B5EF4-FFF2-40B4-BE49-F238E27FC236}">
                <a16:creationId xmlns:a16="http://schemas.microsoft.com/office/drawing/2014/main" id="{3FCC022B-8C9C-4186-9D37-4B9B33FB8F2E}"/>
              </a:ext>
            </a:extLst>
          </p:cNvPr>
          <p:cNvSpPr/>
          <p:nvPr/>
        </p:nvSpPr>
        <p:spPr>
          <a:xfrm>
            <a:off x="7832518" y="5754058"/>
            <a:ext cx="280968" cy="280968"/>
          </a:xfrm>
          <a:prstGeom prst="ellipse">
            <a:avLst/>
          </a:prstGeom>
          <a:gradFill flip="none" rotWithShape="1">
            <a:gsLst>
              <a:gs pos="0">
                <a:srgbClr val="0078ED"/>
              </a:gs>
              <a:gs pos="100000">
                <a:srgbClr val="61C8CE"/>
              </a:gs>
            </a:gsLst>
            <a:lin ang="2700000" scaled="1"/>
            <a:tileRect/>
          </a:gradFill>
          <a:ln w="12700" cap="flat" cmpd="sng" algn="ctr">
            <a:noFill/>
            <a:prstDash val="solid"/>
            <a:miter lim="800000"/>
          </a:ln>
          <a:effectLst/>
        </p:spPr>
        <p:txBody>
          <a:bodyPr rtlCol="0" anchor="ctr"/>
          <a:lstStyle/>
          <a:p>
            <a:pPr algn="ctr">
              <a:defRPr/>
            </a:pPr>
            <a:endParaRPr lang="zh-CN" altLang="en-US" b="1" kern="0" dirty="0">
              <a:solidFill>
                <a:prstClr val="white"/>
              </a:solidFill>
              <a:latin typeface="思源黑体 CN Bold" panose="020B0800000000000000" pitchFamily="34" charset="-122"/>
              <a:ea typeface="微软雅黑 Light"/>
            </a:endParaRPr>
          </a:p>
        </p:txBody>
      </p:sp>
      <p:sp>
        <p:nvSpPr>
          <p:cNvPr id="15" name="椭圆 14">
            <a:extLst>
              <a:ext uri="{FF2B5EF4-FFF2-40B4-BE49-F238E27FC236}">
                <a16:creationId xmlns:a16="http://schemas.microsoft.com/office/drawing/2014/main" id="{F88239E8-0ACF-4184-8EAE-89B1E768ACBD}"/>
              </a:ext>
            </a:extLst>
          </p:cNvPr>
          <p:cNvSpPr/>
          <p:nvPr/>
        </p:nvSpPr>
        <p:spPr>
          <a:xfrm>
            <a:off x="1077942" y="2412954"/>
            <a:ext cx="69860" cy="69860"/>
          </a:xfrm>
          <a:prstGeom prst="ellipse">
            <a:avLst/>
          </a:prstGeom>
          <a:gradFill flip="none" rotWithShape="1">
            <a:gsLst>
              <a:gs pos="0">
                <a:srgbClr val="0078ED"/>
              </a:gs>
              <a:gs pos="100000">
                <a:srgbClr val="61C8CE"/>
              </a:gs>
            </a:gsLst>
            <a:lin ang="2700000" scaled="1"/>
            <a:tileRect/>
          </a:gradFill>
          <a:ln w="12700" cap="flat" cmpd="sng" algn="ctr">
            <a:noFill/>
            <a:prstDash val="solid"/>
            <a:miter lim="800000"/>
          </a:ln>
          <a:effectLst/>
        </p:spPr>
        <p:txBody>
          <a:bodyPr rtlCol="0" anchor="ctr"/>
          <a:lstStyle/>
          <a:p>
            <a:pPr algn="ctr">
              <a:defRPr/>
            </a:pPr>
            <a:endParaRPr lang="zh-CN" altLang="en-US" b="1" kern="0" dirty="0">
              <a:solidFill>
                <a:prstClr val="white"/>
              </a:solidFill>
              <a:latin typeface="思源黑体 CN Bold" panose="020B0800000000000000" pitchFamily="34" charset="-122"/>
              <a:ea typeface="微软雅黑 Light"/>
            </a:endParaRPr>
          </a:p>
        </p:txBody>
      </p:sp>
      <p:sp>
        <p:nvSpPr>
          <p:cNvPr id="16" name="椭圆 15">
            <a:extLst>
              <a:ext uri="{FF2B5EF4-FFF2-40B4-BE49-F238E27FC236}">
                <a16:creationId xmlns:a16="http://schemas.microsoft.com/office/drawing/2014/main" id="{1EEE5B55-2575-412C-85EC-FC486EBAC0EC}"/>
              </a:ext>
            </a:extLst>
          </p:cNvPr>
          <p:cNvSpPr/>
          <p:nvPr/>
        </p:nvSpPr>
        <p:spPr>
          <a:xfrm>
            <a:off x="10785358" y="2611797"/>
            <a:ext cx="63745" cy="63745"/>
          </a:xfrm>
          <a:prstGeom prst="ellipse">
            <a:avLst/>
          </a:prstGeom>
          <a:gradFill flip="none" rotWithShape="1">
            <a:gsLst>
              <a:gs pos="0">
                <a:srgbClr val="0078ED"/>
              </a:gs>
              <a:gs pos="100000">
                <a:srgbClr val="61C8CE"/>
              </a:gs>
            </a:gsLst>
            <a:lin ang="2700000" scaled="1"/>
            <a:tileRect/>
          </a:gradFill>
          <a:ln w="12700" cap="flat" cmpd="sng" algn="ctr">
            <a:noFill/>
            <a:prstDash val="solid"/>
            <a:miter lim="800000"/>
          </a:ln>
          <a:effectLst/>
        </p:spPr>
        <p:txBody>
          <a:bodyPr rtlCol="0" anchor="ctr"/>
          <a:lstStyle/>
          <a:p>
            <a:pPr algn="ctr">
              <a:defRPr/>
            </a:pPr>
            <a:endParaRPr lang="zh-CN" altLang="en-US" b="1" kern="0" dirty="0">
              <a:solidFill>
                <a:prstClr val="white"/>
              </a:solidFill>
              <a:latin typeface="思源黑体 CN Bold" panose="020B0800000000000000" pitchFamily="34" charset="-122"/>
              <a:ea typeface="微软雅黑 Light"/>
            </a:endParaRPr>
          </a:p>
        </p:txBody>
      </p:sp>
      <p:sp>
        <p:nvSpPr>
          <p:cNvPr id="18" name="矩形 17">
            <a:extLst>
              <a:ext uri="{FF2B5EF4-FFF2-40B4-BE49-F238E27FC236}">
                <a16:creationId xmlns:a16="http://schemas.microsoft.com/office/drawing/2014/main" id="{780E8CC3-6491-462D-9111-85067E87831D}"/>
              </a:ext>
            </a:extLst>
          </p:cNvPr>
          <p:cNvSpPr/>
          <p:nvPr/>
        </p:nvSpPr>
        <p:spPr>
          <a:xfrm>
            <a:off x="8730008" y="2547396"/>
            <a:ext cx="1415773" cy="461665"/>
          </a:xfrm>
          <a:prstGeom prst="rect">
            <a:avLst/>
          </a:prstGeom>
        </p:spPr>
        <p:txBody>
          <a:bodyPr wrap="none">
            <a:spAutoFit/>
          </a:bodyPr>
          <a:lstStyle/>
          <a:p>
            <a:pPr algn="ctr">
              <a:defRPr/>
            </a:pPr>
            <a:r>
              <a:rPr lang="zh-CN" altLang="en-US" sz="2400" b="1"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rPr>
              <a:t>添加标题</a:t>
            </a:r>
          </a:p>
        </p:txBody>
      </p:sp>
      <p:sp>
        <p:nvSpPr>
          <p:cNvPr id="19" name="矩形 18">
            <a:extLst>
              <a:ext uri="{FF2B5EF4-FFF2-40B4-BE49-F238E27FC236}">
                <a16:creationId xmlns:a16="http://schemas.microsoft.com/office/drawing/2014/main" id="{0B299EFE-7BEF-4319-85E3-993BAA243409}"/>
              </a:ext>
            </a:extLst>
          </p:cNvPr>
          <p:cNvSpPr/>
          <p:nvPr/>
        </p:nvSpPr>
        <p:spPr>
          <a:xfrm>
            <a:off x="8077706" y="2985888"/>
            <a:ext cx="2720376" cy="1056184"/>
          </a:xfrm>
          <a:prstGeom prst="rect">
            <a:avLst/>
          </a:prstGeom>
          <a:noFill/>
        </p:spPr>
        <p:txBody>
          <a:bodyPr wrap="square" lIns="45719" tIns="22859" rIns="45719" bIns="22859" rtlCol="0">
            <a:spAutoFit/>
          </a:bodyPr>
          <a:lstStyle/>
          <a:p>
            <a:pPr algn="ctr">
              <a:lnSpc>
                <a:spcPct val="140000"/>
              </a:lnSpc>
            </a:pPr>
            <a:r>
              <a:rPr lang="zh-CN" altLang="en-US"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rPr>
              <a:t>单击此处键入</a:t>
            </a:r>
            <a:endParaRPr lang="en-US" altLang="zh-CN"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endParaRPr>
          </a:p>
          <a:p>
            <a:pPr algn="ctr">
              <a:lnSpc>
                <a:spcPct val="140000"/>
              </a:lnSpc>
            </a:pPr>
            <a:r>
              <a:rPr lang="zh-CN" altLang="en-US"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rPr>
              <a:t>文本单击此处键入</a:t>
            </a:r>
            <a:endParaRPr lang="en-US" altLang="zh-CN"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endParaRPr>
          </a:p>
          <a:p>
            <a:pPr algn="ctr">
              <a:lnSpc>
                <a:spcPct val="140000"/>
              </a:lnSpc>
            </a:pPr>
            <a:r>
              <a:rPr lang="zh-CN" altLang="en-US"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rPr>
              <a:t>单击此处键入文本单击</a:t>
            </a:r>
            <a:endParaRPr lang="en-US" altLang="zh-CN"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endParaRPr>
          </a:p>
          <a:p>
            <a:pPr algn="ctr">
              <a:lnSpc>
                <a:spcPct val="140000"/>
              </a:lnSpc>
            </a:pPr>
            <a:r>
              <a:rPr lang="zh-CN" altLang="en-US"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rPr>
              <a:t>单击此处键入文本</a:t>
            </a:r>
          </a:p>
        </p:txBody>
      </p:sp>
      <p:grpSp>
        <p:nvGrpSpPr>
          <p:cNvPr id="20" name="组合 19">
            <a:extLst>
              <a:ext uri="{FF2B5EF4-FFF2-40B4-BE49-F238E27FC236}">
                <a16:creationId xmlns:a16="http://schemas.microsoft.com/office/drawing/2014/main" id="{2E9D09EB-FC9E-484F-AB44-1AA52E5482C0}"/>
              </a:ext>
            </a:extLst>
          </p:cNvPr>
          <p:cNvGrpSpPr/>
          <p:nvPr/>
        </p:nvGrpSpPr>
        <p:grpSpPr>
          <a:xfrm>
            <a:off x="9231971" y="2008366"/>
            <a:ext cx="411846" cy="396013"/>
            <a:chOff x="6585064" y="2629908"/>
            <a:chExt cx="1662073" cy="1598177"/>
          </a:xfrm>
        </p:grpSpPr>
        <p:sp>
          <p:nvSpPr>
            <p:cNvPr id="21" name="任意多边形: 形状 20">
              <a:extLst>
                <a:ext uri="{FF2B5EF4-FFF2-40B4-BE49-F238E27FC236}">
                  <a16:creationId xmlns:a16="http://schemas.microsoft.com/office/drawing/2014/main" id="{E448C060-2572-4D27-B082-89B39EBD7248}"/>
                </a:ext>
              </a:extLst>
            </p:cNvPr>
            <p:cNvSpPr/>
            <p:nvPr/>
          </p:nvSpPr>
          <p:spPr>
            <a:xfrm>
              <a:off x="6585064" y="2629908"/>
              <a:ext cx="1662073" cy="1598177"/>
            </a:xfrm>
            <a:custGeom>
              <a:avLst/>
              <a:gdLst>
                <a:gd name="connsiteX0" fmla="*/ 1279599 w 1662073"/>
                <a:gd name="connsiteY0" fmla="*/ 1598177 h 1598177"/>
                <a:gd name="connsiteX1" fmla="*/ 1273544 w 1662073"/>
                <a:gd name="connsiteY1" fmla="*/ 1597896 h 1598177"/>
                <a:gd name="connsiteX2" fmla="*/ 127823 w 1662073"/>
                <a:gd name="connsiteY2" fmla="*/ 1597677 h 1598177"/>
                <a:gd name="connsiteX3" fmla="*/ 37395 w 1662073"/>
                <a:gd name="connsiteY3" fmla="*/ 1560156 h 1598177"/>
                <a:gd name="connsiteX4" fmla="*/ 0 w 1662073"/>
                <a:gd name="connsiteY4" fmla="*/ 1469681 h 1598177"/>
                <a:gd name="connsiteX5" fmla="*/ 468 w 1662073"/>
                <a:gd name="connsiteY5" fmla="*/ 760210 h 1598177"/>
                <a:gd name="connsiteX6" fmla="*/ 112184 w 1662073"/>
                <a:gd name="connsiteY6" fmla="*/ 633433 h 1598177"/>
                <a:gd name="connsiteX7" fmla="*/ 488753 w 1662073"/>
                <a:gd name="connsiteY7" fmla="*/ 527803 h 1598177"/>
                <a:gd name="connsiteX8" fmla="*/ 638769 w 1662073"/>
                <a:gd name="connsiteY8" fmla="*/ 249824 h 1598177"/>
                <a:gd name="connsiteX9" fmla="*/ 888452 w 1662073"/>
                <a:gd name="connsiteY9" fmla="*/ 0 h 1598177"/>
                <a:gd name="connsiteX10" fmla="*/ 1128959 w 1662073"/>
                <a:gd name="connsiteY10" fmla="*/ 182729 h 1598177"/>
                <a:gd name="connsiteX11" fmla="*/ 1132736 w 1662073"/>
                <a:gd name="connsiteY11" fmla="*/ 194310 h 1598177"/>
                <a:gd name="connsiteX12" fmla="*/ 1150465 w 1662073"/>
                <a:gd name="connsiteY12" fmla="*/ 354126 h 1598177"/>
                <a:gd name="connsiteX13" fmla="*/ 1133609 w 1662073"/>
                <a:gd name="connsiteY13" fmla="*/ 511197 h 1598177"/>
                <a:gd name="connsiteX14" fmla="*/ 1406017 w 1662073"/>
                <a:gd name="connsiteY14" fmla="*/ 511416 h 1598177"/>
                <a:gd name="connsiteX15" fmla="*/ 1422061 w 1662073"/>
                <a:gd name="connsiteY15" fmla="*/ 512524 h 1598177"/>
                <a:gd name="connsiteX16" fmla="*/ 1623955 w 1662073"/>
                <a:gd name="connsiteY16" fmla="*/ 632028 h 1598177"/>
                <a:gd name="connsiteX17" fmla="*/ 1661662 w 1662073"/>
                <a:gd name="connsiteY17" fmla="*/ 779156 h 1598177"/>
                <a:gd name="connsiteX18" fmla="*/ 1657354 w 1662073"/>
                <a:gd name="connsiteY18" fmla="*/ 817144 h 1598177"/>
                <a:gd name="connsiteX19" fmla="*/ 1519855 w 1662073"/>
                <a:gd name="connsiteY19" fmla="*/ 1424450 h 1598177"/>
                <a:gd name="connsiteX20" fmla="*/ 1503435 w 1662073"/>
                <a:gd name="connsiteY20" fmla="*/ 1462797 h 1598177"/>
                <a:gd name="connsiteX21" fmla="*/ 1414943 w 1662073"/>
                <a:gd name="connsiteY21" fmla="*/ 1558999 h 1598177"/>
                <a:gd name="connsiteX22" fmla="*/ 1279599 w 1662073"/>
                <a:gd name="connsiteY22" fmla="*/ 1598177 h 1598177"/>
                <a:gd name="connsiteX23" fmla="*/ 888454 w 1662073"/>
                <a:gd name="connsiteY23" fmla="*/ 127859 h 1598177"/>
                <a:gd name="connsiteX24" fmla="*/ 766624 w 1662073"/>
                <a:gd name="connsiteY24" fmla="*/ 249829 h 1598177"/>
                <a:gd name="connsiteX25" fmla="*/ 570191 w 1662073"/>
                <a:gd name="connsiteY25" fmla="*/ 626383 h 1598177"/>
                <a:gd name="connsiteX26" fmla="*/ 128447 w 1662073"/>
                <a:gd name="connsiteY26" fmla="*/ 760262 h 1598177"/>
                <a:gd name="connsiteX27" fmla="*/ 127853 w 1662073"/>
                <a:gd name="connsiteY27" fmla="*/ 1469793 h 1598177"/>
                <a:gd name="connsiteX28" fmla="*/ 1279599 w 1662073"/>
                <a:gd name="connsiteY28" fmla="*/ 1470042 h 1598177"/>
                <a:gd name="connsiteX29" fmla="*/ 1284499 w 1662073"/>
                <a:gd name="connsiteY29" fmla="*/ 1470229 h 1598177"/>
                <a:gd name="connsiteX30" fmla="*/ 1346741 w 1662073"/>
                <a:gd name="connsiteY30" fmla="*/ 1450845 h 1598177"/>
                <a:gd name="connsiteX31" fmla="*/ 1391221 w 1662073"/>
                <a:gd name="connsiteY31" fmla="*/ 1401433 h 1598177"/>
                <a:gd name="connsiteX32" fmla="*/ 1396121 w 1662073"/>
                <a:gd name="connsiteY32" fmla="*/ 1393270 h 1598177"/>
                <a:gd name="connsiteX33" fmla="*/ 1533309 w 1662073"/>
                <a:gd name="connsiteY33" fmla="*/ 786369 h 1598177"/>
                <a:gd name="connsiteX34" fmla="*/ 1533840 w 1662073"/>
                <a:gd name="connsiteY34" fmla="*/ 774273 h 1598177"/>
                <a:gd name="connsiteX35" fmla="*/ 1515673 w 1662073"/>
                <a:gd name="connsiteY35" fmla="*/ 699982 h 1598177"/>
                <a:gd name="connsiteX36" fmla="*/ 1412821 w 1662073"/>
                <a:gd name="connsiteY36" fmla="*/ 640067 h 1598177"/>
                <a:gd name="connsiteX37" fmla="*/ 1403925 w 1662073"/>
                <a:gd name="connsiteY37" fmla="*/ 639083 h 1598177"/>
                <a:gd name="connsiteX38" fmla="*/ 1049237 w 1662073"/>
                <a:gd name="connsiteY38" fmla="*/ 638990 h 1598177"/>
                <a:gd name="connsiteX39" fmla="*/ 997173 w 1662073"/>
                <a:gd name="connsiteY39" fmla="*/ 612083 h 1598177"/>
                <a:gd name="connsiteX40" fmla="*/ 988931 w 1662073"/>
                <a:gd name="connsiteY40" fmla="*/ 554056 h 1598177"/>
                <a:gd name="connsiteX41" fmla="*/ 1022612 w 1662073"/>
                <a:gd name="connsiteY41" fmla="*/ 354128 h 1598177"/>
                <a:gd name="connsiteX42" fmla="*/ 1009846 w 1662073"/>
                <a:gd name="connsiteY42" fmla="*/ 231049 h 1598177"/>
                <a:gd name="connsiteX43" fmla="*/ 1007192 w 1662073"/>
                <a:gd name="connsiteY43" fmla="*/ 222450 h 1598177"/>
                <a:gd name="connsiteX44" fmla="*/ 888454 w 1662073"/>
                <a:gd name="connsiteY44" fmla="*/ 127859 h 1598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662073" h="1598177">
                  <a:moveTo>
                    <a:pt x="1279599" y="1598177"/>
                  </a:moveTo>
                  <a:cubicBezTo>
                    <a:pt x="1277570" y="1598177"/>
                    <a:pt x="1275541" y="1598084"/>
                    <a:pt x="1273544" y="1597896"/>
                  </a:cubicBezTo>
                  <a:lnTo>
                    <a:pt x="127823" y="1597677"/>
                  </a:lnTo>
                  <a:cubicBezTo>
                    <a:pt x="93644" y="1597677"/>
                    <a:pt x="61524" y="1584349"/>
                    <a:pt x="37395" y="1560156"/>
                  </a:cubicBezTo>
                  <a:cubicBezTo>
                    <a:pt x="13235" y="1535997"/>
                    <a:pt x="-30" y="1503847"/>
                    <a:pt x="0" y="1469681"/>
                  </a:cubicBezTo>
                  <a:lnTo>
                    <a:pt x="468" y="760210"/>
                  </a:lnTo>
                  <a:cubicBezTo>
                    <a:pt x="531" y="696080"/>
                    <a:pt x="48569" y="641581"/>
                    <a:pt x="112184" y="633433"/>
                  </a:cubicBezTo>
                  <a:cubicBezTo>
                    <a:pt x="293820" y="610131"/>
                    <a:pt x="438124" y="569662"/>
                    <a:pt x="488753" y="527803"/>
                  </a:cubicBezTo>
                  <a:cubicBezTo>
                    <a:pt x="568693" y="461800"/>
                    <a:pt x="638769" y="331902"/>
                    <a:pt x="638769" y="249824"/>
                  </a:cubicBezTo>
                  <a:cubicBezTo>
                    <a:pt x="638769" y="109734"/>
                    <a:pt x="748457" y="0"/>
                    <a:pt x="888452" y="0"/>
                  </a:cubicBezTo>
                  <a:cubicBezTo>
                    <a:pt x="1001541" y="0"/>
                    <a:pt x="1098899" y="74587"/>
                    <a:pt x="1128959" y="182729"/>
                  </a:cubicBezTo>
                  <a:cubicBezTo>
                    <a:pt x="1130604" y="186453"/>
                    <a:pt x="1131869" y="190332"/>
                    <a:pt x="1132736" y="194310"/>
                  </a:cubicBezTo>
                  <a:cubicBezTo>
                    <a:pt x="1144504" y="247779"/>
                    <a:pt x="1150465" y="301546"/>
                    <a:pt x="1150465" y="354126"/>
                  </a:cubicBezTo>
                  <a:cubicBezTo>
                    <a:pt x="1150465" y="407238"/>
                    <a:pt x="1144815" y="459803"/>
                    <a:pt x="1133609" y="511197"/>
                  </a:cubicBezTo>
                  <a:lnTo>
                    <a:pt x="1406017" y="511416"/>
                  </a:lnTo>
                  <a:cubicBezTo>
                    <a:pt x="1411604" y="511416"/>
                    <a:pt x="1416880" y="511791"/>
                    <a:pt x="1422061" y="512524"/>
                  </a:cubicBezTo>
                  <a:cubicBezTo>
                    <a:pt x="1505248" y="517238"/>
                    <a:pt x="1580505" y="561688"/>
                    <a:pt x="1623955" y="632028"/>
                  </a:cubicBezTo>
                  <a:cubicBezTo>
                    <a:pt x="1651487" y="675181"/>
                    <a:pt x="1664628" y="726200"/>
                    <a:pt x="1661662" y="779156"/>
                  </a:cubicBezTo>
                  <a:cubicBezTo>
                    <a:pt x="1662140" y="791963"/>
                    <a:pt x="1660688" y="804769"/>
                    <a:pt x="1657354" y="817144"/>
                  </a:cubicBezTo>
                  <a:lnTo>
                    <a:pt x="1519855" y="1424450"/>
                  </a:lnTo>
                  <a:cubicBezTo>
                    <a:pt x="1515829" y="1439589"/>
                    <a:pt x="1510460" y="1451872"/>
                    <a:pt x="1503435" y="1462797"/>
                  </a:cubicBezTo>
                  <a:cubicBezTo>
                    <a:pt x="1482521" y="1502564"/>
                    <a:pt x="1452026" y="1535776"/>
                    <a:pt x="1414943" y="1558999"/>
                  </a:cubicBezTo>
                  <a:cubicBezTo>
                    <a:pt x="1374678" y="1584568"/>
                    <a:pt x="1327763" y="1598177"/>
                    <a:pt x="1279599" y="1598177"/>
                  </a:cubicBezTo>
                  <a:close/>
                  <a:moveTo>
                    <a:pt x="888454" y="127859"/>
                  </a:moveTo>
                  <a:cubicBezTo>
                    <a:pt x="819002" y="127859"/>
                    <a:pt x="766624" y="180298"/>
                    <a:pt x="766624" y="249829"/>
                  </a:cubicBezTo>
                  <a:cubicBezTo>
                    <a:pt x="766624" y="383972"/>
                    <a:pt x="666738" y="546631"/>
                    <a:pt x="570191" y="626383"/>
                  </a:cubicBezTo>
                  <a:cubicBezTo>
                    <a:pt x="478796" y="701922"/>
                    <a:pt x="279493" y="740878"/>
                    <a:pt x="128447" y="760262"/>
                  </a:cubicBezTo>
                  <a:lnTo>
                    <a:pt x="127853" y="1469793"/>
                  </a:lnTo>
                  <a:lnTo>
                    <a:pt x="1279599" y="1470042"/>
                  </a:lnTo>
                  <a:cubicBezTo>
                    <a:pt x="1281254" y="1470042"/>
                    <a:pt x="1282877" y="1470105"/>
                    <a:pt x="1284499" y="1470229"/>
                  </a:cubicBezTo>
                  <a:cubicBezTo>
                    <a:pt x="1306596" y="1469388"/>
                    <a:pt x="1328074" y="1462699"/>
                    <a:pt x="1346741" y="1450845"/>
                  </a:cubicBezTo>
                  <a:cubicBezTo>
                    <a:pt x="1365533" y="1439079"/>
                    <a:pt x="1380797" y="1422065"/>
                    <a:pt x="1391221" y="1401433"/>
                  </a:cubicBezTo>
                  <a:cubicBezTo>
                    <a:pt x="1392648" y="1398593"/>
                    <a:pt x="1394286" y="1395864"/>
                    <a:pt x="1396121" y="1393270"/>
                  </a:cubicBezTo>
                  <a:lnTo>
                    <a:pt x="1533309" y="786369"/>
                  </a:lnTo>
                  <a:cubicBezTo>
                    <a:pt x="1533027" y="783138"/>
                    <a:pt x="1533621" y="777521"/>
                    <a:pt x="1533840" y="774273"/>
                  </a:cubicBezTo>
                  <a:cubicBezTo>
                    <a:pt x="1535806" y="747398"/>
                    <a:pt x="1529501" y="721708"/>
                    <a:pt x="1515673" y="699982"/>
                  </a:cubicBezTo>
                  <a:cubicBezTo>
                    <a:pt x="1493386" y="663930"/>
                    <a:pt x="1455117" y="641815"/>
                    <a:pt x="1412821" y="640067"/>
                  </a:cubicBezTo>
                  <a:cubicBezTo>
                    <a:pt x="1409836" y="639950"/>
                    <a:pt x="1406863" y="639621"/>
                    <a:pt x="1403925" y="639083"/>
                  </a:cubicBezTo>
                  <a:lnTo>
                    <a:pt x="1049237" y="638990"/>
                  </a:lnTo>
                  <a:cubicBezTo>
                    <a:pt x="1028553" y="638963"/>
                    <a:pt x="1009158" y="628940"/>
                    <a:pt x="997173" y="612083"/>
                  </a:cubicBezTo>
                  <a:cubicBezTo>
                    <a:pt x="985207" y="595209"/>
                    <a:pt x="982137" y="573593"/>
                    <a:pt x="988931" y="554056"/>
                  </a:cubicBezTo>
                  <a:cubicBezTo>
                    <a:pt x="1011281" y="489817"/>
                    <a:pt x="1022612" y="422549"/>
                    <a:pt x="1022612" y="354128"/>
                  </a:cubicBezTo>
                  <a:cubicBezTo>
                    <a:pt x="1022612" y="313783"/>
                    <a:pt x="1018304" y="272440"/>
                    <a:pt x="1009846" y="231049"/>
                  </a:cubicBezTo>
                  <a:cubicBezTo>
                    <a:pt x="1008749" y="228253"/>
                    <a:pt x="1007861" y="225379"/>
                    <a:pt x="1007192" y="222450"/>
                  </a:cubicBezTo>
                  <a:cubicBezTo>
                    <a:pt x="994302" y="166767"/>
                    <a:pt x="945483" y="127859"/>
                    <a:pt x="888454" y="127859"/>
                  </a:cubicBezTo>
                  <a:close/>
                </a:path>
              </a:pathLst>
            </a:custGeom>
            <a:solidFill>
              <a:srgbClr val="000000">
                <a:lumMod val="75000"/>
                <a:lumOff val="25000"/>
              </a:srgbClr>
            </a:solidFill>
            <a:ln w="1860" cap="flat">
              <a:noFill/>
              <a:prstDash val="solid"/>
              <a:miter/>
            </a:ln>
          </p:spPr>
          <p:txBody>
            <a:bodyPr rtlCol="0" anchor="ctr"/>
            <a:lstStyle/>
            <a:p>
              <a:pPr>
                <a:defRPr/>
              </a:pPr>
              <a:endParaRPr lang="zh-CN" altLang="en-US" sz="1600" kern="0" dirty="0">
                <a:solidFill>
                  <a:srgbClr val="000000"/>
                </a:solidFill>
                <a:latin typeface="思源黑体 CN Bold" panose="020B0800000000000000" pitchFamily="34" charset="-122"/>
                <a:ea typeface="思源黑体 CN Light"/>
              </a:endParaRPr>
            </a:p>
          </p:txBody>
        </p:sp>
        <p:sp>
          <p:nvSpPr>
            <p:cNvPr id="22" name="任意多边形: 形状 21">
              <a:extLst>
                <a:ext uri="{FF2B5EF4-FFF2-40B4-BE49-F238E27FC236}">
                  <a16:creationId xmlns:a16="http://schemas.microsoft.com/office/drawing/2014/main" id="{91695374-681E-4BFD-8884-259EEE21573B}"/>
                </a:ext>
              </a:extLst>
            </p:cNvPr>
            <p:cNvSpPr/>
            <p:nvPr/>
          </p:nvSpPr>
          <p:spPr>
            <a:xfrm>
              <a:off x="6840719" y="3493073"/>
              <a:ext cx="159816" cy="511414"/>
            </a:xfrm>
            <a:custGeom>
              <a:avLst/>
              <a:gdLst>
                <a:gd name="connsiteX0" fmla="*/ 108675 w 159816"/>
                <a:gd name="connsiteY0" fmla="*/ 511414 h 511414"/>
                <a:gd name="connsiteX1" fmla="*/ 0 w 159816"/>
                <a:gd name="connsiteY1" fmla="*/ 511414 h 511414"/>
                <a:gd name="connsiteX2" fmla="*/ 0 w 159816"/>
                <a:gd name="connsiteY2" fmla="*/ 0 h 511414"/>
                <a:gd name="connsiteX3" fmla="*/ 108675 w 159816"/>
                <a:gd name="connsiteY3" fmla="*/ 0 h 511414"/>
                <a:gd name="connsiteX4" fmla="*/ 159816 w 159816"/>
                <a:gd name="connsiteY4" fmla="*/ 63927 h 511414"/>
                <a:gd name="connsiteX5" fmla="*/ 159816 w 159816"/>
                <a:gd name="connsiteY5" fmla="*/ 447488 h 511414"/>
                <a:gd name="connsiteX6" fmla="*/ 108675 w 159816"/>
                <a:gd name="connsiteY6" fmla="*/ 511414 h 511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816" h="511414">
                  <a:moveTo>
                    <a:pt x="108675" y="511414"/>
                  </a:moveTo>
                  <a:lnTo>
                    <a:pt x="0" y="511414"/>
                  </a:lnTo>
                  <a:lnTo>
                    <a:pt x="0" y="0"/>
                  </a:lnTo>
                  <a:lnTo>
                    <a:pt x="108675" y="0"/>
                  </a:lnTo>
                  <a:cubicBezTo>
                    <a:pt x="136920" y="0"/>
                    <a:pt x="159816" y="28620"/>
                    <a:pt x="159816" y="63927"/>
                  </a:cubicBezTo>
                  <a:lnTo>
                    <a:pt x="159816" y="447488"/>
                  </a:lnTo>
                  <a:cubicBezTo>
                    <a:pt x="159816" y="482794"/>
                    <a:pt x="136920" y="511414"/>
                    <a:pt x="108675" y="511414"/>
                  </a:cubicBezTo>
                  <a:close/>
                </a:path>
              </a:pathLst>
            </a:custGeom>
            <a:solidFill>
              <a:srgbClr val="0078ED"/>
            </a:solidFill>
            <a:ln w="1860" cap="flat">
              <a:noFill/>
              <a:prstDash val="solid"/>
              <a:miter/>
            </a:ln>
          </p:spPr>
          <p:txBody>
            <a:bodyPr rtlCol="0" anchor="ctr"/>
            <a:lstStyle/>
            <a:p>
              <a:pPr>
                <a:defRPr/>
              </a:pPr>
              <a:endParaRPr lang="zh-CN" altLang="en-US" sz="1600" kern="0" dirty="0">
                <a:solidFill>
                  <a:srgbClr val="000000"/>
                </a:solidFill>
                <a:latin typeface="思源黑体 CN Bold" panose="020B0800000000000000" pitchFamily="34" charset="-122"/>
                <a:ea typeface="思源黑体 CN Light"/>
              </a:endParaRPr>
            </a:p>
          </p:txBody>
        </p:sp>
      </p:grpSp>
      <p:sp>
        <p:nvSpPr>
          <p:cNvPr id="24" name="矩形 23">
            <a:extLst>
              <a:ext uri="{FF2B5EF4-FFF2-40B4-BE49-F238E27FC236}">
                <a16:creationId xmlns:a16="http://schemas.microsoft.com/office/drawing/2014/main" id="{C781F19C-2002-4BE4-A20D-9889268871F2}"/>
              </a:ext>
            </a:extLst>
          </p:cNvPr>
          <p:cNvSpPr/>
          <p:nvPr/>
        </p:nvSpPr>
        <p:spPr>
          <a:xfrm>
            <a:off x="2046221" y="2547389"/>
            <a:ext cx="1415773" cy="461665"/>
          </a:xfrm>
          <a:prstGeom prst="rect">
            <a:avLst/>
          </a:prstGeom>
        </p:spPr>
        <p:txBody>
          <a:bodyPr wrap="none">
            <a:spAutoFit/>
          </a:bodyPr>
          <a:lstStyle/>
          <a:p>
            <a:pPr algn="ctr">
              <a:defRPr/>
            </a:pPr>
            <a:r>
              <a:rPr lang="zh-CN" altLang="en-US" sz="2400" b="1"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rPr>
              <a:t>添加标题</a:t>
            </a:r>
          </a:p>
        </p:txBody>
      </p:sp>
      <p:sp>
        <p:nvSpPr>
          <p:cNvPr id="25" name="矩形 24">
            <a:extLst>
              <a:ext uri="{FF2B5EF4-FFF2-40B4-BE49-F238E27FC236}">
                <a16:creationId xmlns:a16="http://schemas.microsoft.com/office/drawing/2014/main" id="{27B7D2BD-82B9-4A4C-AA90-C37FA1E575E8}"/>
              </a:ext>
            </a:extLst>
          </p:cNvPr>
          <p:cNvSpPr/>
          <p:nvPr/>
        </p:nvSpPr>
        <p:spPr>
          <a:xfrm>
            <a:off x="1393919" y="2985880"/>
            <a:ext cx="2720376" cy="1056185"/>
          </a:xfrm>
          <a:prstGeom prst="rect">
            <a:avLst/>
          </a:prstGeom>
          <a:noFill/>
        </p:spPr>
        <p:txBody>
          <a:bodyPr wrap="square" lIns="45719" tIns="22859" rIns="45719" bIns="22859" rtlCol="0">
            <a:spAutoFit/>
          </a:bodyPr>
          <a:lstStyle/>
          <a:p>
            <a:pPr algn="ctr">
              <a:lnSpc>
                <a:spcPct val="140000"/>
              </a:lnSpc>
            </a:pPr>
            <a:r>
              <a:rPr lang="zh-CN" altLang="en-US"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rPr>
              <a:t>单击此处键入</a:t>
            </a:r>
            <a:endParaRPr lang="en-US" altLang="zh-CN"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endParaRPr>
          </a:p>
          <a:p>
            <a:pPr algn="ctr">
              <a:lnSpc>
                <a:spcPct val="140000"/>
              </a:lnSpc>
            </a:pPr>
            <a:r>
              <a:rPr lang="zh-CN" altLang="en-US"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rPr>
              <a:t>文本单击此处键入</a:t>
            </a:r>
            <a:endParaRPr lang="en-US" altLang="zh-CN"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endParaRPr>
          </a:p>
          <a:p>
            <a:pPr algn="ctr">
              <a:lnSpc>
                <a:spcPct val="140000"/>
              </a:lnSpc>
            </a:pPr>
            <a:r>
              <a:rPr lang="zh-CN" altLang="en-US"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rPr>
              <a:t>单击此处键入文本单击</a:t>
            </a:r>
            <a:endParaRPr lang="en-US" altLang="zh-CN"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endParaRPr>
          </a:p>
          <a:p>
            <a:pPr algn="ctr">
              <a:lnSpc>
                <a:spcPct val="140000"/>
              </a:lnSpc>
            </a:pPr>
            <a:r>
              <a:rPr lang="zh-CN" altLang="en-US"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rPr>
              <a:t>单击此处键入文本</a:t>
            </a:r>
          </a:p>
        </p:txBody>
      </p:sp>
      <p:grpSp>
        <p:nvGrpSpPr>
          <p:cNvPr id="26" name="组合 25">
            <a:extLst>
              <a:ext uri="{FF2B5EF4-FFF2-40B4-BE49-F238E27FC236}">
                <a16:creationId xmlns:a16="http://schemas.microsoft.com/office/drawing/2014/main" id="{D4E6192C-DA8A-43F7-BA6B-B19E1386E059}"/>
              </a:ext>
            </a:extLst>
          </p:cNvPr>
          <p:cNvGrpSpPr/>
          <p:nvPr/>
        </p:nvGrpSpPr>
        <p:grpSpPr>
          <a:xfrm>
            <a:off x="2548184" y="2008295"/>
            <a:ext cx="411846" cy="396141"/>
            <a:chOff x="1624779" y="2629654"/>
            <a:chExt cx="1662074" cy="1598690"/>
          </a:xfrm>
        </p:grpSpPr>
        <p:sp>
          <p:nvSpPr>
            <p:cNvPr id="27" name="任意多边形: 形状 26">
              <a:extLst>
                <a:ext uri="{FF2B5EF4-FFF2-40B4-BE49-F238E27FC236}">
                  <a16:creationId xmlns:a16="http://schemas.microsoft.com/office/drawing/2014/main" id="{FBB64BB1-60D5-4CC7-83BD-70DF55E0120A}"/>
                </a:ext>
              </a:extLst>
            </p:cNvPr>
            <p:cNvSpPr/>
            <p:nvPr/>
          </p:nvSpPr>
          <p:spPr>
            <a:xfrm>
              <a:off x="1624779" y="2629654"/>
              <a:ext cx="1662074" cy="1598690"/>
            </a:xfrm>
            <a:custGeom>
              <a:avLst/>
              <a:gdLst>
                <a:gd name="connsiteX0" fmla="*/ 831410 w 1662074"/>
                <a:gd name="connsiteY0" fmla="*/ 897467 h 1598690"/>
                <a:gd name="connsiteX1" fmla="*/ 773789 w 1662074"/>
                <a:gd name="connsiteY1" fmla="*/ 885359 h 1598690"/>
                <a:gd name="connsiteX2" fmla="*/ 79871 w 1662074"/>
                <a:gd name="connsiteY2" fmla="*/ 579595 h 1598690"/>
                <a:gd name="connsiteX3" fmla="*/ 13 w 1662074"/>
                <a:gd name="connsiteY3" fmla="*/ 461887 h 1598690"/>
                <a:gd name="connsiteX4" fmla="*/ 76365 w 1662074"/>
                <a:gd name="connsiteY4" fmla="*/ 342393 h 1598690"/>
                <a:gd name="connsiteX5" fmla="*/ 770284 w 1662074"/>
                <a:gd name="connsiteY5" fmla="*/ 13593 h 1598690"/>
                <a:gd name="connsiteX6" fmla="*/ 892603 w 1662074"/>
                <a:gd name="connsiteY6" fmla="*/ 13626 h 1598690"/>
                <a:gd name="connsiteX7" fmla="*/ 1585744 w 1662074"/>
                <a:gd name="connsiteY7" fmla="*/ 342423 h 1598690"/>
                <a:gd name="connsiteX8" fmla="*/ 1662063 w 1662074"/>
                <a:gd name="connsiteY8" fmla="*/ 461917 h 1598690"/>
                <a:gd name="connsiteX9" fmla="*/ 1582239 w 1662074"/>
                <a:gd name="connsiteY9" fmla="*/ 579561 h 1598690"/>
                <a:gd name="connsiteX10" fmla="*/ 889129 w 1662074"/>
                <a:gd name="connsiteY10" fmla="*/ 885359 h 1598690"/>
                <a:gd name="connsiteX11" fmla="*/ 831410 w 1662074"/>
                <a:gd name="connsiteY11" fmla="*/ 897467 h 1598690"/>
                <a:gd name="connsiteX12" fmla="*/ 138692 w 1662074"/>
                <a:gd name="connsiteY12" fmla="*/ 460002 h 1598690"/>
                <a:gd name="connsiteX13" fmla="*/ 827418 w 1662074"/>
                <a:gd name="connsiteY13" fmla="*/ 763689 h 1598690"/>
                <a:gd name="connsiteX14" fmla="*/ 835501 w 1662074"/>
                <a:gd name="connsiteY14" fmla="*/ 763672 h 1598690"/>
                <a:gd name="connsiteX15" fmla="*/ 1523382 w 1662074"/>
                <a:gd name="connsiteY15" fmla="*/ 460196 h 1598690"/>
                <a:gd name="connsiteX16" fmla="*/ 835598 w 1662074"/>
                <a:gd name="connsiteY16" fmla="*/ 133771 h 1598690"/>
                <a:gd name="connsiteX17" fmla="*/ 835598 w 1662074"/>
                <a:gd name="connsiteY17" fmla="*/ 133754 h 1598690"/>
                <a:gd name="connsiteX18" fmla="*/ 827224 w 1662074"/>
                <a:gd name="connsiteY18" fmla="*/ 133754 h 1598690"/>
                <a:gd name="connsiteX19" fmla="*/ 138692 w 1662074"/>
                <a:gd name="connsiteY19" fmla="*/ 460002 h 1598690"/>
                <a:gd name="connsiteX20" fmla="*/ 1530264 w 1662074"/>
                <a:gd name="connsiteY20" fmla="*/ 463459 h 1598690"/>
                <a:gd name="connsiteX21" fmla="*/ 1530589 w 1662074"/>
                <a:gd name="connsiteY21" fmla="*/ 463459 h 1598690"/>
                <a:gd name="connsiteX22" fmla="*/ 1530264 w 1662074"/>
                <a:gd name="connsiteY22" fmla="*/ 463459 h 1598690"/>
                <a:gd name="connsiteX23" fmla="*/ 831736 w 1662074"/>
                <a:gd name="connsiteY23" fmla="*/ 1598690 h 1598690"/>
                <a:gd name="connsiteX24" fmla="*/ 774927 w 1662074"/>
                <a:gd name="connsiteY24" fmla="*/ 1585673 h 1598690"/>
                <a:gd name="connsiteX25" fmla="*/ 103731 w 1662074"/>
                <a:gd name="connsiteY25" fmla="*/ 1295361 h 1598690"/>
                <a:gd name="connsiteX26" fmla="*/ 69093 w 1662074"/>
                <a:gd name="connsiteY26" fmla="*/ 1207956 h 1598690"/>
                <a:gd name="connsiteX27" fmla="*/ 156515 w 1662074"/>
                <a:gd name="connsiteY27" fmla="*/ 1173335 h 1598690"/>
                <a:gd name="connsiteX28" fmla="*/ 830112 w 1662074"/>
                <a:gd name="connsiteY28" fmla="*/ 1464719 h 1598690"/>
                <a:gd name="connsiteX29" fmla="*/ 1472416 w 1662074"/>
                <a:gd name="connsiteY29" fmla="*/ 1173822 h 1598690"/>
                <a:gd name="connsiteX30" fmla="*/ 1560455 w 1662074"/>
                <a:gd name="connsiteY30" fmla="*/ 1206837 h 1598690"/>
                <a:gd name="connsiteX31" fmla="*/ 1527473 w 1662074"/>
                <a:gd name="connsiteY31" fmla="*/ 1294876 h 1598690"/>
                <a:gd name="connsiteX32" fmla="*/ 886564 w 1662074"/>
                <a:gd name="connsiteY32" fmla="*/ 1586225 h 1598690"/>
                <a:gd name="connsiteX33" fmla="*/ 831736 w 1662074"/>
                <a:gd name="connsiteY33" fmla="*/ 1598690 h 15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62074" h="1598690">
                  <a:moveTo>
                    <a:pt x="831410" y="897467"/>
                  </a:moveTo>
                  <a:cubicBezTo>
                    <a:pt x="811571" y="897474"/>
                    <a:pt x="791947" y="893351"/>
                    <a:pt x="773789" y="885359"/>
                  </a:cubicBezTo>
                  <a:lnTo>
                    <a:pt x="79871" y="579595"/>
                  </a:lnTo>
                  <a:cubicBezTo>
                    <a:pt x="31308" y="558186"/>
                    <a:pt x="696" y="513079"/>
                    <a:pt x="13" y="461887"/>
                  </a:cubicBezTo>
                  <a:cubicBezTo>
                    <a:pt x="-701" y="410839"/>
                    <a:pt x="28580" y="365051"/>
                    <a:pt x="76365" y="342393"/>
                  </a:cubicBezTo>
                  <a:lnTo>
                    <a:pt x="770284" y="13593"/>
                  </a:lnTo>
                  <a:cubicBezTo>
                    <a:pt x="808590" y="-4520"/>
                    <a:pt x="854297" y="-4553"/>
                    <a:pt x="892603" y="13626"/>
                  </a:cubicBezTo>
                  <a:lnTo>
                    <a:pt x="1585744" y="342423"/>
                  </a:lnTo>
                  <a:cubicBezTo>
                    <a:pt x="1633496" y="365098"/>
                    <a:pt x="1662745" y="410871"/>
                    <a:pt x="1662063" y="461917"/>
                  </a:cubicBezTo>
                  <a:cubicBezTo>
                    <a:pt x="1661349" y="513077"/>
                    <a:pt x="1630770" y="558151"/>
                    <a:pt x="1582239" y="579561"/>
                  </a:cubicBezTo>
                  <a:lnTo>
                    <a:pt x="889129" y="885359"/>
                  </a:lnTo>
                  <a:cubicBezTo>
                    <a:pt x="870934" y="893345"/>
                    <a:pt x="851280" y="897468"/>
                    <a:pt x="831410" y="897467"/>
                  </a:cubicBezTo>
                  <a:close/>
                  <a:moveTo>
                    <a:pt x="138692" y="460002"/>
                  </a:moveTo>
                  <a:lnTo>
                    <a:pt x="827418" y="763689"/>
                  </a:lnTo>
                  <a:cubicBezTo>
                    <a:pt x="829821" y="764729"/>
                    <a:pt x="833034" y="764744"/>
                    <a:pt x="835501" y="763672"/>
                  </a:cubicBezTo>
                  <a:lnTo>
                    <a:pt x="1523382" y="460196"/>
                  </a:lnTo>
                  <a:lnTo>
                    <a:pt x="835598" y="133771"/>
                  </a:lnTo>
                  <a:lnTo>
                    <a:pt x="835598" y="133754"/>
                  </a:lnTo>
                  <a:cubicBezTo>
                    <a:pt x="833131" y="132585"/>
                    <a:pt x="829724" y="132570"/>
                    <a:pt x="827224" y="133754"/>
                  </a:cubicBezTo>
                  <a:lnTo>
                    <a:pt x="138692" y="460002"/>
                  </a:lnTo>
                  <a:close/>
                  <a:moveTo>
                    <a:pt x="1530264" y="463459"/>
                  </a:moveTo>
                  <a:lnTo>
                    <a:pt x="1530589" y="463459"/>
                  </a:lnTo>
                  <a:lnTo>
                    <a:pt x="1530264" y="463459"/>
                  </a:lnTo>
                  <a:close/>
                  <a:moveTo>
                    <a:pt x="831736" y="1598690"/>
                  </a:moveTo>
                  <a:cubicBezTo>
                    <a:pt x="812485" y="1598690"/>
                    <a:pt x="793041" y="1594373"/>
                    <a:pt x="774927" y="1585673"/>
                  </a:cubicBezTo>
                  <a:lnTo>
                    <a:pt x="103731" y="1295361"/>
                  </a:lnTo>
                  <a:cubicBezTo>
                    <a:pt x="70035" y="1280786"/>
                    <a:pt x="54518" y="1241652"/>
                    <a:pt x="69093" y="1207956"/>
                  </a:cubicBezTo>
                  <a:cubicBezTo>
                    <a:pt x="83667" y="1174260"/>
                    <a:pt x="122785" y="1158678"/>
                    <a:pt x="156515" y="1173335"/>
                  </a:cubicBezTo>
                  <a:lnTo>
                    <a:pt x="830112" y="1464719"/>
                  </a:lnTo>
                  <a:lnTo>
                    <a:pt x="1472416" y="1173822"/>
                  </a:lnTo>
                  <a:cubicBezTo>
                    <a:pt x="1505788" y="1158631"/>
                    <a:pt x="1545229" y="1173352"/>
                    <a:pt x="1560455" y="1206837"/>
                  </a:cubicBezTo>
                  <a:cubicBezTo>
                    <a:pt x="1575646" y="1240256"/>
                    <a:pt x="1560877" y="1279682"/>
                    <a:pt x="1527473" y="1294876"/>
                  </a:cubicBezTo>
                  <a:lnTo>
                    <a:pt x="886564" y="1586225"/>
                  </a:lnTo>
                  <a:cubicBezTo>
                    <a:pt x="869456" y="1594502"/>
                    <a:pt x="850693" y="1598690"/>
                    <a:pt x="831736" y="1598690"/>
                  </a:cubicBezTo>
                  <a:close/>
                </a:path>
              </a:pathLst>
            </a:custGeom>
            <a:solidFill>
              <a:srgbClr val="000000">
                <a:lumMod val="75000"/>
                <a:lumOff val="25000"/>
              </a:srgbClr>
            </a:solidFill>
            <a:ln w="1860" cap="flat">
              <a:noFill/>
              <a:prstDash val="solid"/>
              <a:miter/>
            </a:ln>
          </p:spPr>
          <p:txBody>
            <a:bodyPr rtlCol="0" anchor="ctr"/>
            <a:lstStyle/>
            <a:p>
              <a:pPr>
                <a:defRPr/>
              </a:pPr>
              <a:endParaRPr lang="zh-CN" altLang="en-US" sz="1600" kern="0" dirty="0">
                <a:solidFill>
                  <a:srgbClr val="000000"/>
                </a:solidFill>
                <a:latin typeface="思源黑体 CN Bold" panose="020B0800000000000000" pitchFamily="34" charset="-122"/>
                <a:ea typeface="思源黑体 CN Light"/>
              </a:endParaRPr>
            </a:p>
          </p:txBody>
        </p:sp>
        <p:sp>
          <p:nvSpPr>
            <p:cNvPr id="28" name="任意多边形: 形状 27">
              <a:extLst>
                <a:ext uri="{FF2B5EF4-FFF2-40B4-BE49-F238E27FC236}">
                  <a16:creationId xmlns:a16="http://schemas.microsoft.com/office/drawing/2014/main" id="{2DCE4295-A43B-4D3F-AC25-ECB2B3A09780}"/>
                </a:ext>
              </a:extLst>
            </p:cNvPr>
            <p:cNvSpPr/>
            <p:nvPr/>
          </p:nvSpPr>
          <p:spPr>
            <a:xfrm>
              <a:off x="1786756" y="3435415"/>
              <a:ext cx="1337976" cy="452311"/>
            </a:xfrm>
            <a:custGeom>
              <a:avLst/>
              <a:gdLst>
                <a:gd name="connsiteX0" fmla="*/ 1337974 w 1337976"/>
                <a:gd name="connsiteY0" fmla="*/ 0 h 452311"/>
                <a:gd name="connsiteX1" fmla="*/ 668706 w 1337976"/>
                <a:gd name="connsiteY1" fmla="*/ 290822 h 452311"/>
                <a:gd name="connsiteX2" fmla="*/ 0 w 1337976"/>
                <a:gd name="connsiteY2" fmla="*/ 630 h 452311"/>
                <a:gd name="connsiteX3" fmla="*/ 0 w 1337976"/>
                <a:gd name="connsiteY3" fmla="*/ 137511 h 452311"/>
                <a:gd name="connsiteX4" fmla="*/ 38621 w 1337976"/>
                <a:gd name="connsiteY4" fmla="*/ 196074 h 452311"/>
                <a:gd name="connsiteX5" fmla="*/ 599550 w 1337976"/>
                <a:gd name="connsiteY5" fmla="*/ 436414 h 452311"/>
                <a:gd name="connsiteX6" fmla="*/ 668708 w 1337976"/>
                <a:gd name="connsiteY6" fmla="*/ 452312 h 452311"/>
                <a:gd name="connsiteX7" fmla="*/ 737866 w 1337976"/>
                <a:gd name="connsiteY7" fmla="*/ 436414 h 452311"/>
                <a:gd name="connsiteX8" fmla="*/ 1299384 w 1337976"/>
                <a:gd name="connsiteY8" fmla="*/ 195496 h 452311"/>
                <a:gd name="connsiteX9" fmla="*/ 1337976 w 1337976"/>
                <a:gd name="connsiteY9" fmla="*/ 136943 h 452311"/>
                <a:gd name="connsiteX10" fmla="*/ 1337976 w 1337976"/>
                <a:gd name="connsiteY10" fmla="*/ 0 h 45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7976" h="452311">
                  <a:moveTo>
                    <a:pt x="1337974" y="0"/>
                  </a:moveTo>
                  <a:lnTo>
                    <a:pt x="668706" y="290822"/>
                  </a:lnTo>
                  <a:lnTo>
                    <a:pt x="0" y="630"/>
                  </a:lnTo>
                  <a:lnTo>
                    <a:pt x="0" y="137511"/>
                  </a:lnTo>
                  <a:cubicBezTo>
                    <a:pt x="0" y="162999"/>
                    <a:pt x="15192" y="186036"/>
                    <a:pt x="38621" y="196074"/>
                  </a:cubicBezTo>
                  <a:lnTo>
                    <a:pt x="599550" y="436414"/>
                  </a:lnTo>
                  <a:cubicBezTo>
                    <a:pt x="621513" y="447023"/>
                    <a:pt x="645127" y="452312"/>
                    <a:pt x="668708" y="452312"/>
                  </a:cubicBezTo>
                  <a:cubicBezTo>
                    <a:pt x="692290" y="452312"/>
                    <a:pt x="715901" y="447023"/>
                    <a:pt x="737866" y="436414"/>
                  </a:cubicBezTo>
                  <a:lnTo>
                    <a:pt x="1299384" y="195496"/>
                  </a:lnTo>
                  <a:cubicBezTo>
                    <a:pt x="1322799" y="185450"/>
                    <a:pt x="1337977" y="162421"/>
                    <a:pt x="1337976" y="136943"/>
                  </a:cubicBezTo>
                  <a:lnTo>
                    <a:pt x="1337976" y="0"/>
                  </a:lnTo>
                  <a:close/>
                </a:path>
              </a:pathLst>
            </a:custGeom>
            <a:solidFill>
              <a:srgbClr val="0078ED"/>
            </a:solidFill>
            <a:ln w="1860" cap="flat">
              <a:noFill/>
              <a:prstDash val="solid"/>
              <a:miter/>
            </a:ln>
          </p:spPr>
          <p:txBody>
            <a:bodyPr rtlCol="0" anchor="ctr"/>
            <a:lstStyle/>
            <a:p>
              <a:pPr>
                <a:defRPr/>
              </a:pPr>
              <a:endParaRPr lang="zh-CN" altLang="en-US" sz="1600" kern="0" dirty="0">
                <a:solidFill>
                  <a:srgbClr val="000000"/>
                </a:solidFill>
                <a:latin typeface="思源黑体 CN Bold" panose="020B0800000000000000" pitchFamily="34" charset="-122"/>
                <a:ea typeface="思源黑体 CN Light"/>
              </a:endParaRPr>
            </a:p>
          </p:txBody>
        </p:sp>
      </p:grpSp>
      <p:sp>
        <p:nvSpPr>
          <p:cNvPr id="30" name="矩形 29">
            <a:extLst>
              <a:ext uri="{FF2B5EF4-FFF2-40B4-BE49-F238E27FC236}">
                <a16:creationId xmlns:a16="http://schemas.microsoft.com/office/drawing/2014/main" id="{587E924F-45FC-49D7-BA39-4E05058AB810}"/>
              </a:ext>
            </a:extLst>
          </p:cNvPr>
          <p:cNvSpPr/>
          <p:nvPr/>
        </p:nvSpPr>
        <p:spPr>
          <a:xfrm>
            <a:off x="5388116" y="2550890"/>
            <a:ext cx="1415773" cy="461665"/>
          </a:xfrm>
          <a:prstGeom prst="rect">
            <a:avLst/>
          </a:prstGeom>
        </p:spPr>
        <p:txBody>
          <a:bodyPr wrap="none">
            <a:spAutoFit/>
          </a:bodyPr>
          <a:lstStyle/>
          <a:p>
            <a:pPr algn="ctr">
              <a:defRPr/>
            </a:pPr>
            <a:r>
              <a:rPr lang="zh-CN" altLang="en-US" sz="2400" b="1" dirty="0">
                <a:solidFill>
                  <a:srgbClr val="747474"/>
                </a:solidFill>
                <a:latin typeface="思源黑体 CN Bold" panose="020B0800000000000000" pitchFamily="34" charset="-122"/>
                <a:ea typeface="思源黑体 CN Bold" panose="020B0800000000000000" pitchFamily="34" charset="-122"/>
              </a:rPr>
              <a:t>添加标题</a:t>
            </a:r>
          </a:p>
        </p:txBody>
      </p:sp>
      <p:sp>
        <p:nvSpPr>
          <p:cNvPr id="31" name="矩形 30">
            <a:extLst>
              <a:ext uri="{FF2B5EF4-FFF2-40B4-BE49-F238E27FC236}">
                <a16:creationId xmlns:a16="http://schemas.microsoft.com/office/drawing/2014/main" id="{268889AD-1A64-4C90-9E46-1B7D195915F1}"/>
              </a:ext>
            </a:extLst>
          </p:cNvPr>
          <p:cNvSpPr/>
          <p:nvPr/>
        </p:nvSpPr>
        <p:spPr>
          <a:xfrm>
            <a:off x="4735814" y="2989381"/>
            <a:ext cx="2720374" cy="1056186"/>
          </a:xfrm>
          <a:prstGeom prst="rect">
            <a:avLst/>
          </a:prstGeom>
          <a:noFill/>
        </p:spPr>
        <p:txBody>
          <a:bodyPr wrap="square" lIns="45719" tIns="22859" rIns="45719" bIns="22859" rtlCol="0">
            <a:spAutoFit/>
          </a:bodyPr>
          <a:lstStyle/>
          <a:p>
            <a:pPr algn="ctr">
              <a:lnSpc>
                <a:spcPct val="140000"/>
              </a:lnSpc>
            </a:pPr>
            <a:r>
              <a:rPr lang="zh-CN" altLang="en-US"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rPr>
              <a:t>单击此处键入</a:t>
            </a:r>
          </a:p>
          <a:p>
            <a:pPr algn="ctr">
              <a:lnSpc>
                <a:spcPct val="140000"/>
              </a:lnSpc>
            </a:pPr>
            <a:r>
              <a:rPr lang="zh-CN" altLang="en-US"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rPr>
              <a:t>文本单击此处键入</a:t>
            </a:r>
          </a:p>
          <a:p>
            <a:pPr algn="ctr">
              <a:lnSpc>
                <a:spcPct val="140000"/>
              </a:lnSpc>
            </a:pPr>
            <a:r>
              <a:rPr lang="zh-CN" altLang="en-US"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rPr>
              <a:t>单击此处键入文本单击</a:t>
            </a:r>
          </a:p>
          <a:p>
            <a:pPr algn="ctr">
              <a:lnSpc>
                <a:spcPct val="140000"/>
              </a:lnSpc>
            </a:pPr>
            <a:r>
              <a:rPr lang="zh-CN" altLang="en-US"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rPr>
              <a:t>单击此处键入文本</a:t>
            </a:r>
          </a:p>
        </p:txBody>
      </p:sp>
      <p:grpSp>
        <p:nvGrpSpPr>
          <p:cNvPr id="32" name="组合 31">
            <a:extLst>
              <a:ext uri="{FF2B5EF4-FFF2-40B4-BE49-F238E27FC236}">
                <a16:creationId xmlns:a16="http://schemas.microsoft.com/office/drawing/2014/main" id="{9BBC7C0C-DEAE-4C15-BB52-7A81512C4323}"/>
              </a:ext>
            </a:extLst>
          </p:cNvPr>
          <p:cNvGrpSpPr/>
          <p:nvPr/>
        </p:nvGrpSpPr>
        <p:grpSpPr>
          <a:xfrm>
            <a:off x="5890078" y="2043542"/>
            <a:ext cx="411846" cy="332648"/>
            <a:chOff x="3609254" y="2757769"/>
            <a:chExt cx="1662071" cy="1342459"/>
          </a:xfrm>
        </p:grpSpPr>
        <p:sp>
          <p:nvSpPr>
            <p:cNvPr id="33" name="任意多边形: 形状 32">
              <a:extLst>
                <a:ext uri="{FF2B5EF4-FFF2-40B4-BE49-F238E27FC236}">
                  <a16:creationId xmlns:a16="http://schemas.microsoft.com/office/drawing/2014/main" id="{30AFC586-23A4-4BB1-A7CB-A2A5F0798F57}"/>
                </a:ext>
              </a:extLst>
            </p:cNvPr>
            <p:cNvSpPr/>
            <p:nvPr/>
          </p:nvSpPr>
          <p:spPr>
            <a:xfrm>
              <a:off x="4104679" y="3093381"/>
              <a:ext cx="671221" cy="671221"/>
            </a:xfrm>
            <a:custGeom>
              <a:avLst/>
              <a:gdLst>
                <a:gd name="connsiteX0" fmla="*/ 335611 w 671221"/>
                <a:gd name="connsiteY0" fmla="*/ 671221 h 671221"/>
                <a:gd name="connsiteX1" fmla="*/ 0 w 671221"/>
                <a:gd name="connsiteY1" fmla="*/ 335611 h 671221"/>
                <a:gd name="connsiteX2" fmla="*/ 335611 w 671221"/>
                <a:gd name="connsiteY2" fmla="*/ 0 h 671221"/>
                <a:gd name="connsiteX3" fmla="*/ 671221 w 671221"/>
                <a:gd name="connsiteY3" fmla="*/ 335611 h 671221"/>
                <a:gd name="connsiteX4" fmla="*/ 335611 w 671221"/>
                <a:gd name="connsiteY4" fmla="*/ 671221 h 671221"/>
                <a:gd name="connsiteX5" fmla="*/ 335611 w 671221"/>
                <a:gd name="connsiteY5" fmla="*/ 159815 h 671221"/>
                <a:gd name="connsiteX6" fmla="*/ 159815 w 671221"/>
                <a:gd name="connsiteY6" fmla="*/ 335611 h 671221"/>
                <a:gd name="connsiteX7" fmla="*/ 335611 w 671221"/>
                <a:gd name="connsiteY7" fmla="*/ 511407 h 671221"/>
                <a:gd name="connsiteX8" fmla="*/ 511407 w 671221"/>
                <a:gd name="connsiteY8" fmla="*/ 335611 h 671221"/>
                <a:gd name="connsiteX9" fmla="*/ 335611 w 671221"/>
                <a:gd name="connsiteY9" fmla="*/ 159815 h 67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221" h="671221">
                  <a:moveTo>
                    <a:pt x="335611" y="671221"/>
                  </a:moveTo>
                  <a:cubicBezTo>
                    <a:pt x="150543" y="671221"/>
                    <a:pt x="0" y="520661"/>
                    <a:pt x="0" y="335611"/>
                  </a:cubicBezTo>
                  <a:cubicBezTo>
                    <a:pt x="0" y="150561"/>
                    <a:pt x="150543" y="0"/>
                    <a:pt x="335611" y="0"/>
                  </a:cubicBezTo>
                  <a:cubicBezTo>
                    <a:pt x="520678" y="0"/>
                    <a:pt x="671221" y="150561"/>
                    <a:pt x="671221" y="335611"/>
                  </a:cubicBezTo>
                  <a:cubicBezTo>
                    <a:pt x="671221" y="520661"/>
                    <a:pt x="520678" y="671221"/>
                    <a:pt x="335611" y="671221"/>
                  </a:cubicBezTo>
                  <a:close/>
                  <a:moveTo>
                    <a:pt x="335611" y="159815"/>
                  </a:moveTo>
                  <a:cubicBezTo>
                    <a:pt x="238691" y="159815"/>
                    <a:pt x="159815" y="238676"/>
                    <a:pt x="159815" y="335611"/>
                  </a:cubicBezTo>
                  <a:cubicBezTo>
                    <a:pt x="159815" y="432546"/>
                    <a:pt x="238691" y="511407"/>
                    <a:pt x="335611" y="511407"/>
                  </a:cubicBezTo>
                  <a:cubicBezTo>
                    <a:pt x="432530" y="511407"/>
                    <a:pt x="511407" y="432546"/>
                    <a:pt x="511407" y="335611"/>
                  </a:cubicBezTo>
                  <a:cubicBezTo>
                    <a:pt x="511407" y="238676"/>
                    <a:pt x="432528" y="159815"/>
                    <a:pt x="335611" y="159815"/>
                  </a:cubicBezTo>
                  <a:close/>
                </a:path>
              </a:pathLst>
            </a:custGeom>
            <a:solidFill>
              <a:srgbClr val="0078ED"/>
            </a:solidFill>
            <a:ln w="1860" cap="flat">
              <a:noFill/>
              <a:prstDash val="solid"/>
              <a:miter/>
            </a:ln>
          </p:spPr>
          <p:txBody>
            <a:bodyPr rtlCol="0" anchor="ctr"/>
            <a:lstStyle/>
            <a:p>
              <a:pPr>
                <a:defRPr/>
              </a:pPr>
              <a:endParaRPr lang="zh-CN" altLang="en-US" sz="1600" kern="0" dirty="0">
                <a:solidFill>
                  <a:srgbClr val="000000"/>
                </a:solidFill>
                <a:latin typeface="思源黑体 CN Bold" panose="020B0800000000000000" pitchFamily="34" charset="-122"/>
                <a:ea typeface="思源黑体 CN Light"/>
              </a:endParaRPr>
            </a:p>
          </p:txBody>
        </p:sp>
        <p:sp>
          <p:nvSpPr>
            <p:cNvPr id="34" name="任意多边形: 形状 33">
              <a:extLst>
                <a:ext uri="{FF2B5EF4-FFF2-40B4-BE49-F238E27FC236}">
                  <a16:creationId xmlns:a16="http://schemas.microsoft.com/office/drawing/2014/main" id="{DE89DACA-CF8A-40D6-AAC2-6AFA90746A7E}"/>
                </a:ext>
              </a:extLst>
            </p:cNvPr>
            <p:cNvSpPr/>
            <p:nvPr/>
          </p:nvSpPr>
          <p:spPr>
            <a:xfrm>
              <a:off x="3609254" y="2757769"/>
              <a:ext cx="1662071" cy="1342459"/>
            </a:xfrm>
            <a:custGeom>
              <a:avLst/>
              <a:gdLst>
                <a:gd name="connsiteX0" fmla="*/ 831036 w 1662071"/>
                <a:gd name="connsiteY0" fmla="*/ 1342460 h 1342459"/>
                <a:gd name="connsiteX1" fmla="*/ 0 w 1662071"/>
                <a:gd name="connsiteY1" fmla="*/ 684020 h 1342459"/>
                <a:gd name="connsiteX2" fmla="*/ 0 w 1662071"/>
                <a:gd name="connsiteY2" fmla="*/ 658440 h 1342459"/>
                <a:gd name="connsiteX3" fmla="*/ 831036 w 1662071"/>
                <a:gd name="connsiteY3" fmla="*/ 0 h 1342459"/>
                <a:gd name="connsiteX4" fmla="*/ 1662072 w 1662071"/>
                <a:gd name="connsiteY4" fmla="*/ 657909 h 1342459"/>
                <a:gd name="connsiteX5" fmla="*/ 1662072 w 1662071"/>
                <a:gd name="connsiteY5" fmla="*/ 684020 h 1342459"/>
                <a:gd name="connsiteX6" fmla="*/ 831036 w 1662071"/>
                <a:gd name="connsiteY6" fmla="*/ 1342460 h 1342459"/>
                <a:gd name="connsiteX7" fmla="*/ 831036 w 1662071"/>
                <a:gd name="connsiteY7" fmla="*/ 127853 h 1342459"/>
                <a:gd name="connsiteX8" fmla="*/ 127851 w 1662071"/>
                <a:gd name="connsiteY8" fmla="*/ 658442 h 1342459"/>
                <a:gd name="connsiteX9" fmla="*/ 127851 w 1662071"/>
                <a:gd name="connsiteY9" fmla="*/ 684022 h 1342459"/>
                <a:gd name="connsiteX10" fmla="*/ 831036 w 1662071"/>
                <a:gd name="connsiteY10" fmla="*/ 1214595 h 1342459"/>
                <a:gd name="connsiteX11" fmla="*/ 1534220 w 1662071"/>
                <a:gd name="connsiteY11" fmla="*/ 683493 h 1342459"/>
                <a:gd name="connsiteX12" fmla="*/ 1534220 w 1662071"/>
                <a:gd name="connsiteY12" fmla="*/ 658756 h 1342459"/>
                <a:gd name="connsiteX13" fmla="*/ 831036 w 1662071"/>
                <a:gd name="connsiteY13" fmla="*/ 127853 h 1342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62071" h="1342459">
                  <a:moveTo>
                    <a:pt x="831036" y="1342460"/>
                  </a:moveTo>
                  <a:cubicBezTo>
                    <a:pt x="331209" y="1342460"/>
                    <a:pt x="0" y="873924"/>
                    <a:pt x="0" y="684020"/>
                  </a:cubicBezTo>
                  <a:lnTo>
                    <a:pt x="0" y="658440"/>
                  </a:lnTo>
                  <a:cubicBezTo>
                    <a:pt x="0" y="468535"/>
                    <a:pt x="331209" y="0"/>
                    <a:pt x="831036" y="0"/>
                  </a:cubicBezTo>
                  <a:cubicBezTo>
                    <a:pt x="1336200" y="0"/>
                    <a:pt x="1660450" y="462620"/>
                    <a:pt x="1662072" y="657909"/>
                  </a:cubicBezTo>
                  <a:lnTo>
                    <a:pt x="1662072" y="684020"/>
                  </a:lnTo>
                  <a:cubicBezTo>
                    <a:pt x="1660450" y="879839"/>
                    <a:pt x="1336200" y="1342460"/>
                    <a:pt x="831036" y="1342460"/>
                  </a:cubicBezTo>
                  <a:close/>
                  <a:moveTo>
                    <a:pt x="831036" y="127853"/>
                  </a:moveTo>
                  <a:cubicBezTo>
                    <a:pt x="391981" y="127853"/>
                    <a:pt x="127851" y="548600"/>
                    <a:pt x="127851" y="658442"/>
                  </a:cubicBezTo>
                  <a:lnTo>
                    <a:pt x="127851" y="684022"/>
                  </a:lnTo>
                  <a:cubicBezTo>
                    <a:pt x="127851" y="793847"/>
                    <a:pt x="391983" y="1214595"/>
                    <a:pt x="831036" y="1214595"/>
                  </a:cubicBezTo>
                  <a:cubicBezTo>
                    <a:pt x="1275426" y="1214595"/>
                    <a:pt x="1533284" y="797203"/>
                    <a:pt x="1534220" y="683493"/>
                  </a:cubicBezTo>
                  <a:lnTo>
                    <a:pt x="1534220" y="658756"/>
                  </a:lnTo>
                  <a:cubicBezTo>
                    <a:pt x="1532972" y="544745"/>
                    <a:pt x="1275146" y="127853"/>
                    <a:pt x="831036" y="127853"/>
                  </a:cubicBezTo>
                  <a:close/>
                </a:path>
              </a:pathLst>
            </a:custGeom>
            <a:solidFill>
              <a:srgbClr val="000000">
                <a:lumMod val="75000"/>
                <a:lumOff val="25000"/>
              </a:srgbClr>
            </a:solidFill>
            <a:ln w="1860" cap="flat">
              <a:noFill/>
              <a:prstDash val="solid"/>
              <a:miter/>
            </a:ln>
          </p:spPr>
          <p:txBody>
            <a:bodyPr rtlCol="0" anchor="ctr"/>
            <a:lstStyle/>
            <a:p>
              <a:pPr>
                <a:defRPr/>
              </a:pPr>
              <a:endParaRPr lang="zh-CN" altLang="en-US" sz="1600" kern="0" dirty="0">
                <a:solidFill>
                  <a:srgbClr val="000000"/>
                </a:solidFill>
                <a:latin typeface="思源黑体 CN Bold" panose="020B0800000000000000" pitchFamily="34" charset="-122"/>
                <a:ea typeface="思源黑体 CN Light"/>
              </a:endParaRPr>
            </a:p>
          </p:txBody>
        </p:sp>
      </p:grpSp>
      <p:sp>
        <p:nvSpPr>
          <p:cNvPr id="35" name="椭圆 34">
            <a:extLst>
              <a:ext uri="{FF2B5EF4-FFF2-40B4-BE49-F238E27FC236}">
                <a16:creationId xmlns:a16="http://schemas.microsoft.com/office/drawing/2014/main" id="{E440BA58-834F-4AB6-A85A-7CA39B6676C9}"/>
              </a:ext>
            </a:extLst>
          </p:cNvPr>
          <p:cNvSpPr/>
          <p:nvPr/>
        </p:nvSpPr>
        <p:spPr>
          <a:xfrm>
            <a:off x="4498407" y="1907223"/>
            <a:ext cx="136318" cy="136318"/>
          </a:xfrm>
          <a:prstGeom prst="ellipse">
            <a:avLst/>
          </a:prstGeom>
          <a:gradFill flip="none" rotWithShape="1">
            <a:gsLst>
              <a:gs pos="0">
                <a:srgbClr val="0078ED"/>
              </a:gs>
              <a:gs pos="100000">
                <a:srgbClr val="61C8CE"/>
              </a:gs>
            </a:gsLst>
            <a:lin ang="2700000" scaled="1"/>
            <a:tileRect/>
          </a:gradFill>
          <a:ln w="12700" cap="flat" cmpd="sng" algn="ctr">
            <a:noFill/>
            <a:prstDash val="solid"/>
            <a:miter lim="800000"/>
          </a:ln>
          <a:effectLst/>
        </p:spPr>
        <p:txBody>
          <a:bodyPr rtlCol="0" anchor="ctr"/>
          <a:lstStyle/>
          <a:p>
            <a:pPr algn="ctr">
              <a:defRPr/>
            </a:pPr>
            <a:endParaRPr lang="zh-CN" altLang="en-US" b="1" kern="0" dirty="0">
              <a:solidFill>
                <a:prstClr val="white"/>
              </a:solidFill>
              <a:latin typeface="思源黑体 CN Bold" panose="020B0800000000000000" pitchFamily="34" charset="-122"/>
              <a:ea typeface="微软雅黑 Light"/>
            </a:endParaRPr>
          </a:p>
        </p:txBody>
      </p:sp>
      <p:sp>
        <p:nvSpPr>
          <p:cNvPr id="36" name="椭圆 35">
            <a:extLst>
              <a:ext uri="{FF2B5EF4-FFF2-40B4-BE49-F238E27FC236}">
                <a16:creationId xmlns:a16="http://schemas.microsoft.com/office/drawing/2014/main" id="{B89F3AB2-8E60-4B7B-9329-6BA6DA2E7C32}"/>
              </a:ext>
            </a:extLst>
          </p:cNvPr>
          <p:cNvSpPr/>
          <p:nvPr/>
        </p:nvSpPr>
        <p:spPr>
          <a:xfrm>
            <a:off x="11497269" y="5685205"/>
            <a:ext cx="136318" cy="136318"/>
          </a:xfrm>
          <a:prstGeom prst="ellipse">
            <a:avLst/>
          </a:prstGeom>
          <a:gradFill flip="none" rotWithShape="1">
            <a:gsLst>
              <a:gs pos="0">
                <a:srgbClr val="0078ED"/>
              </a:gs>
              <a:gs pos="100000">
                <a:srgbClr val="61C8CE"/>
              </a:gs>
            </a:gsLst>
            <a:lin ang="2700000" scaled="1"/>
            <a:tileRect/>
          </a:gradFill>
          <a:ln w="12700" cap="flat" cmpd="sng" algn="ctr">
            <a:noFill/>
            <a:prstDash val="solid"/>
            <a:miter lim="800000"/>
          </a:ln>
          <a:effectLst/>
        </p:spPr>
        <p:txBody>
          <a:bodyPr rtlCol="0" anchor="ctr"/>
          <a:lstStyle/>
          <a:p>
            <a:pPr algn="ctr">
              <a:defRPr/>
            </a:pPr>
            <a:endParaRPr lang="zh-CN" altLang="en-US" b="1" kern="0" dirty="0">
              <a:solidFill>
                <a:prstClr val="white"/>
              </a:solidFill>
              <a:latin typeface="思源黑体 CN Bold" panose="020B0800000000000000" pitchFamily="34" charset="-122"/>
              <a:ea typeface="微软雅黑 Light"/>
            </a:endParaRPr>
          </a:p>
        </p:txBody>
      </p:sp>
      <p:sp>
        <p:nvSpPr>
          <p:cNvPr id="38" name="任意多边形: 形状 37">
            <a:extLst>
              <a:ext uri="{FF2B5EF4-FFF2-40B4-BE49-F238E27FC236}">
                <a16:creationId xmlns:a16="http://schemas.microsoft.com/office/drawing/2014/main" id="{40A5DF12-9961-4E8D-BA68-65024D1759EA}"/>
              </a:ext>
            </a:extLst>
          </p:cNvPr>
          <p:cNvSpPr/>
          <p:nvPr/>
        </p:nvSpPr>
        <p:spPr>
          <a:xfrm>
            <a:off x="5878354" y="5367354"/>
            <a:ext cx="435295" cy="492095"/>
          </a:xfrm>
          <a:custGeom>
            <a:avLst/>
            <a:gdLst>
              <a:gd name="connsiteX0" fmla="*/ 1342385 w 1470230"/>
              <a:gd name="connsiteY0" fmla="*/ 1662072 h 1662072"/>
              <a:gd name="connsiteX1" fmla="*/ 127845 w 1470230"/>
              <a:gd name="connsiteY1" fmla="*/ 1662072 h 1662072"/>
              <a:gd name="connsiteX2" fmla="*/ 0 w 1470230"/>
              <a:gd name="connsiteY2" fmla="*/ 1534227 h 1662072"/>
              <a:gd name="connsiteX3" fmla="*/ 0 w 1470230"/>
              <a:gd name="connsiteY3" fmla="*/ 672233 h 1662072"/>
              <a:gd name="connsiteX4" fmla="*/ 42575 w 1470230"/>
              <a:gd name="connsiteY4" fmla="*/ 576973 h 1662072"/>
              <a:gd name="connsiteX5" fmla="*/ 650873 w 1470230"/>
              <a:gd name="connsiteY5" fmla="*/ 32642 h 1662072"/>
              <a:gd name="connsiteX6" fmla="*/ 821542 w 1470230"/>
              <a:gd name="connsiteY6" fmla="*/ 32798 h 1662072"/>
              <a:gd name="connsiteX7" fmla="*/ 1427782 w 1470230"/>
              <a:gd name="connsiteY7" fmla="*/ 577034 h 1662072"/>
              <a:gd name="connsiteX8" fmla="*/ 1470231 w 1470230"/>
              <a:gd name="connsiteY8" fmla="*/ 672170 h 1662072"/>
              <a:gd name="connsiteX9" fmla="*/ 1470231 w 1470230"/>
              <a:gd name="connsiteY9" fmla="*/ 1534227 h 1662072"/>
              <a:gd name="connsiteX10" fmla="*/ 1342385 w 1470230"/>
              <a:gd name="connsiteY10" fmla="*/ 1662072 h 1662072"/>
              <a:gd name="connsiteX11" fmla="*/ 736145 w 1470230"/>
              <a:gd name="connsiteY11" fmla="*/ 127903 h 1662072"/>
              <a:gd name="connsiteX12" fmla="*/ 127845 w 1470230"/>
              <a:gd name="connsiteY12" fmla="*/ 672233 h 1662072"/>
              <a:gd name="connsiteX13" fmla="*/ 127845 w 1470230"/>
              <a:gd name="connsiteY13" fmla="*/ 1534227 h 1662072"/>
              <a:gd name="connsiteX14" fmla="*/ 1342385 w 1470230"/>
              <a:gd name="connsiteY14" fmla="*/ 1534227 h 1662072"/>
              <a:gd name="connsiteX15" fmla="*/ 1342385 w 1470230"/>
              <a:gd name="connsiteY15" fmla="*/ 672170 h 1662072"/>
              <a:gd name="connsiteX16" fmla="*/ 736115 w 1470230"/>
              <a:gd name="connsiteY16" fmla="*/ 127919 h 1662072"/>
              <a:gd name="connsiteX17" fmla="*/ 736145 w 1470230"/>
              <a:gd name="connsiteY17" fmla="*/ 127903 h 1662072"/>
              <a:gd name="connsiteX18" fmla="*/ 693508 w 1470230"/>
              <a:gd name="connsiteY18" fmla="*/ 80273 h 1662072"/>
              <a:gd name="connsiteX19" fmla="*/ 693820 w 1470230"/>
              <a:gd name="connsiteY19" fmla="*/ 80273 h 1662072"/>
              <a:gd name="connsiteX20" fmla="*/ 693508 w 1470230"/>
              <a:gd name="connsiteY20" fmla="*/ 80273 h 1662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70230" h="1662072">
                <a:moveTo>
                  <a:pt x="1342385" y="1662072"/>
                </a:moveTo>
                <a:lnTo>
                  <a:pt x="127845" y="1662072"/>
                </a:lnTo>
                <a:cubicBezTo>
                  <a:pt x="57336" y="1662072"/>
                  <a:pt x="0" y="1604719"/>
                  <a:pt x="0" y="1534227"/>
                </a:cubicBezTo>
                <a:lnTo>
                  <a:pt x="0" y="672233"/>
                </a:lnTo>
                <a:cubicBezTo>
                  <a:pt x="17" y="635874"/>
                  <a:pt x="15497" y="601238"/>
                  <a:pt x="42575" y="576973"/>
                </a:cubicBezTo>
                <a:lnTo>
                  <a:pt x="650873" y="32642"/>
                </a:lnTo>
                <a:cubicBezTo>
                  <a:pt x="699564" y="-10946"/>
                  <a:pt x="772914" y="-10868"/>
                  <a:pt x="821542" y="32798"/>
                </a:cubicBezTo>
                <a:lnTo>
                  <a:pt x="1427782" y="577034"/>
                </a:lnTo>
                <a:cubicBezTo>
                  <a:pt x="1454779" y="601294"/>
                  <a:pt x="1470208" y="635874"/>
                  <a:pt x="1470231" y="672170"/>
                </a:cubicBezTo>
                <a:lnTo>
                  <a:pt x="1470231" y="1534227"/>
                </a:lnTo>
                <a:cubicBezTo>
                  <a:pt x="1470231" y="1604719"/>
                  <a:pt x="1412893" y="1662072"/>
                  <a:pt x="1342385" y="1662072"/>
                </a:cubicBezTo>
                <a:close/>
                <a:moveTo>
                  <a:pt x="736145" y="127903"/>
                </a:moveTo>
                <a:lnTo>
                  <a:pt x="127845" y="672233"/>
                </a:lnTo>
                <a:lnTo>
                  <a:pt x="127845" y="1534227"/>
                </a:lnTo>
                <a:lnTo>
                  <a:pt x="1342385" y="1534227"/>
                </a:lnTo>
                <a:lnTo>
                  <a:pt x="1342385" y="672170"/>
                </a:lnTo>
                <a:lnTo>
                  <a:pt x="736115" y="127919"/>
                </a:lnTo>
                <a:lnTo>
                  <a:pt x="736145" y="127903"/>
                </a:lnTo>
                <a:close/>
                <a:moveTo>
                  <a:pt x="693508" y="80273"/>
                </a:moveTo>
                <a:lnTo>
                  <a:pt x="693820" y="80273"/>
                </a:lnTo>
                <a:lnTo>
                  <a:pt x="693508" y="80273"/>
                </a:lnTo>
                <a:close/>
              </a:path>
            </a:pathLst>
          </a:custGeom>
          <a:solidFill>
            <a:srgbClr val="1B69F2"/>
          </a:solidFill>
          <a:ln w="1860" cap="flat">
            <a:noFill/>
            <a:prstDash val="solid"/>
            <a:miter/>
          </a:ln>
        </p:spPr>
        <p:txBody>
          <a:bodyPr rtlCol="0" anchor="ctr"/>
          <a:lstStyle/>
          <a:p>
            <a:pPr>
              <a:defRPr/>
            </a:pPr>
            <a:endParaRPr lang="zh-CN" altLang="en-US" kern="0" dirty="0">
              <a:solidFill>
                <a:srgbClr val="000000"/>
              </a:solidFill>
              <a:latin typeface="思源黑体 CN Bold" panose="020B0800000000000000" pitchFamily="34" charset="-122"/>
              <a:ea typeface="思源黑体 CN Light"/>
            </a:endParaRPr>
          </a:p>
        </p:txBody>
      </p:sp>
      <p:sp>
        <p:nvSpPr>
          <p:cNvPr id="39" name="任意多边形: 形状 38">
            <a:extLst>
              <a:ext uri="{FF2B5EF4-FFF2-40B4-BE49-F238E27FC236}">
                <a16:creationId xmlns:a16="http://schemas.microsoft.com/office/drawing/2014/main" id="{7D0029E7-C26F-4846-A324-27BB6154735F}"/>
              </a:ext>
            </a:extLst>
          </p:cNvPr>
          <p:cNvSpPr/>
          <p:nvPr/>
        </p:nvSpPr>
        <p:spPr>
          <a:xfrm>
            <a:off x="6072344" y="5641861"/>
            <a:ext cx="47314" cy="151407"/>
          </a:xfrm>
          <a:custGeom>
            <a:avLst/>
            <a:gdLst>
              <a:gd name="connsiteX0" fmla="*/ 159807 w 159806"/>
              <a:gd name="connsiteY0" fmla="*/ 511384 h 511383"/>
              <a:gd name="connsiteX1" fmla="*/ 0 w 159806"/>
              <a:gd name="connsiteY1" fmla="*/ 511384 h 511383"/>
              <a:gd name="connsiteX2" fmla="*/ 0 w 159806"/>
              <a:gd name="connsiteY2" fmla="*/ 63923 h 511383"/>
              <a:gd name="connsiteX3" fmla="*/ 63923 w 159806"/>
              <a:gd name="connsiteY3" fmla="*/ 0 h 511383"/>
              <a:gd name="connsiteX4" fmla="*/ 95884 w 159806"/>
              <a:gd name="connsiteY4" fmla="*/ 0 h 511383"/>
              <a:gd name="connsiteX5" fmla="*/ 159807 w 159806"/>
              <a:gd name="connsiteY5" fmla="*/ 63923 h 511383"/>
              <a:gd name="connsiteX6" fmla="*/ 159807 w 159806"/>
              <a:gd name="connsiteY6" fmla="*/ 511384 h 511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806" h="511383">
                <a:moveTo>
                  <a:pt x="159807" y="511384"/>
                </a:moveTo>
                <a:lnTo>
                  <a:pt x="0" y="511384"/>
                </a:lnTo>
                <a:lnTo>
                  <a:pt x="0" y="63923"/>
                </a:lnTo>
                <a:cubicBezTo>
                  <a:pt x="0" y="28618"/>
                  <a:pt x="28618" y="0"/>
                  <a:pt x="63923" y="0"/>
                </a:cubicBezTo>
                <a:lnTo>
                  <a:pt x="95884" y="0"/>
                </a:lnTo>
                <a:cubicBezTo>
                  <a:pt x="131188" y="0"/>
                  <a:pt x="159807" y="28618"/>
                  <a:pt x="159807" y="63923"/>
                </a:cubicBezTo>
                <a:lnTo>
                  <a:pt x="159807" y="511384"/>
                </a:lnTo>
                <a:close/>
              </a:path>
            </a:pathLst>
          </a:custGeom>
          <a:solidFill>
            <a:srgbClr val="0078ED"/>
          </a:solidFill>
          <a:ln w="1860" cap="flat">
            <a:noFill/>
            <a:prstDash val="solid"/>
            <a:miter/>
          </a:ln>
        </p:spPr>
        <p:txBody>
          <a:bodyPr rtlCol="0" anchor="ctr"/>
          <a:lstStyle/>
          <a:p>
            <a:pPr>
              <a:defRPr/>
            </a:pPr>
            <a:endParaRPr lang="zh-CN" altLang="en-US" kern="0" dirty="0">
              <a:solidFill>
                <a:srgbClr val="000000"/>
              </a:solidFill>
              <a:latin typeface="思源黑体 CN Bold" panose="020B0800000000000000" pitchFamily="34" charset="-122"/>
              <a:ea typeface="思源黑体 CN Light"/>
            </a:endParaRPr>
          </a:p>
        </p:txBody>
      </p:sp>
    </p:spTree>
    <p:extLst>
      <p:ext uri="{BB962C8B-B14F-4D97-AF65-F5344CB8AC3E}">
        <p14:creationId xmlns:p14="http://schemas.microsoft.com/office/powerpoint/2010/main" val="3103535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35" grpId="0" animBg="1"/>
      <p:bldP spid="3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9197E6F-728D-4467-B744-D9DDC4DCA3A6}"/>
              </a:ext>
            </a:extLst>
          </p:cNvPr>
          <p:cNvSpPr txBox="1"/>
          <p:nvPr/>
        </p:nvSpPr>
        <p:spPr>
          <a:xfrm>
            <a:off x="249625" y="117096"/>
            <a:ext cx="627095" cy="584775"/>
          </a:xfrm>
          <a:prstGeom prst="rect">
            <a:avLst/>
          </a:prstGeom>
          <a:noFill/>
        </p:spPr>
        <p:txBody>
          <a:bodyPr wrap="none" rtlCol="0">
            <a:spAutoFit/>
          </a:bodyPr>
          <a:lstStyle/>
          <a:p>
            <a:r>
              <a:rPr lang="en-US" altLang="zh-CN"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rPr>
              <a:t>03</a:t>
            </a:r>
            <a:endParaRPr lang="zh-CN" altLang="en-US"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5" name="文本框 4">
            <a:extLst>
              <a:ext uri="{FF2B5EF4-FFF2-40B4-BE49-F238E27FC236}">
                <a16:creationId xmlns:a16="http://schemas.microsoft.com/office/drawing/2014/main" id="{C5DC68B5-5BE0-408F-949B-2A9BC4A617CF}"/>
              </a:ext>
            </a:extLst>
          </p:cNvPr>
          <p:cNvSpPr txBox="1"/>
          <p:nvPr/>
        </p:nvSpPr>
        <p:spPr>
          <a:xfrm>
            <a:off x="813366" y="209411"/>
            <a:ext cx="1159292" cy="400110"/>
          </a:xfrm>
          <a:prstGeom prst="rect">
            <a:avLst/>
          </a:prstGeom>
          <a:noFill/>
        </p:spPr>
        <p:txBody>
          <a:bodyPr wrap="none" rtlCol="0">
            <a:spAutoFit/>
          </a:bodyPr>
          <a:lstStyle/>
          <a:p>
            <a:r>
              <a:rPr lang="zh-CN" altLang="en-US" sz="2000" spc="3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管理学课</a:t>
            </a:r>
          </a:p>
        </p:txBody>
      </p:sp>
      <p:cxnSp>
        <p:nvCxnSpPr>
          <p:cNvPr id="6" name="直接连接符 5">
            <a:extLst>
              <a:ext uri="{FF2B5EF4-FFF2-40B4-BE49-F238E27FC236}">
                <a16:creationId xmlns:a16="http://schemas.microsoft.com/office/drawing/2014/main" id="{FFFE1DD7-672A-4B37-8614-4AFCF924F429}"/>
              </a:ext>
            </a:extLst>
          </p:cNvPr>
          <p:cNvCxnSpPr>
            <a:cxnSpLocks/>
          </p:cNvCxnSpPr>
          <p:nvPr/>
        </p:nvCxnSpPr>
        <p:spPr>
          <a:xfrm>
            <a:off x="339658" y="701871"/>
            <a:ext cx="3094550" cy="0"/>
          </a:xfrm>
          <a:prstGeom prst="line">
            <a:avLst/>
          </a:prstGeom>
          <a:noFill/>
          <a:ln w="38100" cap="flat" cmpd="sng" algn="ctr">
            <a:solidFill>
              <a:srgbClr val="3B7FFC"/>
            </a:solidFill>
            <a:prstDash val="solid"/>
            <a:miter lim="800000"/>
          </a:ln>
          <a:effectLst/>
        </p:spPr>
      </p:cxnSp>
      <p:sp>
        <p:nvSpPr>
          <p:cNvPr id="7" name="文本框 6">
            <a:extLst>
              <a:ext uri="{FF2B5EF4-FFF2-40B4-BE49-F238E27FC236}">
                <a16:creationId xmlns:a16="http://schemas.microsoft.com/office/drawing/2014/main" id="{1CFB234D-8878-4CEC-9CBB-48ABA93150CA}"/>
              </a:ext>
            </a:extLst>
          </p:cNvPr>
          <p:cNvSpPr txBox="1"/>
          <p:nvPr/>
        </p:nvSpPr>
        <p:spPr>
          <a:xfrm>
            <a:off x="1972658" y="368365"/>
            <a:ext cx="1615424" cy="241156"/>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9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MANAGEMENT COURSE</a:t>
            </a:r>
          </a:p>
        </p:txBody>
      </p:sp>
      <p:sp>
        <p:nvSpPr>
          <p:cNvPr id="9" name="形状">
            <a:extLst>
              <a:ext uri="{FF2B5EF4-FFF2-40B4-BE49-F238E27FC236}">
                <a16:creationId xmlns:a16="http://schemas.microsoft.com/office/drawing/2014/main" id="{F15CD642-596E-4928-8D42-0BB5159DE6BE}"/>
              </a:ext>
            </a:extLst>
          </p:cNvPr>
          <p:cNvSpPr/>
          <p:nvPr/>
        </p:nvSpPr>
        <p:spPr bwMode="auto">
          <a:xfrm>
            <a:off x="6307024" y="1739088"/>
            <a:ext cx="1893070" cy="2847801"/>
          </a:xfrm>
          <a:custGeom>
            <a:avLst/>
            <a:gdLst/>
            <a:ahLst/>
            <a:cxnLst>
              <a:cxn ang="0">
                <a:pos x="0" y="121"/>
              </a:cxn>
              <a:cxn ang="0">
                <a:pos x="325" y="159"/>
              </a:cxn>
              <a:cxn ang="0">
                <a:pos x="187" y="657"/>
              </a:cxn>
              <a:cxn ang="0">
                <a:pos x="202" y="305"/>
              </a:cxn>
              <a:cxn ang="0">
                <a:pos x="0" y="121"/>
              </a:cxn>
            </a:cxnLst>
            <a:rect l="0" t="0" r="r" b="b"/>
            <a:pathLst>
              <a:path w="436" h="657">
                <a:moveTo>
                  <a:pt x="0" y="121"/>
                </a:moveTo>
                <a:cubicBezTo>
                  <a:pt x="0" y="121"/>
                  <a:pt x="234" y="0"/>
                  <a:pt x="325" y="159"/>
                </a:cubicBezTo>
                <a:cubicBezTo>
                  <a:pt x="436" y="353"/>
                  <a:pt x="187" y="657"/>
                  <a:pt x="187" y="657"/>
                </a:cubicBezTo>
                <a:cubicBezTo>
                  <a:pt x="187" y="657"/>
                  <a:pt x="269" y="475"/>
                  <a:pt x="202" y="305"/>
                </a:cubicBezTo>
                <a:cubicBezTo>
                  <a:pt x="156" y="186"/>
                  <a:pt x="0" y="121"/>
                  <a:pt x="0" y="121"/>
                </a:cubicBezTo>
                <a:close/>
              </a:path>
            </a:pathLst>
          </a:custGeom>
          <a:gradFill>
            <a:gsLst>
              <a:gs pos="0">
                <a:srgbClr val="00B0F0"/>
              </a:gs>
              <a:gs pos="100000">
                <a:srgbClr val="1856F2"/>
              </a:gs>
            </a:gsLst>
            <a:lin ang="2700000" scaled="1"/>
          </a:gra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10" name="形状">
            <a:extLst>
              <a:ext uri="{FF2B5EF4-FFF2-40B4-BE49-F238E27FC236}">
                <a16:creationId xmlns:a16="http://schemas.microsoft.com/office/drawing/2014/main" id="{2EE93F62-3FB8-43D6-B216-A04030297244}"/>
              </a:ext>
            </a:extLst>
          </p:cNvPr>
          <p:cNvSpPr>
            <a:spLocks noChangeAspect="1"/>
          </p:cNvSpPr>
          <p:nvPr/>
        </p:nvSpPr>
        <p:spPr bwMode="auto">
          <a:xfrm>
            <a:off x="7221822" y="2300938"/>
            <a:ext cx="369312" cy="368711"/>
          </a:xfrm>
          <a:custGeom>
            <a:avLst/>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solidFill>
            <a:sysClr val="window" lastClr="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12" name="文本框 11">
            <a:extLst>
              <a:ext uri="{FF2B5EF4-FFF2-40B4-BE49-F238E27FC236}">
                <a16:creationId xmlns:a16="http://schemas.microsoft.com/office/drawing/2014/main" id="{1BF4826A-4B43-4DCE-A98A-12F9F18057E6}"/>
              </a:ext>
            </a:extLst>
          </p:cNvPr>
          <p:cNvSpPr txBox="1"/>
          <p:nvPr/>
        </p:nvSpPr>
        <p:spPr>
          <a:xfrm>
            <a:off x="8152858" y="2347088"/>
            <a:ext cx="3273412" cy="549061"/>
          </a:xfrm>
          <a:prstGeom prst="rect">
            <a:avLst/>
          </a:prstGeom>
          <a:noFill/>
        </p:spPr>
        <p:txBody>
          <a:bodyPr wrap="square" rtlCol="0">
            <a:spAutoFit/>
          </a:bodyPr>
          <a:lstStyle/>
          <a:p>
            <a:pPr marL="0" marR="0" lvl="0" indent="0" defTabSz="4572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kumimoji="0" lang="en-US" altLang="zh-CN" sz="1200" b="0" i="0" u="none" strike="noStrike" kern="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rPr>
              <a:t>.</a:t>
            </a:r>
            <a:endParaRPr kumimoji="0" lang="zh-CN" altLang="zh-CN" sz="1200" b="0" i="0" u="none" strike="noStrike" kern="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endParaRPr>
          </a:p>
        </p:txBody>
      </p:sp>
      <p:sp>
        <p:nvSpPr>
          <p:cNvPr id="13" name="文本框 12">
            <a:extLst>
              <a:ext uri="{FF2B5EF4-FFF2-40B4-BE49-F238E27FC236}">
                <a16:creationId xmlns:a16="http://schemas.microsoft.com/office/drawing/2014/main" id="{8E37323C-06B6-410E-A3B5-307FEE263042}"/>
              </a:ext>
            </a:extLst>
          </p:cNvPr>
          <p:cNvSpPr txBox="1"/>
          <p:nvPr/>
        </p:nvSpPr>
        <p:spPr>
          <a:xfrm>
            <a:off x="8138943" y="1934255"/>
            <a:ext cx="2245150" cy="400110"/>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1" lang="zh-CN" altLang="en-US" sz="2000" b="0" i="0" u="none" strike="noStrike" kern="0" cap="none" spc="0" normalizeH="0" baseline="0" noProof="0">
                <a:ln>
                  <a:noFill/>
                </a:ln>
                <a:gradFill>
                  <a:gsLst>
                    <a:gs pos="0">
                      <a:srgbClr val="00B0F0"/>
                    </a:gs>
                    <a:gs pos="100000">
                      <a:srgbClr val="1C46F2"/>
                    </a:gs>
                  </a:gsLst>
                  <a:lin ang="2700000" scaled="1"/>
                </a:gradFill>
                <a:effectLst/>
                <a:uLnTx/>
                <a:uFillTx/>
                <a:latin typeface="思源黑体 CN Bold" panose="020B0800000000000000" pitchFamily="34" charset="-122"/>
                <a:ea typeface="思源黑体 CN Bold" panose="020B0800000000000000" pitchFamily="34" charset="-122"/>
              </a:rPr>
              <a:t>标题文字添加</a:t>
            </a:r>
            <a:endParaRPr kumimoji="1" lang="zh-CN" altLang="en-US" sz="2000" b="0" i="0" u="none" strike="noStrike" kern="0" cap="none" spc="0" normalizeH="0" baseline="0" noProof="0" dirty="0">
              <a:ln>
                <a:noFill/>
              </a:ln>
              <a:gradFill>
                <a:gsLst>
                  <a:gs pos="0">
                    <a:srgbClr val="00B0F0"/>
                  </a:gs>
                  <a:gs pos="100000">
                    <a:srgbClr val="1C46F2"/>
                  </a:gs>
                </a:gsLst>
                <a:lin ang="2700000" scaled="1"/>
              </a:gradFill>
              <a:effectLst/>
              <a:uLnTx/>
              <a:uFillTx/>
              <a:latin typeface="思源黑体 CN Bold" panose="020B0800000000000000" pitchFamily="34" charset="-122"/>
              <a:ea typeface="思源黑体 CN Bold" panose="020B0800000000000000" pitchFamily="34" charset="-122"/>
            </a:endParaRPr>
          </a:p>
        </p:txBody>
      </p:sp>
      <p:sp>
        <p:nvSpPr>
          <p:cNvPr id="15" name="形状">
            <a:extLst>
              <a:ext uri="{FF2B5EF4-FFF2-40B4-BE49-F238E27FC236}">
                <a16:creationId xmlns:a16="http://schemas.microsoft.com/office/drawing/2014/main" id="{405C5B8B-171E-4A9B-B644-F49E3740943D}"/>
              </a:ext>
            </a:extLst>
          </p:cNvPr>
          <p:cNvSpPr/>
          <p:nvPr/>
        </p:nvSpPr>
        <p:spPr bwMode="auto">
          <a:xfrm>
            <a:off x="5311317" y="4021427"/>
            <a:ext cx="2847801" cy="1884875"/>
          </a:xfrm>
          <a:custGeom>
            <a:avLst/>
            <a:gdLst/>
            <a:ahLst/>
            <a:cxnLst>
              <a:cxn ang="0">
                <a:pos x="536" y="0"/>
              </a:cxn>
              <a:cxn ang="0">
                <a:pos x="498" y="324"/>
              </a:cxn>
              <a:cxn ang="0">
                <a:pos x="0" y="187"/>
              </a:cxn>
              <a:cxn ang="0">
                <a:pos x="353" y="202"/>
              </a:cxn>
              <a:cxn ang="0">
                <a:pos x="536" y="0"/>
              </a:cxn>
            </a:cxnLst>
            <a:rect l="0" t="0" r="r" b="b"/>
            <a:pathLst>
              <a:path w="657" h="435">
                <a:moveTo>
                  <a:pt x="536" y="0"/>
                </a:moveTo>
                <a:cubicBezTo>
                  <a:pt x="536" y="0"/>
                  <a:pt x="657" y="233"/>
                  <a:pt x="498" y="324"/>
                </a:cubicBezTo>
                <a:cubicBezTo>
                  <a:pt x="305" y="435"/>
                  <a:pt x="0" y="187"/>
                  <a:pt x="0" y="187"/>
                </a:cubicBezTo>
                <a:cubicBezTo>
                  <a:pt x="0" y="187"/>
                  <a:pt x="182" y="269"/>
                  <a:pt x="353" y="202"/>
                </a:cubicBezTo>
                <a:cubicBezTo>
                  <a:pt x="472" y="155"/>
                  <a:pt x="536" y="0"/>
                  <a:pt x="536" y="0"/>
                </a:cubicBezTo>
                <a:close/>
              </a:path>
            </a:pathLst>
          </a:custGeom>
          <a:solidFill>
            <a:sysClr val="windowText" lastClr="000000">
              <a:lumMod val="75000"/>
              <a:lumOff val="25000"/>
            </a:sysClr>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思源黑体 CN Bold"/>
              <a:ea typeface="思源黑体 CN Light"/>
            </a:endParaRPr>
          </a:p>
        </p:txBody>
      </p:sp>
      <p:sp>
        <p:nvSpPr>
          <p:cNvPr id="16" name="形状">
            <a:extLst>
              <a:ext uri="{FF2B5EF4-FFF2-40B4-BE49-F238E27FC236}">
                <a16:creationId xmlns:a16="http://schemas.microsoft.com/office/drawing/2014/main" id="{CA2C453E-7071-4F6F-8DEE-BD6C4E897C43}"/>
              </a:ext>
            </a:extLst>
          </p:cNvPr>
          <p:cNvSpPr>
            <a:spLocks noChangeAspect="1"/>
          </p:cNvSpPr>
          <p:nvPr/>
        </p:nvSpPr>
        <p:spPr bwMode="auto">
          <a:xfrm>
            <a:off x="7179252" y="4834436"/>
            <a:ext cx="395097" cy="428666"/>
          </a:xfrm>
          <a:custGeom>
            <a:avLst/>
            <a:gdLst>
              <a:gd name="connsiteX0" fmla="*/ 191479 w 561065"/>
              <a:gd name="connsiteY0" fmla="*/ 375902 h 608735"/>
              <a:gd name="connsiteX1" fmla="*/ 245437 w 561065"/>
              <a:gd name="connsiteY1" fmla="*/ 535655 h 608735"/>
              <a:gd name="connsiteX2" fmla="*/ 250809 w 561065"/>
              <a:gd name="connsiteY2" fmla="*/ 420563 h 608735"/>
              <a:gd name="connsiteX3" fmla="*/ 246371 w 561065"/>
              <a:gd name="connsiteY3" fmla="*/ 411817 h 608735"/>
              <a:gd name="connsiteX4" fmla="*/ 228911 w 561065"/>
              <a:gd name="connsiteY4" fmla="*/ 377418 h 608735"/>
              <a:gd name="connsiteX5" fmla="*/ 280299 w 561065"/>
              <a:gd name="connsiteY5" fmla="*/ 393743 h 608735"/>
              <a:gd name="connsiteX6" fmla="*/ 332563 w 561065"/>
              <a:gd name="connsiteY6" fmla="*/ 376718 h 608735"/>
              <a:gd name="connsiteX7" fmla="*/ 314811 w 561065"/>
              <a:gd name="connsiteY7" fmla="*/ 411817 h 608735"/>
              <a:gd name="connsiteX8" fmla="*/ 310373 w 561065"/>
              <a:gd name="connsiteY8" fmla="*/ 420563 h 608735"/>
              <a:gd name="connsiteX9" fmla="*/ 315745 w 561065"/>
              <a:gd name="connsiteY9" fmla="*/ 535655 h 608735"/>
              <a:gd name="connsiteX10" fmla="*/ 369644 w 561065"/>
              <a:gd name="connsiteY10" fmla="*/ 375960 h 608735"/>
              <a:gd name="connsiteX11" fmla="*/ 443223 w 561065"/>
              <a:gd name="connsiteY11" fmla="*/ 403946 h 608735"/>
              <a:gd name="connsiteX12" fmla="*/ 506290 w 561065"/>
              <a:gd name="connsiteY12" fmla="*/ 430241 h 608735"/>
              <a:gd name="connsiteX13" fmla="*/ 507925 w 561065"/>
              <a:gd name="connsiteY13" fmla="*/ 430999 h 608735"/>
              <a:gd name="connsiteX14" fmla="*/ 510728 w 561065"/>
              <a:gd name="connsiteY14" fmla="*/ 432573 h 608735"/>
              <a:gd name="connsiteX15" fmla="*/ 528831 w 561065"/>
              <a:gd name="connsiteY15" fmla="*/ 452630 h 608735"/>
              <a:gd name="connsiteX16" fmla="*/ 528831 w 561065"/>
              <a:gd name="connsiteY16" fmla="*/ 452688 h 608735"/>
              <a:gd name="connsiteX17" fmla="*/ 532042 w 561065"/>
              <a:gd name="connsiteY17" fmla="*/ 462308 h 608735"/>
              <a:gd name="connsiteX18" fmla="*/ 558671 w 561065"/>
              <a:gd name="connsiteY18" fmla="*/ 548307 h 608735"/>
              <a:gd name="connsiteX19" fmla="*/ 560539 w 561065"/>
              <a:gd name="connsiteY19" fmla="*/ 555828 h 608735"/>
              <a:gd name="connsiteX20" fmla="*/ 561065 w 561065"/>
              <a:gd name="connsiteY20" fmla="*/ 562824 h 608735"/>
              <a:gd name="connsiteX21" fmla="*/ 515166 w 561065"/>
              <a:gd name="connsiteY21" fmla="*/ 608710 h 608735"/>
              <a:gd name="connsiteX22" fmla="*/ 471311 w 561065"/>
              <a:gd name="connsiteY22" fmla="*/ 608710 h 608735"/>
              <a:gd name="connsiteX23" fmla="*/ 283044 w 561065"/>
              <a:gd name="connsiteY23" fmla="*/ 608710 h 608735"/>
              <a:gd name="connsiteX24" fmla="*/ 280532 w 561065"/>
              <a:gd name="connsiteY24" fmla="*/ 608710 h 608735"/>
              <a:gd name="connsiteX25" fmla="*/ 278080 w 561065"/>
              <a:gd name="connsiteY25" fmla="*/ 608710 h 608735"/>
              <a:gd name="connsiteX26" fmla="*/ 89812 w 561065"/>
              <a:gd name="connsiteY26" fmla="*/ 608710 h 608735"/>
              <a:gd name="connsiteX27" fmla="*/ 45957 w 561065"/>
              <a:gd name="connsiteY27" fmla="*/ 608710 h 608735"/>
              <a:gd name="connsiteX28" fmla="*/ 0 w 561065"/>
              <a:gd name="connsiteY28" fmla="*/ 562824 h 608735"/>
              <a:gd name="connsiteX29" fmla="*/ 584 w 561065"/>
              <a:gd name="connsiteY29" fmla="*/ 555828 h 608735"/>
              <a:gd name="connsiteX30" fmla="*/ 2453 w 561065"/>
              <a:gd name="connsiteY30" fmla="*/ 548307 h 608735"/>
              <a:gd name="connsiteX31" fmla="*/ 29081 w 561065"/>
              <a:gd name="connsiteY31" fmla="*/ 462308 h 608735"/>
              <a:gd name="connsiteX32" fmla="*/ 32234 w 561065"/>
              <a:gd name="connsiteY32" fmla="*/ 452688 h 608735"/>
              <a:gd name="connsiteX33" fmla="*/ 32234 w 561065"/>
              <a:gd name="connsiteY33" fmla="*/ 452630 h 608735"/>
              <a:gd name="connsiteX34" fmla="*/ 50395 w 561065"/>
              <a:gd name="connsiteY34" fmla="*/ 432457 h 608735"/>
              <a:gd name="connsiteX35" fmla="*/ 53198 w 561065"/>
              <a:gd name="connsiteY35" fmla="*/ 430941 h 608735"/>
              <a:gd name="connsiteX36" fmla="*/ 54833 w 561065"/>
              <a:gd name="connsiteY36" fmla="*/ 430125 h 608735"/>
              <a:gd name="connsiteX37" fmla="*/ 117901 w 561065"/>
              <a:gd name="connsiteY37" fmla="*/ 403888 h 608735"/>
              <a:gd name="connsiteX38" fmla="*/ 191479 w 561065"/>
              <a:gd name="connsiteY38" fmla="*/ 375902 h 608735"/>
              <a:gd name="connsiteX39" fmla="*/ 277747 w 561065"/>
              <a:gd name="connsiteY39" fmla="*/ 0 h 608735"/>
              <a:gd name="connsiteX40" fmla="*/ 277980 w 561065"/>
              <a:gd name="connsiteY40" fmla="*/ 0 h 608735"/>
              <a:gd name="connsiteX41" fmla="*/ 278214 w 561065"/>
              <a:gd name="connsiteY41" fmla="*/ 0 h 608735"/>
              <a:gd name="connsiteX42" fmla="*/ 280491 w 561065"/>
              <a:gd name="connsiteY42" fmla="*/ 0 h 608735"/>
              <a:gd name="connsiteX43" fmla="*/ 282768 w 561065"/>
              <a:gd name="connsiteY43" fmla="*/ 0 h 608735"/>
              <a:gd name="connsiteX44" fmla="*/ 283001 w 561065"/>
              <a:gd name="connsiteY44" fmla="*/ 0 h 608735"/>
              <a:gd name="connsiteX45" fmla="*/ 283235 w 561065"/>
              <a:gd name="connsiteY45" fmla="*/ 0 h 608735"/>
              <a:gd name="connsiteX46" fmla="*/ 401988 w 561065"/>
              <a:gd name="connsiteY46" fmla="*/ 118656 h 608735"/>
              <a:gd name="connsiteX47" fmla="*/ 400470 w 561065"/>
              <a:gd name="connsiteY47" fmla="*/ 162854 h 608735"/>
              <a:gd name="connsiteX48" fmla="*/ 427093 w 561065"/>
              <a:gd name="connsiteY48" fmla="*/ 188509 h 608735"/>
              <a:gd name="connsiteX49" fmla="*/ 394456 w 561065"/>
              <a:gd name="connsiteY49" fmla="*/ 242969 h 608735"/>
              <a:gd name="connsiteX50" fmla="*/ 342436 w 561065"/>
              <a:gd name="connsiteY50" fmla="*/ 326465 h 608735"/>
              <a:gd name="connsiteX51" fmla="*/ 283001 w 561065"/>
              <a:gd name="connsiteY51" fmla="*/ 354745 h 608735"/>
              <a:gd name="connsiteX52" fmla="*/ 280491 w 561065"/>
              <a:gd name="connsiteY52" fmla="*/ 354803 h 608735"/>
              <a:gd name="connsiteX53" fmla="*/ 277980 w 561065"/>
              <a:gd name="connsiteY53" fmla="*/ 354745 h 608735"/>
              <a:gd name="connsiteX54" fmla="*/ 218136 w 561065"/>
              <a:gd name="connsiteY54" fmla="*/ 326116 h 608735"/>
              <a:gd name="connsiteX55" fmla="*/ 166467 w 561065"/>
              <a:gd name="connsiteY55" fmla="*/ 242969 h 608735"/>
              <a:gd name="connsiteX56" fmla="*/ 133830 w 561065"/>
              <a:gd name="connsiteY56" fmla="*/ 188509 h 608735"/>
              <a:gd name="connsiteX57" fmla="*/ 160453 w 561065"/>
              <a:gd name="connsiteY57" fmla="*/ 162970 h 608735"/>
              <a:gd name="connsiteX58" fmla="*/ 158877 w 561065"/>
              <a:gd name="connsiteY58" fmla="*/ 118715 h 608735"/>
              <a:gd name="connsiteX59" fmla="*/ 277747 w 561065"/>
              <a:gd name="connsiteY59" fmla="*/ 0 h 608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61065" h="608735">
                <a:moveTo>
                  <a:pt x="191479" y="375902"/>
                </a:moveTo>
                <a:cubicBezTo>
                  <a:pt x="195917" y="394559"/>
                  <a:pt x="238604" y="518455"/>
                  <a:pt x="245437" y="535655"/>
                </a:cubicBezTo>
                <a:lnTo>
                  <a:pt x="250809" y="420563"/>
                </a:lnTo>
                <a:cubicBezTo>
                  <a:pt x="248999" y="417881"/>
                  <a:pt x="247773" y="414732"/>
                  <a:pt x="246371" y="411817"/>
                </a:cubicBezTo>
                <a:lnTo>
                  <a:pt x="228911" y="377418"/>
                </a:lnTo>
                <a:cubicBezTo>
                  <a:pt x="241466" y="387446"/>
                  <a:pt x="259860" y="393743"/>
                  <a:pt x="280299" y="393743"/>
                </a:cubicBezTo>
                <a:cubicBezTo>
                  <a:pt x="301263" y="393743"/>
                  <a:pt x="320008" y="387155"/>
                  <a:pt x="332563" y="376718"/>
                </a:cubicBezTo>
                <a:lnTo>
                  <a:pt x="314811" y="411817"/>
                </a:lnTo>
                <a:cubicBezTo>
                  <a:pt x="313409" y="414732"/>
                  <a:pt x="312183" y="417881"/>
                  <a:pt x="310373" y="420563"/>
                </a:cubicBezTo>
                <a:lnTo>
                  <a:pt x="315745" y="535655"/>
                </a:lnTo>
                <a:cubicBezTo>
                  <a:pt x="322519" y="518455"/>
                  <a:pt x="365089" y="394618"/>
                  <a:pt x="369644" y="375960"/>
                </a:cubicBezTo>
                <a:cubicBezTo>
                  <a:pt x="394754" y="384881"/>
                  <a:pt x="419397" y="393685"/>
                  <a:pt x="443223" y="403946"/>
                </a:cubicBezTo>
                <a:cubicBezTo>
                  <a:pt x="443223" y="403946"/>
                  <a:pt x="490757" y="422895"/>
                  <a:pt x="506290" y="430241"/>
                </a:cubicBezTo>
                <a:cubicBezTo>
                  <a:pt x="506815" y="430475"/>
                  <a:pt x="507341" y="430766"/>
                  <a:pt x="507925" y="430999"/>
                </a:cubicBezTo>
                <a:cubicBezTo>
                  <a:pt x="509210" y="431699"/>
                  <a:pt x="510261" y="432224"/>
                  <a:pt x="510728" y="432573"/>
                </a:cubicBezTo>
                <a:cubicBezTo>
                  <a:pt x="518553" y="437238"/>
                  <a:pt x="524976" y="444234"/>
                  <a:pt x="528831" y="452630"/>
                </a:cubicBezTo>
                <a:lnTo>
                  <a:pt x="528831" y="452688"/>
                </a:lnTo>
                <a:cubicBezTo>
                  <a:pt x="530232" y="455720"/>
                  <a:pt x="531342" y="458985"/>
                  <a:pt x="532042" y="462308"/>
                </a:cubicBezTo>
                <a:cubicBezTo>
                  <a:pt x="538408" y="481607"/>
                  <a:pt x="552539" y="524694"/>
                  <a:pt x="558671" y="548307"/>
                </a:cubicBezTo>
                <a:cubicBezTo>
                  <a:pt x="559547" y="550697"/>
                  <a:pt x="560131" y="553204"/>
                  <a:pt x="560539" y="555828"/>
                </a:cubicBezTo>
                <a:cubicBezTo>
                  <a:pt x="560831" y="558102"/>
                  <a:pt x="561065" y="560492"/>
                  <a:pt x="561065" y="562824"/>
                </a:cubicBezTo>
                <a:cubicBezTo>
                  <a:pt x="561065" y="588187"/>
                  <a:pt x="540510" y="608710"/>
                  <a:pt x="515166" y="608710"/>
                </a:cubicBezTo>
                <a:lnTo>
                  <a:pt x="471311" y="608710"/>
                </a:lnTo>
                <a:lnTo>
                  <a:pt x="283044" y="608710"/>
                </a:lnTo>
                <a:lnTo>
                  <a:pt x="280532" y="608710"/>
                </a:lnTo>
                <a:lnTo>
                  <a:pt x="278080" y="608710"/>
                </a:lnTo>
                <a:cubicBezTo>
                  <a:pt x="215305" y="608768"/>
                  <a:pt x="152529" y="608710"/>
                  <a:pt x="89812" y="608710"/>
                </a:cubicBezTo>
                <a:lnTo>
                  <a:pt x="45957" y="608710"/>
                </a:lnTo>
                <a:cubicBezTo>
                  <a:pt x="20555" y="608710"/>
                  <a:pt x="0" y="588187"/>
                  <a:pt x="0" y="562824"/>
                </a:cubicBezTo>
                <a:cubicBezTo>
                  <a:pt x="0" y="560492"/>
                  <a:pt x="175" y="558102"/>
                  <a:pt x="584" y="555828"/>
                </a:cubicBezTo>
                <a:cubicBezTo>
                  <a:pt x="934" y="553263"/>
                  <a:pt x="1577" y="550697"/>
                  <a:pt x="2453" y="548307"/>
                </a:cubicBezTo>
                <a:cubicBezTo>
                  <a:pt x="8584" y="524577"/>
                  <a:pt x="22657" y="481607"/>
                  <a:pt x="29081" y="462308"/>
                </a:cubicBezTo>
                <a:cubicBezTo>
                  <a:pt x="29782" y="458985"/>
                  <a:pt x="30833" y="455720"/>
                  <a:pt x="32234" y="452688"/>
                </a:cubicBezTo>
                <a:lnTo>
                  <a:pt x="32234" y="452630"/>
                </a:lnTo>
                <a:cubicBezTo>
                  <a:pt x="36147" y="444234"/>
                  <a:pt x="42512" y="437238"/>
                  <a:pt x="50395" y="432457"/>
                </a:cubicBezTo>
                <a:cubicBezTo>
                  <a:pt x="50863" y="432107"/>
                  <a:pt x="51855" y="431524"/>
                  <a:pt x="53198" y="430941"/>
                </a:cubicBezTo>
                <a:cubicBezTo>
                  <a:pt x="53724" y="430591"/>
                  <a:pt x="54308" y="430358"/>
                  <a:pt x="54833" y="430125"/>
                </a:cubicBezTo>
                <a:cubicBezTo>
                  <a:pt x="70308" y="422895"/>
                  <a:pt x="117901" y="403888"/>
                  <a:pt x="117901" y="403888"/>
                </a:cubicBezTo>
                <a:cubicBezTo>
                  <a:pt x="141726" y="393626"/>
                  <a:pt x="166311" y="384823"/>
                  <a:pt x="191479" y="375902"/>
                </a:cubicBezTo>
                <a:close/>
                <a:moveTo>
                  <a:pt x="277747" y="0"/>
                </a:moveTo>
                <a:lnTo>
                  <a:pt x="277980" y="0"/>
                </a:lnTo>
                <a:lnTo>
                  <a:pt x="278214" y="0"/>
                </a:lnTo>
                <a:lnTo>
                  <a:pt x="280491" y="0"/>
                </a:lnTo>
                <a:lnTo>
                  <a:pt x="282768" y="0"/>
                </a:lnTo>
                <a:lnTo>
                  <a:pt x="283001" y="0"/>
                </a:lnTo>
                <a:lnTo>
                  <a:pt x="283235" y="0"/>
                </a:lnTo>
                <a:cubicBezTo>
                  <a:pt x="348858" y="0"/>
                  <a:pt x="402105" y="53118"/>
                  <a:pt x="401988" y="118656"/>
                </a:cubicBezTo>
                <a:cubicBezTo>
                  <a:pt x="401988" y="125420"/>
                  <a:pt x="400470" y="154807"/>
                  <a:pt x="400470" y="162854"/>
                </a:cubicBezTo>
                <a:cubicBezTo>
                  <a:pt x="403331" y="163029"/>
                  <a:pt x="429954" y="156673"/>
                  <a:pt x="427093" y="188509"/>
                </a:cubicBezTo>
                <a:cubicBezTo>
                  <a:pt x="421021" y="256030"/>
                  <a:pt x="395215" y="242969"/>
                  <a:pt x="394456" y="242969"/>
                </a:cubicBezTo>
                <a:cubicBezTo>
                  <a:pt x="381670" y="283901"/>
                  <a:pt x="361820" y="309964"/>
                  <a:pt x="342436" y="326465"/>
                </a:cubicBezTo>
                <a:cubicBezTo>
                  <a:pt x="312485" y="351946"/>
                  <a:pt x="283468" y="354745"/>
                  <a:pt x="283001" y="354745"/>
                </a:cubicBezTo>
                <a:cubicBezTo>
                  <a:pt x="282125" y="354803"/>
                  <a:pt x="281250" y="354803"/>
                  <a:pt x="280491" y="354803"/>
                </a:cubicBezTo>
                <a:cubicBezTo>
                  <a:pt x="279615" y="354803"/>
                  <a:pt x="278856" y="354745"/>
                  <a:pt x="277980" y="354745"/>
                </a:cubicBezTo>
                <a:cubicBezTo>
                  <a:pt x="277455" y="354745"/>
                  <a:pt x="248263" y="351946"/>
                  <a:pt x="218136" y="326116"/>
                </a:cubicBezTo>
                <a:cubicBezTo>
                  <a:pt x="198811" y="309556"/>
                  <a:pt x="179136" y="283609"/>
                  <a:pt x="166467" y="242969"/>
                </a:cubicBezTo>
                <a:cubicBezTo>
                  <a:pt x="165649" y="242969"/>
                  <a:pt x="139902" y="256030"/>
                  <a:pt x="133830" y="188509"/>
                </a:cubicBezTo>
                <a:cubicBezTo>
                  <a:pt x="130969" y="156731"/>
                  <a:pt x="157592" y="163087"/>
                  <a:pt x="160453" y="162970"/>
                </a:cubicBezTo>
                <a:cubicBezTo>
                  <a:pt x="160453" y="154807"/>
                  <a:pt x="158877" y="125478"/>
                  <a:pt x="158877" y="118715"/>
                </a:cubicBezTo>
                <a:cubicBezTo>
                  <a:pt x="158877" y="53177"/>
                  <a:pt x="212123" y="0"/>
                  <a:pt x="277747" y="0"/>
                </a:cubicBezTo>
                <a:close/>
              </a:path>
            </a:pathLst>
          </a:custGeom>
          <a:solidFill>
            <a:sysClr val="window" lastClr="FFFFFF"/>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Bold"/>
              <a:ea typeface="思源黑体 CN Light"/>
              <a:cs typeface="+mn-cs"/>
            </a:endParaRPr>
          </a:p>
        </p:txBody>
      </p:sp>
      <p:sp>
        <p:nvSpPr>
          <p:cNvPr id="18" name="文本框 17">
            <a:extLst>
              <a:ext uri="{FF2B5EF4-FFF2-40B4-BE49-F238E27FC236}">
                <a16:creationId xmlns:a16="http://schemas.microsoft.com/office/drawing/2014/main" id="{79C14EEE-14F4-4CDB-826D-EB5082285EE8}"/>
              </a:ext>
            </a:extLst>
          </p:cNvPr>
          <p:cNvSpPr txBox="1"/>
          <p:nvPr/>
        </p:nvSpPr>
        <p:spPr>
          <a:xfrm>
            <a:off x="8152858" y="5008910"/>
            <a:ext cx="3273412" cy="549061"/>
          </a:xfrm>
          <a:prstGeom prst="rect">
            <a:avLst/>
          </a:prstGeom>
          <a:noFill/>
        </p:spPr>
        <p:txBody>
          <a:bodyPr wrap="square" rtlCol="0">
            <a:spAutoFit/>
          </a:bodyPr>
          <a:lstStyle/>
          <a:p>
            <a:pPr marL="0" marR="0" lvl="0" indent="0" defTabSz="4572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kumimoji="0" lang="en-US" altLang="zh-CN" sz="1200" b="0" i="0" u="none" strike="noStrike" kern="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rPr>
              <a:t>.</a:t>
            </a:r>
            <a:endParaRPr kumimoji="0" lang="zh-CN" altLang="zh-CN" sz="1200" b="0" i="0" u="none" strike="noStrike" kern="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endParaRPr>
          </a:p>
        </p:txBody>
      </p:sp>
      <p:sp>
        <p:nvSpPr>
          <p:cNvPr id="19" name="文本框 18">
            <a:extLst>
              <a:ext uri="{FF2B5EF4-FFF2-40B4-BE49-F238E27FC236}">
                <a16:creationId xmlns:a16="http://schemas.microsoft.com/office/drawing/2014/main" id="{D475208C-394D-4D79-9EFF-70208F6DB4E1}"/>
              </a:ext>
            </a:extLst>
          </p:cNvPr>
          <p:cNvSpPr txBox="1"/>
          <p:nvPr/>
        </p:nvSpPr>
        <p:spPr>
          <a:xfrm>
            <a:off x="8138943" y="4596077"/>
            <a:ext cx="2245150" cy="400110"/>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1"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标题文字添加</a:t>
            </a:r>
            <a:endParaRPr kumimoji="1"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9ED40182-3A56-4B07-B78E-4BE87B8CE648}"/>
              </a:ext>
            </a:extLst>
          </p:cNvPr>
          <p:cNvSpPr/>
          <p:nvPr/>
        </p:nvSpPr>
        <p:spPr bwMode="auto">
          <a:xfrm>
            <a:off x="4028783" y="1698112"/>
            <a:ext cx="2851898" cy="1893070"/>
          </a:xfrm>
          <a:custGeom>
            <a:avLst/>
            <a:gdLst/>
            <a:ahLst/>
            <a:cxnLst>
              <a:cxn ang="0">
                <a:pos x="121" y="436"/>
              </a:cxn>
              <a:cxn ang="0">
                <a:pos x="159" y="111"/>
              </a:cxn>
              <a:cxn ang="0">
                <a:pos x="657" y="249"/>
              </a:cxn>
              <a:cxn ang="0">
                <a:pos x="304" y="234"/>
              </a:cxn>
              <a:cxn ang="0">
                <a:pos x="121" y="436"/>
              </a:cxn>
            </a:cxnLst>
            <a:rect l="0" t="0" r="r" b="b"/>
            <a:pathLst>
              <a:path w="657" h="436">
                <a:moveTo>
                  <a:pt x="121" y="436"/>
                </a:moveTo>
                <a:cubicBezTo>
                  <a:pt x="121" y="436"/>
                  <a:pt x="0" y="202"/>
                  <a:pt x="159" y="111"/>
                </a:cubicBezTo>
                <a:cubicBezTo>
                  <a:pt x="352" y="0"/>
                  <a:pt x="657" y="249"/>
                  <a:pt x="657" y="249"/>
                </a:cubicBezTo>
                <a:cubicBezTo>
                  <a:pt x="657" y="249"/>
                  <a:pt x="475" y="167"/>
                  <a:pt x="304" y="234"/>
                </a:cubicBezTo>
                <a:cubicBezTo>
                  <a:pt x="185" y="281"/>
                  <a:pt x="121" y="436"/>
                  <a:pt x="121" y="436"/>
                </a:cubicBezTo>
                <a:close/>
              </a:path>
            </a:pathLst>
          </a:custGeom>
          <a:solidFill>
            <a:sysClr val="windowText" lastClr="000000">
              <a:lumMod val="75000"/>
              <a:lumOff val="25000"/>
            </a:sysClr>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思源黑体 CN Bold"/>
              <a:ea typeface="思源黑体 CN Light"/>
            </a:endParaRPr>
          </a:p>
        </p:txBody>
      </p:sp>
      <p:sp>
        <p:nvSpPr>
          <p:cNvPr id="22" name="形状">
            <a:extLst>
              <a:ext uri="{FF2B5EF4-FFF2-40B4-BE49-F238E27FC236}">
                <a16:creationId xmlns:a16="http://schemas.microsoft.com/office/drawing/2014/main" id="{AE90467F-9B5C-4100-BCD9-F99F514305EF}"/>
              </a:ext>
            </a:extLst>
          </p:cNvPr>
          <p:cNvSpPr>
            <a:spLocks noChangeAspect="1"/>
          </p:cNvSpPr>
          <p:nvPr/>
        </p:nvSpPr>
        <p:spPr bwMode="auto">
          <a:xfrm>
            <a:off x="4739236" y="2300938"/>
            <a:ext cx="428667" cy="427864"/>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ysClr val="window" lastClr="FFFFFF"/>
          </a:solidFill>
          <a:ln>
            <a:noFill/>
          </a:ln>
        </p:spPr>
      </p:sp>
      <p:sp>
        <p:nvSpPr>
          <p:cNvPr id="24" name="文本框 23">
            <a:extLst>
              <a:ext uri="{FF2B5EF4-FFF2-40B4-BE49-F238E27FC236}">
                <a16:creationId xmlns:a16="http://schemas.microsoft.com/office/drawing/2014/main" id="{613ACD93-EDD7-4914-B595-B8B5C34FF25B}"/>
              </a:ext>
            </a:extLst>
          </p:cNvPr>
          <p:cNvSpPr txBox="1"/>
          <p:nvPr/>
        </p:nvSpPr>
        <p:spPr>
          <a:xfrm flipH="1">
            <a:off x="898683" y="2347088"/>
            <a:ext cx="3273412" cy="549061"/>
          </a:xfrm>
          <a:prstGeom prst="rect">
            <a:avLst/>
          </a:prstGeom>
          <a:noFill/>
        </p:spPr>
        <p:txBody>
          <a:bodyPr wrap="square" rtlCol="0">
            <a:spAutoFit/>
          </a:bodyPr>
          <a:lstStyle/>
          <a:p>
            <a:pPr marL="0" marR="0" lvl="0" indent="0" algn="r" defTabSz="4572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kumimoji="0" lang="en-US" altLang="zh-CN" sz="1200" b="0" i="0" u="none" strike="noStrike" kern="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rPr>
              <a:t>.</a:t>
            </a:r>
            <a:endParaRPr kumimoji="0" lang="zh-CN" altLang="zh-CN" sz="1200" b="0" i="0" u="none" strike="noStrike" kern="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endParaRPr>
          </a:p>
        </p:txBody>
      </p:sp>
      <p:sp>
        <p:nvSpPr>
          <p:cNvPr id="25" name="文本框 24">
            <a:extLst>
              <a:ext uri="{FF2B5EF4-FFF2-40B4-BE49-F238E27FC236}">
                <a16:creationId xmlns:a16="http://schemas.microsoft.com/office/drawing/2014/main" id="{10CA7536-26DA-47F0-8E61-61732B7522B0}"/>
              </a:ext>
            </a:extLst>
          </p:cNvPr>
          <p:cNvSpPr txBox="1"/>
          <p:nvPr/>
        </p:nvSpPr>
        <p:spPr>
          <a:xfrm flipH="1">
            <a:off x="1940860" y="1934255"/>
            <a:ext cx="2245150" cy="400110"/>
          </a:xfrm>
          <a:prstGeom prst="rect">
            <a:avLst/>
          </a:prstGeom>
          <a:noFill/>
        </p:spPr>
        <p:txBody>
          <a:bodyPr wrap="square" rtlCol="0">
            <a:spAutoFit/>
          </a:bodyPr>
          <a:lstStyle/>
          <a:p>
            <a:pPr marL="0" marR="0" lvl="0" indent="0" algn="r" defTabSz="457200" eaLnBrk="1" fontAlgn="auto" latinLnBrk="0" hangingPunct="1">
              <a:lnSpc>
                <a:spcPct val="100000"/>
              </a:lnSpc>
              <a:spcBef>
                <a:spcPts val="0"/>
              </a:spcBef>
              <a:spcAft>
                <a:spcPts val="0"/>
              </a:spcAft>
              <a:buClrTx/>
              <a:buSzTx/>
              <a:buFontTx/>
              <a:buNone/>
              <a:tabLst/>
              <a:defRPr/>
            </a:pPr>
            <a:r>
              <a:rPr kumimoji="1"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标题文字添加</a:t>
            </a:r>
            <a:endParaRPr kumimoji="1"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27" name="形状">
            <a:extLst>
              <a:ext uri="{FF2B5EF4-FFF2-40B4-BE49-F238E27FC236}">
                <a16:creationId xmlns:a16="http://schemas.microsoft.com/office/drawing/2014/main" id="{FBDD50DB-0D54-4FC9-BE7A-B12846C47077}"/>
              </a:ext>
            </a:extLst>
          </p:cNvPr>
          <p:cNvSpPr/>
          <p:nvPr/>
        </p:nvSpPr>
        <p:spPr bwMode="auto">
          <a:xfrm>
            <a:off x="3991904" y="3021623"/>
            <a:ext cx="1888973" cy="2851898"/>
          </a:xfrm>
          <a:custGeom>
            <a:avLst/>
            <a:gdLst/>
            <a:ahLst/>
            <a:cxnLst>
              <a:cxn ang="0">
                <a:pos x="436" y="536"/>
              </a:cxn>
              <a:cxn ang="0">
                <a:pos x="111" y="498"/>
              </a:cxn>
              <a:cxn ang="0">
                <a:pos x="249" y="0"/>
              </a:cxn>
              <a:cxn ang="0">
                <a:pos x="234" y="352"/>
              </a:cxn>
              <a:cxn ang="0">
                <a:pos x="436" y="536"/>
              </a:cxn>
            </a:cxnLst>
            <a:rect l="0" t="0" r="r" b="b"/>
            <a:pathLst>
              <a:path w="436" h="657">
                <a:moveTo>
                  <a:pt x="436" y="536"/>
                </a:moveTo>
                <a:cubicBezTo>
                  <a:pt x="436" y="536"/>
                  <a:pt x="202" y="657"/>
                  <a:pt x="111" y="498"/>
                </a:cubicBezTo>
                <a:cubicBezTo>
                  <a:pt x="0" y="304"/>
                  <a:pt x="249" y="0"/>
                  <a:pt x="249" y="0"/>
                </a:cubicBezTo>
                <a:cubicBezTo>
                  <a:pt x="249" y="0"/>
                  <a:pt x="167" y="182"/>
                  <a:pt x="234" y="352"/>
                </a:cubicBezTo>
                <a:cubicBezTo>
                  <a:pt x="280" y="471"/>
                  <a:pt x="436" y="536"/>
                  <a:pt x="436" y="536"/>
                </a:cubicBezTo>
                <a:close/>
              </a:path>
            </a:pathLst>
          </a:custGeom>
          <a:gradFill>
            <a:gsLst>
              <a:gs pos="0">
                <a:srgbClr val="00B0F0"/>
              </a:gs>
              <a:gs pos="100000">
                <a:srgbClr val="1856F2"/>
              </a:gs>
            </a:gsLst>
            <a:lin ang="2700000" scaled="1"/>
          </a:gra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28" name="形状">
            <a:extLst>
              <a:ext uri="{FF2B5EF4-FFF2-40B4-BE49-F238E27FC236}">
                <a16:creationId xmlns:a16="http://schemas.microsoft.com/office/drawing/2014/main" id="{E72C50E9-63FE-4391-9948-B2C6026D7167}"/>
              </a:ext>
            </a:extLst>
          </p:cNvPr>
          <p:cNvSpPr>
            <a:spLocks noChangeAspect="1"/>
          </p:cNvSpPr>
          <p:nvPr/>
        </p:nvSpPr>
        <p:spPr bwMode="auto">
          <a:xfrm>
            <a:off x="4670837" y="4851810"/>
            <a:ext cx="428666" cy="428017"/>
          </a:xfrm>
          <a:custGeom>
            <a:avLst/>
            <a:gdLst>
              <a:gd name="connsiteX0" fmla="*/ 309263 w 606439"/>
              <a:gd name="connsiteY0" fmla="*/ 306068 h 605522"/>
              <a:gd name="connsiteX1" fmla="*/ 293894 w 606439"/>
              <a:gd name="connsiteY1" fmla="*/ 322586 h 605522"/>
              <a:gd name="connsiteX2" fmla="*/ 310436 w 606439"/>
              <a:gd name="connsiteY2" fmla="*/ 337933 h 605522"/>
              <a:gd name="connsiteX3" fmla="*/ 325805 w 606439"/>
              <a:gd name="connsiteY3" fmla="*/ 321415 h 605522"/>
              <a:gd name="connsiteX4" fmla="*/ 309263 w 606439"/>
              <a:gd name="connsiteY4" fmla="*/ 306068 h 605522"/>
              <a:gd name="connsiteX5" fmla="*/ 40594 w 606439"/>
              <a:gd name="connsiteY5" fmla="*/ 245205 h 605522"/>
              <a:gd name="connsiteX6" fmla="*/ 52669 w 606439"/>
              <a:gd name="connsiteY6" fmla="*/ 247005 h 605522"/>
              <a:gd name="connsiteX7" fmla="*/ 59935 w 606439"/>
              <a:gd name="connsiteY7" fmla="*/ 256605 h 605522"/>
              <a:gd name="connsiteX8" fmla="*/ 60069 w 606439"/>
              <a:gd name="connsiteY8" fmla="*/ 256782 h 605522"/>
              <a:gd name="connsiteX9" fmla="*/ 58353 w 606439"/>
              <a:gd name="connsiteY9" fmla="*/ 268980 h 605522"/>
              <a:gd name="connsiteX10" fmla="*/ 48456 w 606439"/>
              <a:gd name="connsiteY10" fmla="*/ 276344 h 605522"/>
              <a:gd name="connsiteX11" fmla="*/ 38313 w 606439"/>
              <a:gd name="connsiteY11" fmla="*/ 274843 h 605522"/>
              <a:gd name="connsiteX12" fmla="*/ 36297 w 606439"/>
              <a:gd name="connsiteY12" fmla="*/ 274544 h 605522"/>
              <a:gd name="connsiteX13" fmla="*/ 28979 w 606439"/>
              <a:gd name="connsiteY13" fmla="*/ 264748 h 605522"/>
              <a:gd name="connsiteX14" fmla="*/ 30692 w 606439"/>
              <a:gd name="connsiteY14" fmla="*/ 252608 h 605522"/>
              <a:gd name="connsiteX15" fmla="*/ 40594 w 606439"/>
              <a:gd name="connsiteY15" fmla="*/ 245185 h 605522"/>
              <a:gd name="connsiteX16" fmla="*/ 30695 w 606439"/>
              <a:gd name="connsiteY16" fmla="*/ 252594 h 605522"/>
              <a:gd name="connsiteX17" fmla="*/ 30692 w 606439"/>
              <a:gd name="connsiteY17" fmla="*/ 252608 h 605522"/>
              <a:gd name="connsiteX18" fmla="*/ 30691 w 606439"/>
              <a:gd name="connsiteY18" fmla="*/ 252610 h 605522"/>
              <a:gd name="connsiteX19" fmla="*/ 28974 w 606439"/>
              <a:gd name="connsiteY19" fmla="*/ 264755 h 605522"/>
              <a:gd name="connsiteX20" fmla="*/ 36296 w 606439"/>
              <a:gd name="connsiteY20" fmla="*/ 274544 h 605522"/>
              <a:gd name="connsiteX21" fmla="*/ 38313 w 606439"/>
              <a:gd name="connsiteY21" fmla="*/ 274843 h 605522"/>
              <a:gd name="connsiteX22" fmla="*/ 48454 w 606439"/>
              <a:gd name="connsiteY22" fmla="*/ 276345 h 605522"/>
              <a:gd name="connsiteX23" fmla="*/ 48456 w 606439"/>
              <a:gd name="connsiteY23" fmla="*/ 276344 h 605522"/>
              <a:gd name="connsiteX24" fmla="*/ 48459 w 606439"/>
              <a:gd name="connsiteY24" fmla="*/ 276344 h 605522"/>
              <a:gd name="connsiteX25" fmla="*/ 60079 w 606439"/>
              <a:gd name="connsiteY25" fmla="*/ 256795 h 605522"/>
              <a:gd name="connsiteX26" fmla="*/ 59935 w 606439"/>
              <a:gd name="connsiteY26" fmla="*/ 256605 h 605522"/>
              <a:gd name="connsiteX27" fmla="*/ 52663 w 606439"/>
              <a:gd name="connsiteY27" fmla="*/ 246986 h 605522"/>
              <a:gd name="connsiteX28" fmla="*/ 40594 w 606439"/>
              <a:gd name="connsiteY28" fmla="*/ 245185 h 605522"/>
              <a:gd name="connsiteX29" fmla="*/ 435733 w 606439"/>
              <a:gd name="connsiteY29" fmla="*/ 181800 h 605522"/>
              <a:gd name="connsiteX30" fmla="*/ 446058 w 606439"/>
              <a:gd name="connsiteY30" fmla="*/ 186106 h 605522"/>
              <a:gd name="connsiteX31" fmla="*/ 446058 w 606439"/>
              <a:gd name="connsiteY31" fmla="*/ 206607 h 605522"/>
              <a:gd name="connsiteX32" fmla="*/ 340705 w 606439"/>
              <a:gd name="connsiteY32" fmla="*/ 346251 h 605522"/>
              <a:gd name="connsiteX33" fmla="*/ 340470 w 606439"/>
              <a:gd name="connsiteY33" fmla="*/ 346016 h 605522"/>
              <a:gd name="connsiteX34" fmla="*/ 335895 w 606439"/>
              <a:gd name="connsiteY34" fmla="*/ 351640 h 605522"/>
              <a:gd name="connsiteX35" fmla="*/ 280285 w 606439"/>
              <a:gd name="connsiteY35" fmla="*/ 351640 h 605522"/>
              <a:gd name="connsiteX36" fmla="*/ 269492 w 606439"/>
              <a:gd name="connsiteY36" fmla="*/ 316846 h 605522"/>
              <a:gd name="connsiteX37" fmla="*/ 208251 w 606439"/>
              <a:gd name="connsiteY37" fmla="*/ 241401 h 605522"/>
              <a:gd name="connsiteX38" fmla="*/ 207665 w 606439"/>
              <a:gd name="connsiteY38" fmla="*/ 226874 h 605522"/>
              <a:gd name="connsiteX39" fmla="*/ 222212 w 606439"/>
              <a:gd name="connsiteY39" fmla="*/ 226405 h 605522"/>
              <a:gd name="connsiteX40" fmla="*/ 299878 w 606439"/>
              <a:gd name="connsiteY40" fmla="*/ 280529 h 605522"/>
              <a:gd name="connsiteX41" fmla="*/ 425409 w 606439"/>
              <a:gd name="connsiteY41" fmla="*/ 186106 h 605522"/>
              <a:gd name="connsiteX42" fmla="*/ 435733 w 606439"/>
              <a:gd name="connsiteY42" fmla="*/ 181800 h 605522"/>
              <a:gd name="connsiteX43" fmla="*/ 303278 w 606439"/>
              <a:gd name="connsiteY43" fmla="*/ 74972 h 605522"/>
              <a:gd name="connsiteX44" fmla="*/ 78841 w 606439"/>
              <a:gd name="connsiteY44" fmla="*/ 299071 h 605522"/>
              <a:gd name="connsiteX45" fmla="*/ 303278 w 606439"/>
              <a:gd name="connsiteY45" fmla="*/ 523169 h 605522"/>
              <a:gd name="connsiteX46" fmla="*/ 527598 w 606439"/>
              <a:gd name="connsiteY46" fmla="*/ 299071 h 605522"/>
              <a:gd name="connsiteX47" fmla="*/ 303278 w 606439"/>
              <a:gd name="connsiteY47" fmla="*/ 74972 h 605522"/>
              <a:gd name="connsiteX48" fmla="*/ 303278 w 606439"/>
              <a:gd name="connsiteY48" fmla="*/ 0 h 605522"/>
              <a:gd name="connsiteX49" fmla="*/ 496977 w 606439"/>
              <a:gd name="connsiteY49" fmla="*/ 70052 h 605522"/>
              <a:gd name="connsiteX50" fmla="*/ 510235 w 606439"/>
              <a:gd name="connsiteY50" fmla="*/ 56815 h 605522"/>
              <a:gd name="connsiteX51" fmla="*/ 505190 w 606439"/>
              <a:gd name="connsiteY51" fmla="*/ 51778 h 605522"/>
              <a:gd name="connsiteX52" fmla="*/ 505190 w 606439"/>
              <a:gd name="connsiteY52" fmla="*/ 36432 h 605522"/>
              <a:gd name="connsiteX53" fmla="*/ 524431 w 606439"/>
              <a:gd name="connsiteY53" fmla="*/ 17220 h 605522"/>
              <a:gd name="connsiteX54" fmla="*/ 539917 w 606439"/>
              <a:gd name="connsiteY54" fmla="*/ 17220 h 605522"/>
              <a:gd name="connsiteX55" fmla="*/ 585673 w 606439"/>
              <a:gd name="connsiteY55" fmla="*/ 63024 h 605522"/>
              <a:gd name="connsiteX56" fmla="*/ 585908 w 606439"/>
              <a:gd name="connsiteY56" fmla="*/ 63141 h 605522"/>
              <a:gd name="connsiteX57" fmla="*/ 585908 w 606439"/>
              <a:gd name="connsiteY57" fmla="*/ 78487 h 605522"/>
              <a:gd name="connsiteX58" fmla="*/ 566549 w 606439"/>
              <a:gd name="connsiteY58" fmla="*/ 97699 h 605522"/>
              <a:gd name="connsiteX59" fmla="*/ 551180 w 606439"/>
              <a:gd name="connsiteY59" fmla="*/ 97699 h 605522"/>
              <a:gd name="connsiteX60" fmla="*/ 546135 w 606439"/>
              <a:gd name="connsiteY60" fmla="*/ 92661 h 605522"/>
              <a:gd name="connsiteX61" fmla="*/ 533113 w 606439"/>
              <a:gd name="connsiteY61" fmla="*/ 105664 h 605522"/>
              <a:gd name="connsiteX62" fmla="*/ 606439 w 606439"/>
              <a:gd name="connsiteY62" fmla="*/ 302703 h 605522"/>
              <a:gd name="connsiteX63" fmla="*/ 303278 w 606439"/>
              <a:gd name="connsiteY63" fmla="*/ 605522 h 605522"/>
              <a:gd name="connsiteX64" fmla="*/ 0 w 606439"/>
              <a:gd name="connsiteY64" fmla="*/ 302703 h 605522"/>
              <a:gd name="connsiteX65" fmla="*/ 73326 w 606439"/>
              <a:gd name="connsiteY65" fmla="*/ 105664 h 605522"/>
              <a:gd name="connsiteX66" fmla="*/ 60304 w 606439"/>
              <a:gd name="connsiteY66" fmla="*/ 92544 h 605522"/>
              <a:gd name="connsiteX67" fmla="*/ 55259 w 606439"/>
              <a:gd name="connsiteY67" fmla="*/ 97699 h 605522"/>
              <a:gd name="connsiteX68" fmla="*/ 39890 w 606439"/>
              <a:gd name="connsiteY68" fmla="*/ 97699 h 605522"/>
              <a:gd name="connsiteX69" fmla="*/ 20649 w 606439"/>
              <a:gd name="connsiteY69" fmla="*/ 78487 h 605522"/>
              <a:gd name="connsiteX70" fmla="*/ 20649 w 606439"/>
              <a:gd name="connsiteY70" fmla="*/ 63141 h 605522"/>
              <a:gd name="connsiteX71" fmla="*/ 20766 w 606439"/>
              <a:gd name="connsiteY71" fmla="*/ 63024 h 605522"/>
              <a:gd name="connsiteX72" fmla="*/ 66522 w 606439"/>
              <a:gd name="connsiteY72" fmla="*/ 17220 h 605522"/>
              <a:gd name="connsiteX73" fmla="*/ 81891 w 606439"/>
              <a:gd name="connsiteY73" fmla="*/ 17220 h 605522"/>
              <a:gd name="connsiteX74" fmla="*/ 101249 w 606439"/>
              <a:gd name="connsiteY74" fmla="*/ 36432 h 605522"/>
              <a:gd name="connsiteX75" fmla="*/ 101249 w 606439"/>
              <a:gd name="connsiteY75" fmla="*/ 51778 h 605522"/>
              <a:gd name="connsiteX76" fmla="*/ 96204 w 606439"/>
              <a:gd name="connsiteY76" fmla="*/ 56815 h 605522"/>
              <a:gd name="connsiteX77" fmla="*/ 109462 w 606439"/>
              <a:gd name="connsiteY77" fmla="*/ 69935 h 605522"/>
              <a:gd name="connsiteX78" fmla="*/ 303278 w 606439"/>
              <a:gd name="connsiteY78" fmla="*/ 0 h 60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6439" h="605522">
                <a:moveTo>
                  <a:pt x="309263" y="306068"/>
                </a:moveTo>
                <a:cubicBezTo>
                  <a:pt x="300464" y="306302"/>
                  <a:pt x="293542" y="313683"/>
                  <a:pt x="293894" y="322586"/>
                </a:cubicBezTo>
                <a:cubicBezTo>
                  <a:pt x="294246" y="331373"/>
                  <a:pt x="301637" y="338284"/>
                  <a:pt x="310436" y="337933"/>
                </a:cubicBezTo>
                <a:cubicBezTo>
                  <a:pt x="319235" y="337582"/>
                  <a:pt x="326157" y="330201"/>
                  <a:pt x="325805" y="321415"/>
                </a:cubicBezTo>
                <a:cubicBezTo>
                  <a:pt x="325571" y="312628"/>
                  <a:pt x="318062" y="305717"/>
                  <a:pt x="309263" y="306068"/>
                </a:cubicBezTo>
                <a:close/>
                <a:moveTo>
                  <a:pt x="40594" y="245205"/>
                </a:moveTo>
                <a:cubicBezTo>
                  <a:pt x="44820" y="244152"/>
                  <a:pt x="49133" y="244913"/>
                  <a:pt x="52669" y="247005"/>
                </a:cubicBezTo>
                <a:lnTo>
                  <a:pt x="59935" y="256605"/>
                </a:lnTo>
                <a:lnTo>
                  <a:pt x="60069" y="256782"/>
                </a:lnTo>
                <a:cubicBezTo>
                  <a:pt x="61184" y="261116"/>
                  <a:pt x="60450" y="265451"/>
                  <a:pt x="58353" y="268980"/>
                </a:cubicBezTo>
                <a:lnTo>
                  <a:pt x="48456" y="276344"/>
                </a:lnTo>
                <a:lnTo>
                  <a:pt x="38313" y="274843"/>
                </a:lnTo>
                <a:lnTo>
                  <a:pt x="36297" y="274544"/>
                </a:lnTo>
                <a:cubicBezTo>
                  <a:pt x="32762" y="272450"/>
                  <a:pt x="30035" y="269024"/>
                  <a:pt x="28979" y="264748"/>
                </a:cubicBezTo>
                <a:lnTo>
                  <a:pt x="30692" y="252608"/>
                </a:lnTo>
                <a:close/>
                <a:moveTo>
                  <a:pt x="40594" y="245185"/>
                </a:moveTo>
                <a:cubicBezTo>
                  <a:pt x="36253" y="246298"/>
                  <a:pt x="32792" y="249050"/>
                  <a:pt x="30695" y="252594"/>
                </a:cubicBezTo>
                <a:lnTo>
                  <a:pt x="30692" y="252608"/>
                </a:lnTo>
                <a:lnTo>
                  <a:pt x="30691" y="252610"/>
                </a:lnTo>
                <a:cubicBezTo>
                  <a:pt x="28593" y="256151"/>
                  <a:pt x="27859" y="260482"/>
                  <a:pt x="28974" y="264755"/>
                </a:cubicBezTo>
                <a:cubicBezTo>
                  <a:pt x="30031" y="269028"/>
                  <a:pt x="32760" y="272452"/>
                  <a:pt x="36296" y="274544"/>
                </a:cubicBezTo>
                <a:lnTo>
                  <a:pt x="38313" y="274843"/>
                </a:lnTo>
                <a:lnTo>
                  <a:pt x="48454" y="276345"/>
                </a:lnTo>
                <a:lnTo>
                  <a:pt x="48456" y="276344"/>
                </a:lnTo>
                <a:lnTo>
                  <a:pt x="48459" y="276344"/>
                </a:lnTo>
                <a:cubicBezTo>
                  <a:pt x="57144" y="274120"/>
                  <a:pt x="62309" y="265457"/>
                  <a:pt x="60079" y="256795"/>
                </a:cubicBezTo>
                <a:lnTo>
                  <a:pt x="59935" y="256605"/>
                </a:lnTo>
                <a:lnTo>
                  <a:pt x="52663" y="246986"/>
                </a:lnTo>
                <a:cubicBezTo>
                  <a:pt x="49129" y="244892"/>
                  <a:pt x="44818" y="244130"/>
                  <a:pt x="40594" y="245185"/>
                </a:cubicBezTo>
                <a:close/>
                <a:moveTo>
                  <a:pt x="435733" y="181800"/>
                </a:moveTo>
                <a:cubicBezTo>
                  <a:pt x="439458" y="181800"/>
                  <a:pt x="443184" y="183236"/>
                  <a:pt x="446058" y="186106"/>
                </a:cubicBezTo>
                <a:cubicBezTo>
                  <a:pt x="451689" y="191729"/>
                  <a:pt x="451689" y="200984"/>
                  <a:pt x="446058" y="206607"/>
                </a:cubicBezTo>
                <a:lnTo>
                  <a:pt x="340705" y="346251"/>
                </a:lnTo>
                <a:lnTo>
                  <a:pt x="340470" y="346016"/>
                </a:lnTo>
                <a:cubicBezTo>
                  <a:pt x="339180" y="348008"/>
                  <a:pt x="337654" y="349882"/>
                  <a:pt x="335895" y="351640"/>
                </a:cubicBezTo>
                <a:cubicBezTo>
                  <a:pt x="320643" y="366869"/>
                  <a:pt x="295654" y="366869"/>
                  <a:pt x="280285" y="351640"/>
                </a:cubicBezTo>
                <a:cubicBezTo>
                  <a:pt x="270900" y="342150"/>
                  <a:pt x="267263" y="329030"/>
                  <a:pt x="269492" y="316846"/>
                </a:cubicBezTo>
                <a:lnTo>
                  <a:pt x="208251" y="241401"/>
                </a:lnTo>
                <a:cubicBezTo>
                  <a:pt x="204028" y="237535"/>
                  <a:pt x="203793" y="231092"/>
                  <a:pt x="207665" y="226874"/>
                </a:cubicBezTo>
                <a:cubicBezTo>
                  <a:pt x="211536" y="222657"/>
                  <a:pt x="218106" y="222422"/>
                  <a:pt x="222212" y="226405"/>
                </a:cubicBezTo>
                <a:lnTo>
                  <a:pt x="299878" y="280529"/>
                </a:lnTo>
                <a:lnTo>
                  <a:pt x="425409" y="186106"/>
                </a:lnTo>
                <a:cubicBezTo>
                  <a:pt x="428284" y="183236"/>
                  <a:pt x="432008" y="181800"/>
                  <a:pt x="435733" y="181800"/>
                </a:cubicBezTo>
                <a:close/>
                <a:moveTo>
                  <a:pt x="303278" y="74972"/>
                </a:moveTo>
                <a:cubicBezTo>
                  <a:pt x="179268" y="74972"/>
                  <a:pt x="78841" y="175366"/>
                  <a:pt x="78841" y="299071"/>
                </a:cubicBezTo>
                <a:cubicBezTo>
                  <a:pt x="78841" y="422893"/>
                  <a:pt x="179268" y="523169"/>
                  <a:pt x="303278" y="523169"/>
                </a:cubicBezTo>
                <a:cubicBezTo>
                  <a:pt x="427171" y="523169"/>
                  <a:pt x="527598" y="422893"/>
                  <a:pt x="527598" y="299071"/>
                </a:cubicBezTo>
                <a:cubicBezTo>
                  <a:pt x="527598" y="175366"/>
                  <a:pt x="427171" y="74972"/>
                  <a:pt x="303278" y="74972"/>
                </a:cubicBezTo>
                <a:close/>
                <a:moveTo>
                  <a:pt x="303278" y="0"/>
                </a:moveTo>
                <a:cubicBezTo>
                  <a:pt x="376957" y="0"/>
                  <a:pt x="444417" y="26357"/>
                  <a:pt x="496977" y="70052"/>
                </a:cubicBezTo>
                <a:lnTo>
                  <a:pt x="510235" y="56815"/>
                </a:lnTo>
                <a:lnTo>
                  <a:pt x="505190" y="51778"/>
                </a:lnTo>
                <a:cubicBezTo>
                  <a:pt x="500966" y="47561"/>
                  <a:pt x="500966" y="40649"/>
                  <a:pt x="505190" y="36432"/>
                </a:cubicBezTo>
                <a:lnTo>
                  <a:pt x="524431" y="17220"/>
                </a:lnTo>
                <a:cubicBezTo>
                  <a:pt x="528772" y="13003"/>
                  <a:pt x="535694" y="13003"/>
                  <a:pt x="539917" y="17220"/>
                </a:cubicBezTo>
                <a:lnTo>
                  <a:pt x="585673" y="63024"/>
                </a:lnTo>
                <a:lnTo>
                  <a:pt x="585908" y="63141"/>
                </a:lnTo>
                <a:cubicBezTo>
                  <a:pt x="590131" y="67358"/>
                  <a:pt x="590131" y="74270"/>
                  <a:pt x="585908" y="78487"/>
                </a:cubicBezTo>
                <a:lnTo>
                  <a:pt x="566549" y="97699"/>
                </a:lnTo>
                <a:cubicBezTo>
                  <a:pt x="562326" y="101916"/>
                  <a:pt x="555404" y="101916"/>
                  <a:pt x="551180" y="97699"/>
                </a:cubicBezTo>
                <a:lnTo>
                  <a:pt x="546135" y="92661"/>
                </a:lnTo>
                <a:lnTo>
                  <a:pt x="533113" y="105664"/>
                </a:lnTo>
                <a:cubicBezTo>
                  <a:pt x="578751" y="158614"/>
                  <a:pt x="606439" y="227378"/>
                  <a:pt x="606439" y="302703"/>
                </a:cubicBezTo>
                <a:cubicBezTo>
                  <a:pt x="606439" y="469986"/>
                  <a:pt x="470697" y="605522"/>
                  <a:pt x="303278" y="605522"/>
                </a:cubicBezTo>
                <a:cubicBezTo>
                  <a:pt x="135742" y="605522"/>
                  <a:pt x="0" y="469986"/>
                  <a:pt x="0" y="302703"/>
                </a:cubicBezTo>
                <a:cubicBezTo>
                  <a:pt x="0" y="227378"/>
                  <a:pt x="27688" y="158614"/>
                  <a:pt x="73326" y="105664"/>
                </a:cubicBezTo>
                <a:lnTo>
                  <a:pt x="60304" y="92544"/>
                </a:lnTo>
                <a:lnTo>
                  <a:pt x="55259" y="97699"/>
                </a:lnTo>
                <a:cubicBezTo>
                  <a:pt x="51035" y="101916"/>
                  <a:pt x="44113" y="101916"/>
                  <a:pt x="39890" y="97699"/>
                </a:cubicBezTo>
                <a:lnTo>
                  <a:pt x="20649" y="78487"/>
                </a:lnTo>
                <a:cubicBezTo>
                  <a:pt x="16308" y="74270"/>
                  <a:pt x="16308" y="67358"/>
                  <a:pt x="20649" y="63141"/>
                </a:cubicBezTo>
                <a:lnTo>
                  <a:pt x="20766" y="63024"/>
                </a:lnTo>
                <a:lnTo>
                  <a:pt x="66522" y="17220"/>
                </a:lnTo>
                <a:cubicBezTo>
                  <a:pt x="70863" y="13003"/>
                  <a:pt x="77667" y="13003"/>
                  <a:pt x="81891" y="17220"/>
                </a:cubicBezTo>
                <a:lnTo>
                  <a:pt x="101249" y="36432"/>
                </a:lnTo>
                <a:cubicBezTo>
                  <a:pt x="105355" y="40649"/>
                  <a:pt x="105355" y="47561"/>
                  <a:pt x="101249" y="51778"/>
                </a:cubicBezTo>
                <a:lnTo>
                  <a:pt x="96204" y="56815"/>
                </a:lnTo>
                <a:lnTo>
                  <a:pt x="109462" y="69935"/>
                </a:lnTo>
                <a:cubicBezTo>
                  <a:pt x="162022" y="26357"/>
                  <a:pt x="229482" y="0"/>
                  <a:pt x="303278" y="0"/>
                </a:cubicBezTo>
                <a:close/>
              </a:path>
            </a:pathLst>
          </a:custGeom>
          <a:solidFill>
            <a:sysClr val="window" lastClr="FFFFFF"/>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Bold"/>
              <a:ea typeface="思源黑体 CN Light"/>
              <a:cs typeface="+mn-cs"/>
            </a:endParaRPr>
          </a:p>
        </p:txBody>
      </p:sp>
      <p:sp>
        <p:nvSpPr>
          <p:cNvPr id="30" name="文本框 29">
            <a:extLst>
              <a:ext uri="{FF2B5EF4-FFF2-40B4-BE49-F238E27FC236}">
                <a16:creationId xmlns:a16="http://schemas.microsoft.com/office/drawing/2014/main" id="{1927E4EE-8D4E-4923-99F4-1001574854A1}"/>
              </a:ext>
            </a:extLst>
          </p:cNvPr>
          <p:cNvSpPr txBox="1"/>
          <p:nvPr/>
        </p:nvSpPr>
        <p:spPr>
          <a:xfrm flipH="1">
            <a:off x="898683" y="5008910"/>
            <a:ext cx="3273412" cy="549061"/>
          </a:xfrm>
          <a:prstGeom prst="rect">
            <a:avLst/>
          </a:prstGeom>
          <a:noFill/>
        </p:spPr>
        <p:txBody>
          <a:bodyPr wrap="square" rtlCol="0">
            <a:spAutoFit/>
          </a:bodyPr>
          <a:lstStyle/>
          <a:p>
            <a:pPr marL="0" marR="0" lvl="0" indent="0" algn="r" defTabSz="4572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kumimoji="0" lang="en-US" altLang="zh-CN" sz="1200" b="0" i="0" u="none" strike="noStrike" kern="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rPr>
              <a:t>.</a:t>
            </a:r>
            <a:endParaRPr kumimoji="0" lang="zh-CN" altLang="zh-CN" sz="1200" b="0" i="0" u="none" strike="noStrike" kern="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endParaRPr>
          </a:p>
        </p:txBody>
      </p:sp>
      <p:sp>
        <p:nvSpPr>
          <p:cNvPr id="31" name="文本框 30">
            <a:extLst>
              <a:ext uri="{FF2B5EF4-FFF2-40B4-BE49-F238E27FC236}">
                <a16:creationId xmlns:a16="http://schemas.microsoft.com/office/drawing/2014/main" id="{B1DBA3E7-5002-4618-8574-A87CA0346A85}"/>
              </a:ext>
            </a:extLst>
          </p:cNvPr>
          <p:cNvSpPr txBox="1"/>
          <p:nvPr/>
        </p:nvSpPr>
        <p:spPr>
          <a:xfrm flipH="1">
            <a:off x="1940860" y="4596077"/>
            <a:ext cx="2245150" cy="400110"/>
          </a:xfrm>
          <a:prstGeom prst="rect">
            <a:avLst/>
          </a:prstGeom>
          <a:noFill/>
        </p:spPr>
        <p:txBody>
          <a:bodyPr wrap="square" rtlCol="0">
            <a:spAutoFit/>
          </a:bodyPr>
          <a:lstStyle/>
          <a:p>
            <a:pPr marL="0" marR="0" lvl="0" indent="0" algn="r" defTabSz="457200" eaLnBrk="1" fontAlgn="auto" latinLnBrk="0" hangingPunct="1">
              <a:lnSpc>
                <a:spcPct val="100000"/>
              </a:lnSpc>
              <a:spcBef>
                <a:spcPts val="0"/>
              </a:spcBef>
              <a:spcAft>
                <a:spcPts val="0"/>
              </a:spcAft>
              <a:buClrTx/>
              <a:buSzTx/>
              <a:buFontTx/>
              <a:buNone/>
              <a:tabLst/>
              <a:defRPr/>
            </a:pPr>
            <a:r>
              <a:rPr kumimoji="1" lang="zh-CN" altLang="en-US" sz="2000" b="0" i="0" u="none" strike="noStrike" kern="0" cap="none" spc="0" normalizeH="0" baseline="0" noProof="0">
                <a:ln>
                  <a:noFill/>
                </a:ln>
                <a:gradFill>
                  <a:gsLst>
                    <a:gs pos="0">
                      <a:srgbClr val="00B0F0"/>
                    </a:gs>
                    <a:gs pos="100000">
                      <a:srgbClr val="1C46F2"/>
                    </a:gs>
                  </a:gsLst>
                  <a:lin ang="2700000" scaled="1"/>
                </a:gradFill>
                <a:effectLst/>
                <a:uLnTx/>
                <a:uFillTx/>
                <a:latin typeface="思源黑体 CN Bold" panose="020B0800000000000000" pitchFamily="34" charset="-122"/>
                <a:ea typeface="思源黑体 CN Bold" panose="020B0800000000000000" pitchFamily="34" charset="-122"/>
              </a:rPr>
              <a:t>标题文字添加</a:t>
            </a:r>
            <a:endParaRPr kumimoji="1" lang="zh-CN" altLang="en-US" sz="2000" b="0" i="0" u="none" strike="noStrike" kern="0" cap="none" spc="0" normalizeH="0" baseline="0" noProof="0" dirty="0">
              <a:ln>
                <a:noFill/>
              </a:ln>
              <a:gradFill>
                <a:gsLst>
                  <a:gs pos="0">
                    <a:srgbClr val="00B0F0"/>
                  </a:gs>
                  <a:gs pos="100000">
                    <a:srgbClr val="1C46F2"/>
                  </a:gs>
                </a:gsLst>
                <a:lin ang="2700000" scaled="1"/>
              </a:gradFill>
              <a:effectLst/>
              <a:uLnTx/>
              <a:uFillTx/>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41909359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9197E6F-728D-4467-B744-D9DDC4DCA3A6}"/>
              </a:ext>
            </a:extLst>
          </p:cNvPr>
          <p:cNvSpPr txBox="1"/>
          <p:nvPr/>
        </p:nvSpPr>
        <p:spPr>
          <a:xfrm>
            <a:off x="249625" y="117096"/>
            <a:ext cx="627095" cy="584775"/>
          </a:xfrm>
          <a:prstGeom prst="rect">
            <a:avLst/>
          </a:prstGeom>
          <a:noFill/>
        </p:spPr>
        <p:txBody>
          <a:bodyPr wrap="none" rtlCol="0">
            <a:spAutoFit/>
          </a:bodyPr>
          <a:lstStyle/>
          <a:p>
            <a:r>
              <a:rPr lang="en-US" altLang="zh-CN"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rPr>
              <a:t>03</a:t>
            </a:r>
            <a:endParaRPr lang="zh-CN" altLang="en-US"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5" name="文本框 4">
            <a:extLst>
              <a:ext uri="{FF2B5EF4-FFF2-40B4-BE49-F238E27FC236}">
                <a16:creationId xmlns:a16="http://schemas.microsoft.com/office/drawing/2014/main" id="{C5DC68B5-5BE0-408F-949B-2A9BC4A617CF}"/>
              </a:ext>
            </a:extLst>
          </p:cNvPr>
          <p:cNvSpPr txBox="1"/>
          <p:nvPr/>
        </p:nvSpPr>
        <p:spPr>
          <a:xfrm>
            <a:off x="813366" y="209411"/>
            <a:ext cx="1159292" cy="400110"/>
          </a:xfrm>
          <a:prstGeom prst="rect">
            <a:avLst/>
          </a:prstGeom>
          <a:noFill/>
        </p:spPr>
        <p:txBody>
          <a:bodyPr wrap="none" rtlCol="0">
            <a:spAutoFit/>
          </a:bodyPr>
          <a:lstStyle/>
          <a:p>
            <a:r>
              <a:rPr lang="zh-CN" altLang="en-US" sz="2000" spc="3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管理学课</a:t>
            </a:r>
          </a:p>
        </p:txBody>
      </p:sp>
      <p:cxnSp>
        <p:nvCxnSpPr>
          <p:cNvPr id="6" name="直接连接符 5">
            <a:extLst>
              <a:ext uri="{FF2B5EF4-FFF2-40B4-BE49-F238E27FC236}">
                <a16:creationId xmlns:a16="http://schemas.microsoft.com/office/drawing/2014/main" id="{FFFE1DD7-672A-4B37-8614-4AFCF924F429}"/>
              </a:ext>
            </a:extLst>
          </p:cNvPr>
          <p:cNvCxnSpPr>
            <a:cxnSpLocks/>
          </p:cNvCxnSpPr>
          <p:nvPr/>
        </p:nvCxnSpPr>
        <p:spPr>
          <a:xfrm>
            <a:off x="339658" y="701871"/>
            <a:ext cx="3094550" cy="0"/>
          </a:xfrm>
          <a:prstGeom prst="line">
            <a:avLst/>
          </a:prstGeom>
          <a:noFill/>
          <a:ln w="38100" cap="flat" cmpd="sng" algn="ctr">
            <a:solidFill>
              <a:srgbClr val="3B7FFC"/>
            </a:solidFill>
            <a:prstDash val="solid"/>
            <a:miter lim="800000"/>
          </a:ln>
          <a:effectLst/>
        </p:spPr>
      </p:cxnSp>
      <p:sp>
        <p:nvSpPr>
          <p:cNvPr id="7" name="文本框 6">
            <a:extLst>
              <a:ext uri="{FF2B5EF4-FFF2-40B4-BE49-F238E27FC236}">
                <a16:creationId xmlns:a16="http://schemas.microsoft.com/office/drawing/2014/main" id="{1CFB234D-8878-4CEC-9CBB-48ABA93150CA}"/>
              </a:ext>
            </a:extLst>
          </p:cNvPr>
          <p:cNvSpPr txBox="1"/>
          <p:nvPr/>
        </p:nvSpPr>
        <p:spPr>
          <a:xfrm>
            <a:off x="1972658" y="368365"/>
            <a:ext cx="1615424" cy="241156"/>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9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MANAGEMENT COURSE</a:t>
            </a:r>
          </a:p>
        </p:txBody>
      </p:sp>
      <p:sp>
        <p:nvSpPr>
          <p:cNvPr id="9" name="环形箭头 15">
            <a:extLst>
              <a:ext uri="{FF2B5EF4-FFF2-40B4-BE49-F238E27FC236}">
                <a16:creationId xmlns:a16="http://schemas.microsoft.com/office/drawing/2014/main" id="{0586435E-B063-4603-BF31-2FC066EBFFB8}"/>
              </a:ext>
            </a:extLst>
          </p:cNvPr>
          <p:cNvSpPr>
            <a:spLocks/>
          </p:cNvSpPr>
          <p:nvPr/>
        </p:nvSpPr>
        <p:spPr bwMode="auto">
          <a:xfrm>
            <a:off x="4211065" y="1557368"/>
            <a:ext cx="3822183" cy="3822182"/>
          </a:xfrm>
          <a:custGeom>
            <a:avLst/>
            <a:gdLst>
              <a:gd name="T0" fmla="*/ 3447338 w 3827462"/>
              <a:gd name="T1" fmla="*/ 1008122 h 3827463"/>
              <a:gd name="T2" fmla="*/ 3688519 w 3827462"/>
              <a:gd name="T3" fmla="*/ 1764717 h 3827463"/>
              <a:gd name="T4" fmla="*/ 3820762 w 3827462"/>
              <a:gd name="T5" fmla="*/ 1765838 h 3827463"/>
              <a:gd name="T6" fmla="*/ 3595190 w 3827462"/>
              <a:gd name="T7" fmla="*/ 1927981 h 3827463"/>
              <a:gd name="T8" fmla="*/ 3356355 w 3827462"/>
              <a:gd name="T9" fmla="*/ 1761902 h 3827463"/>
              <a:gd name="T10" fmla="*/ 3488541 w 3827462"/>
              <a:gd name="T11" fmla="*/ 1763023 h 3827463"/>
              <a:gd name="T12" fmla="*/ 3275959 w 3827462"/>
              <a:gd name="T13" fmla="*/ 1109323 h 3827463"/>
              <a:gd name="T14" fmla="*/ 3447338 w 3827462"/>
              <a:gd name="T15" fmla="*/ 1008122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3447338" y="1008122"/>
                </a:moveTo>
                <a:cubicBezTo>
                  <a:pt x="3583647" y="1238955"/>
                  <a:pt x="3666090" y="1497582"/>
                  <a:pt x="3688519" y="1764717"/>
                </a:cubicBezTo>
                <a:lnTo>
                  <a:pt x="3820762" y="1765838"/>
                </a:lnTo>
                <a:lnTo>
                  <a:pt x="3595190" y="1927981"/>
                </a:lnTo>
                <a:lnTo>
                  <a:pt x="3356355" y="1761902"/>
                </a:lnTo>
                <a:lnTo>
                  <a:pt x="3488541" y="1763023"/>
                </a:lnTo>
                <a:cubicBezTo>
                  <a:pt x="3466449" y="1532176"/>
                  <a:pt x="3393875" y="1309009"/>
                  <a:pt x="3275959" y="1109323"/>
                </a:cubicBezTo>
                <a:lnTo>
                  <a:pt x="3447338" y="1008122"/>
                </a:lnTo>
                <a:close/>
              </a:path>
            </a:pathLst>
          </a:custGeom>
          <a:solidFill>
            <a:sysClr val="windowText" lastClr="000000">
              <a:lumMod val="75000"/>
              <a:lumOff val="25000"/>
            </a:sysClr>
          </a:solidFill>
          <a:ln w="9525">
            <a:noFill/>
          </a:ln>
        </p:spPr>
        <p:txBody>
          <a:bodyPr lIns="68580" tIns="34290" rIns="68580" bIns="34290"/>
          <a:lstStyle/>
          <a:p>
            <a:pPr marL="0" marR="0" lvl="0" indent="0" defTabSz="914400" eaLnBrk="1" fontAlgn="auto" latinLnBrk="0" hangingPunct="1">
              <a:lnSpc>
                <a:spcPct val="13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0" name="环形箭头 17">
            <a:extLst>
              <a:ext uri="{FF2B5EF4-FFF2-40B4-BE49-F238E27FC236}">
                <a16:creationId xmlns:a16="http://schemas.microsoft.com/office/drawing/2014/main" id="{B8689239-29AF-401D-BF0A-3DBE0FD1497F}"/>
              </a:ext>
            </a:extLst>
          </p:cNvPr>
          <p:cNvSpPr>
            <a:spLocks/>
          </p:cNvSpPr>
          <p:nvPr/>
        </p:nvSpPr>
        <p:spPr bwMode="auto">
          <a:xfrm>
            <a:off x="4211065" y="1557368"/>
            <a:ext cx="3822183" cy="3822182"/>
          </a:xfrm>
          <a:custGeom>
            <a:avLst/>
            <a:gdLst>
              <a:gd name="T0" fmla="*/ 3325627 w 3827462"/>
              <a:gd name="T1" fmla="*/ 2999378 h 3827463"/>
              <a:gd name="T2" fmla="*/ 2603197 w 3827462"/>
              <a:gd name="T3" fmla="*/ 3555900 h 3827463"/>
              <a:gd name="T4" fmla="*/ 2642943 w 3827462"/>
              <a:gd name="T5" fmla="*/ 3682034 h 3827463"/>
              <a:gd name="T6" fmla="*/ 2419100 w 3827462"/>
              <a:gd name="T7" fmla="*/ 3517511 h 3827463"/>
              <a:gd name="T8" fmla="*/ 2503364 w 3827462"/>
              <a:gd name="T9" fmla="*/ 3239081 h 3827463"/>
              <a:gd name="T10" fmla="*/ 2543093 w 3827462"/>
              <a:gd name="T11" fmla="*/ 3365160 h 3827463"/>
              <a:gd name="T12" fmla="*/ 3167850 w 3827462"/>
              <a:gd name="T13" fmla="*/ 2878059 h 3827463"/>
              <a:gd name="T14" fmla="*/ 3325627 w 3827462"/>
              <a:gd name="T15" fmla="*/ 2999378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3325627" y="2999378"/>
                </a:moveTo>
                <a:cubicBezTo>
                  <a:pt x="3137195" y="3244437"/>
                  <a:pt x="2888223" y="3436231"/>
                  <a:pt x="2603197" y="3555900"/>
                </a:cubicBezTo>
                <a:lnTo>
                  <a:pt x="2642943" y="3682034"/>
                </a:lnTo>
                <a:lnTo>
                  <a:pt x="2419100" y="3517511"/>
                </a:lnTo>
                <a:lnTo>
                  <a:pt x="2503364" y="3239081"/>
                </a:lnTo>
                <a:lnTo>
                  <a:pt x="2543093" y="3365160"/>
                </a:lnTo>
                <a:cubicBezTo>
                  <a:pt x="2789286" y="3258407"/>
                  <a:pt x="3004279" y="3090784"/>
                  <a:pt x="3167850" y="2878059"/>
                </a:cubicBezTo>
                <a:lnTo>
                  <a:pt x="3325627" y="2999378"/>
                </a:lnTo>
                <a:close/>
              </a:path>
            </a:pathLst>
          </a:custGeom>
          <a:solidFill>
            <a:sysClr val="windowText" lastClr="000000">
              <a:lumMod val="75000"/>
              <a:lumOff val="25000"/>
            </a:sysClr>
          </a:solidFill>
          <a:ln w="9525">
            <a:noFill/>
          </a:ln>
        </p:spPr>
        <p:txBody>
          <a:bodyPr lIns="68580" tIns="34290" rIns="68580" bIns="34290"/>
          <a:lstStyle/>
          <a:p>
            <a:pPr marL="0" marR="0" lvl="0" indent="0" defTabSz="914400" eaLnBrk="1" fontAlgn="auto" latinLnBrk="0" hangingPunct="1">
              <a:lnSpc>
                <a:spcPct val="13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1" name="环形箭头 19">
            <a:extLst>
              <a:ext uri="{FF2B5EF4-FFF2-40B4-BE49-F238E27FC236}">
                <a16:creationId xmlns:a16="http://schemas.microsoft.com/office/drawing/2014/main" id="{96AAFF46-3BB4-4409-96E8-50E1D9477745}"/>
              </a:ext>
            </a:extLst>
          </p:cNvPr>
          <p:cNvSpPr>
            <a:spLocks/>
          </p:cNvSpPr>
          <p:nvPr/>
        </p:nvSpPr>
        <p:spPr bwMode="auto">
          <a:xfrm>
            <a:off x="4211065" y="1557368"/>
            <a:ext cx="3822183" cy="3822182"/>
          </a:xfrm>
          <a:custGeom>
            <a:avLst/>
            <a:gdLst>
              <a:gd name="T0" fmla="*/ 1378454 w 3827462"/>
              <a:gd name="T1" fmla="*/ 3612425 h 3827463"/>
              <a:gd name="T2" fmla="*/ 607834 w 3827462"/>
              <a:gd name="T3" fmla="*/ 3124811 h 3827463"/>
              <a:gd name="T4" fmla="*/ 502996 w 3827462"/>
              <a:gd name="T5" fmla="*/ 3205424 h 3827463"/>
              <a:gd name="T6" fmla="*/ 580723 w 3827462"/>
              <a:gd name="T7" fmla="*/ 2938718 h 3827463"/>
              <a:gd name="T8" fmla="*/ 871164 w 3827462"/>
              <a:gd name="T9" fmla="*/ 2922329 h 3827463"/>
              <a:gd name="T10" fmla="*/ 766371 w 3827462"/>
              <a:gd name="T11" fmla="*/ 3002907 h 3827463"/>
              <a:gd name="T12" fmla="*/ 1438271 w 3827462"/>
              <a:gd name="T13" fmla="*/ 3422597 h 3827463"/>
              <a:gd name="T14" fmla="*/ 1378454 w 3827462"/>
              <a:gd name="T15" fmla="*/ 3612425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1378454" y="3612425"/>
                </a:moveTo>
                <a:cubicBezTo>
                  <a:pt x="1083617" y="3519519"/>
                  <a:pt x="818037" y="3351472"/>
                  <a:pt x="607834" y="3124811"/>
                </a:cubicBezTo>
                <a:lnTo>
                  <a:pt x="502996" y="3205424"/>
                </a:lnTo>
                <a:lnTo>
                  <a:pt x="580723" y="2938718"/>
                </a:lnTo>
                <a:lnTo>
                  <a:pt x="871164" y="2922329"/>
                </a:lnTo>
                <a:lnTo>
                  <a:pt x="766371" y="3002907"/>
                </a:lnTo>
                <a:cubicBezTo>
                  <a:pt x="951119" y="3197524"/>
                  <a:pt x="1182335" y="3341949"/>
                  <a:pt x="1438271" y="3422597"/>
                </a:cubicBezTo>
                <a:lnTo>
                  <a:pt x="1378454" y="3612425"/>
                </a:lnTo>
                <a:close/>
              </a:path>
            </a:pathLst>
          </a:custGeom>
          <a:solidFill>
            <a:sysClr val="windowText" lastClr="000000">
              <a:lumMod val="75000"/>
              <a:lumOff val="25000"/>
            </a:sysClr>
          </a:solidFill>
          <a:ln w="9525">
            <a:noFill/>
          </a:ln>
        </p:spPr>
        <p:txBody>
          <a:bodyPr lIns="68580" tIns="34290" rIns="68580" bIns="34290"/>
          <a:lstStyle/>
          <a:p>
            <a:pPr marL="0" marR="0" lvl="0" indent="0" defTabSz="914400" eaLnBrk="1" fontAlgn="auto" latinLnBrk="0" hangingPunct="1">
              <a:lnSpc>
                <a:spcPct val="13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2" name="环形箭头 21">
            <a:extLst>
              <a:ext uri="{FF2B5EF4-FFF2-40B4-BE49-F238E27FC236}">
                <a16:creationId xmlns:a16="http://schemas.microsoft.com/office/drawing/2014/main" id="{9A2B6DF2-C50F-4E3B-8BAC-F3A21112878B}"/>
              </a:ext>
            </a:extLst>
          </p:cNvPr>
          <p:cNvSpPr>
            <a:spLocks/>
          </p:cNvSpPr>
          <p:nvPr/>
        </p:nvSpPr>
        <p:spPr bwMode="auto">
          <a:xfrm>
            <a:off x="4211065" y="1557368"/>
            <a:ext cx="3822183" cy="3822182"/>
          </a:xfrm>
          <a:custGeom>
            <a:avLst/>
            <a:gdLst>
              <a:gd name="T0" fmla="*/ 132762 w 3827462"/>
              <a:gd name="T1" fmla="*/ 1928825 h 3827463"/>
              <a:gd name="T2" fmla="*/ 303229 w 3827462"/>
              <a:gd name="T3" fmla="*/ 1153231 h 3827463"/>
              <a:gd name="T4" fmla="*/ 189353 w 3827462"/>
              <a:gd name="T5" fmla="*/ 1085986 h 3827463"/>
              <a:gd name="T6" fmla="*/ 465813 w 3827462"/>
              <a:gd name="T7" fmla="*/ 1058722 h 3827463"/>
              <a:gd name="T8" fmla="*/ 589258 w 3827462"/>
              <a:gd name="T9" fmla="*/ 1322134 h 3827463"/>
              <a:gd name="T10" fmla="*/ 475432 w 3827462"/>
              <a:gd name="T11" fmla="*/ 1254918 h 3827463"/>
              <a:gd name="T12" fmla="*/ 331783 w 3827462"/>
              <a:gd name="T13" fmla="*/ 1927138 h 3827463"/>
              <a:gd name="T14" fmla="*/ 132762 w 3827462"/>
              <a:gd name="T15" fmla="*/ 1928825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132762" y="1928825"/>
                </a:moveTo>
                <a:cubicBezTo>
                  <a:pt x="130490" y="1660759"/>
                  <a:pt x="188761" y="1395639"/>
                  <a:pt x="303229" y="1153231"/>
                </a:cubicBezTo>
                <a:lnTo>
                  <a:pt x="189353" y="1085986"/>
                </a:lnTo>
                <a:lnTo>
                  <a:pt x="465813" y="1058722"/>
                </a:lnTo>
                <a:lnTo>
                  <a:pt x="589258" y="1322134"/>
                </a:lnTo>
                <a:lnTo>
                  <a:pt x="475432" y="1254918"/>
                </a:lnTo>
                <a:cubicBezTo>
                  <a:pt x="378858" y="1465754"/>
                  <a:pt x="329818" y="1695244"/>
                  <a:pt x="331783" y="1927138"/>
                </a:cubicBezTo>
                <a:lnTo>
                  <a:pt x="132762" y="1928825"/>
                </a:lnTo>
                <a:close/>
              </a:path>
            </a:pathLst>
          </a:custGeom>
          <a:solidFill>
            <a:sysClr val="windowText" lastClr="000000">
              <a:lumMod val="75000"/>
              <a:lumOff val="25000"/>
            </a:sysClr>
          </a:solidFill>
          <a:ln w="9525">
            <a:noFill/>
          </a:ln>
        </p:spPr>
        <p:txBody>
          <a:bodyPr lIns="68580" tIns="34290" rIns="68580" bIns="34290"/>
          <a:lstStyle/>
          <a:p>
            <a:pPr marL="0" marR="0" lvl="0" indent="0" defTabSz="914400" eaLnBrk="1" fontAlgn="auto" latinLnBrk="0" hangingPunct="1">
              <a:lnSpc>
                <a:spcPct val="13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3" name="环形箭头 23">
            <a:extLst>
              <a:ext uri="{FF2B5EF4-FFF2-40B4-BE49-F238E27FC236}">
                <a16:creationId xmlns:a16="http://schemas.microsoft.com/office/drawing/2014/main" id="{F3F648E2-525F-4F1E-83C7-BBAEB4ABF774}"/>
              </a:ext>
            </a:extLst>
          </p:cNvPr>
          <p:cNvSpPr>
            <a:spLocks/>
          </p:cNvSpPr>
          <p:nvPr/>
        </p:nvSpPr>
        <p:spPr bwMode="auto">
          <a:xfrm>
            <a:off x="4211065" y="1557368"/>
            <a:ext cx="3822183" cy="3822182"/>
          </a:xfrm>
          <a:custGeom>
            <a:avLst/>
            <a:gdLst>
              <a:gd name="T0" fmla="*/ 1402143 w 3827462"/>
              <a:gd name="T1" fmla="*/ 207755 h 3827463"/>
              <a:gd name="T2" fmla="*/ 2266009 w 3827462"/>
              <a:gd name="T3" fmla="*/ 167885 h 3827463"/>
              <a:gd name="T4" fmla="*/ 2303996 w 3827462"/>
              <a:gd name="T5" fmla="*/ 41210 h 3827463"/>
              <a:gd name="T6" fmla="*/ 2396735 w 3827462"/>
              <a:gd name="T7" fmla="*/ 303075 h 3827463"/>
              <a:gd name="T8" fmla="*/ 2170594 w 3827462"/>
              <a:gd name="T9" fmla="*/ 486063 h 3827463"/>
              <a:gd name="T10" fmla="*/ 2208565 w 3827462"/>
              <a:gd name="T11" fmla="*/ 359443 h 3827463"/>
              <a:gd name="T12" fmla="*/ 1459312 w 3827462"/>
              <a:gd name="T13" fmla="*/ 398396 h 3827463"/>
              <a:gd name="T14" fmla="*/ 1402143 w 3827462"/>
              <a:gd name="T15" fmla="*/ 207755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1402143" y="207755"/>
                </a:moveTo>
                <a:cubicBezTo>
                  <a:pt x="1682450" y="123697"/>
                  <a:pt x="1979151" y="110003"/>
                  <a:pt x="2266009" y="167885"/>
                </a:cubicBezTo>
                <a:lnTo>
                  <a:pt x="2303996" y="41210"/>
                </a:lnTo>
                <a:lnTo>
                  <a:pt x="2396735" y="303075"/>
                </a:lnTo>
                <a:lnTo>
                  <a:pt x="2170594" y="486063"/>
                </a:lnTo>
                <a:lnTo>
                  <a:pt x="2208565" y="359443"/>
                </a:lnTo>
                <a:cubicBezTo>
                  <a:pt x="1959304" y="312161"/>
                  <a:pt x="1702327" y="325520"/>
                  <a:pt x="1459312" y="398396"/>
                </a:cubicBezTo>
                <a:lnTo>
                  <a:pt x="1402143" y="207755"/>
                </a:lnTo>
                <a:close/>
              </a:path>
            </a:pathLst>
          </a:custGeom>
          <a:solidFill>
            <a:sysClr val="windowText" lastClr="000000">
              <a:lumMod val="75000"/>
              <a:lumOff val="25000"/>
            </a:sysClr>
          </a:solidFill>
          <a:ln w="9525">
            <a:noFill/>
          </a:ln>
        </p:spPr>
        <p:txBody>
          <a:bodyPr lIns="68580" tIns="34290" rIns="68580" bIns="34290"/>
          <a:lstStyle/>
          <a:p>
            <a:pPr marL="0" marR="0" lvl="0" indent="0" defTabSz="914400" eaLnBrk="1" fontAlgn="auto" latinLnBrk="0" hangingPunct="1">
              <a:lnSpc>
                <a:spcPct val="13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8" name="椭圆 34">
            <a:extLst>
              <a:ext uri="{FF2B5EF4-FFF2-40B4-BE49-F238E27FC236}">
                <a16:creationId xmlns:a16="http://schemas.microsoft.com/office/drawing/2014/main" id="{1489F4B2-F859-455F-A250-75F52476F933}"/>
              </a:ext>
            </a:extLst>
          </p:cNvPr>
          <p:cNvSpPr>
            <a:spLocks noChangeArrowheads="1"/>
          </p:cNvSpPr>
          <p:nvPr/>
        </p:nvSpPr>
        <p:spPr bwMode="auto">
          <a:xfrm>
            <a:off x="4550323" y="1706386"/>
            <a:ext cx="851311" cy="851312"/>
          </a:xfrm>
          <a:prstGeom prst="ellipse">
            <a:avLst/>
          </a:prstGeom>
          <a:gradFill>
            <a:gsLst>
              <a:gs pos="0">
                <a:srgbClr val="00B0F0"/>
              </a:gs>
              <a:gs pos="100000">
                <a:srgbClr val="1C46F2"/>
              </a:gs>
            </a:gsLst>
            <a:lin ang="2700000" scaled="1"/>
          </a:gradFill>
          <a:ln w="9525">
            <a:noFill/>
            <a:round/>
            <a:headEnd/>
            <a:tailEnd/>
          </a:ln>
        </p:spPr>
        <p:txBody>
          <a:bodyPr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9" name="TextBox 24">
            <a:extLst>
              <a:ext uri="{FF2B5EF4-FFF2-40B4-BE49-F238E27FC236}">
                <a16:creationId xmlns:a16="http://schemas.microsoft.com/office/drawing/2014/main" id="{37A96765-39E5-4486-94FB-47B800138059}"/>
              </a:ext>
            </a:extLst>
          </p:cNvPr>
          <p:cNvSpPr txBox="1">
            <a:spLocks noChangeArrowheads="1"/>
          </p:cNvSpPr>
          <p:nvPr/>
        </p:nvSpPr>
        <p:spPr bwMode="auto">
          <a:xfrm>
            <a:off x="4808306" y="1885502"/>
            <a:ext cx="335349" cy="45922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rPr>
              <a:t>2</a:t>
            </a:r>
            <a:endParaRPr kumimoji="0" lang="zh-CN" altLang="en-US"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6" name="椭圆 37">
            <a:extLst>
              <a:ext uri="{FF2B5EF4-FFF2-40B4-BE49-F238E27FC236}">
                <a16:creationId xmlns:a16="http://schemas.microsoft.com/office/drawing/2014/main" id="{6214A798-4CB1-484B-A3B8-0A03917E66E1}"/>
              </a:ext>
            </a:extLst>
          </p:cNvPr>
          <p:cNvSpPr>
            <a:spLocks noChangeArrowheads="1"/>
          </p:cNvSpPr>
          <p:nvPr/>
        </p:nvSpPr>
        <p:spPr bwMode="auto">
          <a:xfrm>
            <a:off x="6784024" y="1706386"/>
            <a:ext cx="851312" cy="851312"/>
          </a:xfrm>
          <a:prstGeom prst="ellipse">
            <a:avLst/>
          </a:prstGeom>
          <a:gradFill>
            <a:gsLst>
              <a:gs pos="0">
                <a:srgbClr val="00B0F0"/>
              </a:gs>
              <a:gs pos="100000">
                <a:srgbClr val="1C46F2"/>
              </a:gs>
            </a:gsLst>
            <a:lin ang="2700000" scaled="1"/>
          </a:gradFill>
          <a:ln w="9525">
            <a:noFill/>
            <a:round/>
            <a:headEnd/>
            <a:tailEnd/>
          </a:ln>
        </p:spPr>
        <p:txBody>
          <a:bodyPr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7" name="TextBox 38">
            <a:extLst>
              <a:ext uri="{FF2B5EF4-FFF2-40B4-BE49-F238E27FC236}">
                <a16:creationId xmlns:a16="http://schemas.microsoft.com/office/drawing/2014/main" id="{24865123-CD1E-46BA-BC5C-98DF1E1DBF5B}"/>
              </a:ext>
            </a:extLst>
          </p:cNvPr>
          <p:cNvSpPr txBox="1">
            <a:spLocks noChangeArrowheads="1"/>
          </p:cNvSpPr>
          <p:nvPr/>
        </p:nvSpPr>
        <p:spPr bwMode="auto">
          <a:xfrm>
            <a:off x="7042008" y="1885502"/>
            <a:ext cx="335349" cy="45922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rPr>
              <a:t>3</a:t>
            </a:r>
            <a:endParaRPr kumimoji="0" lang="zh-CN" altLang="en-US"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4" name="椭圆 40">
            <a:extLst>
              <a:ext uri="{FF2B5EF4-FFF2-40B4-BE49-F238E27FC236}">
                <a16:creationId xmlns:a16="http://schemas.microsoft.com/office/drawing/2014/main" id="{58C20DB3-BFC6-4F8F-8872-207BFC14C3ED}"/>
              </a:ext>
            </a:extLst>
          </p:cNvPr>
          <p:cNvSpPr>
            <a:spLocks noChangeArrowheads="1"/>
          </p:cNvSpPr>
          <p:nvPr/>
        </p:nvSpPr>
        <p:spPr bwMode="auto">
          <a:xfrm>
            <a:off x="7304005" y="3556444"/>
            <a:ext cx="851312" cy="851310"/>
          </a:xfrm>
          <a:prstGeom prst="ellipse">
            <a:avLst/>
          </a:prstGeom>
          <a:solidFill>
            <a:sysClr val="windowText" lastClr="000000">
              <a:lumMod val="75000"/>
              <a:lumOff val="25000"/>
            </a:sysClr>
          </a:solidFill>
          <a:ln w="9525">
            <a:noFill/>
            <a:round/>
            <a:headEnd/>
            <a:tailEnd/>
          </a:ln>
        </p:spPr>
        <p:txBody>
          <a:bodyPr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5" name="TextBox 41">
            <a:extLst>
              <a:ext uri="{FF2B5EF4-FFF2-40B4-BE49-F238E27FC236}">
                <a16:creationId xmlns:a16="http://schemas.microsoft.com/office/drawing/2014/main" id="{2B3295B7-44F7-4468-98BF-AD4FBCDDFE9C}"/>
              </a:ext>
            </a:extLst>
          </p:cNvPr>
          <p:cNvSpPr txBox="1">
            <a:spLocks noChangeArrowheads="1"/>
          </p:cNvSpPr>
          <p:nvPr/>
        </p:nvSpPr>
        <p:spPr bwMode="auto">
          <a:xfrm>
            <a:off x="7582085" y="3745607"/>
            <a:ext cx="335349" cy="45922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rPr>
              <a:t>4</a:t>
            </a:r>
            <a:endParaRPr kumimoji="0" lang="zh-CN" altLang="en-US"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2" name="椭圆 43">
            <a:extLst>
              <a:ext uri="{FF2B5EF4-FFF2-40B4-BE49-F238E27FC236}">
                <a16:creationId xmlns:a16="http://schemas.microsoft.com/office/drawing/2014/main" id="{9AF95CB0-65AD-4520-9E5E-757FE4369142}"/>
              </a:ext>
            </a:extLst>
          </p:cNvPr>
          <p:cNvSpPr>
            <a:spLocks noChangeArrowheads="1"/>
          </p:cNvSpPr>
          <p:nvPr/>
        </p:nvSpPr>
        <p:spPr bwMode="auto">
          <a:xfrm>
            <a:off x="4036682" y="3556444"/>
            <a:ext cx="851311" cy="851310"/>
          </a:xfrm>
          <a:prstGeom prst="ellipse">
            <a:avLst/>
          </a:prstGeom>
          <a:solidFill>
            <a:sysClr val="windowText" lastClr="000000">
              <a:lumMod val="75000"/>
              <a:lumOff val="25000"/>
            </a:sysClr>
          </a:solidFill>
          <a:ln w="9525">
            <a:noFill/>
            <a:round/>
            <a:headEnd/>
            <a:tailEnd/>
          </a:ln>
        </p:spPr>
        <p:txBody>
          <a:bodyPr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3" name="TextBox 44">
            <a:extLst>
              <a:ext uri="{FF2B5EF4-FFF2-40B4-BE49-F238E27FC236}">
                <a16:creationId xmlns:a16="http://schemas.microsoft.com/office/drawing/2014/main" id="{5F89A594-8B74-4B2A-AB43-355F1E2AFA5A}"/>
              </a:ext>
            </a:extLst>
          </p:cNvPr>
          <p:cNvSpPr txBox="1">
            <a:spLocks noChangeArrowheads="1"/>
          </p:cNvSpPr>
          <p:nvPr/>
        </p:nvSpPr>
        <p:spPr bwMode="auto">
          <a:xfrm>
            <a:off x="4294665" y="3725511"/>
            <a:ext cx="335349" cy="45922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rPr>
              <a:t>1</a:t>
            </a:r>
            <a:endParaRPr kumimoji="0" lang="zh-CN" altLang="en-US"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0" name="椭圆 46">
            <a:extLst>
              <a:ext uri="{FF2B5EF4-FFF2-40B4-BE49-F238E27FC236}">
                <a16:creationId xmlns:a16="http://schemas.microsoft.com/office/drawing/2014/main" id="{D06FA156-1005-4632-A2FF-BD518D705F5C}"/>
              </a:ext>
            </a:extLst>
          </p:cNvPr>
          <p:cNvSpPr>
            <a:spLocks noChangeArrowheads="1"/>
          </p:cNvSpPr>
          <p:nvPr/>
        </p:nvSpPr>
        <p:spPr bwMode="auto">
          <a:xfrm>
            <a:off x="5696501" y="4647137"/>
            <a:ext cx="851312" cy="851310"/>
          </a:xfrm>
          <a:prstGeom prst="ellipse">
            <a:avLst/>
          </a:prstGeom>
          <a:gradFill>
            <a:gsLst>
              <a:gs pos="0">
                <a:srgbClr val="00B0F0"/>
              </a:gs>
              <a:gs pos="100000">
                <a:srgbClr val="1C46F2"/>
              </a:gs>
            </a:gsLst>
            <a:lin ang="2700000" scaled="1"/>
          </a:gradFill>
          <a:ln w="9525">
            <a:noFill/>
            <a:round/>
            <a:headEnd/>
            <a:tailEnd/>
          </a:ln>
        </p:spPr>
        <p:txBody>
          <a:bodyPr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TextBox 47">
            <a:extLst>
              <a:ext uri="{FF2B5EF4-FFF2-40B4-BE49-F238E27FC236}">
                <a16:creationId xmlns:a16="http://schemas.microsoft.com/office/drawing/2014/main" id="{9B999199-F97D-4623-BF4B-046A3B695A9A}"/>
              </a:ext>
            </a:extLst>
          </p:cNvPr>
          <p:cNvSpPr txBox="1">
            <a:spLocks noChangeArrowheads="1"/>
          </p:cNvSpPr>
          <p:nvPr/>
        </p:nvSpPr>
        <p:spPr bwMode="auto">
          <a:xfrm>
            <a:off x="5954485" y="4856396"/>
            <a:ext cx="335349" cy="45922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rPr>
              <a:t>5</a:t>
            </a:r>
            <a:endParaRPr kumimoji="0" lang="zh-CN" altLang="en-US"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9" name="形状">
            <a:extLst>
              <a:ext uri="{FF2B5EF4-FFF2-40B4-BE49-F238E27FC236}">
                <a16:creationId xmlns:a16="http://schemas.microsoft.com/office/drawing/2014/main" id="{921449E4-49EE-4D2A-AFC7-13C24F01EDC9}"/>
              </a:ext>
            </a:extLst>
          </p:cNvPr>
          <p:cNvSpPr>
            <a:spLocks noChangeAspect="1"/>
          </p:cNvSpPr>
          <p:nvPr/>
        </p:nvSpPr>
        <p:spPr bwMode="auto">
          <a:xfrm>
            <a:off x="5729022" y="3023478"/>
            <a:ext cx="891306" cy="889961"/>
          </a:xfrm>
          <a:custGeom>
            <a:avLst/>
            <a:gdLst>
              <a:gd name="connsiteX0" fmla="*/ 310830 w 607850"/>
              <a:gd name="connsiteY0" fmla="*/ 299268 h 606933"/>
              <a:gd name="connsiteX1" fmla="*/ 318107 w 607850"/>
              <a:gd name="connsiteY1" fmla="*/ 302272 h 606933"/>
              <a:gd name="connsiteX2" fmla="*/ 359243 w 607850"/>
              <a:gd name="connsiteY2" fmla="*/ 343358 h 606933"/>
              <a:gd name="connsiteX3" fmla="*/ 365355 w 607850"/>
              <a:gd name="connsiteY3" fmla="*/ 342486 h 606933"/>
              <a:gd name="connsiteX4" fmla="*/ 379519 w 607850"/>
              <a:gd name="connsiteY4" fmla="*/ 348300 h 606933"/>
              <a:gd name="connsiteX5" fmla="*/ 501084 w 607850"/>
              <a:gd name="connsiteY5" fmla="*/ 469717 h 606933"/>
              <a:gd name="connsiteX6" fmla="*/ 537175 w 607850"/>
              <a:gd name="connsiteY6" fmla="*/ 457507 h 606933"/>
              <a:gd name="connsiteX7" fmla="*/ 540474 w 607850"/>
              <a:gd name="connsiteY7" fmla="*/ 456926 h 606933"/>
              <a:gd name="connsiteX8" fmla="*/ 547750 w 607850"/>
              <a:gd name="connsiteY8" fmla="*/ 460027 h 606933"/>
              <a:gd name="connsiteX9" fmla="*/ 595677 w 607850"/>
              <a:gd name="connsiteY9" fmla="*/ 507799 h 606933"/>
              <a:gd name="connsiteX10" fmla="*/ 598394 w 607850"/>
              <a:gd name="connsiteY10" fmla="*/ 517392 h 606933"/>
              <a:gd name="connsiteX11" fmla="*/ 591603 w 607850"/>
              <a:gd name="connsiteY11" fmla="*/ 524757 h 606933"/>
              <a:gd name="connsiteX12" fmla="*/ 543093 w 607850"/>
              <a:gd name="connsiteY12" fmla="*/ 541133 h 606933"/>
              <a:gd name="connsiteX13" fmla="*/ 526697 w 607850"/>
              <a:gd name="connsiteY13" fmla="*/ 589583 h 606933"/>
              <a:gd name="connsiteX14" fmla="*/ 519324 w 607850"/>
              <a:gd name="connsiteY14" fmla="*/ 596366 h 606933"/>
              <a:gd name="connsiteX15" fmla="*/ 516995 w 607850"/>
              <a:gd name="connsiteY15" fmla="*/ 596560 h 606933"/>
              <a:gd name="connsiteX16" fmla="*/ 509719 w 607850"/>
              <a:gd name="connsiteY16" fmla="*/ 593556 h 606933"/>
              <a:gd name="connsiteX17" fmla="*/ 461888 w 607850"/>
              <a:gd name="connsiteY17" fmla="*/ 545784 h 606933"/>
              <a:gd name="connsiteX18" fmla="*/ 459366 w 607850"/>
              <a:gd name="connsiteY18" fmla="*/ 535222 h 606933"/>
              <a:gd name="connsiteX19" fmla="*/ 471784 w 607850"/>
              <a:gd name="connsiteY19" fmla="*/ 498690 h 606933"/>
              <a:gd name="connsiteX20" fmla="*/ 350317 w 607850"/>
              <a:gd name="connsiteY20" fmla="*/ 377370 h 606933"/>
              <a:gd name="connsiteX21" fmla="*/ 345175 w 607850"/>
              <a:gd name="connsiteY21" fmla="*/ 358475 h 606933"/>
              <a:gd name="connsiteX22" fmla="*/ 303554 w 607850"/>
              <a:gd name="connsiteY22" fmla="*/ 316807 h 606933"/>
              <a:gd name="connsiteX23" fmla="*/ 303554 w 607850"/>
              <a:gd name="connsiteY23" fmla="*/ 302272 h 606933"/>
              <a:gd name="connsiteX24" fmla="*/ 310830 w 607850"/>
              <a:gd name="connsiteY24" fmla="*/ 299268 h 606933"/>
              <a:gd name="connsiteX25" fmla="*/ 303924 w 607850"/>
              <a:gd name="connsiteY25" fmla="*/ 203158 h 606933"/>
              <a:gd name="connsiteX26" fmla="*/ 404339 w 607850"/>
              <a:gd name="connsiteY26" fmla="*/ 303467 h 606933"/>
              <a:gd name="connsiteX27" fmla="*/ 397936 w 607850"/>
              <a:gd name="connsiteY27" fmla="*/ 337775 h 606933"/>
              <a:gd name="connsiteX28" fmla="*/ 394055 w 607850"/>
              <a:gd name="connsiteY28" fmla="*/ 333802 h 606933"/>
              <a:gd name="connsiteX29" fmla="*/ 366890 w 607850"/>
              <a:gd name="connsiteY29" fmla="*/ 321978 h 606933"/>
              <a:gd name="connsiteX30" fmla="*/ 332642 w 607850"/>
              <a:gd name="connsiteY30" fmla="*/ 287766 h 606933"/>
              <a:gd name="connsiteX31" fmla="*/ 310813 w 607850"/>
              <a:gd name="connsiteY31" fmla="*/ 278753 h 606933"/>
              <a:gd name="connsiteX32" fmla="*/ 288984 w 607850"/>
              <a:gd name="connsiteY32" fmla="*/ 287766 h 606933"/>
              <a:gd name="connsiteX33" fmla="*/ 279864 w 607850"/>
              <a:gd name="connsiteY33" fmla="*/ 309572 h 606933"/>
              <a:gd name="connsiteX34" fmla="*/ 288984 w 607850"/>
              <a:gd name="connsiteY34" fmla="*/ 331476 h 606933"/>
              <a:gd name="connsiteX35" fmla="*/ 324104 w 607850"/>
              <a:gd name="connsiteY35" fmla="*/ 366559 h 606933"/>
              <a:gd name="connsiteX36" fmla="*/ 335747 w 607850"/>
              <a:gd name="connsiteY36" fmla="*/ 392048 h 606933"/>
              <a:gd name="connsiteX37" fmla="*/ 340501 w 607850"/>
              <a:gd name="connsiteY37" fmla="*/ 396700 h 606933"/>
              <a:gd name="connsiteX38" fmla="*/ 303924 w 607850"/>
              <a:gd name="connsiteY38" fmla="*/ 403775 h 606933"/>
              <a:gd name="connsiteX39" fmla="*/ 203510 w 607850"/>
              <a:gd name="connsiteY39" fmla="*/ 303467 h 606933"/>
              <a:gd name="connsiteX40" fmla="*/ 303924 w 607850"/>
              <a:gd name="connsiteY40" fmla="*/ 203158 h 606933"/>
              <a:gd name="connsiteX41" fmla="*/ 303926 w 607850"/>
              <a:gd name="connsiteY41" fmla="*/ 104648 h 606933"/>
              <a:gd name="connsiteX42" fmla="*/ 503061 w 607850"/>
              <a:gd name="connsiteY42" fmla="*/ 303466 h 606933"/>
              <a:gd name="connsiteX43" fmla="*/ 471230 w 607850"/>
              <a:gd name="connsiteY43" fmla="*/ 410820 h 606933"/>
              <a:gd name="connsiteX44" fmla="*/ 441341 w 607850"/>
              <a:gd name="connsiteY44" fmla="*/ 380978 h 606933"/>
              <a:gd name="connsiteX45" fmla="*/ 461817 w 607850"/>
              <a:gd name="connsiteY45" fmla="*/ 303466 h 606933"/>
              <a:gd name="connsiteX46" fmla="*/ 303926 w 607850"/>
              <a:gd name="connsiteY46" fmla="*/ 145826 h 606933"/>
              <a:gd name="connsiteX47" fmla="*/ 146034 w 607850"/>
              <a:gd name="connsiteY47" fmla="*/ 303466 h 606933"/>
              <a:gd name="connsiteX48" fmla="*/ 303926 w 607850"/>
              <a:gd name="connsiteY48" fmla="*/ 461106 h 606933"/>
              <a:gd name="connsiteX49" fmla="*/ 383405 w 607850"/>
              <a:gd name="connsiteY49" fmla="*/ 439500 h 606933"/>
              <a:gd name="connsiteX50" fmla="*/ 413295 w 607850"/>
              <a:gd name="connsiteY50" fmla="*/ 469439 h 606933"/>
              <a:gd name="connsiteX51" fmla="*/ 303926 w 607850"/>
              <a:gd name="connsiteY51" fmla="*/ 502284 h 606933"/>
              <a:gd name="connsiteX52" fmla="*/ 104790 w 607850"/>
              <a:gd name="connsiteY52" fmla="*/ 303466 h 606933"/>
              <a:gd name="connsiteX53" fmla="*/ 303926 w 607850"/>
              <a:gd name="connsiteY53" fmla="*/ 104648 h 606933"/>
              <a:gd name="connsiteX54" fmla="*/ 303925 w 607850"/>
              <a:gd name="connsiteY54" fmla="*/ 0 h 606933"/>
              <a:gd name="connsiteX55" fmla="*/ 607850 w 607850"/>
              <a:gd name="connsiteY55" fmla="*/ 303467 h 606933"/>
              <a:gd name="connsiteX56" fmla="*/ 568743 w 607850"/>
              <a:gd name="connsiteY56" fmla="*/ 451906 h 606933"/>
              <a:gd name="connsiteX57" fmla="*/ 562339 w 607850"/>
              <a:gd name="connsiteY57" fmla="*/ 445414 h 606933"/>
              <a:gd name="connsiteX58" fmla="*/ 540505 w 607850"/>
              <a:gd name="connsiteY58" fmla="*/ 436403 h 606933"/>
              <a:gd name="connsiteX59" fmla="*/ 530607 w 607850"/>
              <a:gd name="connsiteY59" fmla="*/ 438050 h 606933"/>
              <a:gd name="connsiteX60" fmla="*/ 528666 w 607850"/>
              <a:gd name="connsiteY60" fmla="*/ 438728 h 606933"/>
              <a:gd name="connsiteX61" fmla="*/ 566706 w 607850"/>
              <a:gd name="connsiteY61" fmla="*/ 303467 h 606933"/>
              <a:gd name="connsiteX62" fmla="*/ 303925 w 607850"/>
              <a:gd name="connsiteY62" fmla="*/ 41179 h 606933"/>
              <a:gd name="connsiteX63" fmla="*/ 41241 w 607850"/>
              <a:gd name="connsiteY63" fmla="*/ 303467 h 606933"/>
              <a:gd name="connsiteX64" fmla="*/ 303925 w 607850"/>
              <a:gd name="connsiteY64" fmla="*/ 565851 h 606933"/>
              <a:gd name="connsiteX65" fmla="*/ 440361 w 607850"/>
              <a:gd name="connsiteY65" fmla="*/ 527191 h 606933"/>
              <a:gd name="connsiteX66" fmla="*/ 439876 w 607850"/>
              <a:gd name="connsiteY66" fmla="*/ 528644 h 606933"/>
              <a:gd name="connsiteX67" fmla="*/ 447348 w 607850"/>
              <a:gd name="connsiteY67" fmla="*/ 560328 h 606933"/>
              <a:gd name="connsiteX68" fmla="*/ 454044 w 607850"/>
              <a:gd name="connsiteY68" fmla="*/ 567014 h 606933"/>
              <a:gd name="connsiteX69" fmla="*/ 303925 w 607850"/>
              <a:gd name="connsiteY69" fmla="*/ 606933 h 606933"/>
              <a:gd name="connsiteX70" fmla="*/ 0 w 607850"/>
              <a:gd name="connsiteY70" fmla="*/ 303467 h 606933"/>
              <a:gd name="connsiteX71" fmla="*/ 303925 w 607850"/>
              <a:gd name="connsiteY71" fmla="*/ 0 h 606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7850" h="606933">
                <a:moveTo>
                  <a:pt x="310830" y="299268"/>
                </a:moveTo>
                <a:cubicBezTo>
                  <a:pt x="313450" y="299268"/>
                  <a:pt x="316069" y="300334"/>
                  <a:pt x="318107" y="302272"/>
                </a:cubicBezTo>
                <a:lnTo>
                  <a:pt x="359243" y="343358"/>
                </a:lnTo>
                <a:cubicBezTo>
                  <a:pt x="361183" y="342777"/>
                  <a:pt x="363317" y="342486"/>
                  <a:pt x="365355" y="342486"/>
                </a:cubicBezTo>
                <a:cubicBezTo>
                  <a:pt x="370497" y="342486"/>
                  <a:pt x="375542" y="344424"/>
                  <a:pt x="379519" y="348300"/>
                </a:cubicBezTo>
                <a:lnTo>
                  <a:pt x="501084" y="469717"/>
                </a:lnTo>
                <a:lnTo>
                  <a:pt x="537175" y="457507"/>
                </a:lnTo>
                <a:cubicBezTo>
                  <a:pt x="538242" y="457120"/>
                  <a:pt x="539406" y="456926"/>
                  <a:pt x="540474" y="456926"/>
                </a:cubicBezTo>
                <a:cubicBezTo>
                  <a:pt x="543190" y="456926"/>
                  <a:pt x="545810" y="457992"/>
                  <a:pt x="547750" y="460027"/>
                </a:cubicBezTo>
                <a:lnTo>
                  <a:pt x="595677" y="507799"/>
                </a:lnTo>
                <a:cubicBezTo>
                  <a:pt x="598103" y="510318"/>
                  <a:pt x="599170" y="513904"/>
                  <a:pt x="598394" y="517392"/>
                </a:cubicBezTo>
                <a:cubicBezTo>
                  <a:pt x="597521" y="520881"/>
                  <a:pt x="594998" y="523691"/>
                  <a:pt x="591603" y="524757"/>
                </a:cubicBezTo>
                <a:lnTo>
                  <a:pt x="543093" y="541133"/>
                </a:lnTo>
                <a:lnTo>
                  <a:pt x="526697" y="589583"/>
                </a:lnTo>
                <a:cubicBezTo>
                  <a:pt x="525630" y="592975"/>
                  <a:pt x="522816" y="595494"/>
                  <a:pt x="519324" y="596366"/>
                </a:cubicBezTo>
                <a:cubicBezTo>
                  <a:pt x="518547" y="596463"/>
                  <a:pt x="517771" y="596560"/>
                  <a:pt x="516995" y="596560"/>
                </a:cubicBezTo>
                <a:cubicBezTo>
                  <a:pt x="514279" y="596560"/>
                  <a:pt x="511659" y="595591"/>
                  <a:pt x="509719" y="593556"/>
                </a:cubicBezTo>
                <a:lnTo>
                  <a:pt x="461888" y="545784"/>
                </a:lnTo>
                <a:cubicBezTo>
                  <a:pt x="459075" y="542974"/>
                  <a:pt x="458105" y="538904"/>
                  <a:pt x="459366" y="535222"/>
                </a:cubicBezTo>
                <a:lnTo>
                  <a:pt x="471784" y="498690"/>
                </a:lnTo>
                <a:lnTo>
                  <a:pt x="350317" y="377370"/>
                </a:lnTo>
                <a:cubicBezTo>
                  <a:pt x="345175" y="372235"/>
                  <a:pt x="343720" y="365064"/>
                  <a:pt x="345175" y="358475"/>
                </a:cubicBezTo>
                <a:lnTo>
                  <a:pt x="303554" y="316807"/>
                </a:lnTo>
                <a:cubicBezTo>
                  <a:pt x="299479" y="312834"/>
                  <a:pt x="299479" y="306342"/>
                  <a:pt x="303554" y="302272"/>
                </a:cubicBezTo>
                <a:cubicBezTo>
                  <a:pt x="305591" y="300334"/>
                  <a:pt x="308211" y="299268"/>
                  <a:pt x="310830" y="299268"/>
                </a:cubicBezTo>
                <a:close/>
                <a:moveTo>
                  <a:pt x="303924" y="203158"/>
                </a:moveTo>
                <a:cubicBezTo>
                  <a:pt x="359419" y="203158"/>
                  <a:pt x="404339" y="248030"/>
                  <a:pt x="404339" y="303467"/>
                </a:cubicBezTo>
                <a:cubicBezTo>
                  <a:pt x="404339" y="315581"/>
                  <a:pt x="401914" y="327017"/>
                  <a:pt x="397936" y="337775"/>
                </a:cubicBezTo>
                <a:lnTo>
                  <a:pt x="394055" y="333802"/>
                </a:lnTo>
                <a:cubicBezTo>
                  <a:pt x="386779" y="326533"/>
                  <a:pt x="377271" y="322462"/>
                  <a:pt x="366890" y="321978"/>
                </a:cubicBezTo>
                <a:lnTo>
                  <a:pt x="332642" y="287766"/>
                </a:lnTo>
                <a:cubicBezTo>
                  <a:pt x="326821" y="281951"/>
                  <a:pt x="319059" y="278753"/>
                  <a:pt x="310813" y="278753"/>
                </a:cubicBezTo>
                <a:cubicBezTo>
                  <a:pt x="302566" y="278753"/>
                  <a:pt x="294805" y="281951"/>
                  <a:pt x="288984" y="287766"/>
                </a:cubicBezTo>
                <a:cubicBezTo>
                  <a:pt x="283162" y="293581"/>
                  <a:pt x="279864" y="301335"/>
                  <a:pt x="279864" y="309572"/>
                </a:cubicBezTo>
                <a:cubicBezTo>
                  <a:pt x="279864" y="317810"/>
                  <a:pt x="283162" y="325564"/>
                  <a:pt x="288984" y="331476"/>
                </a:cubicBezTo>
                <a:lnTo>
                  <a:pt x="324104" y="366559"/>
                </a:lnTo>
                <a:cubicBezTo>
                  <a:pt x="324881" y="376154"/>
                  <a:pt x="328858" y="385167"/>
                  <a:pt x="335747" y="392048"/>
                </a:cubicBezTo>
                <a:lnTo>
                  <a:pt x="340501" y="396700"/>
                </a:lnTo>
                <a:cubicBezTo>
                  <a:pt x="329149" y="401158"/>
                  <a:pt x="316828" y="403775"/>
                  <a:pt x="303924" y="403775"/>
                </a:cubicBezTo>
                <a:cubicBezTo>
                  <a:pt x="248430" y="403775"/>
                  <a:pt x="203510" y="358903"/>
                  <a:pt x="203510" y="303467"/>
                </a:cubicBezTo>
                <a:cubicBezTo>
                  <a:pt x="203510" y="248030"/>
                  <a:pt x="248430" y="203158"/>
                  <a:pt x="303924" y="203158"/>
                </a:cubicBezTo>
                <a:close/>
                <a:moveTo>
                  <a:pt x="303926" y="104648"/>
                </a:moveTo>
                <a:cubicBezTo>
                  <a:pt x="413780" y="104648"/>
                  <a:pt x="503061" y="193883"/>
                  <a:pt x="503061" y="303466"/>
                </a:cubicBezTo>
                <a:cubicBezTo>
                  <a:pt x="503061" y="342997"/>
                  <a:pt x="491319" y="379815"/>
                  <a:pt x="471230" y="410820"/>
                </a:cubicBezTo>
                <a:lnTo>
                  <a:pt x="441341" y="380978"/>
                </a:lnTo>
                <a:cubicBezTo>
                  <a:pt x="454345" y="358015"/>
                  <a:pt x="461817" y="331661"/>
                  <a:pt x="461817" y="303466"/>
                </a:cubicBezTo>
                <a:cubicBezTo>
                  <a:pt x="461817" y="216556"/>
                  <a:pt x="390974" y="145826"/>
                  <a:pt x="303926" y="145826"/>
                </a:cubicBezTo>
                <a:cubicBezTo>
                  <a:pt x="216876" y="145826"/>
                  <a:pt x="146034" y="216556"/>
                  <a:pt x="146034" y="303466"/>
                </a:cubicBezTo>
                <a:cubicBezTo>
                  <a:pt x="146034" y="390376"/>
                  <a:pt x="216876" y="461106"/>
                  <a:pt x="303926" y="461106"/>
                </a:cubicBezTo>
                <a:cubicBezTo>
                  <a:pt x="332942" y="461106"/>
                  <a:pt x="360017" y="453161"/>
                  <a:pt x="383405" y="439500"/>
                </a:cubicBezTo>
                <a:lnTo>
                  <a:pt x="413295" y="469439"/>
                </a:lnTo>
                <a:cubicBezTo>
                  <a:pt x="381949" y="490173"/>
                  <a:pt x="344296" y="502284"/>
                  <a:pt x="303926" y="502284"/>
                </a:cubicBezTo>
                <a:cubicBezTo>
                  <a:pt x="194168" y="502284"/>
                  <a:pt x="104790" y="413049"/>
                  <a:pt x="104790" y="303466"/>
                </a:cubicBezTo>
                <a:cubicBezTo>
                  <a:pt x="104790" y="193883"/>
                  <a:pt x="194168" y="104648"/>
                  <a:pt x="303926" y="104648"/>
                </a:cubicBezTo>
                <a:close/>
                <a:moveTo>
                  <a:pt x="303925" y="0"/>
                </a:moveTo>
                <a:cubicBezTo>
                  <a:pt x="471511" y="0"/>
                  <a:pt x="607850" y="136133"/>
                  <a:pt x="607850" y="303467"/>
                </a:cubicBezTo>
                <a:cubicBezTo>
                  <a:pt x="607850" y="357339"/>
                  <a:pt x="593585" y="407917"/>
                  <a:pt x="568743" y="451906"/>
                </a:cubicBezTo>
                <a:lnTo>
                  <a:pt x="562339" y="445414"/>
                </a:lnTo>
                <a:cubicBezTo>
                  <a:pt x="556517" y="439600"/>
                  <a:pt x="548754" y="436403"/>
                  <a:pt x="540505" y="436403"/>
                </a:cubicBezTo>
                <a:cubicBezTo>
                  <a:pt x="537206" y="436403"/>
                  <a:pt x="533810" y="436984"/>
                  <a:pt x="530607" y="438050"/>
                </a:cubicBezTo>
                <a:lnTo>
                  <a:pt x="528666" y="438728"/>
                </a:lnTo>
                <a:cubicBezTo>
                  <a:pt x="552635" y="399196"/>
                  <a:pt x="566706" y="352979"/>
                  <a:pt x="566706" y="303467"/>
                </a:cubicBezTo>
                <a:cubicBezTo>
                  <a:pt x="566706" y="158806"/>
                  <a:pt x="448804" y="41179"/>
                  <a:pt x="303925" y="41179"/>
                </a:cubicBezTo>
                <a:cubicBezTo>
                  <a:pt x="159046" y="41179"/>
                  <a:pt x="41241" y="158806"/>
                  <a:pt x="41241" y="303467"/>
                </a:cubicBezTo>
                <a:cubicBezTo>
                  <a:pt x="41241" y="448127"/>
                  <a:pt x="159046" y="565851"/>
                  <a:pt x="303925" y="565851"/>
                </a:cubicBezTo>
                <a:cubicBezTo>
                  <a:pt x="353900" y="565851"/>
                  <a:pt x="400575" y="551511"/>
                  <a:pt x="440361" y="527191"/>
                </a:cubicBezTo>
                <a:lnTo>
                  <a:pt x="439876" y="528644"/>
                </a:lnTo>
                <a:cubicBezTo>
                  <a:pt x="436092" y="539884"/>
                  <a:pt x="438906" y="551995"/>
                  <a:pt x="447348" y="560328"/>
                </a:cubicBezTo>
                <a:lnTo>
                  <a:pt x="454044" y="567014"/>
                </a:lnTo>
                <a:cubicBezTo>
                  <a:pt x="409697" y="592302"/>
                  <a:pt x="358558" y="606933"/>
                  <a:pt x="303925" y="606933"/>
                </a:cubicBezTo>
                <a:cubicBezTo>
                  <a:pt x="136339" y="606933"/>
                  <a:pt x="0" y="470800"/>
                  <a:pt x="0" y="303467"/>
                </a:cubicBezTo>
                <a:cubicBezTo>
                  <a:pt x="0" y="136133"/>
                  <a:pt x="136339" y="0"/>
                  <a:pt x="303925" y="0"/>
                </a:cubicBezTo>
                <a:close/>
              </a:path>
            </a:pathLst>
          </a:custGeom>
          <a:gradFill>
            <a:gsLst>
              <a:gs pos="0">
                <a:srgbClr val="00B0F0"/>
              </a:gs>
              <a:gs pos="100000">
                <a:srgbClr val="1C46F2"/>
              </a:gs>
            </a:gsLst>
            <a:lin ang="2700000" scaled="1"/>
          </a:gradFill>
          <a:ln>
            <a:noFill/>
          </a:ln>
        </p:spPr>
        <p:txBody>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30" name="组合 29">
            <a:extLst>
              <a:ext uri="{FF2B5EF4-FFF2-40B4-BE49-F238E27FC236}">
                <a16:creationId xmlns:a16="http://schemas.microsoft.com/office/drawing/2014/main" id="{BF497B51-0E5D-46E4-BBD8-BF23543B4CEE}"/>
              </a:ext>
            </a:extLst>
          </p:cNvPr>
          <p:cNvGrpSpPr/>
          <p:nvPr/>
        </p:nvGrpSpPr>
        <p:grpSpPr>
          <a:xfrm>
            <a:off x="8399498" y="3393981"/>
            <a:ext cx="3287679" cy="952146"/>
            <a:chOff x="8108617" y="2128336"/>
            <a:chExt cx="3287679" cy="952146"/>
          </a:xfrm>
        </p:grpSpPr>
        <p:sp>
          <p:nvSpPr>
            <p:cNvPr id="31" name="文本框 30">
              <a:extLst>
                <a:ext uri="{FF2B5EF4-FFF2-40B4-BE49-F238E27FC236}">
                  <a16:creationId xmlns:a16="http://schemas.microsoft.com/office/drawing/2014/main" id="{308E05DB-357A-46AF-A546-70736CC639F5}"/>
                </a:ext>
              </a:extLst>
            </p:cNvPr>
            <p:cNvSpPr txBox="1"/>
            <p:nvPr/>
          </p:nvSpPr>
          <p:spPr>
            <a:xfrm>
              <a:off x="8108617" y="2128336"/>
              <a:ext cx="1930733" cy="400110"/>
            </a:xfrm>
            <a:prstGeom prst="rect">
              <a:avLst/>
            </a:prstGeom>
            <a:noFill/>
          </p:spPr>
          <p:txBody>
            <a:bodyPr wrap="square" rtlCol="0">
              <a:spAutoFit/>
            </a:bodyPr>
            <a:lstStyle/>
            <a:p>
              <a:pPr>
                <a:defRPr/>
              </a:pPr>
              <a:r>
                <a:rPr lang="zh-CN" altLang="en-US" sz="2000">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endParaRPr lang="zh-CN" altLang="en-US" sz="200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32" name="矩形 31">
              <a:extLst>
                <a:ext uri="{FF2B5EF4-FFF2-40B4-BE49-F238E27FC236}">
                  <a16:creationId xmlns:a16="http://schemas.microsoft.com/office/drawing/2014/main" id="{96F55022-AF9C-4494-AB34-0486C7FB97C9}"/>
                </a:ext>
              </a:extLst>
            </p:cNvPr>
            <p:cNvSpPr/>
            <p:nvPr/>
          </p:nvSpPr>
          <p:spPr>
            <a:xfrm>
              <a:off x="8126934" y="2506671"/>
              <a:ext cx="3269362" cy="573811"/>
            </a:xfrm>
            <a:prstGeom prst="rect">
              <a:avLst/>
            </a:prstGeom>
          </p:spPr>
          <p:txBody>
            <a:bodyPr wrap="square">
              <a:spAutoFit/>
            </a:bodyPr>
            <a:lstStyle/>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点击此处加入文本内容，可以编辑文本内容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字体大小。点击此处加入文本内容</a:t>
              </a:r>
            </a:p>
          </p:txBody>
        </p:sp>
      </p:grpSp>
      <p:sp>
        <p:nvSpPr>
          <p:cNvPr id="34" name="文本框 33">
            <a:extLst>
              <a:ext uri="{FF2B5EF4-FFF2-40B4-BE49-F238E27FC236}">
                <a16:creationId xmlns:a16="http://schemas.microsoft.com/office/drawing/2014/main" id="{E7DE02FB-0E06-456F-8F09-2002CF780FC4}"/>
              </a:ext>
            </a:extLst>
          </p:cNvPr>
          <p:cNvSpPr txBox="1"/>
          <p:nvPr/>
        </p:nvSpPr>
        <p:spPr>
          <a:xfrm>
            <a:off x="6778330" y="5406500"/>
            <a:ext cx="1930733" cy="400110"/>
          </a:xfrm>
          <a:prstGeom prst="rect">
            <a:avLst/>
          </a:prstGeom>
          <a:noFill/>
        </p:spPr>
        <p:txBody>
          <a:bodyPr wrap="square" rtlCol="0">
            <a:spAutoFit/>
          </a:bodyPr>
          <a:lstStyle/>
          <a:p>
            <a:pPr>
              <a:defRPr/>
            </a:pPr>
            <a:r>
              <a:rPr lang="zh-CN" altLang="en-US" sz="200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endParaRPr>
          </a:p>
        </p:txBody>
      </p:sp>
      <p:sp>
        <p:nvSpPr>
          <p:cNvPr id="35" name="矩形 34">
            <a:extLst>
              <a:ext uri="{FF2B5EF4-FFF2-40B4-BE49-F238E27FC236}">
                <a16:creationId xmlns:a16="http://schemas.microsoft.com/office/drawing/2014/main" id="{7987F958-9F7B-4641-83BF-7FA87707544A}"/>
              </a:ext>
            </a:extLst>
          </p:cNvPr>
          <p:cNvSpPr/>
          <p:nvPr/>
        </p:nvSpPr>
        <p:spPr>
          <a:xfrm>
            <a:off x="6799016" y="5755190"/>
            <a:ext cx="3269362" cy="573811"/>
          </a:xfrm>
          <a:prstGeom prst="rect">
            <a:avLst/>
          </a:prstGeom>
        </p:spPr>
        <p:txBody>
          <a:bodyPr wrap="square">
            <a:spAutoFit/>
          </a:bodyPr>
          <a:lstStyle/>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点击此处加入文本内容，可以编辑文本内容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字体大小。点击此处加入文本内容</a:t>
            </a:r>
          </a:p>
        </p:txBody>
      </p:sp>
      <p:sp>
        <p:nvSpPr>
          <p:cNvPr id="37" name="文本框 36">
            <a:extLst>
              <a:ext uri="{FF2B5EF4-FFF2-40B4-BE49-F238E27FC236}">
                <a16:creationId xmlns:a16="http://schemas.microsoft.com/office/drawing/2014/main" id="{A97A585B-7F32-4CE2-AC03-5027D16CB5B5}"/>
              </a:ext>
            </a:extLst>
          </p:cNvPr>
          <p:cNvSpPr txBox="1"/>
          <p:nvPr/>
        </p:nvSpPr>
        <p:spPr>
          <a:xfrm>
            <a:off x="7917434" y="1493737"/>
            <a:ext cx="1930733" cy="400110"/>
          </a:xfrm>
          <a:prstGeom prst="rect">
            <a:avLst/>
          </a:prstGeom>
          <a:noFill/>
        </p:spPr>
        <p:txBody>
          <a:bodyPr wrap="square" rtlCol="0">
            <a:spAutoFit/>
          </a:bodyPr>
          <a:lstStyle/>
          <a:p>
            <a:pPr>
              <a:defRPr/>
            </a:pPr>
            <a:r>
              <a:rPr lang="zh-CN" altLang="en-US" sz="200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endParaRPr>
          </a:p>
        </p:txBody>
      </p:sp>
      <p:sp>
        <p:nvSpPr>
          <p:cNvPr id="38" name="矩形 37">
            <a:extLst>
              <a:ext uri="{FF2B5EF4-FFF2-40B4-BE49-F238E27FC236}">
                <a16:creationId xmlns:a16="http://schemas.microsoft.com/office/drawing/2014/main" id="{8E3DA935-550A-47D3-A7AB-58A028CDF330}"/>
              </a:ext>
            </a:extLst>
          </p:cNvPr>
          <p:cNvSpPr/>
          <p:nvPr/>
        </p:nvSpPr>
        <p:spPr>
          <a:xfrm>
            <a:off x="7938120" y="1842427"/>
            <a:ext cx="3269362" cy="573811"/>
          </a:xfrm>
          <a:prstGeom prst="rect">
            <a:avLst/>
          </a:prstGeom>
        </p:spPr>
        <p:txBody>
          <a:bodyPr wrap="square">
            <a:spAutoFit/>
          </a:bodyPr>
          <a:lstStyle/>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点击此处加入文本内容，可以编辑文本内容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字体大小。点击此处加入文本内容</a:t>
            </a:r>
          </a:p>
        </p:txBody>
      </p:sp>
      <p:sp>
        <p:nvSpPr>
          <p:cNvPr id="40" name="文本框 39">
            <a:extLst>
              <a:ext uri="{FF2B5EF4-FFF2-40B4-BE49-F238E27FC236}">
                <a16:creationId xmlns:a16="http://schemas.microsoft.com/office/drawing/2014/main" id="{F6AA071F-9FCE-439E-90B1-DD9E623B51A9}"/>
              </a:ext>
            </a:extLst>
          </p:cNvPr>
          <p:cNvSpPr txBox="1"/>
          <p:nvPr/>
        </p:nvSpPr>
        <p:spPr>
          <a:xfrm flipH="1">
            <a:off x="2275185" y="1557368"/>
            <a:ext cx="1930733" cy="400110"/>
          </a:xfrm>
          <a:prstGeom prst="rect">
            <a:avLst/>
          </a:prstGeom>
          <a:noFill/>
        </p:spPr>
        <p:txBody>
          <a:bodyPr wrap="square" rtlCol="0">
            <a:spAutoFit/>
          </a:bodyPr>
          <a:lstStyle/>
          <a:p>
            <a:pPr algn="r">
              <a:defRPr/>
            </a:pPr>
            <a:r>
              <a:rPr lang="zh-CN" altLang="en-US" sz="200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endParaRPr>
          </a:p>
        </p:txBody>
      </p:sp>
      <p:sp>
        <p:nvSpPr>
          <p:cNvPr id="41" name="矩形 40">
            <a:extLst>
              <a:ext uri="{FF2B5EF4-FFF2-40B4-BE49-F238E27FC236}">
                <a16:creationId xmlns:a16="http://schemas.microsoft.com/office/drawing/2014/main" id="{CBA160EB-E624-4743-9A16-18964B5DBD55}"/>
              </a:ext>
            </a:extLst>
          </p:cNvPr>
          <p:cNvSpPr/>
          <p:nvPr/>
        </p:nvSpPr>
        <p:spPr>
          <a:xfrm flipH="1">
            <a:off x="915870" y="1906058"/>
            <a:ext cx="3269362" cy="573811"/>
          </a:xfrm>
          <a:prstGeom prst="rect">
            <a:avLst/>
          </a:prstGeom>
        </p:spPr>
        <p:txBody>
          <a:bodyPr wrap="square">
            <a:spAutoFit/>
          </a:bodyPr>
          <a:lstStyle/>
          <a:p>
            <a:pPr algn="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点击此处加入文本内容，可以编辑文本内容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gn="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字体大小。点击此处加入文本内容</a:t>
            </a:r>
          </a:p>
        </p:txBody>
      </p:sp>
      <p:grpSp>
        <p:nvGrpSpPr>
          <p:cNvPr id="42" name="组合 41">
            <a:extLst>
              <a:ext uri="{FF2B5EF4-FFF2-40B4-BE49-F238E27FC236}">
                <a16:creationId xmlns:a16="http://schemas.microsoft.com/office/drawing/2014/main" id="{577300F9-B14E-4127-8761-F423FF925FE9}"/>
              </a:ext>
            </a:extLst>
          </p:cNvPr>
          <p:cNvGrpSpPr/>
          <p:nvPr/>
        </p:nvGrpSpPr>
        <p:grpSpPr>
          <a:xfrm flipH="1">
            <a:off x="404956" y="3393981"/>
            <a:ext cx="3287679" cy="952146"/>
            <a:chOff x="8108617" y="2128336"/>
            <a:chExt cx="3287679" cy="952146"/>
          </a:xfrm>
        </p:grpSpPr>
        <p:sp>
          <p:nvSpPr>
            <p:cNvPr id="43" name="文本框 42">
              <a:extLst>
                <a:ext uri="{FF2B5EF4-FFF2-40B4-BE49-F238E27FC236}">
                  <a16:creationId xmlns:a16="http://schemas.microsoft.com/office/drawing/2014/main" id="{F67A86C8-03B1-4D5C-9F31-86435AEEAA61}"/>
                </a:ext>
              </a:extLst>
            </p:cNvPr>
            <p:cNvSpPr txBox="1"/>
            <p:nvPr/>
          </p:nvSpPr>
          <p:spPr>
            <a:xfrm>
              <a:off x="8108617" y="2128336"/>
              <a:ext cx="1930733" cy="400110"/>
            </a:xfrm>
            <a:prstGeom prst="rect">
              <a:avLst/>
            </a:prstGeom>
            <a:noFill/>
          </p:spPr>
          <p:txBody>
            <a:bodyPr wrap="square" rtlCol="0">
              <a:spAutoFit/>
            </a:bodyPr>
            <a:lstStyle/>
            <a:p>
              <a:pPr algn="r">
                <a:defRPr/>
              </a:pPr>
              <a:r>
                <a:rPr lang="zh-CN" altLang="en-US" sz="2000">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endParaRPr lang="zh-CN" altLang="en-US" sz="200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44" name="矩形 43">
              <a:extLst>
                <a:ext uri="{FF2B5EF4-FFF2-40B4-BE49-F238E27FC236}">
                  <a16:creationId xmlns:a16="http://schemas.microsoft.com/office/drawing/2014/main" id="{825BC8AB-3960-4385-828F-3E50C8A19548}"/>
                </a:ext>
              </a:extLst>
            </p:cNvPr>
            <p:cNvSpPr/>
            <p:nvPr/>
          </p:nvSpPr>
          <p:spPr>
            <a:xfrm>
              <a:off x="8126934" y="2506671"/>
              <a:ext cx="3269362" cy="573811"/>
            </a:xfrm>
            <a:prstGeom prst="rect">
              <a:avLst/>
            </a:prstGeom>
          </p:spPr>
          <p:txBody>
            <a:bodyPr wrap="square">
              <a:spAutoFit/>
            </a:bodyPr>
            <a:lstStyle/>
            <a:p>
              <a:pPr algn="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点击此处加入文本内容，可以编辑文本内容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gn="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字体大小。点击此处加入文本内容</a:t>
              </a:r>
            </a:p>
          </p:txBody>
        </p:sp>
      </p:grpSp>
    </p:spTree>
    <p:extLst>
      <p:ext uri="{BB962C8B-B14F-4D97-AF65-F5344CB8AC3E}">
        <p14:creationId xmlns:p14="http://schemas.microsoft.com/office/powerpoint/2010/main" val="2985908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anim calcmode="lin" valueType="num">
                                      <p:cBhvr>
                                        <p:cTn id="8" dur="500" fill="hold"/>
                                        <p:tgtEl>
                                          <p:spTgt spid="42"/>
                                        </p:tgtEl>
                                        <p:attrNameLst>
                                          <p:attrName>ppt_x</p:attrName>
                                        </p:attrNameLst>
                                      </p:cBhvr>
                                      <p:tavLst>
                                        <p:tav tm="0">
                                          <p:val>
                                            <p:strVal val="#ppt_x"/>
                                          </p:val>
                                        </p:tav>
                                        <p:tav tm="100000">
                                          <p:val>
                                            <p:strVal val="#ppt_x"/>
                                          </p:val>
                                        </p:tav>
                                      </p:tavLst>
                                    </p:anim>
                                    <p:anim calcmode="lin" valueType="num">
                                      <p:cBhvr>
                                        <p:cTn id="9" dur="5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 name="矩形 107">
            <a:extLst>
              <a:ext uri="{FF2B5EF4-FFF2-40B4-BE49-F238E27FC236}">
                <a16:creationId xmlns:a16="http://schemas.microsoft.com/office/drawing/2014/main" id="{10930206-BF08-4B9A-9462-726917DBB069}"/>
              </a:ext>
            </a:extLst>
          </p:cNvPr>
          <p:cNvSpPr/>
          <p:nvPr/>
        </p:nvSpPr>
        <p:spPr>
          <a:xfrm>
            <a:off x="-14822" y="0"/>
            <a:ext cx="12206822" cy="6857999"/>
          </a:xfrm>
          <a:prstGeom prst="rect">
            <a:avLst/>
          </a:prstGeom>
          <a:pattFill prst="dotGrid">
            <a:fgClr>
              <a:schemeClr val="accent1">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7" name="矩形: 圆角 29">
            <a:extLst>
              <a:ext uri="{FF2B5EF4-FFF2-40B4-BE49-F238E27FC236}">
                <a16:creationId xmlns:a16="http://schemas.microsoft.com/office/drawing/2014/main" id="{A020C6CE-8BEA-45BB-8DA8-91BEBBA3C364}"/>
              </a:ext>
            </a:extLst>
          </p:cNvPr>
          <p:cNvSpPr/>
          <p:nvPr/>
        </p:nvSpPr>
        <p:spPr>
          <a:xfrm>
            <a:off x="6296961" y="2009612"/>
            <a:ext cx="4731410" cy="2299193"/>
          </a:xfrm>
          <a:prstGeom prst="roundRect">
            <a:avLst>
              <a:gd name="adj" fmla="val 0"/>
            </a:avLst>
          </a:prstGeom>
          <a:solidFill>
            <a:schemeClr val="bg1"/>
          </a:solidFill>
          <a:ln w="25400">
            <a:gradFill>
              <a:gsLst>
                <a:gs pos="100000">
                  <a:srgbClr val="1C46F2"/>
                </a:gs>
                <a:gs pos="0">
                  <a:srgbClr val="04A0F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CN Bold" panose="020B0800000000000000" pitchFamily="34" charset="-122"/>
              <a:ea typeface="思源黑体 CN Bold" panose="020B0800000000000000" pitchFamily="34" charset="-122"/>
            </a:endParaRPr>
          </a:p>
        </p:txBody>
      </p:sp>
      <p:sp>
        <p:nvSpPr>
          <p:cNvPr id="7" name="矩形 4">
            <a:extLst>
              <a:ext uri="{FF2B5EF4-FFF2-40B4-BE49-F238E27FC236}">
                <a16:creationId xmlns:a16="http://schemas.microsoft.com/office/drawing/2014/main" id="{D3E17BDD-DA98-40A4-A799-563C68E3586D}"/>
              </a:ext>
            </a:extLst>
          </p:cNvPr>
          <p:cNvSpPr/>
          <p:nvPr/>
        </p:nvSpPr>
        <p:spPr>
          <a:xfrm>
            <a:off x="-14822" y="2552750"/>
            <a:ext cx="8665336" cy="4364779"/>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637301"/>
              <a:gd name="connsiteY0" fmla="*/ 476250 h 4441030"/>
              <a:gd name="connsiteX1" fmla="*/ 1514475 w 8637301"/>
              <a:gd name="connsiteY1" fmla="*/ 0 h 4441030"/>
              <a:gd name="connsiteX2" fmla="*/ 4067175 w 8637301"/>
              <a:gd name="connsiteY2" fmla="*/ 2943225 h 4441030"/>
              <a:gd name="connsiteX3" fmla="*/ 8637301 w 8637301"/>
              <a:gd name="connsiteY3" fmla="*/ 4441030 h 4441030"/>
              <a:gd name="connsiteX4" fmla="*/ 0 w 8637301"/>
              <a:gd name="connsiteY4" fmla="*/ 3812380 h 4441030"/>
              <a:gd name="connsiteX5" fmla="*/ 0 w 8637301"/>
              <a:gd name="connsiteY5" fmla="*/ 476250 h 4441030"/>
              <a:gd name="connsiteX0" fmla="*/ 0 w 8637301"/>
              <a:gd name="connsiteY0" fmla="*/ 476250 h 4441030"/>
              <a:gd name="connsiteX1" fmla="*/ 1514475 w 8637301"/>
              <a:gd name="connsiteY1" fmla="*/ 0 h 4441030"/>
              <a:gd name="connsiteX2" fmla="*/ 3493178 w 8637301"/>
              <a:gd name="connsiteY2" fmla="*/ 2972848 h 4441030"/>
              <a:gd name="connsiteX3" fmla="*/ 8637301 w 8637301"/>
              <a:gd name="connsiteY3" fmla="*/ 4441030 h 4441030"/>
              <a:gd name="connsiteX4" fmla="*/ 0 w 8637301"/>
              <a:gd name="connsiteY4" fmla="*/ 3812380 h 4441030"/>
              <a:gd name="connsiteX5" fmla="*/ 0 w 8637301"/>
              <a:gd name="connsiteY5" fmla="*/ 476250 h 444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7301" h="4441030">
                <a:moveTo>
                  <a:pt x="0" y="476250"/>
                </a:moveTo>
                <a:cubicBezTo>
                  <a:pt x="625475" y="104775"/>
                  <a:pt x="898525" y="0"/>
                  <a:pt x="1514475" y="0"/>
                </a:cubicBezTo>
                <a:cubicBezTo>
                  <a:pt x="3267075" y="133350"/>
                  <a:pt x="1854878" y="2887123"/>
                  <a:pt x="3493178" y="2972848"/>
                </a:cubicBezTo>
                <a:cubicBezTo>
                  <a:pt x="7496853" y="2243391"/>
                  <a:pt x="8015001" y="4084637"/>
                  <a:pt x="8637301" y="4441030"/>
                </a:cubicBezTo>
                <a:lnTo>
                  <a:pt x="0" y="3812380"/>
                </a:lnTo>
                <a:lnTo>
                  <a:pt x="0" y="476250"/>
                </a:lnTo>
                <a:close/>
              </a:path>
            </a:pathLst>
          </a:custGeom>
          <a:noFill/>
          <a:ln w="3175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a typeface="思源黑体 CN Light" panose="020B0300000000000000" pitchFamily="34" charset="-122"/>
              <a:cs typeface="+mn-cs"/>
            </a:endParaRPr>
          </a:p>
        </p:txBody>
      </p:sp>
      <p:sp>
        <p:nvSpPr>
          <p:cNvPr id="8" name="矩形 4">
            <a:extLst>
              <a:ext uri="{FF2B5EF4-FFF2-40B4-BE49-F238E27FC236}">
                <a16:creationId xmlns:a16="http://schemas.microsoft.com/office/drawing/2014/main" id="{7B216E53-5060-4B52-8176-4C03DE7C1507}"/>
              </a:ext>
            </a:extLst>
          </p:cNvPr>
          <p:cNvSpPr/>
          <p:nvPr/>
        </p:nvSpPr>
        <p:spPr>
          <a:xfrm>
            <a:off x="-14821" y="2838897"/>
            <a:ext cx="8291182" cy="4078632"/>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637301"/>
              <a:gd name="connsiteY0" fmla="*/ 476250 h 4441030"/>
              <a:gd name="connsiteX1" fmla="*/ 1514475 w 8637301"/>
              <a:gd name="connsiteY1" fmla="*/ 0 h 4441030"/>
              <a:gd name="connsiteX2" fmla="*/ 4067175 w 8637301"/>
              <a:gd name="connsiteY2" fmla="*/ 2943225 h 4441030"/>
              <a:gd name="connsiteX3" fmla="*/ 8637301 w 8637301"/>
              <a:gd name="connsiteY3" fmla="*/ 4441030 h 4441030"/>
              <a:gd name="connsiteX4" fmla="*/ 0 w 8637301"/>
              <a:gd name="connsiteY4" fmla="*/ 3812380 h 4441030"/>
              <a:gd name="connsiteX5" fmla="*/ 0 w 8637301"/>
              <a:gd name="connsiteY5" fmla="*/ 476250 h 4441030"/>
              <a:gd name="connsiteX0" fmla="*/ 0 w 8637301"/>
              <a:gd name="connsiteY0" fmla="*/ 476250 h 4441030"/>
              <a:gd name="connsiteX1" fmla="*/ 1514475 w 8637301"/>
              <a:gd name="connsiteY1" fmla="*/ 0 h 4441030"/>
              <a:gd name="connsiteX2" fmla="*/ 4067175 w 8637301"/>
              <a:gd name="connsiteY2" fmla="*/ 2943225 h 4441030"/>
              <a:gd name="connsiteX3" fmla="*/ 8637301 w 8637301"/>
              <a:gd name="connsiteY3" fmla="*/ 4441030 h 4441030"/>
              <a:gd name="connsiteX4" fmla="*/ 0 w 8637301"/>
              <a:gd name="connsiteY4" fmla="*/ 3812380 h 4441030"/>
              <a:gd name="connsiteX5" fmla="*/ 0 w 8637301"/>
              <a:gd name="connsiteY5" fmla="*/ 476250 h 444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7301" h="4441030">
                <a:moveTo>
                  <a:pt x="0" y="476250"/>
                </a:moveTo>
                <a:cubicBezTo>
                  <a:pt x="625475" y="104775"/>
                  <a:pt x="898525" y="0"/>
                  <a:pt x="1514475" y="0"/>
                </a:cubicBezTo>
                <a:cubicBezTo>
                  <a:pt x="3267075" y="133350"/>
                  <a:pt x="2401285" y="3136266"/>
                  <a:pt x="4067175" y="2943225"/>
                </a:cubicBezTo>
                <a:cubicBezTo>
                  <a:pt x="8070850" y="2213768"/>
                  <a:pt x="8015001" y="4084637"/>
                  <a:pt x="8637301" y="4441030"/>
                </a:cubicBezTo>
                <a:lnTo>
                  <a:pt x="0" y="3812380"/>
                </a:lnTo>
                <a:lnTo>
                  <a:pt x="0" y="476250"/>
                </a:lnTo>
                <a:close/>
              </a:path>
            </a:pathLst>
          </a:custGeom>
          <a:solidFill>
            <a:srgbClr val="52CBF2"/>
          </a:solidFill>
          <a:ln w="12700" cap="flat" cmpd="sng" algn="ctr">
            <a:noFill/>
            <a:prstDash val="solid"/>
            <a:miter lim="800000"/>
          </a:ln>
          <a:effectLst/>
        </p:spPr>
        <p:txBody>
          <a:bodyPr rtlCol="0" anchor="ctr"/>
          <a:lstStyle/>
          <a:p>
            <a:pPr algn="ctr"/>
            <a:endParaRPr lang="zh-CN" altLang="en-US" kern="0" dirty="0">
              <a:solidFill>
                <a:srgbClr val="FFFFFF"/>
              </a:solidFill>
              <a:latin typeface="思源黑体 CN Bold" panose="020B0800000000000000" pitchFamily="34" charset="-122"/>
              <a:ea typeface="思源黑体 CN Bold" panose="020B0800000000000000" pitchFamily="34" charset="-122"/>
            </a:endParaRPr>
          </a:p>
        </p:txBody>
      </p:sp>
      <p:sp>
        <p:nvSpPr>
          <p:cNvPr id="74" name="矩形 4">
            <a:extLst>
              <a:ext uri="{FF2B5EF4-FFF2-40B4-BE49-F238E27FC236}">
                <a16:creationId xmlns:a16="http://schemas.microsoft.com/office/drawing/2014/main" id="{64C29D23-173C-45AE-9FB5-25BCCE8A4864}"/>
              </a:ext>
            </a:extLst>
          </p:cNvPr>
          <p:cNvSpPr/>
          <p:nvPr/>
        </p:nvSpPr>
        <p:spPr>
          <a:xfrm>
            <a:off x="-2669" y="3285641"/>
            <a:ext cx="7895205" cy="3583079"/>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05946 h 3742076"/>
              <a:gd name="connsiteX1" fmla="*/ 1850377 w 8763000"/>
              <a:gd name="connsiteY1" fmla="*/ 0 h 3742076"/>
              <a:gd name="connsiteX2" fmla="*/ 4067175 w 8763000"/>
              <a:gd name="connsiteY2" fmla="*/ 2872921 h 3742076"/>
              <a:gd name="connsiteX3" fmla="*/ 8763000 w 8763000"/>
              <a:gd name="connsiteY3" fmla="*/ 3742076 h 3742076"/>
              <a:gd name="connsiteX4" fmla="*/ 0 w 8763000"/>
              <a:gd name="connsiteY4" fmla="*/ 3742076 h 3742076"/>
              <a:gd name="connsiteX5" fmla="*/ 0 w 8763000"/>
              <a:gd name="connsiteY5" fmla="*/ 405946 h 3742076"/>
              <a:gd name="connsiteX0" fmla="*/ 0 w 8763000"/>
              <a:gd name="connsiteY0" fmla="*/ 423171 h 3759301"/>
              <a:gd name="connsiteX1" fmla="*/ 1850377 w 8763000"/>
              <a:gd name="connsiteY1" fmla="*/ 17225 h 3759301"/>
              <a:gd name="connsiteX2" fmla="*/ 4067175 w 8763000"/>
              <a:gd name="connsiteY2" fmla="*/ 2890146 h 3759301"/>
              <a:gd name="connsiteX3" fmla="*/ 8763000 w 8763000"/>
              <a:gd name="connsiteY3" fmla="*/ 3759301 h 3759301"/>
              <a:gd name="connsiteX4" fmla="*/ 0 w 8763000"/>
              <a:gd name="connsiteY4" fmla="*/ 3759301 h 3759301"/>
              <a:gd name="connsiteX5" fmla="*/ 0 w 8763000"/>
              <a:gd name="connsiteY5" fmla="*/ 423171 h 3759301"/>
              <a:gd name="connsiteX0" fmla="*/ 0 w 8772330"/>
              <a:gd name="connsiteY0" fmla="*/ 641968 h 3749611"/>
              <a:gd name="connsiteX1" fmla="*/ 1859707 w 8772330"/>
              <a:gd name="connsiteY1" fmla="*/ 7535 h 3749611"/>
              <a:gd name="connsiteX2" fmla="*/ 4076505 w 8772330"/>
              <a:gd name="connsiteY2" fmla="*/ 2880456 h 3749611"/>
              <a:gd name="connsiteX3" fmla="*/ 8772330 w 8772330"/>
              <a:gd name="connsiteY3" fmla="*/ 3749611 h 3749611"/>
              <a:gd name="connsiteX4" fmla="*/ 9330 w 8772330"/>
              <a:gd name="connsiteY4" fmla="*/ 3749611 h 3749611"/>
              <a:gd name="connsiteX5" fmla="*/ 0 w 8772330"/>
              <a:gd name="connsiteY5" fmla="*/ 641968 h 374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2330" h="3749611">
                <a:moveTo>
                  <a:pt x="0" y="641968"/>
                </a:moveTo>
                <a:cubicBezTo>
                  <a:pt x="625475" y="270493"/>
                  <a:pt x="1215766" y="-53981"/>
                  <a:pt x="1859707" y="7535"/>
                </a:cubicBezTo>
                <a:cubicBezTo>
                  <a:pt x="3612307" y="140885"/>
                  <a:pt x="2522181" y="3067158"/>
                  <a:pt x="4076505" y="2880456"/>
                </a:cubicBezTo>
                <a:cubicBezTo>
                  <a:pt x="7594988" y="2309183"/>
                  <a:pt x="8150030" y="3393218"/>
                  <a:pt x="8772330" y="3749611"/>
                </a:cubicBezTo>
                <a:lnTo>
                  <a:pt x="9330" y="3749611"/>
                </a:lnTo>
                <a:lnTo>
                  <a:pt x="0" y="641968"/>
                </a:lnTo>
                <a:close/>
              </a:path>
            </a:pathLst>
          </a:cu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gradFill>
                <a:gsLst>
                  <a:gs pos="100000">
                    <a:srgbClr val="1C46F2"/>
                  </a:gs>
                  <a:gs pos="0">
                    <a:srgbClr val="00B0F0"/>
                  </a:gs>
                </a:gsLst>
                <a:lin ang="2700000" scaled="1"/>
              </a:gradFill>
              <a:latin typeface="思源黑体 CN Bold" panose="020B0800000000000000" pitchFamily="34" charset="-122"/>
              <a:ea typeface="思源黑体 CN Bold" panose="020B0800000000000000" pitchFamily="34" charset="-122"/>
            </a:endParaRPr>
          </a:p>
        </p:txBody>
      </p:sp>
      <p:pic>
        <p:nvPicPr>
          <p:cNvPr id="71" name="图片 70">
            <a:extLst>
              <a:ext uri="{FF2B5EF4-FFF2-40B4-BE49-F238E27FC236}">
                <a16:creationId xmlns:a16="http://schemas.microsoft.com/office/drawing/2014/main" id="{D8145FC9-FE6A-46AB-A532-DFF1CB1780A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1429722"/>
            <a:ext cx="5965370" cy="5428277"/>
          </a:xfrm>
          <a:prstGeom prst="rect">
            <a:avLst/>
          </a:prstGeom>
        </p:spPr>
      </p:pic>
      <p:sp>
        <p:nvSpPr>
          <p:cNvPr id="9" name="矩形 4">
            <a:extLst>
              <a:ext uri="{FF2B5EF4-FFF2-40B4-BE49-F238E27FC236}">
                <a16:creationId xmlns:a16="http://schemas.microsoft.com/office/drawing/2014/main" id="{8BDD518D-63E6-40F6-931A-EC4B884E09F4}"/>
              </a:ext>
            </a:extLst>
          </p:cNvPr>
          <p:cNvSpPr/>
          <p:nvPr/>
        </p:nvSpPr>
        <p:spPr>
          <a:xfrm>
            <a:off x="-25399" y="4577735"/>
            <a:ext cx="5054600" cy="2293928"/>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05946 h 3742076"/>
              <a:gd name="connsiteX1" fmla="*/ 1850377 w 8763000"/>
              <a:gd name="connsiteY1" fmla="*/ 0 h 3742076"/>
              <a:gd name="connsiteX2" fmla="*/ 4067175 w 8763000"/>
              <a:gd name="connsiteY2" fmla="*/ 2872921 h 3742076"/>
              <a:gd name="connsiteX3" fmla="*/ 8763000 w 8763000"/>
              <a:gd name="connsiteY3" fmla="*/ 3742076 h 3742076"/>
              <a:gd name="connsiteX4" fmla="*/ 0 w 8763000"/>
              <a:gd name="connsiteY4" fmla="*/ 3742076 h 3742076"/>
              <a:gd name="connsiteX5" fmla="*/ 0 w 8763000"/>
              <a:gd name="connsiteY5" fmla="*/ 405946 h 3742076"/>
              <a:gd name="connsiteX0" fmla="*/ 0 w 8763000"/>
              <a:gd name="connsiteY0" fmla="*/ 423171 h 3759301"/>
              <a:gd name="connsiteX1" fmla="*/ 1850377 w 8763000"/>
              <a:gd name="connsiteY1" fmla="*/ 17225 h 3759301"/>
              <a:gd name="connsiteX2" fmla="*/ 4067175 w 8763000"/>
              <a:gd name="connsiteY2" fmla="*/ 2890146 h 3759301"/>
              <a:gd name="connsiteX3" fmla="*/ 8763000 w 8763000"/>
              <a:gd name="connsiteY3" fmla="*/ 3759301 h 3759301"/>
              <a:gd name="connsiteX4" fmla="*/ 0 w 8763000"/>
              <a:gd name="connsiteY4" fmla="*/ 3759301 h 3759301"/>
              <a:gd name="connsiteX5" fmla="*/ 0 w 8763000"/>
              <a:gd name="connsiteY5" fmla="*/ 423171 h 3759301"/>
              <a:gd name="connsiteX0" fmla="*/ 0 w 8772330"/>
              <a:gd name="connsiteY0" fmla="*/ 641968 h 3749611"/>
              <a:gd name="connsiteX1" fmla="*/ 1859707 w 8772330"/>
              <a:gd name="connsiteY1" fmla="*/ 7535 h 3749611"/>
              <a:gd name="connsiteX2" fmla="*/ 4076505 w 8772330"/>
              <a:gd name="connsiteY2" fmla="*/ 2880456 h 3749611"/>
              <a:gd name="connsiteX3" fmla="*/ 8772330 w 8772330"/>
              <a:gd name="connsiteY3" fmla="*/ 3749611 h 3749611"/>
              <a:gd name="connsiteX4" fmla="*/ 9330 w 8772330"/>
              <a:gd name="connsiteY4" fmla="*/ 3749611 h 3749611"/>
              <a:gd name="connsiteX5" fmla="*/ 0 w 8772330"/>
              <a:gd name="connsiteY5" fmla="*/ 641968 h 374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2330" h="3749611">
                <a:moveTo>
                  <a:pt x="0" y="641968"/>
                </a:moveTo>
                <a:cubicBezTo>
                  <a:pt x="625475" y="270493"/>
                  <a:pt x="1215766" y="-53981"/>
                  <a:pt x="1859707" y="7535"/>
                </a:cubicBezTo>
                <a:cubicBezTo>
                  <a:pt x="3612307" y="140885"/>
                  <a:pt x="2522181" y="3067158"/>
                  <a:pt x="4076505" y="2880456"/>
                </a:cubicBezTo>
                <a:cubicBezTo>
                  <a:pt x="7594988" y="2309183"/>
                  <a:pt x="8150030" y="3393218"/>
                  <a:pt x="8772330" y="3749611"/>
                </a:cubicBezTo>
                <a:lnTo>
                  <a:pt x="9330" y="3749611"/>
                </a:lnTo>
                <a:lnTo>
                  <a:pt x="0" y="641968"/>
                </a:lnTo>
                <a:close/>
              </a:path>
            </a:pathLst>
          </a:custGeom>
          <a:gradFill flip="none" rotWithShape="0">
            <a:gsLst>
              <a:gs pos="95000">
                <a:srgbClr val="1C46F2"/>
              </a:gs>
              <a:gs pos="400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gradFill>
                <a:gsLst>
                  <a:gs pos="100000">
                    <a:srgbClr val="1C46F2"/>
                  </a:gs>
                  <a:gs pos="0">
                    <a:srgbClr val="00B0F0"/>
                  </a:gs>
                </a:gsLst>
                <a:lin ang="2700000" scaled="1"/>
              </a:gradFill>
              <a:latin typeface="思源黑体 CN Bold" panose="020B0800000000000000" pitchFamily="34" charset="-122"/>
              <a:ea typeface="思源黑体 CN Bold" panose="020B0800000000000000" pitchFamily="34" charset="-122"/>
            </a:endParaRPr>
          </a:p>
        </p:txBody>
      </p:sp>
      <p:grpSp>
        <p:nvGrpSpPr>
          <p:cNvPr id="10" name="组合 9">
            <a:extLst>
              <a:ext uri="{FF2B5EF4-FFF2-40B4-BE49-F238E27FC236}">
                <a16:creationId xmlns:a16="http://schemas.microsoft.com/office/drawing/2014/main" id="{12C35D24-0A41-4F47-B71B-6208BD133EEE}"/>
              </a:ext>
            </a:extLst>
          </p:cNvPr>
          <p:cNvGrpSpPr/>
          <p:nvPr/>
        </p:nvGrpSpPr>
        <p:grpSpPr>
          <a:xfrm>
            <a:off x="662828" y="5359400"/>
            <a:ext cx="1318674" cy="661035"/>
            <a:chOff x="457957" y="5356834"/>
            <a:chExt cx="2149180" cy="1069768"/>
          </a:xfrm>
        </p:grpSpPr>
        <p:grpSp>
          <p:nvGrpSpPr>
            <p:cNvPr id="11" name="组合 10">
              <a:extLst>
                <a:ext uri="{FF2B5EF4-FFF2-40B4-BE49-F238E27FC236}">
                  <a16:creationId xmlns:a16="http://schemas.microsoft.com/office/drawing/2014/main" id="{7B21B155-F452-451A-993F-EC16F965B6F1}"/>
                </a:ext>
              </a:extLst>
            </p:cNvPr>
            <p:cNvGrpSpPr/>
            <p:nvPr/>
          </p:nvGrpSpPr>
          <p:grpSpPr>
            <a:xfrm>
              <a:off x="457957" y="5356834"/>
              <a:ext cx="2149180" cy="99733"/>
              <a:chOff x="457957" y="5356834"/>
              <a:chExt cx="2149180" cy="99733"/>
            </a:xfrm>
          </p:grpSpPr>
          <p:sp>
            <p:nvSpPr>
              <p:cNvPr id="45" name="椭圆 44">
                <a:extLst>
                  <a:ext uri="{FF2B5EF4-FFF2-40B4-BE49-F238E27FC236}">
                    <a16:creationId xmlns:a16="http://schemas.microsoft.com/office/drawing/2014/main" id="{060DD87D-7690-4D32-AEB6-EB6A43346E66}"/>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6" name="椭圆 45">
                <a:extLst>
                  <a:ext uri="{FF2B5EF4-FFF2-40B4-BE49-F238E27FC236}">
                    <a16:creationId xmlns:a16="http://schemas.microsoft.com/office/drawing/2014/main" id="{979D7AA9-7C6A-4422-8EDB-708C13F32C3E}"/>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7" name="椭圆 46">
                <a:extLst>
                  <a:ext uri="{FF2B5EF4-FFF2-40B4-BE49-F238E27FC236}">
                    <a16:creationId xmlns:a16="http://schemas.microsoft.com/office/drawing/2014/main" id="{BF663400-31DB-4B6D-A4FE-010E21D83AAA}"/>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8" name="椭圆 47">
                <a:extLst>
                  <a:ext uri="{FF2B5EF4-FFF2-40B4-BE49-F238E27FC236}">
                    <a16:creationId xmlns:a16="http://schemas.microsoft.com/office/drawing/2014/main" id="{9ED9B735-A7C6-4394-9146-30AA5379AC83}"/>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9" name="椭圆 48">
                <a:extLst>
                  <a:ext uri="{FF2B5EF4-FFF2-40B4-BE49-F238E27FC236}">
                    <a16:creationId xmlns:a16="http://schemas.microsoft.com/office/drawing/2014/main" id="{333A6097-8DC5-47FA-B225-17617624AF38}"/>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0" name="椭圆 49">
                <a:extLst>
                  <a:ext uri="{FF2B5EF4-FFF2-40B4-BE49-F238E27FC236}">
                    <a16:creationId xmlns:a16="http://schemas.microsoft.com/office/drawing/2014/main" id="{4F93044D-C201-4E0B-9E25-1FA76605CD94}"/>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1" name="椭圆 50">
                <a:extLst>
                  <a:ext uri="{FF2B5EF4-FFF2-40B4-BE49-F238E27FC236}">
                    <a16:creationId xmlns:a16="http://schemas.microsoft.com/office/drawing/2014/main" id="{F5FAA24A-F02B-48F1-BB71-B67DAB33EA96}"/>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2" name="椭圆 51">
                <a:extLst>
                  <a:ext uri="{FF2B5EF4-FFF2-40B4-BE49-F238E27FC236}">
                    <a16:creationId xmlns:a16="http://schemas.microsoft.com/office/drawing/2014/main" id="{D2CA4979-DA54-43D3-98E2-C091A23A9C13}"/>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3" name="椭圆 52">
                <a:extLst>
                  <a:ext uri="{FF2B5EF4-FFF2-40B4-BE49-F238E27FC236}">
                    <a16:creationId xmlns:a16="http://schemas.microsoft.com/office/drawing/2014/main" id="{54921D80-D37B-4C57-8895-A204245A9813}"/>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4" name="椭圆 53">
                <a:extLst>
                  <a:ext uri="{FF2B5EF4-FFF2-40B4-BE49-F238E27FC236}">
                    <a16:creationId xmlns:a16="http://schemas.microsoft.com/office/drawing/2014/main" id="{D1FBDE3A-3FD4-4B71-9163-155F21BF0326}"/>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nvGrpSpPr>
            <p:cNvPr id="12" name="组合 11">
              <a:extLst>
                <a:ext uri="{FF2B5EF4-FFF2-40B4-BE49-F238E27FC236}">
                  <a16:creationId xmlns:a16="http://schemas.microsoft.com/office/drawing/2014/main" id="{C2FAF639-AEC4-499E-A122-216FE6FAE816}"/>
                </a:ext>
              </a:extLst>
            </p:cNvPr>
            <p:cNvGrpSpPr/>
            <p:nvPr/>
          </p:nvGrpSpPr>
          <p:grpSpPr>
            <a:xfrm>
              <a:off x="457957" y="5680179"/>
              <a:ext cx="2149180" cy="99733"/>
              <a:chOff x="457957" y="5356834"/>
              <a:chExt cx="2149180" cy="99733"/>
            </a:xfrm>
          </p:grpSpPr>
          <p:sp>
            <p:nvSpPr>
              <p:cNvPr id="35" name="椭圆 34">
                <a:extLst>
                  <a:ext uri="{FF2B5EF4-FFF2-40B4-BE49-F238E27FC236}">
                    <a16:creationId xmlns:a16="http://schemas.microsoft.com/office/drawing/2014/main" id="{19FD812A-2E6C-4889-95C0-AE8642B032B9}"/>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6" name="椭圆 35">
                <a:extLst>
                  <a:ext uri="{FF2B5EF4-FFF2-40B4-BE49-F238E27FC236}">
                    <a16:creationId xmlns:a16="http://schemas.microsoft.com/office/drawing/2014/main" id="{32EC4DD0-6279-40D9-A3D3-FB0935664FA4}"/>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7" name="椭圆 36">
                <a:extLst>
                  <a:ext uri="{FF2B5EF4-FFF2-40B4-BE49-F238E27FC236}">
                    <a16:creationId xmlns:a16="http://schemas.microsoft.com/office/drawing/2014/main" id="{16EFA5C6-F801-4F71-AF3B-F68C2BFE14C4}"/>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8" name="椭圆 37">
                <a:extLst>
                  <a:ext uri="{FF2B5EF4-FFF2-40B4-BE49-F238E27FC236}">
                    <a16:creationId xmlns:a16="http://schemas.microsoft.com/office/drawing/2014/main" id="{E7808001-8CC0-4CE5-825A-BE42B5F34EBD}"/>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9" name="椭圆 38">
                <a:extLst>
                  <a:ext uri="{FF2B5EF4-FFF2-40B4-BE49-F238E27FC236}">
                    <a16:creationId xmlns:a16="http://schemas.microsoft.com/office/drawing/2014/main" id="{73AFFEB8-739A-4D01-8D44-6385B331F6A9}"/>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0" name="椭圆 39">
                <a:extLst>
                  <a:ext uri="{FF2B5EF4-FFF2-40B4-BE49-F238E27FC236}">
                    <a16:creationId xmlns:a16="http://schemas.microsoft.com/office/drawing/2014/main" id="{37D92BFF-4922-49F8-BBDF-29617562A624}"/>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1" name="椭圆 40">
                <a:extLst>
                  <a:ext uri="{FF2B5EF4-FFF2-40B4-BE49-F238E27FC236}">
                    <a16:creationId xmlns:a16="http://schemas.microsoft.com/office/drawing/2014/main" id="{02494A2D-0679-4E60-A1D5-4142F3D874CE}"/>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2" name="椭圆 41">
                <a:extLst>
                  <a:ext uri="{FF2B5EF4-FFF2-40B4-BE49-F238E27FC236}">
                    <a16:creationId xmlns:a16="http://schemas.microsoft.com/office/drawing/2014/main" id="{C3B00B1F-1ACA-40FD-B5D2-84F11CF85682}"/>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3" name="椭圆 42">
                <a:extLst>
                  <a:ext uri="{FF2B5EF4-FFF2-40B4-BE49-F238E27FC236}">
                    <a16:creationId xmlns:a16="http://schemas.microsoft.com/office/drawing/2014/main" id="{5885B272-97D1-4639-AB3E-8F82FA841529}"/>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4" name="椭圆 43">
                <a:extLst>
                  <a:ext uri="{FF2B5EF4-FFF2-40B4-BE49-F238E27FC236}">
                    <a16:creationId xmlns:a16="http://schemas.microsoft.com/office/drawing/2014/main" id="{2ADAFEF6-3EFB-426C-92E5-0A9F9FA4EAD0}"/>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nvGrpSpPr>
            <p:cNvPr id="13" name="组合 12">
              <a:extLst>
                <a:ext uri="{FF2B5EF4-FFF2-40B4-BE49-F238E27FC236}">
                  <a16:creationId xmlns:a16="http://schemas.microsoft.com/office/drawing/2014/main" id="{9A2CFC1C-6D97-4614-B5EB-96B4258C0D36}"/>
                </a:ext>
              </a:extLst>
            </p:cNvPr>
            <p:cNvGrpSpPr/>
            <p:nvPr/>
          </p:nvGrpSpPr>
          <p:grpSpPr>
            <a:xfrm>
              <a:off x="457957" y="6003524"/>
              <a:ext cx="2149180" cy="99733"/>
              <a:chOff x="457957" y="5356834"/>
              <a:chExt cx="2149180" cy="99733"/>
            </a:xfrm>
          </p:grpSpPr>
          <p:sp>
            <p:nvSpPr>
              <p:cNvPr id="25" name="椭圆 24">
                <a:extLst>
                  <a:ext uri="{FF2B5EF4-FFF2-40B4-BE49-F238E27FC236}">
                    <a16:creationId xmlns:a16="http://schemas.microsoft.com/office/drawing/2014/main" id="{4F773A99-B2D6-4229-9B2B-23C6CE030FFB}"/>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6" name="椭圆 25">
                <a:extLst>
                  <a:ext uri="{FF2B5EF4-FFF2-40B4-BE49-F238E27FC236}">
                    <a16:creationId xmlns:a16="http://schemas.microsoft.com/office/drawing/2014/main" id="{C557CCA0-A1F9-4E48-AF58-E048C522F45E}"/>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7" name="椭圆 26">
                <a:extLst>
                  <a:ext uri="{FF2B5EF4-FFF2-40B4-BE49-F238E27FC236}">
                    <a16:creationId xmlns:a16="http://schemas.microsoft.com/office/drawing/2014/main" id="{3C4D6503-A444-4B5F-A4FC-16211709E86F}"/>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8" name="椭圆 27">
                <a:extLst>
                  <a:ext uri="{FF2B5EF4-FFF2-40B4-BE49-F238E27FC236}">
                    <a16:creationId xmlns:a16="http://schemas.microsoft.com/office/drawing/2014/main" id="{04969574-CE4D-4C03-9E25-EC55D3035C85}"/>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9" name="椭圆 28">
                <a:extLst>
                  <a:ext uri="{FF2B5EF4-FFF2-40B4-BE49-F238E27FC236}">
                    <a16:creationId xmlns:a16="http://schemas.microsoft.com/office/drawing/2014/main" id="{77CF60B4-3EC0-4B30-8C56-63BF80CFA864}"/>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0" name="椭圆 29">
                <a:extLst>
                  <a:ext uri="{FF2B5EF4-FFF2-40B4-BE49-F238E27FC236}">
                    <a16:creationId xmlns:a16="http://schemas.microsoft.com/office/drawing/2014/main" id="{1B90E9A6-E755-4E0B-A567-8AB522B3F1BE}"/>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1" name="椭圆 30">
                <a:extLst>
                  <a:ext uri="{FF2B5EF4-FFF2-40B4-BE49-F238E27FC236}">
                    <a16:creationId xmlns:a16="http://schemas.microsoft.com/office/drawing/2014/main" id="{428356E4-9066-4BB5-9AD9-D6D3F99A47A7}"/>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2" name="椭圆 31">
                <a:extLst>
                  <a:ext uri="{FF2B5EF4-FFF2-40B4-BE49-F238E27FC236}">
                    <a16:creationId xmlns:a16="http://schemas.microsoft.com/office/drawing/2014/main" id="{8CB1CE0E-0C57-4C94-92E1-5103141AA621}"/>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3" name="椭圆 32">
                <a:extLst>
                  <a:ext uri="{FF2B5EF4-FFF2-40B4-BE49-F238E27FC236}">
                    <a16:creationId xmlns:a16="http://schemas.microsoft.com/office/drawing/2014/main" id="{474E1C87-B04F-4E9C-8BBF-D72734AEBA1B}"/>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4" name="椭圆 33">
                <a:extLst>
                  <a:ext uri="{FF2B5EF4-FFF2-40B4-BE49-F238E27FC236}">
                    <a16:creationId xmlns:a16="http://schemas.microsoft.com/office/drawing/2014/main" id="{7F8DB561-3FFA-4EED-9D39-7CA78B87DCA2}"/>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nvGrpSpPr>
            <p:cNvPr id="14" name="组合 13">
              <a:extLst>
                <a:ext uri="{FF2B5EF4-FFF2-40B4-BE49-F238E27FC236}">
                  <a16:creationId xmlns:a16="http://schemas.microsoft.com/office/drawing/2014/main" id="{E71115C4-E533-4435-A446-56ABA8E006CF}"/>
                </a:ext>
              </a:extLst>
            </p:cNvPr>
            <p:cNvGrpSpPr/>
            <p:nvPr/>
          </p:nvGrpSpPr>
          <p:grpSpPr>
            <a:xfrm>
              <a:off x="457957" y="6326869"/>
              <a:ext cx="2149180" cy="99733"/>
              <a:chOff x="457957" y="5356834"/>
              <a:chExt cx="2149180" cy="99733"/>
            </a:xfrm>
          </p:grpSpPr>
          <p:sp>
            <p:nvSpPr>
              <p:cNvPr id="15" name="椭圆 14">
                <a:extLst>
                  <a:ext uri="{FF2B5EF4-FFF2-40B4-BE49-F238E27FC236}">
                    <a16:creationId xmlns:a16="http://schemas.microsoft.com/office/drawing/2014/main" id="{B6CB1C49-0E33-4BF5-8FBA-66B3F4BBC86B}"/>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6" name="椭圆 15">
                <a:extLst>
                  <a:ext uri="{FF2B5EF4-FFF2-40B4-BE49-F238E27FC236}">
                    <a16:creationId xmlns:a16="http://schemas.microsoft.com/office/drawing/2014/main" id="{23EC23FD-7ACB-4E4F-9972-4ECD35D166C1}"/>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7" name="椭圆 16">
                <a:extLst>
                  <a:ext uri="{FF2B5EF4-FFF2-40B4-BE49-F238E27FC236}">
                    <a16:creationId xmlns:a16="http://schemas.microsoft.com/office/drawing/2014/main" id="{98BCDCCA-4CF0-4CBE-9C39-5152003C3172}"/>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8" name="椭圆 17">
                <a:extLst>
                  <a:ext uri="{FF2B5EF4-FFF2-40B4-BE49-F238E27FC236}">
                    <a16:creationId xmlns:a16="http://schemas.microsoft.com/office/drawing/2014/main" id="{DC30E654-8C55-4CAC-8737-CDA6AC4D32ED}"/>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9" name="椭圆 18">
                <a:extLst>
                  <a:ext uri="{FF2B5EF4-FFF2-40B4-BE49-F238E27FC236}">
                    <a16:creationId xmlns:a16="http://schemas.microsoft.com/office/drawing/2014/main" id="{3D7F05F3-458B-48AF-942D-1234AC0A6813}"/>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0" name="椭圆 19">
                <a:extLst>
                  <a:ext uri="{FF2B5EF4-FFF2-40B4-BE49-F238E27FC236}">
                    <a16:creationId xmlns:a16="http://schemas.microsoft.com/office/drawing/2014/main" id="{FD795B2A-B885-43F3-BB9F-DF8348DF40D0}"/>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1" name="椭圆 20">
                <a:extLst>
                  <a:ext uri="{FF2B5EF4-FFF2-40B4-BE49-F238E27FC236}">
                    <a16:creationId xmlns:a16="http://schemas.microsoft.com/office/drawing/2014/main" id="{7D051D67-07CA-430A-985A-36C0EEB61E97}"/>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2" name="椭圆 21">
                <a:extLst>
                  <a:ext uri="{FF2B5EF4-FFF2-40B4-BE49-F238E27FC236}">
                    <a16:creationId xmlns:a16="http://schemas.microsoft.com/office/drawing/2014/main" id="{E18FC307-BA1E-4DEB-AA98-BB322759FC43}"/>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3" name="椭圆 22">
                <a:extLst>
                  <a:ext uri="{FF2B5EF4-FFF2-40B4-BE49-F238E27FC236}">
                    <a16:creationId xmlns:a16="http://schemas.microsoft.com/office/drawing/2014/main" id="{34DE9D27-5570-4BF0-9D64-F7FBE1498E70}"/>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4" name="椭圆 23">
                <a:extLst>
                  <a:ext uri="{FF2B5EF4-FFF2-40B4-BE49-F238E27FC236}">
                    <a16:creationId xmlns:a16="http://schemas.microsoft.com/office/drawing/2014/main" id="{E48C29B6-CA63-4B73-B364-EDEBB74D56F6}"/>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sp>
        <p:nvSpPr>
          <p:cNvPr id="66" name="椭圆 6">
            <a:extLst>
              <a:ext uri="{FF2B5EF4-FFF2-40B4-BE49-F238E27FC236}">
                <a16:creationId xmlns:a16="http://schemas.microsoft.com/office/drawing/2014/main" id="{99FEF9A2-B1C8-4346-8B8F-381668CEEA2B}"/>
              </a:ext>
            </a:extLst>
          </p:cNvPr>
          <p:cNvSpPr/>
          <p:nvPr/>
        </p:nvSpPr>
        <p:spPr>
          <a:xfrm>
            <a:off x="9756081" y="-1117601"/>
            <a:ext cx="2951083" cy="2342982"/>
          </a:xfrm>
          <a:custGeom>
            <a:avLst/>
            <a:gdLst>
              <a:gd name="connsiteX0" fmla="*/ 0 w 3204754"/>
              <a:gd name="connsiteY0" fmla="*/ 1052286 h 2104572"/>
              <a:gd name="connsiteX1" fmla="*/ 1602377 w 3204754"/>
              <a:gd name="connsiteY1" fmla="*/ 0 h 2104572"/>
              <a:gd name="connsiteX2" fmla="*/ 3204754 w 3204754"/>
              <a:gd name="connsiteY2" fmla="*/ 1052286 h 2104572"/>
              <a:gd name="connsiteX3" fmla="*/ 1602377 w 3204754"/>
              <a:gd name="connsiteY3" fmla="*/ 2104572 h 2104572"/>
              <a:gd name="connsiteX4" fmla="*/ 0 w 3204754"/>
              <a:gd name="connsiteY4" fmla="*/ 1052286 h 2104572"/>
              <a:gd name="connsiteX0" fmla="*/ 0 w 3204754"/>
              <a:gd name="connsiteY0" fmla="*/ 1052286 h 2342982"/>
              <a:gd name="connsiteX1" fmla="*/ 1602377 w 3204754"/>
              <a:gd name="connsiteY1" fmla="*/ 0 h 2342982"/>
              <a:gd name="connsiteX2" fmla="*/ 3204754 w 3204754"/>
              <a:gd name="connsiteY2" fmla="*/ 1052286 h 2342982"/>
              <a:gd name="connsiteX3" fmla="*/ 1602377 w 3204754"/>
              <a:gd name="connsiteY3" fmla="*/ 2104572 h 2342982"/>
              <a:gd name="connsiteX4" fmla="*/ 0 w 3204754"/>
              <a:gd name="connsiteY4" fmla="*/ 1052286 h 2342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4754" h="2342982">
                <a:moveTo>
                  <a:pt x="0" y="1052286"/>
                </a:moveTo>
                <a:cubicBezTo>
                  <a:pt x="0" y="471124"/>
                  <a:pt x="717409" y="0"/>
                  <a:pt x="1602377" y="0"/>
                </a:cubicBezTo>
                <a:cubicBezTo>
                  <a:pt x="2487345" y="0"/>
                  <a:pt x="3204754" y="471124"/>
                  <a:pt x="3204754" y="1052286"/>
                </a:cubicBezTo>
                <a:cubicBezTo>
                  <a:pt x="3204754" y="1633448"/>
                  <a:pt x="2174925" y="2858952"/>
                  <a:pt x="1602377" y="2104572"/>
                </a:cubicBezTo>
                <a:cubicBezTo>
                  <a:pt x="1029829" y="1350192"/>
                  <a:pt x="0" y="1633448"/>
                  <a:pt x="0" y="1052286"/>
                </a:cubicBezTo>
                <a:close/>
              </a:path>
            </a:pathLst>
          </a:custGeom>
          <a:noFill/>
          <a:ln w="22225"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a typeface="思源黑体 CN Light" panose="020B0300000000000000" pitchFamily="34" charset="-122"/>
              <a:cs typeface="+mn-cs"/>
            </a:endParaRPr>
          </a:p>
        </p:txBody>
      </p:sp>
      <p:sp>
        <p:nvSpPr>
          <p:cNvPr id="67" name="椭圆 6">
            <a:extLst>
              <a:ext uri="{FF2B5EF4-FFF2-40B4-BE49-F238E27FC236}">
                <a16:creationId xmlns:a16="http://schemas.microsoft.com/office/drawing/2014/main" id="{5B03CA7C-5F30-4167-9E6D-F5093A40B6EC}"/>
              </a:ext>
            </a:extLst>
          </p:cNvPr>
          <p:cNvSpPr/>
          <p:nvPr/>
        </p:nvSpPr>
        <p:spPr>
          <a:xfrm>
            <a:off x="10185716" y="-1117601"/>
            <a:ext cx="2951083" cy="2342982"/>
          </a:xfrm>
          <a:custGeom>
            <a:avLst/>
            <a:gdLst>
              <a:gd name="connsiteX0" fmla="*/ 0 w 3204754"/>
              <a:gd name="connsiteY0" fmla="*/ 1052286 h 2104572"/>
              <a:gd name="connsiteX1" fmla="*/ 1602377 w 3204754"/>
              <a:gd name="connsiteY1" fmla="*/ 0 h 2104572"/>
              <a:gd name="connsiteX2" fmla="*/ 3204754 w 3204754"/>
              <a:gd name="connsiteY2" fmla="*/ 1052286 h 2104572"/>
              <a:gd name="connsiteX3" fmla="*/ 1602377 w 3204754"/>
              <a:gd name="connsiteY3" fmla="*/ 2104572 h 2104572"/>
              <a:gd name="connsiteX4" fmla="*/ 0 w 3204754"/>
              <a:gd name="connsiteY4" fmla="*/ 1052286 h 2104572"/>
              <a:gd name="connsiteX0" fmla="*/ 0 w 3204754"/>
              <a:gd name="connsiteY0" fmla="*/ 1052286 h 2342982"/>
              <a:gd name="connsiteX1" fmla="*/ 1602377 w 3204754"/>
              <a:gd name="connsiteY1" fmla="*/ 0 h 2342982"/>
              <a:gd name="connsiteX2" fmla="*/ 3204754 w 3204754"/>
              <a:gd name="connsiteY2" fmla="*/ 1052286 h 2342982"/>
              <a:gd name="connsiteX3" fmla="*/ 1602377 w 3204754"/>
              <a:gd name="connsiteY3" fmla="*/ 2104572 h 2342982"/>
              <a:gd name="connsiteX4" fmla="*/ 0 w 3204754"/>
              <a:gd name="connsiteY4" fmla="*/ 1052286 h 2342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4754" h="2342982">
                <a:moveTo>
                  <a:pt x="0" y="1052286"/>
                </a:moveTo>
                <a:cubicBezTo>
                  <a:pt x="0" y="471124"/>
                  <a:pt x="717409" y="0"/>
                  <a:pt x="1602377" y="0"/>
                </a:cubicBezTo>
                <a:cubicBezTo>
                  <a:pt x="2487345" y="0"/>
                  <a:pt x="3204754" y="471124"/>
                  <a:pt x="3204754" y="1052286"/>
                </a:cubicBezTo>
                <a:cubicBezTo>
                  <a:pt x="3204754" y="1633448"/>
                  <a:pt x="2174925" y="2858952"/>
                  <a:pt x="1602377" y="2104572"/>
                </a:cubicBezTo>
                <a:cubicBezTo>
                  <a:pt x="1029829" y="1350192"/>
                  <a:pt x="0" y="1633448"/>
                  <a:pt x="0" y="1052286"/>
                </a:cubicBezTo>
                <a:close/>
              </a:path>
            </a:pathLst>
          </a:custGeom>
          <a:solidFill>
            <a:srgbClr val="52CBF2"/>
          </a:solidFill>
          <a:ln w="12700" cap="flat" cmpd="sng" algn="ctr">
            <a:noFill/>
            <a:prstDash val="solid"/>
            <a:miter lim="800000"/>
          </a:ln>
          <a:effectLst/>
        </p:spPr>
        <p:txBody>
          <a:bodyPr rtlCol="0" anchor="ctr"/>
          <a:lstStyle/>
          <a:p>
            <a:pPr algn="ctr"/>
            <a:endParaRPr lang="zh-CN" altLang="en-US" kern="0" dirty="0">
              <a:solidFill>
                <a:srgbClr val="FFFFFF"/>
              </a:solidFill>
              <a:latin typeface="思源黑体 CN Bold" panose="020B0800000000000000" pitchFamily="34" charset="-122"/>
              <a:ea typeface="思源黑体 CN Bold" panose="020B0800000000000000" pitchFamily="34" charset="-122"/>
            </a:endParaRPr>
          </a:p>
        </p:txBody>
      </p:sp>
      <p:sp>
        <p:nvSpPr>
          <p:cNvPr id="68" name="椭圆 6">
            <a:extLst>
              <a:ext uri="{FF2B5EF4-FFF2-40B4-BE49-F238E27FC236}">
                <a16:creationId xmlns:a16="http://schemas.microsoft.com/office/drawing/2014/main" id="{F369D1AD-48CB-41E1-99CC-F67A98539C9B}"/>
              </a:ext>
            </a:extLst>
          </p:cNvPr>
          <p:cNvSpPr/>
          <p:nvPr/>
        </p:nvSpPr>
        <p:spPr>
          <a:xfrm>
            <a:off x="9629246" y="-1282701"/>
            <a:ext cx="3204754" cy="2342982"/>
          </a:xfrm>
          <a:custGeom>
            <a:avLst/>
            <a:gdLst>
              <a:gd name="connsiteX0" fmla="*/ 0 w 3204754"/>
              <a:gd name="connsiteY0" fmla="*/ 1052286 h 2104572"/>
              <a:gd name="connsiteX1" fmla="*/ 1602377 w 3204754"/>
              <a:gd name="connsiteY1" fmla="*/ 0 h 2104572"/>
              <a:gd name="connsiteX2" fmla="*/ 3204754 w 3204754"/>
              <a:gd name="connsiteY2" fmla="*/ 1052286 h 2104572"/>
              <a:gd name="connsiteX3" fmla="*/ 1602377 w 3204754"/>
              <a:gd name="connsiteY3" fmla="*/ 2104572 h 2104572"/>
              <a:gd name="connsiteX4" fmla="*/ 0 w 3204754"/>
              <a:gd name="connsiteY4" fmla="*/ 1052286 h 2104572"/>
              <a:gd name="connsiteX0" fmla="*/ 0 w 3204754"/>
              <a:gd name="connsiteY0" fmla="*/ 1052286 h 2342982"/>
              <a:gd name="connsiteX1" fmla="*/ 1602377 w 3204754"/>
              <a:gd name="connsiteY1" fmla="*/ 0 h 2342982"/>
              <a:gd name="connsiteX2" fmla="*/ 3204754 w 3204754"/>
              <a:gd name="connsiteY2" fmla="*/ 1052286 h 2342982"/>
              <a:gd name="connsiteX3" fmla="*/ 1602377 w 3204754"/>
              <a:gd name="connsiteY3" fmla="*/ 2104572 h 2342982"/>
              <a:gd name="connsiteX4" fmla="*/ 0 w 3204754"/>
              <a:gd name="connsiteY4" fmla="*/ 1052286 h 2342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4754" h="2342982">
                <a:moveTo>
                  <a:pt x="0" y="1052286"/>
                </a:moveTo>
                <a:cubicBezTo>
                  <a:pt x="0" y="471124"/>
                  <a:pt x="717409" y="0"/>
                  <a:pt x="1602377" y="0"/>
                </a:cubicBezTo>
                <a:cubicBezTo>
                  <a:pt x="2487345" y="0"/>
                  <a:pt x="3204754" y="471124"/>
                  <a:pt x="3204754" y="1052286"/>
                </a:cubicBezTo>
                <a:cubicBezTo>
                  <a:pt x="3204754" y="1633448"/>
                  <a:pt x="2174925" y="2858952"/>
                  <a:pt x="1602377" y="2104572"/>
                </a:cubicBezTo>
                <a:cubicBezTo>
                  <a:pt x="1029829" y="1350192"/>
                  <a:pt x="0" y="1633448"/>
                  <a:pt x="0" y="1052286"/>
                </a:cubicBezTo>
                <a:close/>
              </a:path>
            </a:pathLst>
          </a:custGeom>
          <a:gradFill flip="none" rotWithShape="0">
            <a:gsLst>
              <a:gs pos="95000">
                <a:srgbClr val="1C46F2"/>
              </a:gs>
              <a:gs pos="400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gradFill>
                <a:gsLst>
                  <a:gs pos="100000">
                    <a:srgbClr val="1C46F2"/>
                  </a:gs>
                  <a:gs pos="0">
                    <a:srgbClr val="00B0F0"/>
                  </a:gs>
                </a:gsLst>
                <a:lin ang="2700000" scaled="1"/>
              </a:gradFill>
              <a:latin typeface="思源黑体 CN Bold" panose="020B0800000000000000" pitchFamily="34" charset="-122"/>
              <a:ea typeface="思源黑体 CN Bold" panose="020B0800000000000000" pitchFamily="34" charset="-122"/>
            </a:endParaRPr>
          </a:p>
        </p:txBody>
      </p:sp>
      <p:sp>
        <p:nvSpPr>
          <p:cNvPr id="85" name="矩形: 圆角 29">
            <a:extLst>
              <a:ext uri="{FF2B5EF4-FFF2-40B4-BE49-F238E27FC236}">
                <a16:creationId xmlns:a16="http://schemas.microsoft.com/office/drawing/2014/main" id="{D1A0F8A8-178E-4A59-8185-7175FB84D11E}"/>
              </a:ext>
            </a:extLst>
          </p:cNvPr>
          <p:cNvSpPr/>
          <p:nvPr/>
        </p:nvSpPr>
        <p:spPr>
          <a:xfrm>
            <a:off x="7605895" y="1711952"/>
            <a:ext cx="2113543" cy="538992"/>
          </a:xfrm>
          <a:prstGeom prst="roundRect">
            <a:avLst>
              <a:gd name="adj" fmla="val 0"/>
            </a:avLst>
          </a:prstGeom>
          <a:gradFill flip="none" rotWithShape="0">
            <a:gsLst>
              <a:gs pos="95000">
                <a:srgbClr val="1C46F2"/>
              </a:gs>
              <a:gs pos="400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dirty="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88" name="矩形 3">
            <a:extLst>
              <a:ext uri="{FF2B5EF4-FFF2-40B4-BE49-F238E27FC236}">
                <a16:creationId xmlns:a16="http://schemas.microsoft.com/office/drawing/2014/main" id="{F14C88DB-5DC2-49DE-BD68-6B929A93D092}"/>
              </a:ext>
            </a:extLst>
          </p:cNvPr>
          <p:cNvSpPr/>
          <p:nvPr>
            <p:custDataLst>
              <p:tags r:id="rId1"/>
            </p:custDataLst>
          </p:nvPr>
        </p:nvSpPr>
        <p:spPr>
          <a:xfrm>
            <a:off x="7674488" y="1781393"/>
            <a:ext cx="1976356" cy="400110"/>
          </a:xfrm>
          <a:prstGeom prst="rect">
            <a:avLst/>
          </a:prstGeom>
        </p:spPr>
        <p:txBody>
          <a:bodyPr wrap="square">
            <a:spAutoFit/>
          </a:bodyPr>
          <a:lstStyle/>
          <a:p>
            <a:pPr algn="ctr"/>
            <a:r>
              <a:rPr lang="en-US" altLang="zh-CN" sz="2000" b="1" spc="6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sym typeface="思源黑体" panose="020B0500000000000000" pitchFamily="34" charset="-122"/>
              </a:rPr>
              <a:t>PART 04</a:t>
            </a:r>
            <a:endParaRPr lang="zh-CN" altLang="en-US" sz="2000" b="1" spc="6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sym typeface="思源黑体" panose="020B0500000000000000" pitchFamily="34" charset="-122"/>
            </a:endParaRPr>
          </a:p>
        </p:txBody>
      </p:sp>
      <p:sp>
        <p:nvSpPr>
          <p:cNvPr id="76" name="文本框 5">
            <a:extLst>
              <a:ext uri="{FF2B5EF4-FFF2-40B4-BE49-F238E27FC236}">
                <a16:creationId xmlns:a16="http://schemas.microsoft.com/office/drawing/2014/main" id="{FE811D7D-7E38-4611-BFF9-FF7F07D64774}"/>
              </a:ext>
            </a:extLst>
          </p:cNvPr>
          <p:cNvSpPr txBox="1"/>
          <p:nvPr/>
        </p:nvSpPr>
        <p:spPr>
          <a:xfrm>
            <a:off x="6752321" y="2277523"/>
            <a:ext cx="3820690" cy="1200329"/>
          </a:xfrm>
          <a:prstGeom prst="rect">
            <a:avLst/>
          </a:prstGeom>
          <a:noFill/>
        </p:spPr>
        <p:txBody>
          <a:bodyPr wrap="square" rtlCol="0">
            <a:spAutoFit/>
            <a:scene3d>
              <a:camera prst="orthographicFront"/>
              <a:lightRig rig="threePt" dir="t">
                <a:rot lat="0" lon="0" rev="0"/>
              </a:lightRig>
            </a:scene3d>
            <a:sp3d contourW="12700"/>
          </a:bodyPr>
          <a:lstStyle>
            <a:defPPr>
              <a:defRPr lang="zh-CN"/>
            </a:defPPr>
            <a:lvl1pPr algn="dist">
              <a:defRPr sz="9600"/>
            </a:lvl1pPr>
          </a:lstStyle>
          <a:p>
            <a:pPr lvl="0">
              <a:defRPr/>
            </a:pPr>
            <a:r>
              <a:rPr lang="zh-CN" altLang="en-US" sz="7200" dirty="0">
                <a:gradFill>
                  <a:gsLst>
                    <a:gs pos="100000">
                      <a:srgbClr val="1C46F2"/>
                    </a:gs>
                    <a:gs pos="0">
                      <a:srgbClr val="00B0F0"/>
                    </a:gs>
                  </a:gsLst>
                  <a:lin ang="2700000" scaled="0"/>
                </a:gradFill>
                <a:effectLst>
                  <a:outerShdw blurRad="63500" sx="102000" sy="102000" algn="ctr" rotWithShape="0">
                    <a:schemeClr val="bg1">
                      <a:alpha val="20000"/>
                    </a:schemeClr>
                  </a:outerShdw>
                </a:effectLst>
                <a:latin typeface="字体圈欣意冠黑体" panose="00000500000000000000" pitchFamily="2" charset="-122"/>
                <a:ea typeface="字体圈欣意冠黑体" panose="00000500000000000000" pitchFamily="2" charset="-122"/>
                <a:sym typeface="思源黑体" panose="020B0500000000000000" pitchFamily="34" charset="-122"/>
              </a:rPr>
              <a:t>国际贸易</a:t>
            </a:r>
          </a:p>
        </p:txBody>
      </p:sp>
      <p:sp>
        <p:nvSpPr>
          <p:cNvPr id="79" name="文本框 6">
            <a:extLst>
              <a:ext uri="{FF2B5EF4-FFF2-40B4-BE49-F238E27FC236}">
                <a16:creationId xmlns:a16="http://schemas.microsoft.com/office/drawing/2014/main" id="{14820FB5-F655-417A-B71B-D3E62100729A}"/>
              </a:ext>
            </a:extLst>
          </p:cNvPr>
          <p:cNvSpPr txBox="1"/>
          <p:nvPr/>
        </p:nvSpPr>
        <p:spPr>
          <a:xfrm>
            <a:off x="6831571" y="3708840"/>
            <a:ext cx="3662190" cy="338554"/>
          </a:xfrm>
          <a:prstGeom prst="rect">
            <a:avLst/>
          </a:prstGeom>
          <a:noFill/>
        </p:spPr>
        <p:txBody>
          <a:bodyPr wrap="square" rtlCol="0">
            <a:spAutoFit/>
          </a:bodyPr>
          <a:lstStyle/>
          <a:p>
            <a:pPr algn="dist"/>
            <a:r>
              <a:rPr lang="en-US" altLang="zh-CN" sz="1600" dirty="0">
                <a:solidFill>
                  <a:schemeClr val="bg1">
                    <a:lumMod val="50000"/>
                  </a:schemeClr>
                </a:solidFill>
                <a:latin typeface="字体圈欣意冠黑体" panose="00000500000000000000" pitchFamily="2" charset="-122"/>
                <a:ea typeface="字体圈欣意冠黑体" panose="00000500000000000000" pitchFamily="2" charset="-122"/>
                <a:cs typeface="+mn-ea"/>
                <a:sym typeface="思源黑体" panose="020B0500000000000000" pitchFamily="34" charset="-122"/>
              </a:rPr>
              <a:t>INTERNATIONAL TRADE</a:t>
            </a:r>
          </a:p>
        </p:txBody>
      </p:sp>
      <p:cxnSp>
        <p:nvCxnSpPr>
          <p:cNvPr id="80" name="直接连接符 79">
            <a:extLst>
              <a:ext uri="{FF2B5EF4-FFF2-40B4-BE49-F238E27FC236}">
                <a16:creationId xmlns:a16="http://schemas.microsoft.com/office/drawing/2014/main" id="{F5B4784E-2C63-4E85-8CE8-A7FE84F58A92}"/>
              </a:ext>
            </a:extLst>
          </p:cNvPr>
          <p:cNvCxnSpPr/>
          <p:nvPr/>
        </p:nvCxnSpPr>
        <p:spPr>
          <a:xfrm>
            <a:off x="6752321" y="3623424"/>
            <a:ext cx="382069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72" name="图片 71">
            <a:hlinkClick r:id="rId5"/>
            <a:extLst>
              <a:ext uri="{FF2B5EF4-FFF2-40B4-BE49-F238E27FC236}">
                <a16:creationId xmlns:a16="http://schemas.microsoft.com/office/drawing/2014/main" id="{87708471-CCCE-43C7-9F4C-D339911C6038}"/>
              </a:ext>
            </a:extLst>
          </p:cNvPr>
          <p:cNvPicPr>
            <a:picLocks noChangeAspect="1"/>
          </p:cNvPicPr>
          <p:nvPr/>
        </p:nvPicPr>
        <p:blipFill>
          <a:blip r:embed="rId6">
            <a:extLst>
              <a:ext uri="{28A0092B-C50C-407E-A947-70E740481C1C}">
                <a14:useLocalDpi xmlns:a14="http://schemas.microsoft.com/office/drawing/2010/main"/>
              </a:ext>
            </a:extLst>
          </a:blip>
          <a:srcRect/>
          <a:stretch/>
        </p:blipFill>
        <p:spPr>
          <a:xfrm>
            <a:off x="432408" y="370027"/>
            <a:ext cx="1225789" cy="303352"/>
          </a:xfrm>
          <a:prstGeom prst="rect">
            <a:avLst/>
          </a:prstGeom>
        </p:spPr>
      </p:pic>
    </p:spTree>
    <p:extLst>
      <p:ext uri="{BB962C8B-B14F-4D97-AF65-F5344CB8AC3E}">
        <p14:creationId xmlns:p14="http://schemas.microsoft.com/office/powerpoint/2010/main" val="16449208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9197E6F-728D-4467-B744-D9DDC4DCA3A6}"/>
              </a:ext>
            </a:extLst>
          </p:cNvPr>
          <p:cNvSpPr txBox="1"/>
          <p:nvPr/>
        </p:nvSpPr>
        <p:spPr>
          <a:xfrm>
            <a:off x="249625" y="117096"/>
            <a:ext cx="625492" cy="584775"/>
          </a:xfrm>
          <a:prstGeom prst="rect">
            <a:avLst/>
          </a:prstGeom>
          <a:noFill/>
        </p:spPr>
        <p:txBody>
          <a:bodyPr wrap="none" rtlCol="0">
            <a:spAutoFit/>
          </a:bodyPr>
          <a:lstStyle/>
          <a:p>
            <a:r>
              <a:rPr lang="en-US" altLang="zh-CN"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rPr>
              <a:t>04</a:t>
            </a:r>
            <a:endParaRPr lang="zh-CN" altLang="en-US"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5" name="文本框 4">
            <a:extLst>
              <a:ext uri="{FF2B5EF4-FFF2-40B4-BE49-F238E27FC236}">
                <a16:creationId xmlns:a16="http://schemas.microsoft.com/office/drawing/2014/main" id="{C5DC68B5-5BE0-408F-949B-2A9BC4A617CF}"/>
              </a:ext>
            </a:extLst>
          </p:cNvPr>
          <p:cNvSpPr txBox="1"/>
          <p:nvPr/>
        </p:nvSpPr>
        <p:spPr>
          <a:xfrm>
            <a:off x="813366" y="209411"/>
            <a:ext cx="1159292" cy="400110"/>
          </a:xfrm>
          <a:prstGeom prst="rect">
            <a:avLst/>
          </a:prstGeom>
          <a:noFill/>
        </p:spPr>
        <p:txBody>
          <a:bodyPr wrap="none" rtlCol="0">
            <a:spAutoFit/>
          </a:bodyPr>
          <a:lstStyle/>
          <a:p>
            <a:r>
              <a:rPr lang="zh-CN" altLang="en-US" sz="2000" spc="3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国际贸易</a:t>
            </a:r>
          </a:p>
        </p:txBody>
      </p:sp>
      <p:cxnSp>
        <p:nvCxnSpPr>
          <p:cNvPr id="6" name="直接连接符 5">
            <a:extLst>
              <a:ext uri="{FF2B5EF4-FFF2-40B4-BE49-F238E27FC236}">
                <a16:creationId xmlns:a16="http://schemas.microsoft.com/office/drawing/2014/main" id="{FFFE1DD7-672A-4B37-8614-4AFCF924F429}"/>
              </a:ext>
            </a:extLst>
          </p:cNvPr>
          <p:cNvCxnSpPr>
            <a:cxnSpLocks/>
          </p:cNvCxnSpPr>
          <p:nvPr/>
        </p:nvCxnSpPr>
        <p:spPr>
          <a:xfrm>
            <a:off x="339658" y="701871"/>
            <a:ext cx="3094550" cy="0"/>
          </a:xfrm>
          <a:prstGeom prst="line">
            <a:avLst/>
          </a:prstGeom>
          <a:noFill/>
          <a:ln w="38100" cap="flat" cmpd="sng" algn="ctr">
            <a:solidFill>
              <a:srgbClr val="3B7FFC"/>
            </a:solidFill>
            <a:prstDash val="solid"/>
            <a:miter lim="800000"/>
          </a:ln>
          <a:effectLst/>
        </p:spPr>
      </p:cxnSp>
      <p:sp>
        <p:nvSpPr>
          <p:cNvPr id="7" name="文本框 6">
            <a:extLst>
              <a:ext uri="{FF2B5EF4-FFF2-40B4-BE49-F238E27FC236}">
                <a16:creationId xmlns:a16="http://schemas.microsoft.com/office/drawing/2014/main" id="{1CFB234D-8878-4CEC-9CBB-48ABA93150CA}"/>
              </a:ext>
            </a:extLst>
          </p:cNvPr>
          <p:cNvSpPr txBox="1"/>
          <p:nvPr/>
        </p:nvSpPr>
        <p:spPr>
          <a:xfrm>
            <a:off x="1972658" y="368365"/>
            <a:ext cx="1615424" cy="241156"/>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900">
                <a:solidFill>
                  <a:schemeClr val="tx1">
                    <a:lumMod val="75000"/>
                    <a:lumOff val="25000"/>
                  </a:schemeClr>
                </a:solidFill>
                <a:latin typeface="字体圈欣意冠黑体" panose="00000500000000000000" pitchFamily="2" charset="-122"/>
                <a:ea typeface="字体圈欣意冠黑体" panose="00000500000000000000" pitchFamily="2" charset="-122"/>
              </a:rPr>
              <a:t>INTERNATIONAL TRADE</a:t>
            </a:r>
            <a:endParaRPr lang="en-US" altLang="zh-CN" sz="900" dirty="0">
              <a:solidFill>
                <a:schemeClr val="tx1">
                  <a:lumMod val="75000"/>
                  <a:lumOff val="25000"/>
                </a:schemeClr>
              </a:solidFill>
              <a:latin typeface="字体圈欣意冠黑体" panose="00000500000000000000" pitchFamily="2" charset="-122"/>
              <a:ea typeface="字体圈欣意冠黑体" panose="00000500000000000000" pitchFamily="2" charset="-122"/>
            </a:endParaRPr>
          </a:p>
        </p:txBody>
      </p:sp>
      <p:sp>
        <p:nvSpPr>
          <p:cNvPr id="8" name="Oval 15">
            <a:extLst>
              <a:ext uri="{FF2B5EF4-FFF2-40B4-BE49-F238E27FC236}">
                <a16:creationId xmlns:a16="http://schemas.microsoft.com/office/drawing/2014/main" id="{68A0C690-3018-402E-BA45-ECE732D25A39}"/>
              </a:ext>
            </a:extLst>
          </p:cNvPr>
          <p:cNvSpPr/>
          <p:nvPr/>
        </p:nvSpPr>
        <p:spPr>
          <a:xfrm>
            <a:off x="4610979" y="1943979"/>
            <a:ext cx="2970042" cy="2970042"/>
          </a:xfrm>
          <a:prstGeom prst="ellipse">
            <a:avLst/>
          </a:prstGeom>
          <a:noFill/>
          <a:ln w="12700" cap="flat" cmpd="sng" algn="ctr">
            <a:solidFill>
              <a:srgbClr val="747474">
                <a:lumMod val="60000"/>
                <a:lumOff val="40000"/>
              </a:srgbClr>
            </a:solidFill>
            <a:prstDash val="solid"/>
            <a:miter lim="800000"/>
          </a:ln>
          <a:effectLst/>
        </p:spPr>
        <p:txBody>
          <a:bodyPr rtlCol="0" anchor="ctr"/>
          <a:lstStyle/>
          <a:p>
            <a:pPr algn="ctr">
              <a:defRPr/>
            </a:pP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0" name="Oval 13">
            <a:extLst>
              <a:ext uri="{FF2B5EF4-FFF2-40B4-BE49-F238E27FC236}">
                <a16:creationId xmlns:a16="http://schemas.microsoft.com/office/drawing/2014/main" id="{0519DE16-3541-48CE-A097-9A4172ADA9CC}"/>
              </a:ext>
            </a:extLst>
          </p:cNvPr>
          <p:cNvSpPr/>
          <p:nvPr/>
        </p:nvSpPr>
        <p:spPr>
          <a:xfrm>
            <a:off x="4141491" y="2303548"/>
            <a:ext cx="1228435" cy="1228428"/>
          </a:xfrm>
          <a:prstGeom prst="ellipse">
            <a:avLst/>
          </a:prstGeom>
          <a:gradFill>
            <a:gsLst>
              <a:gs pos="0">
                <a:srgbClr val="4696F1"/>
              </a:gs>
              <a:gs pos="100000">
                <a:srgbClr val="0754B3"/>
              </a:gs>
            </a:gsLst>
            <a:lin ang="4200000" scaled="0"/>
          </a:gradFill>
          <a:ln w="12700" cap="flat" cmpd="sng" algn="ctr">
            <a:noFill/>
            <a:prstDash val="solid"/>
            <a:miter lim="800000"/>
          </a:ln>
          <a:effectLst>
            <a:outerShdw blurRad="50800" dist="25400" dir="2700000" algn="tl" rotWithShape="0">
              <a:prstClr val="black">
                <a:alpha val="6000"/>
              </a:prstClr>
            </a:outerShdw>
          </a:effectLst>
        </p:spPr>
        <p:txBody>
          <a:bodyPr rtlCol="0" anchor="ctr"/>
          <a:lstStyle/>
          <a:p>
            <a:pPr algn="ctr">
              <a:defRPr/>
            </a:pP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2" name="TextBox 8">
            <a:extLst>
              <a:ext uri="{FF2B5EF4-FFF2-40B4-BE49-F238E27FC236}">
                <a16:creationId xmlns:a16="http://schemas.microsoft.com/office/drawing/2014/main" id="{4993334E-EEEC-4305-A620-6E5750259143}"/>
              </a:ext>
            </a:extLst>
          </p:cNvPr>
          <p:cNvSpPr txBox="1"/>
          <p:nvPr/>
        </p:nvSpPr>
        <p:spPr>
          <a:xfrm>
            <a:off x="4304305" y="2567973"/>
            <a:ext cx="902811" cy="523220"/>
          </a:xfrm>
          <a:prstGeom prst="rect">
            <a:avLst/>
          </a:prstGeom>
          <a:noFill/>
        </p:spPr>
        <p:txBody>
          <a:bodyPr wrap="none" rtlCol="0">
            <a:spAutoFit/>
          </a:bodyPr>
          <a:lstStyle/>
          <a:p>
            <a:pPr algn="ctr">
              <a:defRPr/>
            </a:pPr>
            <a:r>
              <a:rPr lang="zh-CN" altLang="en-US" sz="2800" kern="0" dirty="0">
                <a:solidFill>
                  <a:prstClr val="white"/>
                </a:solidFill>
                <a:latin typeface="思源黑体 CN Bold" panose="020B0800000000000000" pitchFamily="34" charset="-122"/>
                <a:ea typeface="思源黑体 CN Bold" panose="020B0800000000000000" pitchFamily="34" charset="-122"/>
              </a:rPr>
              <a:t>标题</a:t>
            </a:r>
          </a:p>
        </p:txBody>
      </p:sp>
      <p:sp>
        <p:nvSpPr>
          <p:cNvPr id="13" name="TextBox 22">
            <a:extLst>
              <a:ext uri="{FF2B5EF4-FFF2-40B4-BE49-F238E27FC236}">
                <a16:creationId xmlns:a16="http://schemas.microsoft.com/office/drawing/2014/main" id="{E930D1A6-A404-42A5-82C6-46AF8EA7FC3B}"/>
              </a:ext>
            </a:extLst>
          </p:cNvPr>
          <p:cNvSpPr txBox="1"/>
          <p:nvPr/>
        </p:nvSpPr>
        <p:spPr>
          <a:xfrm>
            <a:off x="4249562" y="3021331"/>
            <a:ext cx="1012293" cy="246221"/>
          </a:xfrm>
          <a:prstGeom prst="rect">
            <a:avLst/>
          </a:prstGeom>
          <a:noFill/>
        </p:spPr>
        <p:txBody>
          <a:bodyPr wrap="square" rtlCol="0">
            <a:spAutoFit/>
          </a:bodyPr>
          <a:lstStyle/>
          <a:p>
            <a:pPr algn="ctr">
              <a:defRPr/>
            </a:pPr>
            <a:r>
              <a:rPr lang="en-US" altLang="zh-CN" sz="1000" kern="0" dirty="0">
                <a:solidFill>
                  <a:srgbClr val="747474">
                    <a:lumMod val="40000"/>
                    <a:lumOff val="60000"/>
                  </a:srgbClr>
                </a:solidFill>
                <a:latin typeface="思源黑体 CN Bold" panose="020B0800000000000000" pitchFamily="34" charset="-122"/>
                <a:ea typeface="思源黑体 CN Bold" panose="020B0800000000000000" pitchFamily="34" charset="-122"/>
                <a:cs typeface="Arial" panose="020B0604020202020204" pitchFamily="34" charset="0"/>
              </a:rPr>
              <a:t>MARKET</a:t>
            </a:r>
            <a:endParaRPr lang="zh-CN" altLang="en-US" sz="1000" kern="0" dirty="0">
              <a:solidFill>
                <a:srgbClr val="747474">
                  <a:lumMod val="40000"/>
                  <a:lumOff val="60000"/>
                </a:srgbClr>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sp>
        <p:nvSpPr>
          <p:cNvPr id="15" name="Oval 18">
            <a:extLst>
              <a:ext uri="{FF2B5EF4-FFF2-40B4-BE49-F238E27FC236}">
                <a16:creationId xmlns:a16="http://schemas.microsoft.com/office/drawing/2014/main" id="{37BCE9AB-D7A6-4D39-B9DF-FCA05BCEF6B1}"/>
              </a:ext>
            </a:extLst>
          </p:cNvPr>
          <p:cNvSpPr/>
          <p:nvPr/>
        </p:nvSpPr>
        <p:spPr>
          <a:xfrm>
            <a:off x="6885711" y="2303548"/>
            <a:ext cx="1228435" cy="1228428"/>
          </a:xfrm>
          <a:prstGeom prst="ellipse">
            <a:avLst/>
          </a:prstGeom>
          <a:gradFill>
            <a:gsLst>
              <a:gs pos="0">
                <a:srgbClr val="4696F1"/>
              </a:gs>
              <a:gs pos="100000">
                <a:srgbClr val="0754B3"/>
              </a:gs>
            </a:gsLst>
            <a:lin ang="4200000" scaled="0"/>
          </a:gradFill>
          <a:ln w="12700" cap="flat" cmpd="sng" algn="ctr">
            <a:noFill/>
            <a:prstDash val="solid"/>
            <a:miter lim="800000"/>
          </a:ln>
          <a:effectLst>
            <a:outerShdw blurRad="50800" dist="25400" dir="2700000" algn="tl" rotWithShape="0">
              <a:prstClr val="black">
                <a:alpha val="6000"/>
              </a:prstClr>
            </a:outerShdw>
          </a:effectLst>
        </p:spPr>
        <p:txBody>
          <a:bodyPr rtlCol="0" anchor="ctr"/>
          <a:lstStyle/>
          <a:p>
            <a:pPr algn="ctr">
              <a:defRPr/>
            </a:pP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7" name="TextBox 9">
            <a:extLst>
              <a:ext uri="{FF2B5EF4-FFF2-40B4-BE49-F238E27FC236}">
                <a16:creationId xmlns:a16="http://schemas.microsoft.com/office/drawing/2014/main" id="{99C9EE94-33DC-418C-A679-B4819387C9B2}"/>
              </a:ext>
            </a:extLst>
          </p:cNvPr>
          <p:cNvSpPr txBox="1"/>
          <p:nvPr/>
        </p:nvSpPr>
        <p:spPr>
          <a:xfrm>
            <a:off x="7048523" y="2567973"/>
            <a:ext cx="902812" cy="523220"/>
          </a:xfrm>
          <a:prstGeom prst="rect">
            <a:avLst/>
          </a:prstGeom>
          <a:noFill/>
        </p:spPr>
        <p:txBody>
          <a:bodyPr wrap="none" rtlCol="0">
            <a:spAutoFit/>
          </a:bodyPr>
          <a:lstStyle/>
          <a:p>
            <a:pPr algn="ctr">
              <a:defRPr/>
            </a:pPr>
            <a:r>
              <a:rPr lang="zh-CN" altLang="en-US" sz="2800" kern="0" dirty="0">
                <a:solidFill>
                  <a:prstClr val="white"/>
                </a:solidFill>
                <a:latin typeface="思源黑体 CN Bold" panose="020B0800000000000000" pitchFamily="34" charset="-122"/>
                <a:ea typeface="思源黑体 CN Bold" panose="020B0800000000000000" pitchFamily="34" charset="-122"/>
              </a:rPr>
              <a:t>标题</a:t>
            </a:r>
          </a:p>
        </p:txBody>
      </p:sp>
      <p:sp>
        <p:nvSpPr>
          <p:cNvPr id="18" name="TextBox 23">
            <a:extLst>
              <a:ext uri="{FF2B5EF4-FFF2-40B4-BE49-F238E27FC236}">
                <a16:creationId xmlns:a16="http://schemas.microsoft.com/office/drawing/2014/main" id="{3032E583-CBFB-4B3D-AF0B-7F3C326AF5A2}"/>
              </a:ext>
            </a:extLst>
          </p:cNvPr>
          <p:cNvSpPr txBox="1"/>
          <p:nvPr/>
        </p:nvSpPr>
        <p:spPr>
          <a:xfrm>
            <a:off x="6918202" y="3021331"/>
            <a:ext cx="1163452" cy="246221"/>
          </a:xfrm>
          <a:prstGeom prst="rect">
            <a:avLst/>
          </a:prstGeom>
          <a:noFill/>
        </p:spPr>
        <p:txBody>
          <a:bodyPr wrap="square" rtlCol="0">
            <a:spAutoFit/>
          </a:bodyPr>
          <a:lstStyle/>
          <a:p>
            <a:pPr algn="ctr">
              <a:defRPr/>
            </a:pPr>
            <a:r>
              <a:rPr lang="en-US" altLang="zh-CN" sz="1000" kern="0" dirty="0">
                <a:solidFill>
                  <a:srgbClr val="747474">
                    <a:lumMod val="40000"/>
                    <a:lumOff val="60000"/>
                  </a:srgbClr>
                </a:solidFill>
                <a:latin typeface="思源黑体 CN Bold" panose="020B0800000000000000" pitchFamily="34" charset="-122"/>
                <a:ea typeface="思源黑体 CN Bold" panose="020B0800000000000000" pitchFamily="34" charset="-122"/>
                <a:cs typeface="Arial" panose="020B0604020202020204" pitchFamily="34" charset="0"/>
              </a:rPr>
              <a:t>TECHNOLOGY</a:t>
            </a:r>
            <a:endParaRPr lang="zh-CN" altLang="en-US" sz="1000" kern="0" dirty="0">
              <a:solidFill>
                <a:srgbClr val="747474">
                  <a:lumMod val="40000"/>
                  <a:lumOff val="60000"/>
                </a:srgbClr>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sp>
        <p:nvSpPr>
          <p:cNvPr id="20" name="Oval 21">
            <a:extLst>
              <a:ext uri="{FF2B5EF4-FFF2-40B4-BE49-F238E27FC236}">
                <a16:creationId xmlns:a16="http://schemas.microsoft.com/office/drawing/2014/main" id="{F7831A4D-63C6-46B3-81BC-9C4D16EF900E}"/>
              </a:ext>
            </a:extLst>
          </p:cNvPr>
          <p:cNvSpPr/>
          <p:nvPr/>
        </p:nvSpPr>
        <p:spPr>
          <a:xfrm>
            <a:off x="5489300" y="4203672"/>
            <a:ext cx="1228435" cy="1228428"/>
          </a:xfrm>
          <a:prstGeom prst="ellipse">
            <a:avLst/>
          </a:prstGeom>
          <a:solidFill>
            <a:srgbClr val="747474"/>
          </a:solidFill>
          <a:ln w="12700" cap="flat" cmpd="sng" algn="ctr">
            <a:noFill/>
            <a:prstDash val="solid"/>
            <a:miter lim="800000"/>
          </a:ln>
          <a:effectLst>
            <a:outerShdw blurRad="50800" dist="25400" dir="2700000" algn="tl" rotWithShape="0">
              <a:prstClr val="black">
                <a:alpha val="6000"/>
              </a:prstClr>
            </a:outerShdw>
          </a:effectLst>
        </p:spPr>
        <p:txBody>
          <a:bodyPr rtlCol="0" anchor="ctr"/>
          <a:lstStyle/>
          <a:p>
            <a:pPr algn="ctr">
              <a:defRPr/>
            </a:pP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22" name="TextBox 10">
            <a:extLst>
              <a:ext uri="{FF2B5EF4-FFF2-40B4-BE49-F238E27FC236}">
                <a16:creationId xmlns:a16="http://schemas.microsoft.com/office/drawing/2014/main" id="{6536AD4F-EE5C-42C2-8559-CD69535446A5}"/>
              </a:ext>
            </a:extLst>
          </p:cNvPr>
          <p:cNvSpPr txBox="1"/>
          <p:nvPr/>
        </p:nvSpPr>
        <p:spPr>
          <a:xfrm>
            <a:off x="5652112" y="4462712"/>
            <a:ext cx="902812" cy="523220"/>
          </a:xfrm>
          <a:prstGeom prst="rect">
            <a:avLst/>
          </a:prstGeom>
          <a:noFill/>
        </p:spPr>
        <p:txBody>
          <a:bodyPr wrap="none" rtlCol="0">
            <a:spAutoFit/>
          </a:bodyPr>
          <a:lstStyle/>
          <a:p>
            <a:pPr algn="ctr">
              <a:defRPr/>
            </a:pPr>
            <a:r>
              <a:rPr lang="zh-CN" altLang="en-US" sz="2800" kern="0" dirty="0">
                <a:solidFill>
                  <a:prstClr val="white"/>
                </a:solidFill>
                <a:latin typeface="思源黑体 CN Bold" panose="020B0800000000000000" pitchFamily="34" charset="-122"/>
                <a:ea typeface="思源黑体 CN Bold" panose="020B0800000000000000" pitchFamily="34" charset="-122"/>
              </a:rPr>
              <a:t>标题</a:t>
            </a:r>
          </a:p>
        </p:txBody>
      </p:sp>
      <p:sp>
        <p:nvSpPr>
          <p:cNvPr id="23" name="TextBox 25">
            <a:extLst>
              <a:ext uri="{FF2B5EF4-FFF2-40B4-BE49-F238E27FC236}">
                <a16:creationId xmlns:a16="http://schemas.microsoft.com/office/drawing/2014/main" id="{4F60C68C-C593-42C0-ADD4-779D24E69155}"/>
              </a:ext>
            </a:extLst>
          </p:cNvPr>
          <p:cNvSpPr txBox="1"/>
          <p:nvPr/>
        </p:nvSpPr>
        <p:spPr>
          <a:xfrm>
            <a:off x="5521791" y="4926840"/>
            <a:ext cx="1163452" cy="246221"/>
          </a:xfrm>
          <a:prstGeom prst="rect">
            <a:avLst/>
          </a:prstGeom>
          <a:noFill/>
        </p:spPr>
        <p:txBody>
          <a:bodyPr wrap="square" rtlCol="0">
            <a:spAutoFit/>
          </a:bodyPr>
          <a:lstStyle/>
          <a:p>
            <a:pPr algn="ctr">
              <a:defRPr/>
            </a:pPr>
            <a:r>
              <a:rPr lang="en-US" altLang="zh-CN" sz="1000" kern="0" dirty="0">
                <a:solidFill>
                  <a:srgbClr val="747474">
                    <a:lumMod val="40000"/>
                    <a:lumOff val="60000"/>
                  </a:srgbClr>
                </a:solidFill>
                <a:latin typeface="思源黑体 CN Bold" panose="020B0800000000000000" pitchFamily="34" charset="-122"/>
                <a:ea typeface="思源黑体 CN Bold" panose="020B0800000000000000" pitchFamily="34" charset="-122"/>
                <a:cs typeface="Arial" panose="020B0604020202020204" pitchFamily="34" charset="0"/>
              </a:rPr>
              <a:t>ECONOMIC</a:t>
            </a:r>
            <a:endParaRPr lang="zh-CN" altLang="en-US" sz="1000" kern="0" dirty="0">
              <a:solidFill>
                <a:srgbClr val="747474">
                  <a:lumMod val="40000"/>
                  <a:lumOff val="60000"/>
                </a:srgbClr>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sp>
        <p:nvSpPr>
          <p:cNvPr id="25" name="PPT">
            <a:extLst>
              <a:ext uri="{FF2B5EF4-FFF2-40B4-BE49-F238E27FC236}">
                <a16:creationId xmlns:a16="http://schemas.microsoft.com/office/drawing/2014/main" id="{DC616E5C-925F-4B48-B3B4-936C1323CA69}"/>
              </a:ext>
            </a:extLst>
          </p:cNvPr>
          <p:cNvSpPr txBox="1"/>
          <p:nvPr/>
        </p:nvSpPr>
        <p:spPr>
          <a:xfrm flipH="1">
            <a:off x="1841851" y="2392645"/>
            <a:ext cx="2048482" cy="376513"/>
          </a:xfrm>
          <a:prstGeom prst="rect">
            <a:avLst/>
          </a:prstGeom>
          <a:noFill/>
        </p:spPr>
        <p:txBody>
          <a:bodyPr vert="horz" lIns="91440" tIns="45720" rIns="91440" bIns="45720" rtlCol="0" anchor="ctr">
            <a:noAutofit/>
          </a:bodyPr>
          <a:lstStyle>
            <a:defPPr>
              <a:defRPr lang="zh-CN"/>
            </a:defPPr>
            <a:lvl1pPr lvl="0">
              <a:lnSpc>
                <a:spcPct val="90000"/>
              </a:lnSpc>
              <a:spcBef>
                <a:spcPct val="0"/>
              </a:spcBef>
              <a:defRPr sz="2000" b="1" i="1">
                <a:gradFill>
                  <a:gsLst>
                    <a:gs pos="0">
                      <a:srgbClr val="104894"/>
                    </a:gs>
                    <a:gs pos="53000">
                      <a:srgbClr val="9B3D88"/>
                    </a:gs>
                    <a:gs pos="88000">
                      <a:srgbClr val="EC91BD"/>
                    </a:gs>
                    <a:gs pos="100000">
                      <a:srgbClr val="FBE9F1"/>
                    </a:gs>
                    <a:gs pos="60000">
                      <a:srgbClr val="9B3D88"/>
                    </a:gs>
                  </a:gsLst>
                  <a:lin ang="4200000" scaled="0"/>
                </a:gradFill>
                <a:latin typeface="造字工房力黑（非商用）常规体" pitchFamily="50" charset="-122"/>
                <a:ea typeface="造字工房力黑（非商用）常规体" pitchFamily="50" charset="-122"/>
                <a:cs typeface="+mj-cs"/>
              </a:defRPr>
            </a:lvl1pPr>
          </a:lstStyle>
          <a:p>
            <a:pPr algn="r">
              <a:defRPr/>
            </a:pPr>
            <a:r>
              <a:rPr lang="zh-CN" altLang="en-US" sz="2400" b="0" i="0" kern="0" dirty="0">
                <a:gradFill>
                  <a:gsLst>
                    <a:gs pos="0">
                      <a:srgbClr val="4696F1"/>
                    </a:gs>
                    <a:gs pos="100000">
                      <a:srgbClr val="0754B3"/>
                    </a:gs>
                  </a:gsLst>
                  <a:lin ang="4200000" scaled="0"/>
                </a:gradFill>
                <a:latin typeface="思源黑体 CN Bold" panose="020B0800000000000000" pitchFamily="34" charset="-122"/>
                <a:ea typeface="思源黑体 CN Bold" panose="020B0800000000000000" pitchFamily="34" charset="-122"/>
              </a:rPr>
              <a:t>标题文字添加</a:t>
            </a:r>
            <a:endParaRPr lang="en-GB" sz="2400" b="0" i="0" kern="0" dirty="0">
              <a:gradFill>
                <a:gsLst>
                  <a:gs pos="0">
                    <a:srgbClr val="4696F1"/>
                  </a:gs>
                  <a:gs pos="100000">
                    <a:srgbClr val="0754B3"/>
                  </a:gs>
                </a:gsLst>
                <a:lin ang="4200000" scaled="0"/>
              </a:gradFill>
              <a:latin typeface="思源黑体 CN Bold" panose="020B0800000000000000" pitchFamily="34" charset="-122"/>
              <a:ea typeface="思源黑体 CN Bold" panose="020B0800000000000000" pitchFamily="34" charset="-122"/>
            </a:endParaRPr>
          </a:p>
        </p:txBody>
      </p:sp>
      <p:sp>
        <p:nvSpPr>
          <p:cNvPr id="26" name="文本框 25">
            <a:extLst>
              <a:ext uri="{FF2B5EF4-FFF2-40B4-BE49-F238E27FC236}">
                <a16:creationId xmlns:a16="http://schemas.microsoft.com/office/drawing/2014/main" id="{8C0A3961-786A-476B-84E8-F80B95E51C01}"/>
              </a:ext>
            </a:extLst>
          </p:cNvPr>
          <p:cNvSpPr txBox="1"/>
          <p:nvPr/>
        </p:nvSpPr>
        <p:spPr>
          <a:xfrm flipH="1">
            <a:off x="1197204" y="2723871"/>
            <a:ext cx="2673628" cy="705129"/>
          </a:xfrm>
          <a:prstGeom prst="rect">
            <a:avLst/>
          </a:prstGeom>
          <a:noFill/>
        </p:spPr>
        <p:txBody>
          <a:bodyPr wrap="square" rtlCol="0">
            <a:spAutoFit/>
          </a:bodyPr>
          <a:lstStyle/>
          <a:p>
            <a:pPr algn="r">
              <a:lnSpc>
                <a:spcPct val="150000"/>
              </a:lnSpc>
              <a:defRPr/>
            </a:pPr>
            <a:r>
              <a:rPr lang="zh-CN" altLang="en-US" sz="1400" kern="0" dirty="0">
                <a:solidFill>
                  <a:prstClr val="black">
                    <a:lumMod val="75000"/>
                    <a:lumOff val="25000"/>
                  </a:prstClr>
                </a:solidFill>
                <a:latin typeface="思源黑体 CN Light" panose="020B0300000000000000" pitchFamily="34" charset="-122"/>
                <a:ea typeface="思源黑体 CN Light" panose="020B0300000000000000" pitchFamily="34" charset="-122"/>
              </a:rPr>
              <a:t>此处输入具体内容此处输入具体内容此处具体内容</a:t>
            </a:r>
          </a:p>
        </p:txBody>
      </p:sp>
      <p:sp>
        <p:nvSpPr>
          <p:cNvPr id="28" name="PPT">
            <a:extLst>
              <a:ext uri="{FF2B5EF4-FFF2-40B4-BE49-F238E27FC236}">
                <a16:creationId xmlns:a16="http://schemas.microsoft.com/office/drawing/2014/main" id="{823A778D-ABD0-4124-937D-C03799744B8C}"/>
              </a:ext>
            </a:extLst>
          </p:cNvPr>
          <p:cNvSpPr txBox="1"/>
          <p:nvPr/>
        </p:nvSpPr>
        <p:spPr>
          <a:xfrm>
            <a:off x="8397600" y="2392645"/>
            <a:ext cx="2048482" cy="376513"/>
          </a:xfrm>
          <a:prstGeom prst="rect">
            <a:avLst/>
          </a:prstGeom>
          <a:noFill/>
        </p:spPr>
        <p:txBody>
          <a:bodyPr vert="horz" lIns="91440" tIns="45720" rIns="91440" bIns="45720" rtlCol="0" anchor="ctr">
            <a:noAutofit/>
          </a:bodyPr>
          <a:lstStyle>
            <a:defPPr>
              <a:defRPr lang="zh-CN"/>
            </a:defPPr>
            <a:lvl1pPr lvl="0">
              <a:lnSpc>
                <a:spcPct val="90000"/>
              </a:lnSpc>
              <a:spcBef>
                <a:spcPct val="0"/>
              </a:spcBef>
              <a:defRPr sz="2000" b="1" i="1">
                <a:gradFill>
                  <a:gsLst>
                    <a:gs pos="0">
                      <a:srgbClr val="104894"/>
                    </a:gs>
                    <a:gs pos="53000">
                      <a:srgbClr val="9B3D88"/>
                    </a:gs>
                    <a:gs pos="88000">
                      <a:srgbClr val="EC91BD"/>
                    </a:gs>
                    <a:gs pos="100000">
                      <a:srgbClr val="FBE9F1"/>
                    </a:gs>
                    <a:gs pos="60000">
                      <a:srgbClr val="9B3D88"/>
                    </a:gs>
                  </a:gsLst>
                  <a:lin ang="4200000" scaled="0"/>
                </a:gradFill>
                <a:latin typeface="造字工房力黑（非商用）常规体" pitchFamily="50" charset="-122"/>
                <a:ea typeface="造字工房力黑（非商用）常规体" pitchFamily="50" charset="-122"/>
                <a:cs typeface="+mj-cs"/>
              </a:defRPr>
            </a:lvl1pPr>
          </a:lstStyle>
          <a:p>
            <a:pPr>
              <a:defRPr/>
            </a:pPr>
            <a:r>
              <a:rPr lang="zh-CN" altLang="en-US" sz="2400" b="0" i="0" kern="0" dirty="0">
                <a:gradFill>
                  <a:gsLst>
                    <a:gs pos="0">
                      <a:srgbClr val="4696F1"/>
                    </a:gs>
                    <a:gs pos="100000">
                      <a:srgbClr val="0754B3"/>
                    </a:gs>
                  </a:gsLst>
                  <a:lin ang="4200000" scaled="0"/>
                </a:gradFill>
                <a:latin typeface="思源黑体 CN Bold" panose="020B0800000000000000" pitchFamily="34" charset="-122"/>
                <a:ea typeface="思源黑体 CN Bold" panose="020B0800000000000000" pitchFamily="34" charset="-122"/>
              </a:rPr>
              <a:t>标题文字添加</a:t>
            </a:r>
            <a:endParaRPr lang="en-GB" sz="2400" b="0" i="0" kern="0" dirty="0">
              <a:gradFill>
                <a:gsLst>
                  <a:gs pos="0">
                    <a:srgbClr val="4696F1"/>
                  </a:gs>
                  <a:gs pos="100000">
                    <a:srgbClr val="0754B3"/>
                  </a:gs>
                </a:gsLst>
                <a:lin ang="4200000" scaled="0"/>
              </a:gradFill>
              <a:latin typeface="思源黑体 CN Bold" panose="020B0800000000000000" pitchFamily="34" charset="-122"/>
              <a:ea typeface="思源黑体 CN Bold" panose="020B0800000000000000" pitchFamily="34" charset="-122"/>
            </a:endParaRPr>
          </a:p>
        </p:txBody>
      </p:sp>
      <p:sp>
        <p:nvSpPr>
          <p:cNvPr id="29" name="文本框 28">
            <a:extLst>
              <a:ext uri="{FF2B5EF4-FFF2-40B4-BE49-F238E27FC236}">
                <a16:creationId xmlns:a16="http://schemas.microsoft.com/office/drawing/2014/main" id="{09E13434-DDEC-4B11-A28C-2C320E40EC9A}"/>
              </a:ext>
            </a:extLst>
          </p:cNvPr>
          <p:cNvSpPr txBox="1"/>
          <p:nvPr/>
        </p:nvSpPr>
        <p:spPr>
          <a:xfrm>
            <a:off x="8417101" y="2723871"/>
            <a:ext cx="2673628" cy="705129"/>
          </a:xfrm>
          <a:prstGeom prst="rect">
            <a:avLst/>
          </a:prstGeom>
          <a:noFill/>
        </p:spPr>
        <p:txBody>
          <a:bodyPr wrap="square" rtlCol="0">
            <a:spAutoFit/>
          </a:bodyPr>
          <a:lstStyle/>
          <a:p>
            <a:pPr>
              <a:lnSpc>
                <a:spcPct val="150000"/>
              </a:lnSpc>
              <a:defRPr/>
            </a:pPr>
            <a:r>
              <a:rPr lang="zh-CN" altLang="en-US" sz="1400" kern="0" dirty="0">
                <a:solidFill>
                  <a:prstClr val="black">
                    <a:lumMod val="75000"/>
                    <a:lumOff val="25000"/>
                  </a:prstClr>
                </a:solidFill>
                <a:latin typeface="思源黑体 CN Light" panose="020B0300000000000000" pitchFamily="34" charset="-122"/>
                <a:ea typeface="思源黑体 CN Light" panose="020B0300000000000000" pitchFamily="34" charset="-122"/>
              </a:rPr>
              <a:t>此处输入具体内容此处输入具体内容此处具体内容</a:t>
            </a:r>
          </a:p>
        </p:txBody>
      </p:sp>
      <p:sp>
        <p:nvSpPr>
          <p:cNvPr id="31" name="PPT">
            <a:extLst>
              <a:ext uri="{FF2B5EF4-FFF2-40B4-BE49-F238E27FC236}">
                <a16:creationId xmlns:a16="http://schemas.microsoft.com/office/drawing/2014/main" id="{9FC9906E-836D-4B1E-BF97-75624EFFFF5F}"/>
              </a:ext>
            </a:extLst>
          </p:cNvPr>
          <p:cNvSpPr txBox="1"/>
          <p:nvPr/>
        </p:nvSpPr>
        <p:spPr>
          <a:xfrm>
            <a:off x="6885711" y="5011054"/>
            <a:ext cx="2048482" cy="376513"/>
          </a:xfrm>
          <a:prstGeom prst="rect">
            <a:avLst/>
          </a:prstGeom>
          <a:noFill/>
        </p:spPr>
        <p:txBody>
          <a:bodyPr vert="horz" lIns="91440" tIns="45720" rIns="91440" bIns="45720" rtlCol="0" anchor="ctr">
            <a:noAutofit/>
          </a:bodyPr>
          <a:lstStyle>
            <a:defPPr>
              <a:defRPr lang="zh-CN"/>
            </a:defPPr>
            <a:lvl1pPr lvl="0">
              <a:lnSpc>
                <a:spcPct val="90000"/>
              </a:lnSpc>
              <a:spcBef>
                <a:spcPct val="0"/>
              </a:spcBef>
              <a:defRPr sz="2000" b="1" i="1">
                <a:gradFill>
                  <a:gsLst>
                    <a:gs pos="0">
                      <a:srgbClr val="104894"/>
                    </a:gs>
                    <a:gs pos="53000">
                      <a:srgbClr val="9B3D88"/>
                    </a:gs>
                    <a:gs pos="88000">
                      <a:srgbClr val="EC91BD"/>
                    </a:gs>
                    <a:gs pos="100000">
                      <a:srgbClr val="FBE9F1"/>
                    </a:gs>
                    <a:gs pos="60000">
                      <a:srgbClr val="9B3D88"/>
                    </a:gs>
                  </a:gsLst>
                  <a:lin ang="4200000" scaled="0"/>
                </a:gradFill>
                <a:latin typeface="造字工房力黑（非商用）常规体" pitchFamily="50" charset="-122"/>
                <a:ea typeface="造字工房力黑（非商用）常规体" pitchFamily="50" charset="-122"/>
                <a:cs typeface="+mj-cs"/>
              </a:defRPr>
            </a:lvl1pPr>
          </a:lstStyle>
          <a:p>
            <a:pPr>
              <a:defRPr/>
            </a:pPr>
            <a:r>
              <a:rPr lang="zh-CN" altLang="en-US" sz="2400" b="0" i="0" kern="0" dirty="0">
                <a:solidFill>
                  <a:srgbClr val="747474"/>
                </a:solidFill>
                <a:latin typeface="思源黑体 CN Bold" panose="020B0800000000000000" pitchFamily="34" charset="-122"/>
                <a:ea typeface="思源黑体 CN Bold" panose="020B0800000000000000" pitchFamily="34" charset="-122"/>
              </a:rPr>
              <a:t>标题文字添加</a:t>
            </a:r>
            <a:endParaRPr lang="en-GB" sz="2400" b="0" i="0" kern="0" dirty="0">
              <a:solidFill>
                <a:srgbClr val="747474"/>
              </a:solidFill>
              <a:latin typeface="思源黑体 CN Bold" panose="020B0800000000000000" pitchFamily="34" charset="-122"/>
              <a:ea typeface="思源黑体 CN Bold" panose="020B0800000000000000" pitchFamily="34" charset="-122"/>
            </a:endParaRPr>
          </a:p>
        </p:txBody>
      </p:sp>
      <p:sp>
        <p:nvSpPr>
          <p:cNvPr id="32" name="文本框 31">
            <a:extLst>
              <a:ext uri="{FF2B5EF4-FFF2-40B4-BE49-F238E27FC236}">
                <a16:creationId xmlns:a16="http://schemas.microsoft.com/office/drawing/2014/main" id="{4CE7AACB-B336-4510-9B24-E6DCB59B9E40}"/>
              </a:ext>
            </a:extLst>
          </p:cNvPr>
          <p:cNvSpPr txBox="1"/>
          <p:nvPr/>
        </p:nvSpPr>
        <p:spPr>
          <a:xfrm>
            <a:off x="6905212" y="5342280"/>
            <a:ext cx="2673628" cy="705129"/>
          </a:xfrm>
          <a:prstGeom prst="rect">
            <a:avLst/>
          </a:prstGeom>
          <a:noFill/>
        </p:spPr>
        <p:txBody>
          <a:bodyPr wrap="square" rtlCol="0">
            <a:spAutoFit/>
          </a:bodyPr>
          <a:lstStyle/>
          <a:p>
            <a:pPr>
              <a:lnSpc>
                <a:spcPct val="150000"/>
              </a:lnSpc>
              <a:defRPr/>
            </a:pPr>
            <a:r>
              <a:rPr lang="zh-CN" altLang="en-US" sz="1400" kern="0" dirty="0">
                <a:solidFill>
                  <a:prstClr val="black">
                    <a:lumMod val="75000"/>
                    <a:lumOff val="25000"/>
                  </a:prstClr>
                </a:solidFill>
                <a:latin typeface="思源黑体 CN Light" panose="020B0300000000000000" pitchFamily="34" charset="-122"/>
                <a:ea typeface="思源黑体 CN Light" panose="020B0300000000000000" pitchFamily="34" charset="-122"/>
              </a:rPr>
              <a:t>此处输入具体内容此处输入具体内容此处具体内容</a:t>
            </a:r>
          </a:p>
        </p:txBody>
      </p:sp>
    </p:spTree>
    <p:extLst>
      <p:ext uri="{BB962C8B-B14F-4D97-AF65-F5344CB8AC3E}">
        <p14:creationId xmlns:p14="http://schemas.microsoft.com/office/powerpoint/2010/main" val="9316884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9197E6F-728D-4467-B744-D9DDC4DCA3A6}"/>
              </a:ext>
            </a:extLst>
          </p:cNvPr>
          <p:cNvSpPr txBox="1"/>
          <p:nvPr/>
        </p:nvSpPr>
        <p:spPr>
          <a:xfrm>
            <a:off x="249625" y="117096"/>
            <a:ext cx="625492" cy="584775"/>
          </a:xfrm>
          <a:prstGeom prst="rect">
            <a:avLst/>
          </a:prstGeom>
          <a:noFill/>
        </p:spPr>
        <p:txBody>
          <a:bodyPr wrap="none" rtlCol="0">
            <a:spAutoFit/>
          </a:bodyPr>
          <a:lstStyle/>
          <a:p>
            <a:r>
              <a:rPr lang="en-US" altLang="zh-CN"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rPr>
              <a:t>04</a:t>
            </a:r>
            <a:endParaRPr lang="zh-CN" altLang="en-US"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5" name="文本框 4">
            <a:extLst>
              <a:ext uri="{FF2B5EF4-FFF2-40B4-BE49-F238E27FC236}">
                <a16:creationId xmlns:a16="http://schemas.microsoft.com/office/drawing/2014/main" id="{C5DC68B5-5BE0-408F-949B-2A9BC4A617CF}"/>
              </a:ext>
            </a:extLst>
          </p:cNvPr>
          <p:cNvSpPr txBox="1"/>
          <p:nvPr/>
        </p:nvSpPr>
        <p:spPr>
          <a:xfrm>
            <a:off x="813366" y="209411"/>
            <a:ext cx="1159292" cy="400110"/>
          </a:xfrm>
          <a:prstGeom prst="rect">
            <a:avLst/>
          </a:prstGeom>
          <a:noFill/>
        </p:spPr>
        <p:txBody>
          <a:bodyPr wrap="none" rtlCol="0">
            <a:spAutoFit/>
          </a:bodyPr>
          <a:lstStyle/>
          <a:p>
            <a:r>
              <a:rPr lang="zh-CN" altLang="en-US" sz="2000" spc="3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国际贸易</a:t>
            </a:r>
          </a:p>
        </p:txBody>
      </p:sp>
      <p:cxnSp>
        <p:nvCxnSpPr>
          <p:cNvPr id="6" name="直接连接符 5">
            <a:extLst>
              <a:ext uri="{FF2B5EF4-FFF2-40B4-BE49-F238E27FC236}">
                <a16:creationId xmlns:a16="http://schemas.microsoft.com/office/drawing/2014/main" id="{FFFE1DD7-672A-4B37-8614-4AFCF924F429}"/>
              </a:ext>
            </a:extLst>
          </p:cNvPr>
          <p:cNvCxnSpPr>
            <a:cxnSpLocks/>
          </p:cNvCxnSpPr>
          <p:nvPr/>
        </p:nvCxnSpPr>
        <p:spPr>
          <a:xfrm>
            <a:off x="339658" y="701871"/>
            <a:ext cx="3094550" cy="0"/>
          </a:xfrm>
          <a:prstGeom prst="line">
            <a:avLst/>
          </a:prstGeom>
          <a:noFill/>
          <a:ln w="38100" cap="flat" cmpd="sng" algn="ctr">
            <a:solidFill>
              <a:srgbClr val="3B7FFC"/>
            </a:solidFill>
            <a:prstDash val="solid"/>
            <a:miter lim="800000"/>
          </a:ln>
          <a:effectLst/>
        </p:spPr>
      </p:cxnSp>
      <p:sp>
        <p:nvSpPr>
          <p:cNvPr id="7" name="文本框 6">
            <a:extLst>
              <a:ext uri="{FF2B5EF4-FFF2-40B4-BE49-F238E27FC236}">
                <a16:creationId xmlns:a16="http://schemas.microsoft.com/office/drawing/2014/main" id="{1CFB234D-8878-4CEC-9CBB-48ABA93150CA}"/>
              </a:ext>
            </a:extLst>
          </p:cNvPr>
          <p:cNvSpPr txBox="1"/>
          <p:nvPr/>
        </p:nvSpPr>
        <p:spPr>
          <a:xfrm>
            <a:off x="1972658" y="368365"/>
            <a:ext cx="1615424" cy="241156"/>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900">
                <a:solidFill>
                  <a:schemeClr val="tx1">
                    <a:lumMod val="75000"/>
                    <a:lumOff val="25000"/>
                  </a:schemeClr>
                </a:solidFill>
                <a:latin typeface="字体圈欣意冠黑体" panose="00000500000000000000" pitchFamily="2" charset="-122"/>
                <a:ea typeface="字体圈欣意冠黑体" panose="00000500000000000000" pitchFamily="2" charset="-122"/>
              </a:rPr>
              <a:t>INTERNATIONAL TRADE</a:t>
            </a:r>
            <a:endParaRPr lang="en-US" altLang="zh-CN" sz="900" dirty="0">
              <a:solidFill>
                <a:schemeClr val="tx1">
                  <a:lumMod val="75000"/>
                  <a:lumOff val="25000"/>
                </a:schemeClr>
              </a:solidFill>
              <a:latin typeface="字体圈欣意冠黑体" panose="00000500000000000000" pitchFamily="2" charset="-122"/>
              <a:ea typeface="字体圈欣意冠黑体" panose="00000500000000000000" pitchFamily="2" charset="-122"/>
            </a:endParaRPr>
          </a:p>
        </p:txBody>
      </p:sp>
      <p:sp>
        <p:nvSpPr>
          <p:cNvPr id="8" name="任意多边形: 形状 7">
            <a:extLst>
              <a:ext uri="{FF2B5EF4-FFF2-40B4-BE49-F238E27FC236}">
                <a16:creationId xmlns:a16="http://schemas.microsoft.com/office/drawing/2014/main" id="{D2EB1FDE-4A23-4B97-A13A-B03B9CB6EBB7}"/>
              </a:ext>
            </a:extLst>
          </p:cNvPr>
          <p:cNvSpPr/>
          <p:nvPr/>
        </p:nvSpPr>
        <p:spPr>
          <a:xfrm rot="13379489" flipH="1">
            <a:off x="6275154" y="2606447"/>
            <a:ext cx="1050333" cy="1320215"/>
          </a:xfrm>
          <a:custGeom>
            <a:avLst/>
            <a:gdLst>
              <a:gd name="connsiteX0" fmla="*/ 201497 w 1266829"/>
              <a:gd name="connsiteY0" fmla="*/ 1422237 h 1592339"/>
              <a:gd name="connsiteX1" fmla="*/ 170101 w 1266829"/>
              <a:gd name="connsiteY1" fmla="*/ 527006 h 1592339"/>
              <a:gd name="connsiteX2" fmla="*/ 490717 w 1266829"/>
              <a:gd name="connsiteY2" fmla="*/ 341729 h 1592339"/>
              <a:gd name="connsiteX3" fmla="*/ 510551 w 1266829"/>
              <a:gd name="connsiteY3" fmla="*/ 339123 h 1592339"/>
              <a:gd name="connsiteX4" fmla="*/ 571848 w 1266829"/>
              <a:gd name="connsiteY4" fmla="*/ 0 h 1592339"/>
              <a:gd name="connsiteX5" fmla="*/ 630972 w 1266829"/>
              <a:gd name="connsiteY5" fmla="*/ 327097 h 1592339"/>
              <a:gd name="connsiteX6" fmla="*/ 732525 w 1266829"/>
              <a:gd name="connsiteY6" fmla="*/ 333248 h 1592339"/>
              <a:gd name="connsiteX7" fmla="*/ 1065332 w 1266829"/>
              <a:gd name="connsiteY7" fmla="*/ 495611 h 1592339"/>
              <a:gd name="connsiteX8" fmla="*/ 1096728 w 1266829"/>
              <a:gd name="connsiteY8" fmla="*/ 1390842 h 1592339"/>
              <a:gd name="connsiteX9" fmla="*/ 201497 w 1266829"/>
              <a:gd name="connsiteY9" fmla="*/ 1422237 h 1592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66829" h="1592339">
                <a:moveTo>
                  <a:pt x="201497" y="1422237"/>
                </a:moveTo>
                <a:cubicBezTo>
                  <a:pt x="-54384" y="1183696"/>
                  <a:pt x="-68440" y="782887"/>
                  <a:pt x="170101" y="527006"/>
                </a:cubicBezTo>
                <a:cubicBezTo>
                  <a:pt x="259554" y="431051"/>
                  <a:pt x="371826" y="369102"/>
                  <a:pt x="490717" y="341729"/>
                </a:cubicBezTo>
                <a:lnTo>
                  <a:pt x="510551" y="339123"/>
                </a:lnTo>
                <a:lnTo>
                  <a:pt x="571848" y="0"/>
                </a:lnTo>
                <a:lnTo>
                  <a:pt x="630972" y="327097"/>
                </a:lnTo>
                <a:lnTo>
                  <a:pt x="732525" y="333248"/>
                </a:lnTo>
                <a:cubicBezTo>
                  <a:pt x="853041" y="352227"/>
                  <a:pt x="969377" y="406158"/>
                  <a:pt x="1065332" y="495611"/>
                </a:cubicBezTo>
                <a:cubicBezTo>
                  <a:pt x="1321213" y="734152"/>
                  <a:pt x="1335269" y="1134961"/>
                  <a:pt x="1096728" y="1390842"/>
                </a:cubicBezTo>
                <a:cubicBezTo>
                  <a:pt x="858186" y="1646722"/>
                  <a:pt x="457377" y="1660779"/>
                  <a:pt x="201497" y="1422237"/>
                </a:cubicBezTo>
                <a:close/>
              </a:path>
            </a:pathLst>
          </a:custGeom>
          <a:solidFill>
            <a:srgbClr val="7474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0" name="文本框 9">
            <a:extLst>
              <a:ext uri="{FF2B5EF4-FFF2-40B4-BE49-F238E27FC236}">
                <a16:creationId xmlns:a16="http://schemas.microsoft.com/office/drawing/2014/main" id="{7CDA93E2-0BF5-41C3-93D2-8E01AD11C984}"/>
              </a:ext>
            </a:extLst>
          </p:cNvPr>
          <p:cNvSpPr txBox="1"/>
          <p:nvPr/>
        </p:nvSpPr>
        <p:spPr>
          <a:xfrm>
            <a:off x="6442348" y="2888111"/>
            <a:ext cx="880560" cy="584775"/>
          </a:xfrm>
          <a:prstGeom prst="rect">
            <a:avLst/>
          </a:prstGeom>
          <a:noFill/>
        </p:spPr>
        <p:txBody>
          <a:bodyPr wrap="square" rtlCol="0">
            <a:spAutoFit/>
          </a:bodyPr>
          <a:lstStyle>
            <a:defPPr>
              <a:defRPr lang="zh-CN"/>
            </a:defPPr>
            <a:lvl1pPr>
              <a:defRPr sz="2000">
                <a:solidFill>
                  <a:schemeClr val="bg1"/>
                </a:solidFill>
                <a:latin typeface="Century Gothic" panose="020B0502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rPr>
              <a:t>02</a:t>
            </a:r>
            <a:endParaRPr kumimoji="0" lang="zh-CN" altLang="en-US" sz="32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endParaRPr>
          </a:p>
        </p:txBody>
      </p:sp>
      <p:sp>
        <p:nvSpPr>
          <p:cNvPr id="11" name="形状">
            <a:extLst>
              <a:ext uri="{FF2B5EF4-FFF2-40B4-BE49-F238E27FC236}">
                <a16:creationId xmlns:a16="http://schemas.microsoft.com/office/drawing/2014/main" id="{D8EF03B6-558B-4031-82C2-667E7878479B}"/>
              </a:ext>
            </a:extLst>
          </p:cNvPr>
          <p:cNvSpPr>
            <a:spLocks noChangeAspect="1"/>
          </p:cNvSpPr>
          <p:nvPr/>
        </p:nvSpPr>
        <p:spPr bwMode="auto">
          <a:xfrm>
            <a:off x="7765421" y="2895019"/>
            <a:ext cx="321014" cy="397185"/>
          </a:xfrm>
          <a:custGeom>
            <a:avLst/>
            <a:gdLst>
              <a:gd name="connsiteX0" fmla="*/ 203312 w 490994"/>
              <a:gd name="connsiteY0" fmla="*/ 568333 h 607497"/>
              <a:gd name="connsiteX1" fmla="*/ 287691 w 490994"/>
              <a:gd name="connsiteY1" fmla="*/ 568333 h 607497"/>
              <a:gd name="connsiteX2" fmla="*/ 307242 w 490994"/>
              <a:gd name="connsiteY2" fmla="*/ 587955 h 607497"/>
              <a:gd name="connsiteX3" fmla="*/ 287691 w 490994"/>
              <a:gd name="connsiteY3" fmla="*/ 607497 h 607497"/>
              <a:gd name="connsiteX4" fmla="*/ 203312 w 490994"/>
              <a:gd name="connsiteY4" fmla="*/ 607497 h 607497"/>
              <a:gd name="connsiteX5" fmla="*/ 183682 w 490994"/>
              <a:gd name="connsiteY5" fmla="*/ 587955 h 607497"/>
              <a:gd name="connsiteX6" fmla="*/ 203312 w 490994"/>
              <a:gd name="connsiteY6" fmla="*/ 568333 h 607497"/>
              <a:gd name="connsiteX7" fmla="*/ 186520 w 490994"/>
              <a:gd name="connsiteY7" fmla="*/ 510187 h 607497"/>
              <a:gd name="connsiteX8" fmla="*/ 304395 w 490994"/>
              <a:gd name="connsiteY8" fmla="*/ 510187 h 607497"/>
              <a:gd name="connsiteX9" fmla="*/ 324107 w 490994"/>
              <a:gd name="connsiteY9" fmla="*/ 529804 h 607497"/>
              <a:gd name="connsiteX10" fmla="*/ 304395 w 490994"/>
              <a:gd name="connsiteY10" fmla="*/ 549421 h 607497"/>
              <a:gd name="connsiteX11" fmla="*/ 186520 w 490994"/>
              <a:gd name="connsiteY11" fmla="*/ 549421 h 607497"/>
              <a:gd name="connsiteX12" fmla="*/ 166887 w 490994"/>
              <a:gd name="connsiteY12" fmla="*/ 529804 h 607497"/>
              <a:gd name="connsiteX13" fmla="*/ 186520 w 490994"/>
              <a:gd name="connsiteY13" fmla="*/ 510187 h 607497"/>
              <a:gd name="connsiteX14" fmla="*/ 62837 w 490994"/>
              <a:gd name="connsiteY14" fmla="*/ 319449 h 607497"/>
              <a:gd name="connsiteX15" fmla="*/ 79611 w 490994"/>
              <a:gd name="connsiteY15" fmla="*/ 330831 h 607497"/>
              <a:gd name="connsiteX16" fmla="*/ 87445 w 490994"/>
              <a:gd name="connsiteY16" fmla="*/ 348457 h 607497"/>
              <a:gd name="connsiteX17" fmla="*/ 79137 w 490994"/>
              <a:gd name="connsiteY17" fmla="*/ 374856 h 607497"/>
              <a:gd name="connsiteX18" fmla="*/ 64498 w 490994"/>
              <a:gd name="connsiteY18" fmla="*/ 383314 h 607497"/>
              <a:gd name="connsiteX19" fmla="*/ 54687 w 490994"/>
              <a:gd name="connsiteY19" fmla="*/ 385922 h 607497"/>
              <a:gd name="connsiteX20" fmla="*/ 37675 w 490994"/>
              <a:gd name="connsiteY20" fmla="*/ 376121 h 607497"/>
              <a:gd name="connsiteX21" fmla="*/ 28021 w 490994"/>
              <a:gd name="connsiteY21" fmla="*/ 359285 h 607497"/>
              <a:gd name="connsiteX22" fmla="*/ 26043 w 490994"/>
              <a:gd name="connsiteY22" fmla="*/ 344426 h 607497"/>
              <a:gd name="connsiteX23" fmla="*/ 35222 w 490994"/>
              <a:gd name="connsiteY23" fmla="*/ 332491 h 607497"/>
              <a:gd name="connsiteX24" fmla="*/ 53500 w 490994"/>
              <a:gd name="connsiteY24" fmla="*/ 321978 h 607497"/>
              <a:gd name="connsiteX25" fmla="*/ 62837 w 490994"/>
              <a:gd name="connsiteY25" fmla="*/ 319449 h 607497"/>
              <a:gd name="connsiteX26" fmla="*/ 427899 w 490994"/>
              <a:gd name="connsiteY26" fmla="*/ 319379 h 607497"/>
              <a:gd name="connsiteX27" fmla="*/ 437320 w 490994"/>
              <a:gd name="connsiteY27" fmla="*/ 321908 h 607497"/>
              <a:gd name="connsiteX28" fmla="*/ 455767 w 490994"/>
              <a:gd name="connsiteY28" fmla="*/ 332498 h 607497"/>
              <a:gd name="connsiteX29" fmla="*/ 464871 w 490994"/>
              <a:gd name="connsiteY29" fmla="*/ 344431 h 607497"/>
              <a:gd name="connsiteX30" fmla="*/ 462971 w 490994"/>
              <a:gd name="connsiteY30" fmla="*/ 359289 h 607497"/>
              <a:gd name="connsiteX31" fmla="*/ 453233 w 490994"/>
              <a:gd name="connsiteY31" fmla="*/ 376122 h 607497"/>
              <a:gd name="connsiteX32" fmla="*/ 436212 w 490994"/>
              <a:gd name="connsiteY32" fmla="*/ 385922 h 607497"/>
              <a:gd name="connsiteX33" fmla="*/ 426395 w 490994"/>
              <a:gd name="connsiteY33" fmla="*/ 383235 h 607497"/>
              <a:gd name="connsiteX34" fmla="*/ 411511 w 490994"/>
              <a:gd name="connsiteY34" fmla="*/ 374700 h 607497"/>
              <a:gd name="connsiteX35" fmla="*/ 403198 w 490994"/>
              <a:gd name="connsiteY35" fmla="*/ 348225 h 607497"/>
              <a:gd name="connsiteX36" fmla="*/ 411115 w 490994"/>
              <a:gd name="connsiteY36" fmla="*/ 330759 h 607497"/>
              <a:gd name="connsiteX37" fmla="*/ 427899 w 490994"/>
              <a:gd name="connsiteY37" fmla="*/ 319379 h 607497"/>
              <a:gd name="connsiteX38" fmla="*/ 19624 w 490994"/>
              <a:gd name="connsiteY38" fmla="*/ 215859 h 607497"/>
              <a:gd name="connsiteX39" fmla="*/ 40990 w 490994"/>
              <a:gd name="connsiteY39" fmla="*/ 215859 h 607497"/>
              <a:gd name="connsiteX40" fmla="*/ 54917 w 490994"/>
              <a:gd name="connsiteY40" fmla="*/ 222024 h 607497"/>
              <a:gd name="connsiteX41" fmla="*/ 59269 w 490994"/>
              <a:gd name="connsiteY41" fmla="*/ 236489 h 607497"/>
              <a:gd name="connsiteX42" fmla="*/ 58636 w 490994"/>
              <a:gd name="connsiteY42" fmla="*/ 245104 h 607497"/>
              <a:gd name="connsiteX43" fmla="*/ 59269 w 490994"/>
              <a:gd name="connsiteY43" fmla="*/ 253719 h 607497"/>
              <a:gd name="connsiteX44" fmla="*/ 54996 w 490994"/>
              <a:gd name="connsiteY44" fmla="*/ 268263 h 607497"/>
              <a:gd name="connsiteX45" fmla="*/ 41069 w 490994"/>
              <a:gd name="connsiteY45" fmla="*/ 274428 h 607497"/>
              <a:gd name="connsiteX46" fmla="*/ 19624 w 490994"/>
              <a:gd name="connsiteY46" fmla="*/ 274428 h 607497"/>
              <a:gd name="connsiteX47" fmla="*/ 0 w 490994"/>
              <a:gd name="connsiteY47" fmla="*/ 254826 h 607497"/>
              <a:gd name="connsiteX48" fmla="*/ 0 w 490994"/>
              <a:gd name="connsiteY48" fmla="*/ 235461 h 607497"/>
              <a:gd name="connsiteX49" fmla="*/ 19624 w 490994"/>
              <a:gd name="connsiteY49" fmla="*/ 215859 h 607497"/>
              <a:gd name="connsiteX50" fmla="*/ 450011 w 490994"/>
              <a:gd name="connsiteY50" fmla="*/ 215789 h 607497"/>
              <a:gd name="connsiteX51" fmla="*/ 471373 w 490994"/>
              <a:gd name="connsiteY51" fmla="*/ 215789 h 607497"/>
              <a:gd name="connsiteX52" fmla="*/ 490994 w 490994"/>
              <a:gd name="connsiteY52" fmla="*/ 235467 h 607497"/>
              <a:gd name="connsiteX53" fmla="*/ 490994 w 490994"/>
              <a:gd name="connsiteY53" fmla="*/ 254830 h 607497"/>
              <a:gd name="connsiteX54" fmla="*/ 471373 w 490994"/>
              <a:gd name="connsiteY54" fmla="*/ 274429 h 607497"/>
              <a:gd name="connsiteX55" fmla="*/ 449931 w 490994"/>
              <a:gd name="connsiteY55" fmla="*/ 274429 h 607497"/>
              <a:gd name="connsiteX56" fmla="*/ 436007 w 490994"/>
              <a:gd name="connsiteY56" fmla="*/ 268265 h 607497"/>
              <a:gd name="connsiteX57" fmla="*/ 431655 w 490994"/>
              <a:gd name="connsiteY57" fmla="*/ 253723 h 607497"/>
              <a:gd name="connsiteX58" fmla="*/ 432367 w 490994"/>
              <a:gd name="connsiteY58" fmla="*/ 245109 h 607497"/>
              <a:gd name="connsiteX59" fmla="*/ 431655 w 490994"/>
              <a:gd name="connsiteY59" fmla="*/ 236495 h 607497"/>
              <a:gd name="connsiteX60" fmla="*/ 436007 w 490994"/>
              <a:gd name="connsiteY60" fmla="*/ 221953 h 607497"/>
              <a:gd name="connsiteX61" fmla="*/ 450011 w 490994"/>
              <a:gd name="connsiteY61" fmla="*/ 215789 h 607497"/>
              <a:gd name="connsiteX62" fmla="*/ 245501 w 490994"/>
              <a:gd name="connsiteY62" fmla="*/ 133735 h 607497"/>
              <a:gd name="connsiteX63" fmla="*/ 137281 w 490994"/>
              <a:gd name="connsiteY63" fmla="*/ 241809 h 607497"/>
              <a:gd name="connsiteX64" fmla="*/ 171639 w 490994"/>
              <a:gd name="connsiteY64" fmla="*/ 338656 h 607497"/>
              <a:gd name="connsiteX65" fmla="*/ 208372 w 490994"/>
              <a:gd name="connsiteY65" fmla="*/ 425858 h 607497"/>
              <a:gd name="connsiteX66" fmla="*/ 211459 w 490994"/>
              <a:gd name="connsiteY66" fmla="*/ 428388 h 607497"/>
              <a:gd name="connsiteX67" fmla="*/ 279305 w 490994"/>
              <a:gd name="connsiteY67" fmla="*/ 428388 h 607497"/>
              <a:gd name="connsiteX68" fmla="*/ 282313 w 490994"/>
              <a:gd name="connsiteY68" fmla="*/ 425858 h 607497"/>
              <a:gd name="connsiteX69" fmla="*/ 319838 w 490994"/>
              <a:gd name="connsiteY69" fmla="*/ 336759 h 607497"/>
              <a:gd name="connsiteX70" fmla="*/ 319918 w 490994"/>
              <a:gd name="connsiteY70" fmla="*/ 336601 h 607497"/>
              <a:gd name="connsiteX71" fmla="*/ 353722 w 490994"/>
              <a:gd name="connsiteY71" fmla="*/ 241809 h 607497"/>
              <a:gd name="connsiteX72" fmla="*/ 245501 w 490994"/>
              <a:gd name="connsiteY72" fmla="*/ 133735 h 607497"/>
              <a:gd name="connsiteX73" fmla="*/ 436205 w 490994"/>
              <a:gd name="connsiteY73" fmla="*/ 104366 h 607497"/>
              <a:gd name="connsiteX74" fmla="*/ 453224 w 490994"/>
              <a:gd name="connsiteY74" fmla="*/ 114168 h 607497"/>
              <a:gd name="connsiteX75" fmla="*/ 462960 w 490994"/>
              <a:gd name="connsiteY75" fmla="*/ 131006 h 607497"/>
              <a:gd name="connsiteX76" fmla="*/ 455757 w 490994"/>
              <a:gd name="connsiteY76" fmla="*/ 157804 h 607497"/>
              <a:gd name="connsiteX77" fmla="*/ 437788 w 490994"/>
              <a:gd name="connsiteY77" fmla="*/ 168159 h 607497"/>
              <a:gd name="connsiteX78" fmla="*/ 428289 w 490994"/>
              <a:gd name="connsiteY78" fmla="*/ 170768 h 607497"/>
              <a:gd name="connsiteX79" fmla="*/ 411349 w 490994"/>
              <a:gd name="connsiteY79" fmla="*/ 160254 h 607497"/>
              <a:gd name="connsiteX80" fmla="*/ 402009 w 490994"/>
              <a:gd name="connsiteY80" fmla="*/ 144365 h 607497"/>
              <a:gd name="connsiteX81" fmla="*/ 399317 w 490994"/>
              <a:gd name="connsiteY81" fmla="*/ 129346 h 607497"/>
              <a:gd name="connsiteX82" fmla="*/ 408262 w 490994"/>
              <a:gd name="connsiteY82" fmla="*/ 117488 h 607497"/>
              <a:gd name="connsiteX83" fmla="*/ 426389 w 490994"/>
              <a:gd name="connsiteY83" fmla="*/ 107054 h 607497"/>
              <a:gd name="connsiteX84" fmla="*/ 436205 w 490994"/>
              <a:gd name="connsiteY84" fmla="*/ 104366 h 607497"/>
              <a:gd name="connsiteX85" fmla="*/ 54676 w 490994"/>
              <a:gd name="connsiteY85" fmla="*/ 104366 h 607497"/>
              <a:gd name="connsiteX86" fmla="*/ 64501 w 490994"/>
              <a:gd name="connsiteY86" fmla="*/ 107054 h 607497"/>
              <a:gd name="connsiteX87" fmla="*/ 82644 w 490994"/>
              <a:gd name="connsiteY87" fmla="*/ 117488 h 607497"/>
              <a:gd name="connsiteX88" fmla="*/ 91596 w 490994"/>
              <a:gd name="connsiteY88" fmla="*/ 129346 h 607497"/>
              <a:gd name="connsiteX89" fmla="*/ 88903 w 490994"/>
              <a:gd name="connsiteY89" fmla="*/ 144365 h 607497"/>
              <a:gd name="connsiteX90" fmla="*/ 79633 w 490994"/>
              <a:gd name="connsiteY90" fmla="*/ 160254 h 607497"/>
              <a:gd name="connsiteX91" fmla="*/ 62678 w 490994"/>
              <a:gd name="connsiteY91" fmla="*/ 170768 h 607497"/>
              <a:gd name="connsiteX92" fmla="*/ 53171 w 490994"/>
              <a:gd name="connsiteY92" fmla="*/ 168159 h 607497"/>
              <a:gd name="connsiteX93" fmla="*/ 35186 w 490994"/>
              <a:gd name="connsiteY93" fmla="*/ 157804 h 607497"/>
              <a:gd name="connsiteX94" fmla="*/ 27977 w 490994"/>
              <a:gd name="connsiteY94" fmla="*/ 131006 h 607497"/>
              <a:gd name="connsiteX95" fmla="*/ 37642 w 490994"/>
              <a:gd name="connsiteY95" fmla="*/ 114168 h 607497"/>
              <a:gd name="connsiteX96" fmla="*/ 54676 w 490994"/>
              <a:gd name="connsiteY96" fmla="*/ 104366 h 607497"/>
              <a:gd name="connsiteX97" fmla="*/ 245501 w 490994"/>
              <a:gd name="connsiteY97" fmla="*/ 75152 h 607497"/>
              <a:gd name="connsiteX98" fmla="*/ 412384 w 490994"/>
              <a:gd name="connsiteY98" fmla="*/ 241809 h 607497"/>
              <a:gd name="connsiteX99" fmla="*/ 372247 w 490994"/>
              <a:gd name="connsiteY99" fmla="*/ 363006 h 607497"/>
              <a:gd name="connsiteX100" fmla="*/ 334168 w 490994"/>
              <a:gd name="connsiteY100" fmla="*/ 468155 h 607497"/>
              <a:gd name="connsiteX101" fmla="*/ 314138 w 490994"/>
              <a:gd name="connsiteY101" fmla="*/ 486971 h 607497"/>
              <a:gd name="connsiteX102" fmla="*/ 176864 w 490994"/>
              <a:gd name="connsiteY102" fmla="*/ 486971 h 607497"/>
              <a:gd name="connsiteX103" fmla="*/ 156755 w 490994"/>
              <a:gd name="connsiteY103" fmla="*/ 468155 h 607497"/>
              <a:gd name="connsiteX104" fmla="*/ 119151 w 490994"/>
              <a:gd name="connsiteY104" fmla="*/ 364825 h 607497"/>
              <a:gd name="connsiteX105" fmla="*/ 78618 w 490994"/>
              <a:gd name="connsiteY105" fmla="*/ 241809 h 607497"/>
              <a:gd name="connsiteX106" fmla="*/ 245501 w 490994"/>
              <a:gd name="connsiteY106" fmla="*/ 75152 h 607497"/>
              <a:gd name="connsiteX107" fmla="*/ 350001 w 490994"/>
              <a:gd name="connsiteY107" fmla="*/ 25404 h 607497"/>
              <a:gd name="connsiteX108" fmla="*/ 359812 w 490994"/>
              <a:gd name="connsiteY108" fmla="*/ 28012 h 607497"/>
              <a:gd name="connsiteX109" fmla="*/ 376587 w 490994"/>
              <a:gd name="connsiteY109" fmla="*/ 37731 h 607497"/>
              <a:gd name="connsiteX110" fmla="*/ 383787 w 490994"/>
              <a:gd name="connsiteY110" fmla="*/ 64519 h 607497"/>
              <a:gd name="connsiteX111" fmla="*/ 373343 w 490994"/>
              <a:gd name="connsiteY111" fmla="*/ 82536 h 607497"/>
              <a:gd name="connsiteX112" fmla="*/ 357043 w 490994"/>
              <a:gd name="connsiteY112" fmla="*/ 92018 h 607497"/>
              <a:gd name="connsiteX113" fmla="*/ 346440 w 490994"/>
              <a:gd name="connsiteY113" fmla="*/ 88857 h 607497"/>
              <a:gd name="connsiteX114" fmla="*/ 330536 w 490994"/>
              <a:gd name="connsiteY114" fmla="*/ 79533 h 607497"/>
              <a:gd name="connsiteX115" fmla="*/ 320803 w 490994"/>
              <a:gd name="connsiteY115" fmla="*/ 67917 h 607497"/>
              <a:gd name="connsiteX116" fmla="*/ 322623 w 490994"/>
              <a:gd name="connsiteY116" fmla="*/ 53219 h 607497"/>
              <a:gd name="connsiteX117" fmla="*/ 332989 w 490994"/>
              <a:gd name="connsiteY117" fmla="*/ 35202 h 607497"/>
              <a:gd name="connsiteX118" fmla="*/ 350001 w 490994"/>
              <a:gd name="connsiteY118" fmla="*/ 25404 h 607497"/>
              <a:gd name="connsiteX119" fmla="*/ 140881 w 490994"/>
              <a:gd name="connsiteY119" fmla="*/ 25404 h 607497"/>
              <a:gd name="connsiteX120" fmla="*/ 157911 w 490994"/>
              <a:gd name="connsiteY120" fmla="*/ 35202 h 607497"/>
              <a:gd name="connsiteX121" fmla="*/ 168367 w 490994"/>
              <a:gd name="connsiteY121" fmla="*/ 53219 h 607497"/>
              <a:gd name="connsiteX122" fmla="*/ 170189 w 490994"/>
              <a:gd name="connsiteY122" fmla="*/ 67917 h 607497"/>
              <a:gd name="connsiteX123" fmla="*/ 160367 w 490994"/>
              <a:gd name="connsiteY123" fmla="*/ 79533 h 607497"/>
              <a:gd name="connsiteX124" fmla="*/ 144446 w 490994"/>
              <a:gd name="connsiteY124" fmla="*/ 88857 h 607497"/>
              <a:gd name="connsiteX125" fmla="*/ 133831 w 490994"/>
              <a:gd name="connsiteY125" fmla="*/ 92018 h 607497"/>
              <a:gd name="connsiteX126" fmla="*/ 117514 w 490994"/>
              <a:gd name="connsiteY126" fmla="*/ 82615 h 607497"/>
              <a:gd name="connsiteX127" fmla="*/ 107058 w 490994"/>
              <a:gd name="connsiteY127" fmla="*/ 64519 h 607497"/>
              <a:gd name="connsiteX128" fmla="*/ 105078 w 490994"/>
              <a:gd name="connsiteY128" fmla="*/ 49584 h 607497"/>
              <a:gd name="connsiteX129" fmla="*/ 114266 w 490994"/>
              <a:gd name="connsiteY129" fmla="*/ 37731 h 607497"/>
              <a:gd name="connsiteX130" fmla="*/ 131059 w 490994"/>
              <a:gd name="connsiteY130" fmla="*/ 28012 h 607497"/>
              <a:gd name="connsiteX131" fmla="*/ 140881 w 490994"/>
              <a:gd name="connsiteY131" fmla="*/ 25404 h 607497"/>
              <a:gd name="connsiteX132" fmla="*/ 235768 w 490994"/>
              <a:gd name="connsiteY132" fmla="*/ 0 h 607497"/>
              <a:gd name="connsiteX133" fmla="*/ 255156 w 490994"/>
              <a:gd name="connsiteY133" fmla="*/ 0 h 607497"/>
              <a:gd name="connsiteX134" fmla="*/ 274782 w 490994"/>
              <a:gd name="connsiteY134" fmla="*/ 19595 h 607497"/>
              <a:gd name="connsiteX135" fmla="*/ 274782 w 490994"/>
              <a:gd name="connsiteY135" fmla="*/ 40927 h 607497"/>
              <a:gd name="connsiteX136" fmla="*/ 256581 w 490994"/>
              <a:gd name="connsiteY136" fmla="*/ 59416 h 607497"/>
              <a:gd name="connsiteX137" fmla="*/ 254127 w 490994"/>
              <a:gd name="connsiteY137" fmla="*/ 59258 h 607497"/>
              <a:gd name="connsiteX138" fmla="*/ 245502 w 490994"/>
              <a:gd name="connsiteY138" fmla="*/ 58547 h 607497"/>
              <a:gd name="connsiteX139" fmla="*/ 236876 w 490994"/>
              <a:gd name="connsiteY139" fmla="*/ 59258 h 607497"/>
              <a:gd name="connsiteX140" fmla="*/ 234422 w 490994"/>
              <a:gd name="connsiteY140" fmla="*/ 59416 h 607497"/>
              <a:gd name="connsiteX141" fmla="*/ 216142 w 490994"/>
              <a:gd name="connsiteY141" fmla="*/ 40927 h 607497"/>
              <a:gd name="connsiteX142" fmla="*/ 216142 w 490994"/>
              <a:gd name="connsiteY142" fmla="*/ 19595 h 607497"/>
              <a:gd name="connsiteX143" fmla="*/ 235768 w 490994"/>
              <a:gd name="connsiteY143" fmla="*/ 0 h 60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490994" h="607497">
                <a:moveTo>
                  <a:pt x="203312" y="568333"/>
                </a:moveTo>
                <a:lnTo>
                  <a:pt x="287691" y="568333"/>
                </a:lnTo>
                <a:cubicBezTo>
                  <a:pt x="298456" y="568333"/>
                  <a:pt x="307242" y="577115"/>
                  <a:pt x="307242" y="587955"/>
                </a:cubicBezTo>
                <a:cubicBezTo>
                  <a:pt x="307242" y="598794"/>
                  <a:pt x="298456" y="607497"/>
                  <a:pt x="287691" y="607497"/>
                </a:cubicBezTo>
                <a:lnTo>
                  <a:pt x="203312" y="607497"/>
                </a:lnTo>
                <a:cubicBezTo>
                  <a:pt x="192468" y="607497"/>
                  <a:pt x="183682" y="598794"/>
                  <a:pt x="183682" y="587955"/>
                </a:cubicBezTo>
                <a:cubicBezTo>
                  <a:pt x="183682" y="577115"/>
                  <a:pt x="192468" y="568333"/>
                  <a:pt x="203312" y="568333"/>
                </a:cubicBezTo>
                <a:close/>
                <a:moveTo>
                  <a:pt x="186520" y="510187"/>
                </a:moveTo>
                <a:lnTo>
                  <a:pt x="304395" y="510187"/>
                </a:lnTo>
                <a:cubicBezTo>
                  <a:pt x="315320" y="510187"/>
                  <a:pt x="324107" y="518967"/>
                  <a:pt x="324107" y="529804"/>
                </a:cubicBezTo>
                <a:cubicBezTo>
                  <a:pt x="324107" y="540641"/>
                  <a:pt x="315320" y="549421"/>
                  <a:pt x="304395" y="549421"/>
                </a:cubicBezTo>
                <a:lnTo>
                  <a:pt x="186520" y="549421"/>
                </a:lnTo>
                <a:cubicBezTo>
                  <a:pt x="175674" y="549421"/>
                  <a:pt x="166887" y="540641"/>
                  <a:pt x="166887" y="529804"/>
                </a:cubicBezTo>
                <a:cubicBezTo>
                  <a:pt x="166887" y="518967"/>
                  <a:pt x="175674" y="510187"/>
                  <a:pt x="186520" y="510187"/>
                </a:cubicBezTo>
                <a:close/>
                <a:moveTo>
                  <a:pt x="62837" y="319449"/>
                </a:moveTo>
                <a:cubicBezTo>
                  <a:pt x="70116" y="319449"/>
                  <a:pt x="76684" y="323954"/>
                  <a:pt x="79611" y="330831"/>
                </a:cubicBezTo>
                <a:cubicBezTo>
                  <a:pt x="82064" y="336601"/>
                  <a:pt x="84676" y="342529"/>
                  <a:pt x="87445" y="348457"/>
                </a:cubicBezTo>
                <a:cubicBezTo>
                  <a:pt x="91876" y="358021"/>
                  <a:pt x="88236" y="369640"/>
                  <a:pt x="79137" y="374856"/>
                </a:cubicBezTo>
                <a:lnTo>
                  <a:pt x="64498" y="383314"/>
                </a:lnTo>
                <a:cubicBezTo>
                  <a:pt x="61571" y="384974"/>
                  <a:pt x="58168" y="385922"/>
                  <a:pt x="54687" y="385922"/>
                </a:cubicBezTo>
                <a:cubicBezTo>
                  <a:pt x="47724" y="385922"/>
                  <a:pt x="41156" y="382128"/>
                  <a:pt x="37675" y="376121"/>
                </a:cubicBezTo>
                <a:lnTo>
                  <a:pt x="28021" y="359285"/>
                </a:lnTo>
                <a:cubicBezTo>
                  <a:pt x="25410" y="354780"/>
                  <a:pt x="24698" y="349484"/>
                  <a:pt x="26043" y="344426"/>
                </a:cubicBezTo>
                <a:cubicBezTo>
                  <a:pt x="27388" y="339367"/>
                  <a:pt x="30632" y="335099"/>
                  <a:pt x="35222" y="332491"/>
                </a:cubicBezTo>
                <a:lnTo>
                  <a:pt x="53500" y="321978"/>
                </a:lnTo>
                <a:cubicBezTo>
                  <a:pt x="56348" y="320319"/>
                  <a:pt x="59593" y="319449"/>
                  <a:pt x="62837" y="319449"/>
                </a:cubicBezTo>
                <a:close/>
                <a:moveTo>
                  <a:pt x="427899" y="319379"/>
                </a:moveTo>
                <a:cubicBezTo>
                  <a:pt x="431145" y="319379"/>
                  <a:pt x="434391" y="320248"/>
                  <a:pt x="437320" y="321908"/>
                </a:cubicBezTo>
                <a:lnTo>
                  <a:pt x="455767" y="332498"/>
                </a:lnTo>
                <a:cubicBezTo>
                  <a:pt x="460279" y="335106"/>
                  <a:pt x="463525" y="339374"/>
                  <a:pt x="464871" y="344431"/>
                </a:cubicBezTo>
                <a:cubicBezTo>
                  <a:pt x="466296" y="349489"/>
                  <a:pt x="465583" y="354784"/>
                  <a:pt x="462971" y="359289"/>
                </a:cubicBezTo>
                <a:lnTo>
                  <a:pt x="453233" y="376122"/>
                </a:lnTo>
                <a:cubicBezTo>
                  <a:pt x="449750" y="382129"/>
                  <a:pt x="443258" y="385922"/>
                  <a:pt x="436212" y="385922"/>
                </a:cubicBezTo>
                <a:cubicBezTo>
                  <a:pt x="432808" y="385922"/>
                  <a:pt x="429403" y="384974"/>
                  <a:pt x="426395" y="383235"/>
                </a:cubicBezTo>
                <a:lnTo>
                  <a:pt x="411511" y="374700"/>
                </a:lnTo>
                <a:cubicBezTo>
                  <a:pt x="402407" y="369405"/>
                  <a:pt x="398765" y="357787"/>
                  <a:pt x="403198" y="348225"/>
                </a:cubicBezTo>
                <a:cubicBezTo>
                  <a:pt x="405969" y="342456"/>
                  <a:pt x="408582" y="336529"/>
                  <a:pt x="411115" y="330759"/>
                </a:cubicBezTo>
                <a:cubicBezTo>
                  <a:pt x="414045" y="323805"/>
                  <a:pt x="420616" y="319379"/>
                  <a:pt x="427899" y="319379"/>
                </a:cubicBezTo>
                <a:close/>
                <a:moveTo>
                  <a:pt x="19624" y="215859"/>
                </a:moveTo>
                <a:lnTo>
                  <a:pt x="40990" y="215859"/>
                </a:lnTo>
                <a:cubicBezTo>
                  <a:pt x="46371" y="215859"/>
                  <a:pt x="51435" y="218072"/>
                  <a:pt x="54917" y="222024"/>
                </a:cubicBezTo>
                <a:cubicBezTo>
                  <a:pt x="58398" y="225897"/>
                  <a:pt x="59981" y="231193"/>
                  <a:pt x="59269" y="236489"/>
                </a:cubicBezTo>
                <a:cubicBezTo>
                  <a:pt x="58952" y="239097"/>
                  <a:pt x="58636" y="242101"/>
                  <a:pt x="58636" y="245104"/>
                </a:cubicBezTo>
                <a:cubicBezTo>
                  <a:pt x="58636" y="248187"/>
                  <a:pt x="58952" y="251348"/>
                  <a:pt x="59269" y="253719"/>
                </a:cubicBezTo>
                <a:cubicBezTo>
                  <a:pt x="59981" y="259094"/>
                  <a:pt x="58398" y="264390"/>
                  <a:pt x="54996" y="268263"/>
                </a:cubicBezTo>
                <a:cubicBezTo>
                  <a:pt x="51514" y="272136"/>
                  <a:pt x="46450" y="274428"/>
                  <a:pt x="41069" y="274428"/>
                </a:cubicBezTo>
                <a:lnTo>
                  <a:pt x="19624" y="274428"/>
                </a:lnTo>
                <a:cubicBezTo>
                  <a:pt x="8783" y="274428"/>
                  <a:pt x="0" y="265576"/>
                  <a:pt x="0" y="254826"/>
                </a:cubicBezTo>
                <a:lnTo>
                  <a:pt x="0" y="235461"/>
                </a:lnTo>
                <a:cubicBezTo>
                  <a:pt x="0" y="224633"/>
                  <a:pt x="8783" y="215859"/>
                  <a:pt x="19624" y="215859"/>
                </a:cubicBezTo>
                <a:close/>
                <a:moveTo>
                  <a:pt x="450011" y="215789"/>
                </a:moveTo>
                <a:lnTo>
                  <a:pt x="471373" y="215789"/>
                </a:lnTo>
                <a:cubicBezTo>
                  <a:pt x="482133" y="215789"/>
                  <a:pt x="490994" y="224640"/>
                  <a:pt x="490994" y="235467"/>
                </a:cubicBezTo>
                <a:lnTo>
                  <a:pt x="490994" y="254830"/>
                </a:lnTo>
                <a:cubicBezTo>
                  <a:pt x="490994" y="265578"/>
                  <a:pt x="482133" y="274429"/>
                  <a:pt x="471373" y="274429"/>
                </a:cubicBezTo>
                <a:lnTo>
                  <a:pt x="449931" y="274429"/>
                </a:lnTo>
                <a:cubicBezTo>
                  <a:pt x="444472" y="274429"/>
                  <a:pt x="439409" y="272137"/>
                  <a:pt x="436007" y="268265"/>
                </a:cubicBezTo>
                <a:cubicBezTo>
                  <a:pt x="432525" y="264313"/>
                  <a:pt x="430943" y="259018"/>
                  <a:pt x="431655" y="253723"/>
                </a:cubicBezTo>
                <a:cubicBezTo>
                  <a:pt x="431972" y="251352"/>
                  <a:pt x="432367" y="248191"/>
                  <a:pt x="432367" y="245109"/>
                </a:cubicBezTo>
                <a:cubicBezTo>
                  <a:pt x="432367" y="242106"/>
                  <a:pt x="431972" y="239024"/>
                  <a:pt x="431655" y="236495"/>
                </a:cubicBezTo>
                <a:cubicBezTo>
                  <a:pt x="431022" y="231200"/>
                  <a:pt x="432604" y="225905"/>
                  <a:pt x="436007" y="221953"/>
                </a:cubicBezTo>
                <a:cubicBezTo>
                  <a:pt x="439488" y="218081"/>
                  <a:pt x="444551" y="215789"/>
                  <a:pt x="450011" y="215789"/>
                </a:cubicBezTo>
                <a:close/>
                <a:moveTo>
                  <a:pt x="245501" y="133735"/>
                </a:moveTo>
                <a:cubicBezTo>
                  <a:pt x="185810" y="133735"/>
                  <a:pt x="137281" y="182198"/>
                  <a:pt x="137281" y="241809"/>
                </a:cubicBezTo>
                <a:cubicBezTo>
                  <a:pt x="137281" y="269717"/>
                  <a:pt x="153905" y="303159"/>
                  <a:pt x="171639" y="338656"/>
                </a:cubicBezTo>
                <a:cubicBezTo>
                  <a:pt x="185572" y="366564"/>
                  <a:pt x="199901" y="395342"/>
                  <a:pt x="208372" y="425858"/>
                </a:cubicBezTo>
                <a:cubicBezTo>
                  <a:pt x="208768" y="427123"/>
                  <a:pt x="210430" y="428388"/>
                  <a:pt x="211459" y="428388"/>
                </a:cubicBezTo>
                <a:lnTo>
                  <a:pt x="279305" y="428388"/>
                </a:lnTo>
                <a:cubicBezTo>
                  <a:pt x="280255" y="428388"/>
                  <a:pt x="281997" y="427123"/>
                  <a:pt x="282313" y="425858"/>
                </a:cubicBezTo>
                <a:cubicBezTo>
                  <a:pt x="290863" y="394314"/>
                  <a:pt x="305588" y="364983"/>
                  <a:pt x="319838" y="336759"/>
                </a:cubicBezTo>
                <a:lnTo>
                  <a:pt x="319918" y="336601"/>
                </a:lnTo>
                <a:cubicBezTo>
                  <a:pt x="337255" y="301973"/>
                  <a:pt x="353722" y="269321"/>
                  <a:pt x="353722" y="241809"/>
                </a:cubicBezTo>
                <a:cubicBezTo>
                  <a:pt x="353722" y="182198"/>
                  <a:pt x="305113" y="133735"/>
                  <a:pt x="245501" y="133735"/>
                </a:cubicBezTo>
                <a:close/>
                <a:moveTo>
                  <a:pt x="436205" y="104366"/>
                </a:moveTo>
                <a:cubicBezTo>
                  <a:pt x="443250" y="104366"/>
                  <a:pt x="449741" y="108160"/>
                  <a:pt x="453224" y="114168"/>
                </a:cubicBezTo>
                <a:lnTo>
                  <a:pt x="462960" y="131006"/>
                </a:lnTo>
                <a:cubicBezTo>
                  <a:pt x="468343" y="140334"/>
                  <a:pt x="465098" y="152428"/>
                  <a:pt x="455757" y="157804"/>
                </a:cubicBezTo>
                <a:lnTo>
                  <a:pt x="437788" y="168159"/>
                </a:lnTo>
                <a:cubicBezTo>
                  <a:pt x="434859" y="169819"/>
                  <a:pt x="431535" y="170768"/>
                  <a:pt x="428289" y="170768"/>
                </a:cubicBezTo>
                <a:cubicBezTo>
                  <a:pt x="421165" y="170768"/>
                  <a:pt x="414674" y="166737"/>
                  <a:pt x="411349" y="160254"/>
                </a:cubicBezTo>
                <a:cubicBezTo>
                  <a:pt x="408579" y="154879"/>
                  <a:pt x="405413" y="149504"/>
                  <a:pt x="402009" y="144365"/>
                </a:cubicBezTo>
                <a:cubicBezTo>
                  <a:pt x="399080" y="139780"/>
                  <a:pt x="398130" y="134484"/>
                  <a:pt x="399317" y="129346"/>
                </a:cubicBezTo>
                <a:cubicBezTo>
                  <a:pt x="400505" y="124366"/>
                  <a:pt x="403671" y="120097"/>
                  <a:pt x="408262" y="117488"/>
                </a:cubicBezTo>
                <a:lnTo>
                  <a:pt x="426389" y="107054"/>
                </a:lnTo>
                <a:cubicBezTo>
                  <a:pt x="429397" y="105315"/>
                  <a:pt x="432801" y="104366"/>
                  <a:pt x="436205" y="104366"/>
                </a:cubicBezTo>
                <a:close/>
                <a:moveTo>
                  <a:pt x="54676" y="104366"/>
                </a:moveTo>
                <a:cubicBezTo>
                  <a:pt x="58162" y="104366"/>
                  <a:pt x="61569" y="105315"/>
                  <a:pt x="64501" y="107054"/>
                </a:cubicBezTo>
                <a:lnTo>
                  <a:pt x="82644" y="117488"/>
                </a:lnTo>
                <a:cubicBezTo>
                  <a:pt x="87239" y="120097"/>
                  <a:pt x="90408" y="124366"/>
                  <a:pt x="91596" y="129346"/>
                </a:cubicBezTo>
                <a:cubicBezTo>
                  <a:pt x="92864" y="134484"/>
                  <a:pt x="91913" y="139780"/>
                  <a:pt x="88903" y="144365"/>
                </a:cubicBezTo>
                <a:cubicBezTo>
                  <a:pt x="85575" y="149504"/>
                  <a:pt x="82406" y="154879"/>
                  <a:pt x="79633" y="160254"/>
                </a:cubicBezTo>
                <a:cubicBezTo>
                  <a:pt x="76305" y="166737"/>
                  <a:pt x="69809" y="170768"/>
                  <a:pt x="62678" y="170768"/>
                </a:cubicBezTo>
                <a:cubicBezTo>
                  <a:pt x="59430" y="170768"/>
                  <a:pt x="56102" y="169819"/>
                  <a:pt x="53171" y="168159"/>
                </a:cubicBezTo>
                <a:lnTo>
                  <a:pt x="35186" y="157804"/>
                </a:lnTo>
                <a:cubicBezTo>
                  <a:pt x="25758" y="152428"/>
                  <a:pt x="22510" y="140334"/>
                  <a:pt x="27977" y="131006"/>
                </a:cubicBezTo>
                <a:lnTo>
                  <a:pt x="37642" y="114168"/>
                </a:lnTo>
                <a:cubicBezTo>
                  <a:pt x="41128" y="108160"/>
                  <a:pt x="47704" y="104366"/>
                  <a:pt x="54676" y="104366"/>
                </a:cubicBezTo>
                <a:close/>
                <a:moveTo>
                  <a:pt x="245501" y="75152"/>
                </a:moveTo>
                <a:cubicBezTo>
                  <a:pt x="337493" y="75152"/>
                  <a:pt x="412384" y="149942"/>
                  <a:pt x="412384" y="241809"/>
                </a:cubicBezTo>
                <a:cubicBezTo>
                  <a:pt x="412384" y="283236"/>
                  <a:pt x="391959" y="323793"/>
                  <a:pt x="372247" y="363006"/>
                </a:cubicBezTo>
                <a:cubicBezTo>
                  <a:pt x="354909" y="397634"/>
                  <a:pt x="336859" y="433448"/>
                  <a:pt x="334168" y="468155"/>
                </a:cubicBezTo>
                <a:cubicBezTo>
                  <a:pt x="333297" y="478749"/>
                  <a:pt x="324509" y="486971"/>
                  <a:pt x="314138" y="486971"/>
                </a:cubicBezTo>
                <a:lnTo>
                  <a:pt x="176864" y="486971"/>
                </a:lnTo>
                <a:cubicBezTo>
                  <a:pt x="166493" y="486971"/>
                  <a:pt x="157705" y="478749"/>
                  <a:pt x="156755" y="468155"/>
                </a:cubicBezTo>
                <a:cubicBezTo>
                  <a:pt x="153985" y="434792"/>
                  <a:pt x="137043" y="400797"/>
                  <a:pt x="119151" y="364825"/>
                </a:cubicBezTo>
                <a:cubicBezTo>
                  <a:pt x="99201" y="324821"/>
                  <a:pt x="78539" y="283473"/>
                  <a:pt x="78618" y="241809"/>
                </a:cubicBezTo>
                <a:cubicBezTo>
                  <a:pt x="78618" y="149942"/>
                  <a:pt x="153430" y="75152"/>
                  <a:pt x="245501" y="75152"/>
                </a:cubicBezTo>
                <a:close/>
                <a:moveTo>
                  <a:pt x="350001" y="25404"/>
                </a:moveTo>
                <a:cubicBezTo>
                  <a:pt x="353482" y="25404"/>
                  <a:pt x="356885" y="26273"/>
                  <a:pt x="359812" y="28012"/>
                </a:cubicBezTo>
                <a:lnTo>
                  <a:pt x="376587" y="37731"/>
                </a:lnTo>
                <a:cubicBezTo>
                  <a:pt x="386003" y="43104"/>
                  <a:pt x="389168" y="55116"/>
                  <a:pt x="383787" y="64519"/>
                </a:cubicBezTo>
                <a:lnTo>
                  <a:pt x="373343" y="82536"/>
                </a:lnTo>
                <a:cubicBezTo>
                  <a:pt x="369940" y="88462"/>
                  <a:pt x="363848" y="92018"/>
                  <a:pt x="357043" y="92018"/>
                </a:cubicBezTo>
                <a:cubicBezTo>
                  <a:pt x="353324" y="92018"/>
                  <a:pt x="349684" y="90912"/>
                  <a:pt x="346440" y="88857"/>
                </a:cubicBezTo>
                <a:cubicBezTo>
                  <a:pt x="341297" y="85459"/>
                  <a:pt x="335916" y="82378"/>
                  <a:pt x="330536" y="79533"/>
                </a:cubicBezTo>
                <a:cubicBezTo>
                  <a:pt x="325788" y="77083"/>
                  <a:pt x="322307" y="72974"/>
                  <a:pt x="320803" y="67917"/>
                </a:cubicBezTo>
                <a:cubicBezTo>
                  <a:pt x="319379" y="62939"/>
                  <a:pt x="320012" y="57723"/>
                  <a:pt x="322623" y="53219"/>
                </a:cubicBezTo>
                <a:lnTo>
                  <a:pt x="332989" y="35202"/>
                </a:lnTo>
                <a:cubicBezTo>
                  <a:pt x="336549" y="29197"/>
                  <a:pt x="343038" y="25404"/>
                  <a:pt x="350001" y="25404"/>
                </a:cubicBezTo>
                <a:close/>
                <a:moveTo>
                  <a:pt x="140881" y="25404"/>
                </a:moveTo>
                <a:cubicBezTo>
                  <a:pt x="147931" y="25404"/>
                  <a:pt x="154426" y="29197"/>
                  <a:pt x="157911" y="35202"/>
                </a:cubicBezTo>
                <a:lnTo>
                  <a:pt x="168367" y="53219"/>
                </a:lnTo>
                <a:cubicBezTo>
                  <a:pt x="170981" y="57723"/>
                  <a:pt x="171615" y="62939"/>
                  <a:pt x="170189" y="67917"/>
                </a:cubicBezTo>
                <a:cubicBezTo>
                  <a:pt x="168684" y="72974"/>
                  <a:pt x="165199" y="77083"/>
                  <a:pt x="160367" y="79533"/>
                </a:cubicBezTo>
                <a:cubicBezTo>
                  <a:pt x="154981" y="82378"/>
                  <a:pt x="149673" y="85459"/>
                  <a:pt x="144446" y="88857"/>
                </a:cubicBezTo>
                <a:cubicBezTo>
                  <a:pt x="141198" y="90912"/>
                  <a:pt x="137554" y="92018"/>
                  <a:pt x="133831" y="92018"/>
                </a:cubicBezTo>
                <a:cubicBezTo>
                  <a:pt x="127019" y="92018"/>
                  <a:pt x="120999" y="88541"/>
                  <a:pt x="117514" y="82615"/>
                </a:cubicBezTo>
                <a:lnTo>
                  <a:pt x="107058" y="64519"/>
                </a:lnTo>
                <a:cubicBezTo>
                  <a:pt x="104444" y="59936"/>
                  <a:pt x="103731" y="54641"/>
                  <a:pt x="105078" y="49584"/>
                </a:cubicBezTo>
                <a:cubicBezTo>
                  <a:pt x="106424" y="44527"/>
                  <a:pt x="109672" y="40339"/>
                  <a:pt x="114266" y="37731"/>
                </a:cubicBezTo>
                <a:lnTo>
                  <a:pt x="131059" y="28012"/>
                </a:lnTo>
                <a:cubicBezTo>
                  <a:pt x="134069" y="26273"/>
                  <a:pt x="137475" y="25404"/>
                  <a:pt x="140881" y="25404"/>
                </a:cubicBezTo>
                <a:close/>
                <a:moveTo>
                  <a:pt x="235768" y="0"/>
                </a:moveTo>
                <a:lnTo>
                  <a:pt x="255156" y="0"/>
                </a:lnTo>
                <a:cubicBezTo>
                  <a:pt x="265998" y="0"/>
                  <a:pt x="274782" y="8770"/>
                  <a:pt x="274782" y="19595"/>
                </a:cubicBezTo>
                <a:lnTo>
                  <a:pt x="274782" y="40927"/>
                </a:lnTo>
                <a:cubicBezTo>
                  <a:pt x="274782" y="51278"/>
                  <a:pt x="266789" y="59416"/>
                  <a:pt x="256581" y="59416"/>
                </a:cubicBezTo>
                <a:cubicBezTo>
                  <a:pt x="255710" y="59416"/>
                  <a:pt x="254919" y="59337"/>
                  <a:pt x="254127" y="59258"/>
                </a:cubicBezTo>
                <a:cubicBezTo>
                  <a:pt x="251516" y="58863"/>
                  <a:pt x="248509" y="58547"/>
                  <a:pt x="245502" y="58547"/>
                </a:cubicBezTo>
                <a:cubicBezTo>
                  <a:pt x="242415" y="58547"/>
                  <a:pt x="239408" y="58863"/>
                  <a:pt x="236876" y="59258"/>
                </a:cubicBezTo>
                <a:cubicBezTo>
                  <a:pt x="236005" y="59337"/>
                  <a:pt x="235214" y="59416"/>
                  <a:pt x="234422" y="59416"/>
                </a:cubicBezTo>
                <a:cubicBezTo>
                  <a:pt x="224135" y="59416"/>
                  <a:pt x="216142" y="51278"/>
                  <a:pt x="216142" y="40927"/>
                </a:cubicBezTo>
                <a:lnTo>
                  <a:pt x="216142" y="19595"/>
                </a:lnTo>
                <a:cubicBezTo>
                  <a:pt x="216142" y="8770"/>
                  <a:pt x="224926" y="0"/>
                  <a:pt x="235768" y="0"/>
                </a:cubicBezTo>
                <a:close/>
              </a:path>
            </a:pathLst>
          </a:custGeom>
          <a:solidFill>
            <a:sysClr val="windowText" lastClr="000000">
              <a:lumMod val="75000"/>
              <a:lumOff val="25000"/>
            </a:sys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3" name="文本框 12">
            <a:extLst>
              <a:ext uri="{FF2B5EF4-FFF2-40B4-BE49-F238E27FC236}">
                <a16:creationId xmlns:a16="http://schemas.microsoft.com/office/drawing/2014/main" id="{F4368C4A-FA53-4CD6-8C94-A8E0DA40F72F}"/>
              </a:ext>
            </a:extLst>
          </p:cNvPr>
          <p:cNvSpPr txBox="1"/>
          <p:nvPr/>
        </p:nvSpPr>
        <p:spPr>
          <a:xfrm>
            <a:off x="8284943" y="2993991"/>
            <a:ext cx="3273412" cy="549061"/>
          </a:xfrm>
          <a:prstGeom prst="rect">
            <a:avLst/>
          </a:prstGeom>
          <a:noFill/>
        </p:spPr>
        <p:txBody>
          <a:bodyPr wrap="square" rtlCol="0">
            <a:spAutoFit/>
          </a:bodyPr>
          <a:lstStyle/>
          <a:p>
            <a:pPr marL="0" marR="0" lvl="0" indent="0" defTabSz="4572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kumimoji="0" lang="en-US" altLang="zh-CN" sz="1200" b="0" i="0" u="none" strike="noStrike" kern="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rPr>
              <a:t>.</a:t>
            </a:r>
            <a:endParaRPr kumimoji="0" lang="zh-CN" altLang="zh-CN" sz="1200" b="0" i="0" u="none" strike="noStrike" kern="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endParaRPr>
          </a:p>
        </p:txBody>
      </p:sp>
      <p:sp>
        <p:nvSpPr>
          <p:cNvPr id="14" name="文本框 13">
            <a:extLst>
              <a:ext uri="{FF2B5EF4-FFF2-40B4-BE49-F238E27FC236}">
                <a16:creationId xmlns:a16="http://schemas.microsoft.com/office/drawing/2014/main" id="{77DC44B1-F401-4239-8DA9-D451B0886481}"/>
              </a:ext>
            </a:extLst>
          </p:cNvPr>
          <p:cNvSpPr txBox="1"/>
          <p:nvPr/>
        </p:nvSpPr>
        <p:spPr>
          <a:xfrm>
            <a:off x="8271028" y="2644170"/>
            <a:ext cx="2245150" cy="400110"/>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1" lang="zh-CN" altLang="en-US" sz="2000" b="0" i="0" u="none" strike="noStrike" kern="0" cap="none" spc="0" normalizeH="0" baseline="0" noProof="0">
                <a:ln>
                  <a:noFill/>
                </a:ln>
                <a:solidFill>
                  <a:srgbClr val="747474"/>
                </a:solidFill>
                <a:effectLst/>
                <a:uLnTx/>
                <a:uFillTx/>
                <a:latin typeface="思源黑体 CN Bold" panose="020B0800000000000000" pitchFamily="34" charset="-122"/>
                <a:ea typeface="思源黑体 CN Bold" panose="020B0800000000000000" pitchFamily="34" charset="-122"/>
              </a:rPr>
              <a:t>标题文字添加</a:t>
            </a:r>
            <a:endParaRPr kumimoji="1" lang="zh-CN" altLang="en-US" sz="2000" b="0" i="0" u="none" strike="noStrike" kern="0" cap="none" spc="0" normalizeH="0" baseline="0" noProof="0" dirty="0">
              <a:ln>
                <a:noFill/>
              </a:ln>
              <a:solidFill>
                <a:srgbClr val="747474"/>
              </a:solidFill>
              <a:effectLst/>
              <a:uLnTx/>
              <a:uFillTx/>
              <a:latin typeface="思源黑体 CN Bold" panose="020B0800000000000000" pitchFamily="34" charset="-122"/>
              <a:ea typeface="思源黑体 CN Bold" panose="020B0800000000000000" pitchFamily="34" charset="-122"/>
            </a:endParaRPr>
          </a:p>
        </p:txBody>
      </p:sp>
      <p:sp>
        <p:nvSpPr>
          <p:cNvPr id="21" name="任意多边形: 形状 20">
            <a:extLst>
              <a:ext uri="{FF2B5EF4-FFF2-40B4-BE49-F238E27FC236}">
                <a16:creationId xmlns:a16="http://schemas.microsoft.com/office/drawing/2014/main" id="{AE07EB33-315E-4C73-8E7E-80D584DD7ED2}"/>
              </a:ext>
            </a:extLst>
          </p:cNvPr>
          <p:cNvSpPr/>
          <p:nvPr/>
        </p:nvSpPr>
        <p:spPr>
          <a:xfrm rot="13379489" flipH="1">
            <a:off x="6266528" y="5129280"/>
            <a:ext cx="1050333" cy="1320215"/>
          </a:xfrm>
          <a:custGeom>
            <a:avLst/>
            <a:gdLst>
              <a:gd name="connsiteX0" fmla="*/ 201497 w 1266829"/>
              <a:gd name="connsiteY0" fmla="*/ 1422237 h 1592339"/>
              <a:gd name="connsiteX1" fmla="*/ 170101 w 1266829"/>
              <a:gd name="connsiteY1" fmla="*/ 527006 h 1592339"/>
              <a:gd name="connsiteX2" fmla="*/ 490717 w 1266829"/>
              <a:gd name="connsiteY2" fmla="*/ 341729 h 1592339"/>
              <a:gd name="connsiteX3" fmla="*/ 510551 w 1266829"/>
              <a:gd name="connsiteY3" fmla="*/ 339123 h 1592339"/>
              <a:gd name="connsiteX4" fmla="*/ 571848 w 1266829"/>
              <a:gd name="connsiteY4" fmla="*/ 0 h 1592339"/>
              <a:gd name="connsiteX5" fmla="*/ 630972 w 1266829"/>
              <a:gd name="connsiteY5" fmla="*/ 327097 h 1592339"/>
              <a:gd name="connsiteX6" fmla="*/ 732525 w 1266829"/>
              <a:gd name="connsiteY6" fmla="*/ 333248 h 1592339"/>
              <a:gd name="connsiteX7" fmla="*/ 1065332 w 1266829"/>
              <a:gd name="connsiteY7" fmla="*/ 495611 h 1592339"/>
              <a:gd name="connsiteX8" fmla="*/ 1096728 w 1266829"/>
              <a:gd name="connsiteY8" fmla="*/ 1390842 h 1592339"/>
              <a:gd name="connsiteX9" fmla="*/ 201497 w 1266829"/>
              <a:gd name="connsiteY9" fmla="*/ 1422237 h 1592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66829" h="1592339">
                <a:moveTo>
                  <a:pt x="201497" y="1422237"/>
                </a:moveTo>
                <a:cubicBezTo>
                  <a:pt x="-54384" y="1183696"/>
                  <a:pt x="-68440" y="782887"/>
                  <a:pt x="170101" y="527006"/>
                </a:cubicBezTo>
                <a:cubicBezTo>
                  <a:pt x="259554" y="431051"/>
                  <a:pt x="371826" y="369102"/>
                  <a:pt x="490717" y="341729"/>
                </a:cubicBezTo>
                <a:lnTo>
                  <a:pt x="510551" y="339123"/>
                </a:lnTo>
                <a:lnTo>
                  <a:pt x="571848" y="0"/>
                </a:lnTo>
                <a:lnTo>
                  <a:pt x="630972" y="327097"/>
                </a:lnTo>
                <a:lnTo>
                  <a:pt x="732525" y="333248"/>
                </a:lnTo>
                <a:cubicBezTo>
                  <a:pt x="853041" y="352227"/>
                  <a:pt x="969377" y="406158"/>
                  <a:pt x="1065332" y="495611"/>
                </a:cubicBezTo>
                <a:cubicBezTo>
                  <a:pt x="1321213" y="734152"/>
                  <a:pt x="1335269" y="1134961"/>
                  <a:pt x="1096728" y="1390842"/>
                </a:cubicBezTo>
                <a:cubicBezTo>
                  <a:pt x="858186" y="1646722"/>
                  <a:pt x="457377" y="1660779"/>
                  <a:pt x="201497" y="1422237"/>
                </a:cubicBezTo>
                <a:close/>
              </a:path>
            </a:pathLst>
          </a:custGeom>
          <a:gradFill>
            <a:gsLst>
              <a:gs pos="0">
                <a:srgbClr val="00B0F0"/>
              </a:gs>
              <a:gs pos="100000">
                <a:srgbClr val="1C46F2"/>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2" name="文本框 21">
            <a:extLst>
              <a:ext uri="{FF2B5EF4-FFF2-40B4-BE49-F238E27FC236}">
                <a16:creationId xmlns:a16="http://schemas.microsoft.com/office/drawing/2014/main" id="{26D33672-1030-4413-993B-1923B5FC4CAF}"/>
              </a:ext>
            </a:extLst>
          </p:cNvPr>
          <p:cNvSpPr txBox="1"/>
          <p:nvPr/>
        </p:nvSpPr>
        <p:spPr>
          <a:xfrm>
            <a:off x="6535826" y="5416247"/>
            <a:ext cx="693604" cy="584775"/>
          </a:xfrm>
          <a:prstGeom prst="rect">
            <a:avLst/>
          </a:prstGeom>
          <a:noFill/>
        </p:spPr>
        <p:txBody>
          <a:bodyPr wrap="square" rtlCol="0">
            <a:spAutoFit/>
          </a:bodyPr>
          <a:lstStyle>
            <a:defPPr>
              <a:defRPr lang="zh-CN"/>
            </a:defPPr>
            <a:lvl1pPr>
              <a:defRPr sz="2000">
                <a:solidFill>
                  <a:schemeClr val="bg1"/>
                </a:solidFill>
                <a:latin typeface="Century Gothic" panose="020B0502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rPr>
              <a:t>04</a:t>
            </a:r>
            <a:endParaRPr kumimoji="0" lang="zh-CN" altLang="en-US" sz="32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endParaRPr>
          </a:p>
        </p:txBody>
      </p:sp>
      <p:sp>
        <p:nvSpPr>
          <p:cNvPr id="17" name="形状">
            <a:extLst>
              <a:ext uri="{FF2B5EF4-FFF2-40B4-BE49-F238E27FC236}">
                <a16:creationId xmlns:a16="http://schemas.microsoft.com/office/drawing/2014/main" id="{09793435-4B4B-49BA-A940-3449387A3946}"/>
              </a:ext>
            </a:extLst>
          </p:cNvPr>
          <p:cNvSpPr>
            <a:spLocks noChangeAspect="1"/>
          </p:cNvSpPr>
          <p:nvPr/>
        </p:nvSpPr>
        <p:spPr bwMode="auto">
          <a:xfrm>
            <a:off x="7732381" y="5510043"/>
            <a:ext cx="354054" cy="397184"/>
          </a:xfrm>
          <a:custGeom>
            <a:avLst/>
            <a:gdLst>
              <a:gd name="connsiteX0" fmla="*/ 16193 w 538132"/>
              <a:gd name="connsiteY0" fmla="*/ 302232 h 603687"/>
              <a:gd name="connsiteX1" fmla="*/ 132346 w 538132"/>
              <a:gd name="connsiteY1" fmla="*/ 302232 h 603687"/>
              <a:gd name="connsiteX2" fmla="*/ 148540 w 538132"/>
              <a:gd name="connsiteY2" fmla="*/ 318399 h 603687"/>
              <a:gd name="connsiteX3" fmla="*/ 148540 w 538132"/>
              <a:gd name="connsiteY3" fmla="*/ 587520 h 603687"/>
              <a:gd name="connsiteX4" fmla="*/ 132346 w 538132"/>
              <a:gd name="connsiteY4" fmla="*/ 603687 h 603687"/>
              <a:gd name="connsiteX5" fmla="*/ 16193 w 538132"/>
              <a:gd name="connsiteY5" fmla="*/ 603687 h 603687"/>
              <a:gd name="connsiteX6" fmla="*/ 0 w 538132"/>
              <a:gd name="connsiteY6" fmla="*/ 587520 h 603687"/>
              <a:gd name="connsiteX7" fmla="*/ 0 w 538132"/>
              <a:gd name="connsiteY7" fmla="*/ 318399 h 603687"/>
              <a:gd name="connsiteX8" fmla="*/ 16193 w 538132"/>
              <a:gd name="connsiteY8" fmla="*/ 302232 h 603687"/>
              <a:gd name="connsiteX9" fmla="*/ 405786 w 538132"/>
              <a:gd name="connsiteY9" fmla="*/ 186857 h 603687"/>
              <a:gd name="connsiteX10" fmla="*/ 521939 w 538132"/>
              <a:gd name="connsiteY10" fmla="*/ 186857 h 603687"/>
              <a:gd name="connsiteX11" fmla="*/ 538132 w 538132"/>
              <a:gd name="connsiteY11" fmla="*/ 203025 h 603687"/>
              <a:gd name="connsiteX12" fmla="*/ 538132 w 538132"/>
              <a:gd name="connsiteY12" fmla="*/ 587520 h 603687"/>
              <a:gd name="connsiteX13" fmla="*/ 521939 w 538132"/>
              <a:gd name="connsiteY13" fmla="*/ 603687 h 603687"/>
              <a:gd name="connsiteX14" fmla="*/ 405786 w 538132"/>
              <a:gd name="connsiteY14" fmla="*/ 603687 h 603687"/>
              <a:gd name="connsiteX15" fmla="*/ 389592 w 538132"/>
              <a:gd name="connsiteY15" fmla="*/ 587520 h 603687"/>
              <a:gd name="connsiteX16" fmla="*/ 389592 w 538132"/>
              <a:gd name="connsiteY16" fmla="*/ 203025 h 603687"/>
              <a:gd name="connsiteX17" fmla="*/ 405786 w 538132"/>
              <a:gd name="connsiteY17" fmla="*/ 186857 h 603687"/>
              <a:gd name="connsiteX18" fmla="*/ 211024 w 538132"/>
              <a:gd name="connsiteY18" fmla="*/ 0 h 603687"/>
              <a:gd name="connsiteX19" fmla="*/ 327177 w 538132"/>
              <a:gd name="connsiteY19" fmla="*/ 0 h 603687"/>
              <a:gd name="connsiteX20" fmla="*/ 343371 w 538132"/>
              <a:gd name="connsiteY20" fmla="*/ 16168 h 603687"/>
              <a:gd name="connsiteX21" fmla="*/ 343371 w 538132"/>
              <a:gd name="connsiteY21" fmla="*/ 587519 h 603687"/>
              <a:gd name="connsiteX22" fmla="*/ 327177 w 538132"/>
              <a:gd name="connsiteY22" fmla="*/ 603687 h 603687"/>
              <a:gd name="connsiteX23" fmla="*/ 211024 w 538132"/>
              <a:gd name="connsiteY23" fmla="*/ 603687 h 603687"/>
              <a:gd name="connsiteX24" fmla="*/ 194831 w 538132"/>
              <a:gd name="connsiteY24" fmla="*/ 587519 h 603687"/>
              <a:gd name="connsiteX25" fmla="*/ 194831 w 538132"/>
              <a:gd name="connsiteY25" fmla="*/ 16168 h 603687"/>
              <a:gd name="connsiteX26" fmla="*/ 211024 w 538132"/>
              <a:gd name="connsiteY26" fmla="*/ 0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8132" h="603687">
                <a:moveTo>
                  <a:pt x="16193" y="302232"/>
                </a:moveTo>
                <a:lnTo>
                  <a:pt x="132346" y="302232"/>
                </a:lnTo>
                <a:cubicBezTo>
                  <a:pt x="141235" y="302232"/>
                  <a:pt x="148540" y="309525"/>
                  <a:pt x="148540" y="318399"/>
                </a:cubicBezTo>
                <a:lnTo>
                  <a:pt x="148540" y="587520"/>
                </a:lnTo>
                <a:cubicBezTo>
                  <a:pt x="148540" y="596394"/>
                  <a:pt x="141235" y="603687"/>
                  <a:pt x="132346" y="603687"/>
                </a:cubicBezTo>
                <a:lnTo>
                  <a:pt x="16193" y="603687"/>
                </a:lnTo>
                <a:cubicBezTo>
                  <a:pt x="7305" y="603687"/>
                  <a:pt x="0" y="596394"/>
                  <a:pt x="0" y="587520"/>
                </a:cubicBezTo>
                <a:lnTo>
                  <a:pt x="0" y="318399"/>
                </a:lnTo>
                <a:cubicBezTo>
                  <a:pt x="0" y="309525"/>
                  <a:pt x="7305" y="302232"/>
                  <a:pt x="16193" y="302232"/>
                </a:cubicBezTo>
                <a:close/>
                <a:moveTo>
                  <a:pt x="405786" y="186857"/>
                </a:moveTo>
                <a:lnTo>
                  <a:pt x="521939" y="186857"/>
                </a:lnTo>
                <a:cubicBezTo>
                  <a:pt x="530827" y="186857"/>
                  <a:pt x="538132" y="194029"/>
                  <a:pt x="538132" y="203025"/>
                </a:cubicBezTo>
                <a:lnTo>
                  <a:pt x="538132" y="587520"/>
                </a:lnTo>
                <a:cubicBezTo>
                  <a:pt x="538132" y="596393"/>
                  <a:pt x="530827" y="603687"/>
                  <a:pt x="521939" y="603687"/>
                </a:cubicBezTo>
                <a:lnTo>
                  <a:pt x="405786" y="603687"/>
                </a:lnTo>
                <a:cubicBezTo>
                  <a:pt x="396897" y="603687"/>
                  <a:pt x="389592" y="596393"/>
                  <a:pt x="389592" y="587520"/>
                </a:cubicBezTo>
                <a:lnTo>
                  <a:pt x="389592" y="203025"/>
                </a:lnTo>
                <a:cubicBezTo>
                  <a:pt x="389592" y="194029"/>
                  <a:pt x="396897" y="186857"/>
                  <a:pt x="405786" y="186857"/>
                </a:cubicBezTo>
                <a:close/>
                <a:moveTo>
                  <a:pt x="211024" y="0"/>
                </a:moveTo>
                <a:lnTo>
                  <a:pt x="327177" y="0"/>
                </a:lnTo>
                <a:cubicBezTo>
                  <a:pt x="336066" y="0"/>
                  <a:pt x="343371" y="7294"/>
                  <a:pt x="343371" y="16168"/>
                </a:cubicBezTo>
                <a:lnTo>
                  <a:pt x="343371" y="587519"/>
                </a:lnTo>
                <a:cubicBezTo>
                  <a:pt x="343371" y="596393"/>
                  <a:pt x="336066" y="603687"/>
                  <a:pt x="327177" y="603687"/>
                </a:cubicBezTo>
                <a:lnTo>
                  <a:pt x="211024" y="603687"/>
                </a:lnTo>
                <a:cubicBezTo>
                  <a:pt x="202136" y="603687"/>
                  <a:pt x="194831" y="596393"/>
                  <a:pt x="194831" y="587519"/>
                </a:cubicBezTo>
                <a:lnTo>
                  <a:pt x="194831" y="16168"/>
                </a:lnTo>
                <a:cubicBezTo>
                  <a:pt x="194831" y="7294"/>
                  <a:pt x="202136" y="0"/>
                  <a:pt x="211024" y="0"/>
                </a:cubicBezTo>
                <a:close/>
              </a:path>
            </a:pathLst>
          </a:custGeom>
          <a:gradFill>
            <a:gsLst>
              <a:gs pos="0">
                <a:srgbClr val="00B0F0"/>
              </a:gs>
              <a:gs pos="100000">
                <a:srgbClr val="1C46F2"/>
              </a:gs>
            </a:gsLst>
            <a:lin ang="2700000" scaled="1"/>
          </a:gra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9" name="文本框 18">
            <a:extLst>
              <a:ext uri="{FF2B5EF4-FFF2-40B4-BE49-F238E27FC236}">
                <a16:creationId xmlns:a16="http://schemas.microsoft.com/office/drawing/2014/main" id="{C385E345-C10F-4E99-BA9E-60A3F0191EE0}"/>
              </a:ext>
            </a:extLst>
          </p:cNvPr>
          <p:cNvSpPr txBox="1"/>
          <p:nvPr/>
        </p:nvSpPr>
        <p:spPr>
          <a:xfrm>
            <a:off x="8284943" y="5609015"/>
            <a:ext cx="3273412" cy="549061"/>
          </a:xfrm>
          <a:prstGeom prst="rect">
            <a:avLst/>
          </a:prstGeom>
          <a:noFill/>
        </p:spPr>
        <p:txBody>
          <a:bodyPr wrap="square" rtlCol="0">
            <a:spAutoFit/>
          </a:bodyPr>
          <a:lstStyle/>
          <a:p>
            <a:pPr marL="0" marR="0" lvl="0" indent="0" defTabSz="4572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kumimoji="0" lang="en-US" altLang="zh-CN" sz="1200" b="0" i="0" u="none" strike="noStrike" kern="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rPr>
              <a:t>.</a:t>
            </a:r>
            <a:endParaRPr kumimoji="0" lang="zh-CN" altLang="zh-CN" sz="1200" b="0" i="0" u="none" strike="noStrike" kern="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endParaRPr>
          </a:p>
        </p:txBody>
      </p:sp>
      <p:sp>
        <p:nvSpPr>
          <p:cNvPr id="20" name="文本框 19">
            <a:extLst>
              <a:ext uri="{FF2B5EF4-FFF2-40B4-BE49-F238E27FC236}">
                <a16:creationId xmlns:a16="http://schemas.microsoft.com/office/drawing/2014/main" id="{8A467A00-632F-45EA-9232-2C1737974AD6}"/>
              </a:ext>
            </a:extLst>
          </p:cNvPr>
          <p:cNvSpPr txBox="1"/>
          <p:nvPr/>
        </p:nvSpPr>
        <p:spPr>
          <a:xfrm>
            <a:off x="8271028" y="5259194"/>
            <a:ext cx="2245150" cy="400110"/>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1" lang="zh-CN" altLang="en-US" sz="2000" b="0" i="0" u="none" strike="noStrike" kern="0" cap="none" spc="0" normalizeH="0" baseline="0" noProof="0" dirty="0">
                <a:ln>
                  <a:noFill/>
                </a:ln>
                <a:gradFill>
                  <a:gsLst>
                    <a:gs pos="0">
                      <a:srgbClr val="00B0F0"/>
                    </a:gs>
                    <a:gs pos="100000">
                      <a:srgbClr val="1C46F2"/>
                    </a:gs>
                  </a:gsLst>
                  <a:lin ang="2700000" scaled="1"/>
                </a:gradFill>
                <a:effectLst/>
                <a:uLnTx/>
                <a:uFillTx/>
                <a:latin typeface="思源黑体 CN Bold" panose="020B0800000000000000" pitchFamily="34" charset="-122"/>
                <a:ea typeface="思源黑体 CN Bold" panose="020B0800000000000000" pitchFamily="34" charset="-122"/>
              </a:rPr>
              <a:t>标题文字添加</a:t>
            </a:r>
          </a:p>
        </p:txBody>
      </p:sp>
      <p:sp>
        <p:nvSpPr>
          <p:cNvPr id="24" name="任意多边形: 形状 23">
            <a:extLst>
              <a:ext uri="{FF2B5EF4-FFF2-40B4-BE49-F238E27FC236}">
                <a16:creationId xmlns:a16="http://schemas.microsoft.com/office/drawing/2014/main" id="{70B8072B-7783-4B60-9B79-A247B432E0DB}"/>
              </a:ext>
            </a:extLst>
          </p:cNvPr>
          <p:cNvSpPr/>
          <p:nvPr/>
        </p:nvSpPr>
        <p:spPr>
          <a:xfrm rot="8220511">
            <a:off x="4747810" y="1492938"/>
            <a:ext cx="1050333" cy="1320215"/>
          </a:xfrm>
          <a:custGeom>
            <a:avLst/>
            <a:gdLst>
              <a:gd name="connsiteX0" fmla="*/ 201497 w 1266829"/>
              <a:gd name="connsiteY0" fmla="*/ 1422237 h 1592339"/>
              <a:gd name="connsiteX1" fmla="*/ 170101 w 1266829"/>
              <a:gd name="connsiteY1" fmla="*/ 527006 h 1592339"/>
              <a:gd name="connsiteX2" fmla="*/ 490717 w 1266829"/>
              <a:gd name="connsiteY2" fmla="*/ 341729 h 1592339"/>
              <a:gd name="connsiteX3" fmla="*/ 510551 w 1266829"/>
              <a:gd name="connsiteY3" fmla="*/ 339123 h 1592339"/>
              <a:gd name="connsiteX4" fmla="*/ 571848 w 1266829"/>
              <a:gd name="connsiteY4" fmla="*/ 0 h 1592339"/>
              <a:gd name="connsiteX5" fmla="*/ 630972 w 1266829"/>
              <a:gd name="connsiteY5" fmla="*/ 327097 h 1592339"/>
              <a:gd name="connsiteX6" fmla="*/ 732525 w 1266829"/>
              <a:gd name="connsiteY6" fmla="*/ 333248 h 1592339"/>
              <a:gd name="connsiteX7" fmla="*/ 1065332 w 1266829"/>
              <a:gd name="connsiteY7" fmla="*/ 495611 h 1592339"/>
              <a:gd name="connsiteX8" fmla="*/ 1096728 w 1266829"/>
              <a:gd name="connsiteY8" fmla="*/ 1390842 h 1592339"/>
              <a:gd name="connsiteX9" fmla="*/ 201497 w 1266829"/>
              <a:gd name="connsiteY9" fmla="*/ 1422237 h 1592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66829" h="1592339">
                <a:moveTo>
                  <a:pt x="201497" y="1422237"/>
                </a:moveTo>
                <a:cubicBezTo>
                  <a:pt x="-54384" y="1183696"/>
                  <a:pt x="-68440" y="782887"/>
                  <a:pt x="170101" y="527006"/>
                </a:cubicBezTo>
                <a:cubicBezTo>
                  <a:pt x="259554" y="431051"/>
                  <a:pt x="371826" y="369102"/>
                  <a:pt x="490717" y="341729"/>
                </a:cubicBezTo>
                <a:lnTo>
                  <a:pt x="510551" y="339123"/>
                </a:lnTo>
                <a:lnTo>
                  <a:pt x="571848" y="0"/>
                </a:lnTo>
                <a:lnTo>
                  <a:pt x="630972" y="327097"/>
                </a:lnTo>
                <a:lnTo>
                  <a:pt x="732525" y="333248"/>
                </a:lnTo>
                <a:cubicBezTo>
                  <a:pt x="853041" y="352227"/>
                  <a:pt x="969377" y="406158"/>
                  <a:pt x="1065332" y="495611"/>
                </a:cubicBezTo>
                <a:cubicBezTo>
                  <a:pt x="1321213" y="734152"/>
                  <a:pt x="1335269" y="1134961"/>
                  <a:pt x="1096728" y="1390842"/>
                </a:cubicBezTo>
                <a:cubicBezTo>
                  <a:pt x="858186" y="1646722"/>
                  <a:pt x="457377" y="1660779"/>
                  <a:pt x="201497" y="1422237"/>
                </a:cubicBezTo>
                <a:close/>
              </a:path>
            </a:pathLst>
          </a:custGeom>
          <a:gradFill>
            <a:gsLst>
              <a:gs pos="0">
                <a:srgbClr val="00B0F0"/>
              </a:gs>
              <a:gs pos="100000">
                <a:srgbClr val="1C46F2"/>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5" name="文本框 24">
            <a:extLst>
              <a:ext uri="{FF2B5EF4-FFF2-40B4-BE49-F238E27FC236}">
                <a16:creationId xmlns:a16="http://schemas.microsoft.com/office/drawing/2014/main" id="{C42D82B6-0EA3-418A-BEAD-F92EC9F7E4D4}"/>
              </a:ext>
            </a:extLst>
          </p:cNvPr>
          <p:cNvSpPr txBox="1"/>
          <p:nvPr/>
        </p:nvSpPr>
        <p:spPr>
          <a:xfrm>
            <a:off x="4802377" y="1773097"/>
            <a:ext cx="769748" cy="584775"/>
          </a:xfrm>
          <a:prstGeom prst="rect">
            <a:avLst/>
          </a:prstGeom>
          <a:noFill/>
        </p:spPr>
        <p:txBody>
          <a:bodyPr wrap="square" rtlCol="0">
            <a:spAutoFit/>
          </a:bodyPr>
          <a:lstStyle>
            <a:defPPr>
              <a:defRPr lang="zh-CN"/>
            </a:defPPr>
            <a:lvl1pPr>
              <a:defRPr sz="2000">
                <a:solidFill>
                  <a:schemeClr val="bg1"/>
                </a:solidFill>
                <a:latin typeface="Century Gothic" panose="020B0502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rPr>
              <a:t>01</a:t>
            </a:r>
            <a:endParaRPr kumimoji="0" lang="zh-CN" altLang="en-US" sz="32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endParaRPr>
          </a:p>
        </p:txBody>
      </p:sp>
      <p:sp>
        <p:nvSpPr>
          <p:cNvPr id="26" name="形状">
            <a:extLst>
              <a:ext uri="{FF2B5EF4-FFF2-40B4-BE49-F238E27FC236}">
                <a16:creationId xmlns:a16="http://schemas.microsoft.com/office/drawing/2014/main" id="{5C983847-6A1F-4385-BB55-C539364931D6}"/>
              </a:ext>
            </a:extLst>
          </p:cNvPr>
          <p:cNvSpPr>
            <a:spLocks noChangeAspect="1"/>
          </p:cNvSpPr>
          <p:nvPr/>
        </p:nvSpPr>
        <p:spPr bwMode="auto">
          <a:xfrm>
            <a:off x="4054376" y="1891463"/>
            <a:ext cx="397185" cy="396584"/>
          </a:xfrm>
          <a:custGeom>
            <a:avLst/>
            <a:gdLst>
              <a:gd name="connsiteX0" fmla="*/ 309263 w 606439"/>
              <a:gd name="connsiteY0" fmla="*/ 306068 h 605522"/>
              <a:gd name="connsiteX1" fmla="*/ 293894 w 606439"/>
              <a:gd name="connsiteY1" fmla="*/ 322586 h 605522"/>
              <a:gd name="connsiteX2" fmla="*/ 310436 w 606439"/>
              <a:gd name="connsiteY2" fmla="*/ 337933 h 605522"/>
              <a:gd name="connsiteX3" fmla="*/ 325805 w 606439"/>
              <a:gd name="connsiteY3" fmla="*/ 321415 h 605522"/>
              <a:gd name="connsiteX4" fmla="*/ 309263 w 606439"/>
              <a:gd name="connsiteY4" fmla="*/ 306068 h 605522"/>
              <a:gd name="connsiteX5" fmla="*/ 40594 w 606439"/>
              <a:gd name="connsiteY5" fmla="*/ 245205 h 605522"/>
              <a:gd name="connsiteX6" fmla="*/ 52669 w 606439"/>
              <a:gd name="connsiteY6" fmla="*/ 247005 h 605522"/>
              <a:gd name="connsiteX7" fmla="*/ 59935 w 606439"/>
              <a:gd name="connsiteY7" fmla="*/ 256605 h 605522"/>
              <a:gd name="connsiteX8" fmla="*/ 60069 w 606439"/>
              <a:gd name="connsiteY8" fmla="*/ 256782 h 605522"/>
              <a:gd name="connsiteX9" fmla="*/ 58353 w 606439"/>
              <a:gd name="connsiteY9" fmla="*/ 268980 h 605522"/>
              <a:gd name="connsiteX10" fmla="*/ 48456 w 606439"/>
              <a:gd name="connsiteY10" fmla="*/ 276344 h 605522"/>
              <a:gd name="connsiteX11" fmla="*/ 38313 w 606439"/>
              <a:gd name="connsiteY11" fmla="*/ 274843 h 605522"/>
              <a:gd name="connsiteX12" fmla="*/ 36297 w 606439"/>
              <a:gd name="connsiteY12" fmla="*/ 274544 h 605522"/>
              <a:gd name="connsiteX13" fmla="*/ 28979 w 606439"/>
              <a:gd name="connsiteY13" fmla="*/ 264748 h 605522"/>
              <a:gd name="connsiteX14" fmla="*/ 30692 w 606439"/>
              <a:gd name="connsiteY14" fmla="*/ 252608 h 605522"/>
              <a:gd name="connsiteX15" fmla="*/ 40594 w 606439"/>
              <a:gd name="connsiteY15" fmla="*/ 245185 h 605522"/>
              <a:gd name="connsiteX16" fmla="*/ 30695 w 606439"/>
              <a:gd name="connsiteY16" fmla="*/ 252594 h 605522"/>
              <a:gd name="connsiteX17" fmla="*/ 30692 w 606439"/>
              <a:gd name="connsiteY17" fmla="*/ 252608 h 605522"/>
              <a:gd name="connsiteX18" fmla="*/ 30691 w 606439"/>
              <a:gd name="connsiteY18" fmla="*/ 252610 h 605522"/>
              <a:gd name="connsiteX19" fmla="*/ 28974 w 606439"/>
              <a:gd name="connsiteY19" fmla="*/ 264755 h 605522"/>
              <a:gd name="connsiteX20" fmla="*/ 36296 w 606439"/>
              <a:gd name="connsiteY20" fmla="*/ 274544 h 605522"/>
              <a:gd name="connsiteX21" fmla="*/ 38313 w 606439"/>
              <a:gd name="connsiteY21" fmla="*/ 274843 h 605522"/>
              <a:gd name="connsiteX22" fmla="*/ 48454 w 606439"/>
              <a:gd name="connsiteY22" fmla="*/ 276345 h 605522"/>
              <a:gd name="connsiteX23" fmla="*/ 48456 w 606439"/>
              <a:gd name="connsiteY23" fmla="*/ 276344 h 605522"/>
              <a:gd name="connsiteX24" fmla="*/ 48459 w 606439"/>
              <a:gd name="connsiteY24" fmla="*/ 276344 h 605522"/>
              <a:gd name="connsiteX25" fmla="*/ 60079 w 606439"/>
              <a:gd name="connsiteY25" fmla="*/ 256795 h 605522"/>
              <a:gd name="connsiteX26" fmla="*/ 59935 w 606439"/>
              <a:gd name="connsiteY26" fmla="*/ 256605 h 605522"/>
              <a:gd name="connsiteX27" fmla="*/ 52663 w 606439"/>
              <a:gd name="connsiteY27" fmla="*/ 246986 h 605522"/>
              <a:gd name="connsiteX28" fmla="*/ 40594 w 606439"/>
              <a:gd name="connsiteY28" fmla="*/ 245185 h 605522"/>
              <a:gd name="connsiteX29" fmla="*/ 435733 w 606439"/>
              <a:gd name="connsiteY29" fmla="*/ 181800 h 605522"/>
              <a:gd name="connsiteX30" fmla="*/ 446058 w 606439"/>
              <a:gd name="connsiteY30" fmla="*/ 186106 h 605522"/>
              <a:gd name="connsiteX31" fmla="*/ 446058 w 606439"/>
              <a:gd name="connsiteY31" fmla="*/ 206607 h 605522"/>
              <a:gd name="connsiteX32" fmla="*/ 340705 w 606439"/>
              <a:gd name="connsiteY32" fmla="*/ 346251 h 605522"/>
              <a:gd name="connsiteX33" fmla="*/ 340470 w 606439"/>
              <a:gd name="connsiteY33" fmla="*/ 346016 h 605522"/>
              <a:gd name="connsiteX34" fmla="*/ 335895 w 606439"/>
              <a:gd name="connsiteY34" fmla="*/ 351640 h 605522"/>
              <a:gd name="connsiteX35" fmla="*/ 280285 w 606439"/>
              <a:gd name="connsiteY35" fmla="*/ 351640 h 605522"/>
              <a:gd name="connsiteX36" fmla="*/ 269492 w 606439"/>
              <a:gd name="connsiteY36" fmla="*/ 316846 h 605522"/>
              <a:gd name="connsiteX37" fmla="*/ 208251 w 606439"/>
              <a:gd name="connsiteY37" fmla="*/ 241401 h 605522"/>
              <a:gd name="connsiteX38" fmla="*/ 207665 w 606439"/>
              <a:gd name="connsiteY38" fmla="*/ 226874 h 605522"/>
              <a:gd name="connsiteX39" fmla="*/ 222212 w 606439"/>
              <a:gd name="connsiteY39" fmla="*/ 226405 h 605522"/>
              <a:gd name="connsiteX40" fmla="*/ 299878 w 606439"/>
              <a:gd name="connsiteY40" fmla="*/ 280529 h 605522"/>
              <a:gd name="connsiteX41" fmla="*/ 425409 w 606439"/>
              <a:gd name="connsiteY41" fmla="*/ 186106 h 605522"/>
              <a:gd name="connsiteX42" fmla="*/ 435733 w 606439"/>
              <a:gd name="connsiteY42" fmla="*/ 181800 h 605522"/>
              <a:gd name="connsiteX43" fmla="*/ 303278 w 606439"/>
              <a:gd name="connsiteY43" fmla="*/ 74972 h 605522"/>
              <a:gd name="connsiteX44" fmla="*/ 78841 w 606439"/>
              <a:gd name="connsiteY44" fmla="*/ 299071 h 605522"/>
              <a:gd name="connsiteX45" fmla="*/ 303278 w 606439"/>
              <a:gd name="connsiteY45" fmla="*/ 523169 h 605522"/>
              <a:gd name="connsiteX46" fmla="*/ 527598 w 606439"/>
              <a:gd name="connsiteY46" fmla="*/ 299071 h 605522"/>
              <a:gd name="connsiteX47" fmla="*/ 303278 w 606439"/>
              <a:gd name="connsiteY47" fmla="*/ 74972 h 605522"/>
              <a:gd name="connsiteX48" fmla="*/ 303278 w 606439"/>
              <a:gd name="connsiteY48" fmla="*/ 0 h 605522"/>
              <a:gd name="connsiteX49" fmla="*/ 496977 w 606439"/>
              <a:gd name="connsiteY49" fmla="*/ 70052 h 605522"/>
              <a:gd name="connsiteX50" fmla="*/ 510235 w 606439"/>
              <a:gd name="connsiteY50" fmla="*/ 56815 h 605522"/>
              <a:gd name="connsiteX51" fmla="*/ 505190 w 606439"/>
              <a:gd name="connsiteY51" fmla="*/ 51778 h 605522"/>
              <a:gd name="connsiteX52" fmla="*/ 505190 w 606439"/>
              <a:gd name="connsiteY52" fmla="*/ 36432 h 605522"/>
              <a:gd name="connsiteX53" fmla="*/ 524431 w 606439"/>
              <a:gd name="connsiteY53" fmla="*/ 17220 h 605522"/>
              <a:gd name="connsiteX54" fmla="*/ 539917 w 606439"/>
              <a:gd name="connsiteY54" fmla="*/ 17220 h 605522"/>
              <a:gd name="connsiteX55" fmla="*/ 585673 w 606439"/>
              <a:gd name="connsiteY55" fmla="*/ 63024 h 605522"/>
              <a:gd name="connsiteX56" fmla="*/ 585908 w 606439"/>
              <a:gd name="connsiteY56" fmla="*/ 63141 h 605522"/>
              <a:gd name="connsiteX57" fmla="*/ 585908 w 606439"/>
              <a:gd name="connsiteY57" fmla="*/ 78487 h 605522"/>
              <a:gd name="connsiteX58" fmla="*/ 566549 w 606439"/>
              <a:gd name="connsiteY58" fmla="*/ 97699 h 605522"/>
              <a:gd name="connsiteX59" fmla="*/ 551180 w 606439"/>
              <a:gd name="connsiteY59" fmla="*/ 97699 h 605522"/>
              <a:gd name="connsiteX60" fmla="*/ 546135 w 606439"/>
              <a:gd name="connsiteY60" fmla="*/ 92661 h 605522"/>
              <a:gd name="connsiteX61" fmla="*/ 533113 w 606439"/>
              <a:gd name="connsiteY61" fmla="*/ 105664 h 605522"/>
              <a:gd name="connsiteX62" fmla="*/ 606439 w 606439"/>
              <a:gd name="connsiteY62" fmla="*/ 302703 h 605522"/>
              <a:gd name="connsiteX63" fmla="*/ 303278 w 606439"/>
              <a:gd name="connsiteY63" fmla="*/ 605522 h 605522"/>
              <a:gd name="connsiteX64" fmla="*/ 0 w 606439"/>
              <a:gd name="connsiteY64" fmla="*/ 302703 h 605522"/>
              <a:gd name="connsiteX65" fmla="*/ 73326 w 606439"/>
              <a:gd name="connsiteY65" fmla="*/ 105664 h 605522"/>
              <a:gd name="connsiteX66" fmla="*/ 60304 w 606439"/>
              <a:gd name="connsiteY66" fmla="*/ 92544 h 605522"/>
              <a:gd name="connsiteX67" fmla="*/ 55259 w 606439"/>
              <a:gd name="connsiteY67" fmla="*/ 97699 h 605522"/>
              <a:gd name="connsiteX68" fmla="*/ 39890 w 606439"/>
              <a:gd name="connsiteY68" fmla="*/ 97699 h 605522"/>
              <a:gd name="connsiteX69" fmla="*/ 20649 w 606439"/>
              <a:gd name="connsiteY69" fmla="*/ 78487 h 605522"/>
              <a:gd name="connsiteX70" fmla="*/ 20649 w 606439"/>
              <a:gd name="connsiteY70" fmla="*/ 63141 h 605522"/>
              <a:gd name="connsiteX71" fmla="*/ 20766 w 606439"/>
              <a:gd name="connsiteY71" fmla="*/ 63024 h 605522"/>
              <a:gd name="connsiteX72" fmla="*/ 66522 w 606439"/>
              <a:gd name="connsiteY72" fmla="*/ 17220 h 605522"/>
              <a:gd name="connsiteX73" fmla="*/ 81891 w 606439"/>
              <a:gd name="connsiteY73" fmla="*/ 17220 h 605522"/>
              <a:gd name="connsiteX74" fmla="*/ 101249 w 606439"/>
              <a:gd name="connsiteY74" fmla="*/ 36432 h 605522"/>
              <a:gd name="connsiteX75" fmla="*/ 101249 w 606439"/>
              <a:gd name="connsiteY75" fmla="*/ 51778 h 605522"/>
              <a:gd name="connsiteX76" fmla="*/ 96204 w 606439"/>
              <a:gd name="connsiteY76" fmla="*/ 56815 h 605522"/>
              <a:gd name="connsiteX77" fmla="*/ 109462 w 606439"/>
              <a:gd name="connsiteY77" fmla="*/ 69935 h 605522"/>
              <a:gd name="connsiteX78" fmla="*/ 303278 w 606439"/>
              <a:gd name="connsiteY78" fmla="*/ 0 h 60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6439" h="605522">
                <a:moveTo>
                  <a:pt x="309263" y="306068"/>
                </a:moveTo>
                <a:cubicBezTo>
                  <a:pt x="300464" y="306302"/>
                  <a:pt x="293542" y="313683"/>
                  <a:pt x="293894" y="322586"/>
                </a:cubicBezTo>
                <a:cubicBezTo>
                  <a:pt x="294246" y="331373"/>
                  <a:pt x="301637" y="338284"/>
                  <a:pt x="310436" y="337933"/>
                </a:cubicBezTo>
                <a:cubicBezTo>
                  <a:pt x="319235" y="337582"/>
                  <a:pt x="326157" y="330201"/>
                  <a:pt x="325805" y="321415"/>
                </a:cubicBezTo>
                <a:cubicBezTo>
                  <a:pt x="325571" y="312628"/>
                  <a:pt x="318062" y="305717"/>
                  <a:pt x="309263" y="306068"/>
                </a:cubicBezTo>
                <a:close/>
                <a:moveTo>
                  <a:pt x="40594" y="245205"/>
                </a:moveTo>
                <a:cubicBezTo>
                  <a:pt x="44820" y="244152"/>
                  <a:pt x="49133" y="244913"/>
                  <a:pt x="52669" y="247005"/>
                </a:cubicBezTo>
                <a:lnTo>
                  <a:pt x="59935" y="256605"/>
                </a:lnTo>
                <a:lnTo>
                  <a:pt x="60069" y="256782"/>
                </a:lnTo>
                <a:cubicBezTo>
                  <a:pt x="61184" y="261116"/>
                  <a:pt x="60450" y="265451"/>
                  <a:pt x="58353" y="268980"/>
                </a:cubicBezTo>
                <a:lnTo>
                  <a:pt x="48456" y="276344"/>
                </a:lnTo>
                <a:lnTo>
                  <a:pt x="38313" y="274843"/>
                </a:lnTo>
                <a:lnTo>
                  <a:pt x="36297" y="274544"/>
                </a:lnTo>
                <a:cubicBezTo>
                  <a:pt x="32762" y="272450"/>
                  <a:pt x="30035" y="269024"/>
                  <a:pt x="28979" y="264748"/>
                </a:cubicBezTo>
                <a:lnTo>
                  <a:pt x="30692" y="252608"/>
                </a:lnTo>
                <a:close/>
                <a:moveTo>
                  <a:pt x="40594" y="245185"/>
                </a:moveTo>
                <a:cubicBezTo>
                  <a:pt x="36253" y="246298"/>
                  <a:pt x="32792" y="249050"/>
                  <a:pt x="30695" y="252594"/>
                </a:cubicBezTo>
                <a:lnTo>
                  <a:pt x="30692" y="252608"/>
                </a:lnTo>
                <a:lnTo>
                  <a:pt x="30691" y="252610"/>
                </a:lnTo>
                <a:cubicBezTo>
                  <a:pt x="28593" y="256151"/>
                  <a:pt x="27859" y="260482"/>
                  <a:pt x="28974" y="264755"/>
                </a:cubicBezTo>
                <a:cubicBezTo>
                  <a:pt x="30031" y="269028"/>
                  <a:pt x="32760" y="272452"/>
                  <a:pt x="36296" y="274544"/>
                </a:cubicBezTo>
                <a:lnTo>
                  <a:pt x="38313" y="274843"/>
                </a:lnTo>
                <a:lnTo>
                  <a:pt x="48454" y="276345"/>
                </a:lnTo>
                <a:lnTo>
                  <a:pt x="48456" y="276344"/>
                </a:lnTo>
                <a:lnTo>
                  <a:pt x="48459" y="276344"/>
                </a:lnTo>
                <a:cubicBezTo>
                  <a:pt x="57144" y="274120"/>
                  <a:pt x="62309" y="265457"/>
                  <a:pt x="60079" y="256795"/>
                </a:cubicBezTo>
                <a:lnTo>
                  <a:pt x="59935" y="256605"/>
                </a:lnTo>
                <a:lnTo>
                  <a:pt x="52663" y="246986"/>
                </a:lnTo>
                <a:cubicBezTo>
                  <a:pt x="49129" y="244892"/>
                  <a:pt x="44818" y="244130"/>
                  <a:pt x="40594" y="245185"/>
                </a:cubicBezTo>
                <a:close/>
                <a:moveTo>
                  <a:pt x="435733" y="181800"/>
                </a:moveTo>
                <a:cubicBezTo>
                  <a:pt x="439458" y="181800"/>
                  <a:pt x="443184" y="183236"/>
                  <a:pt x="446058" y="186106"/>
                </a:cubicBezTo>
                <a:cubicBezTo>
                  <a:pt x="451689" y="191729"/>
                  <a:pt x="451689" y="200984"/>
                  <a:pt x="446058" y="206607"/>
                </a:cubicBezTo>
                <a:lnTo>
                  <a:pt x="340705" y="346251"/>
                </a:lnTo>
                <a:lnTo>
                  <a:pt x="340470" y="346016"/>
                </a:lnTo>
                <a:cubicBezTo>
                  <a:pt x="339180" y="348008"/>
                  <a:pt x="337654" y="349882"/>
                  <a:pt x="335895" y="351640"/>
                </a:cubicBezTo>
                <a:cubicBezTo>
                  <a:pt x="320643" y="366869"/>
                  <a:pt x="295654" y="366869"/>
                  <a:pt x="280285" y="351640"/>
                </a:cubicBezTo>
                <a:cubicBezTo>
                  <a:pt x="270900" y="342150"/>
                  <a:pt x="267263" y="329030"/>
                  <a:pt x="269492" y="316846"/>
                </a:cubicBezTo>
                <a:lnTo>
                  <a:pt x="208251" y="241401"/>
                </a:lnTo>
                <a:cubicBezTo>
                  <a:pt x="204028" y="237535"/>
                  <a:pt x="203793" y="231092"/>
                  <a:pt x="207665" y="226874"/>
                </a:cubicBezTo>
                <a:cubicBezTo>
                  <a:pt x="211536" y="222657"/>
                  <a:pt x="218106" y="222422"/>
                  <a:pt x="222212" y="226405"/>
                </a:cubicBezTo>
                <a:lnTo>
                  <a:pt x="299878" y="280529"/>
                </a:lnTo>
                <a:lnTo>
                  <a:pt x="425409" y="186106"/>
                </a:lnTo>
                <a:cubicBezTo>
                  <a:pt x="428284" y="183236"/>
                  <a:pt x="432008" y="181800"/>
                  <a:pt x="435733" y="181800"/>
                </a:cubicBezTo>
                <a:close/>
                <a:moveTo>
                  <a:pt x="303278" y="74972"/>
                </a:moveTo>
                <a:cubicBezTo>
                  <a:pt x="179268" y="74972"/>
                  <a:pt x="78841" y="175366"/>
                  <a:pt x="78841" y="299071"/>
                </a:cubicBezTo>
                <a:cubicBezTo>
                  <a:pt x="78841" y="422893"/>
                  <a:pt x="179268" y="523169"/>
                  <a:pt x="303278" y="523169"/>
                </a:cubicBezTo>
                <a:cubicBezTo>
                  <a:pt x="427171" y="523169"/>
                  <a:pt x="527598" y="422893"/>
                  <a:pt x="527598" y="299071"/>
                </a:cubicBezTo>
                <a:cubicBezTo>
                  <a:pt x="527598" y="175366"/>
                  <a:pt x="427171" y="74972"/>
                  <a:pt x="303278" y="74972"/>
                </a:cubicBezTo>
                <a:close/>
                <a:moveTo>
                  <a:pt x="303278" y="0"/>
                </a:moveTo>
                <a:cubicBezTo>
                  <a:pt x="376957" y="0"/>
                  <a:pt x="444417" y="26357"/>
                  <a:pt x="496977" y="70052"/>
                </a:cubicBezTo>
                <a:lnTo>
                  <a:pt x="510235" y="56815"/>
                </a:lnTo>
                <a:lnTo>
                  <a:pt x="505190" y="51778"/>
                </a:lnTo>
                <a:cubicBezTo>
                  <a:pt x="500966" y="47561"/>
                  <a:pt x="500966" y="40649"/>
                  <a:pt x="505190" y="36432"/>
                </a:cubicBezTo>
                <a:lnTo>
                  <a:pt x="524431" y="17220"/>
                </a:lnTo>
                <a:cubicBezTo>
                  <a:pt x="528772" y="13003"/>
                  <a:pt x="535694" y="13003"/>
                  <a:pt x="539917" y="17220"/>
                </a:cubicBezTo>
                <a:lnTo>
                  <a:pt x="585673" y="63024"/>
                </a:lnTo>
                <a:lnTo>
                  <a:pt x="585908" y="63141"/>
                </a:lnTo>
                <a:cubicBezTo>
                  <a:pt x="590131" y="67358"/>
                  <a:pt x="590131" y="74270"/>
                  <a:pt x="585908" y="78487"/>
                </a:cubicBezTo>
                <a:lnTo>
                  <a:pt x="566549" y="97699"/>
                </a:lnTo>
                <a:cubicBezTo>
                  <a:pt x="562326" y="101916"/>
                  <a:pt x="555404" y="101916"/>
                  <a:pt x="551180" y="97699"/>
                </a:cubicBezTo>
                <a:lnTo>
                  <a:pt x="546135" y="92661"/>
                </a:lnTo>
                <a:lnTo>
                  <a:pt x="533113" y="105664"/>
                </a:lnTo>
                <a:cubicBezTo>
                  <a:pt x="578751" y="158614"/>
                  <a:pt x="606439" y="227378"/>
                  <a:pt x="606439" y="302703"/>
                </a:cubicBezTo>
                <a:cubicBezTo>
                  <a:pt x="606439" y="469986"/>
                  <a:pt x="470697" y="605522"/>
                  <a:pt x="303278" y="605522"/>
                </a:cubicBezTo>
                <a:cubicBezTo>
                  <a:pt x="135742" y="605522"/>
                  <a:pt x="0" y="469986"/>
                  <a:pt x="0" y="302703"/>
                </a:cubicBezTo>
                <a:cubicBezTo>
                  <a:pt x="0" y="227378"/>
                  <a:pt x="27688" y="158614"/>
                  <a:pt x="73326" y="105664"/>
                </a:cubicBezTo>
                <a:lnTo>
                  <a:pt x="60304" y="92544"/>
                </a:lnTo>
                <a:lnTo>
                  <a:pt x="55259" y="97699"/>
                </a:lnTo>
                <a:cubicBezTo>
                  <a:pt x="51035" y="101916"/>
                  <a:pt x="44113" y="101916"/>
                  <a:pt x="39890" y="97699"/>
                </a:cubicBezTo>
                <a:lnTo>
                  <a:pt x="20649" y="78487"/>
                </a:lnTo>
                <a:cubicBezTo>
                  <a:pt x="16308" y="74270"/>
                  <a:pt x="16308" y="67358"/>
                  <a:pt x="20649" y="63141"/>
                </a:cubicBezTo>
                <a:lnTo>
                  <a:pt x="20766" y="63024"/>
                </a:lnTo>
                <a:lnTo>
                  <a:pt x="66522" y="17220"/>
                </a:lnTo>
                <a:cubicBezTo>
                  <a:pt x="70863" y="13003"/>
                  <a:pt x="77667" y="13003"/>
                  <a:pt x="81891" y="17220"/>
                </a:cubicBezTo>
                <a:lnTo>
                  <a:pt x="101249" y="36432"/>
                </a:lnTo>
                <a:cubicBezTo>
                  <a:pt x="105355" y="40649"/>
                  <a:pt x="105355" y="47561"/>
                  <a:pt x="101249" y="51778"/>
                </a:cubicBezTo>
                <a:lnTo>
                  <a:pt x="96204" y="56815"/>
                </a:lnTo>
                <a:lnTo>
                  <a:pt x="109462" y="69935"/>
                </a:lnTo>
                <a:cubicBezTo>
                  <a:pt x="162022" y="26357"/>
                  <a:pt x="229482" y="0"/>
                  <a:pt x="303278" y="0"/>
                </a:cubicBezTo>
                <a:close/>
              </a:path>
            </a:pathLst>
          </a:custGeom>
          <a:gradFill>
            <a:gsLst>
              <a:gs pos="0">
                <a:srgbClr val="00B0F0"/>
              </a:gs>
              <a:gs pos="100000">
                <a:srgbClr val="1C46F2"/>
              </a:gs>
            </a:gsLst>
            <a:lin ang="2700000" scaled="1"/>
          </a:gradFill>
          <a:ln>
            <a:noFill/>
          </a:ln>
        </p:spPr>
      </p:sp>
      <p:sp>
        <p:nvSpPr>
          <p:cNvPr id="28" name="文本框 27">
            <a:extLst>
              <a:ext uri="{FF2B5EF4-FFF2-40B4-BE49-F238E27FC236}">
                <a16:creationId xmlns:a16="http://schemas.microsoft.com/office/drawing/2014/main" id="{01639391-8D15-45ED-A811-209A3AFBC1C8}"/>
              </a:ext>
            </a:extLst>
          </p:cNvPr>
          <p:cNvSpPr txBox="1"/>
          <p:nvPr/>
        </p:nvSpPr>
        <p:spPr>
          <a:xfrm flipH="1">
            <a:off x="622881" y="1990135"/>
            <a:ext cx="3273412" cy="549061"/>
          </a:xfrm>
          <a:prstGeom prst="rect">
            <a:avLst/>
          </a:prstGeom>
          <a:noFill/>
        </p:spPr>
        <p:txBody>
          <a:bodyPr wrap="square" rtlCol="0">
            <a:spAutoFit/>
          </a:bodyPr>
          <a:lstStyle/>
          <a:p>
            <a:pPr marL="0" marR="0" lvl="0" indent="0" algn="r" defTabSz="4572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kumimoji="0" lang="en-US" altLang="zh-CN" sz="1200" b="0" i="0" u="none" strike="noStrike" kern="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rPr>
              <a:t>.</a:t>
            </a:r>
            <a:endParaRPr kumimoji="0" lang="zh-CN" altLang="zh-CN" sz="1200" b="0" i="0" u="none" strike="noStrike" kern="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endParaRPr>
          </a:p>
        </p:txBody>
      </p:sp>
      <p:sp>
        <p:nvSpPr>
          <p:cNvPr id="29" name="文本框 28">
            <a:extLst>
              <a:ext uri="{FF2B5EF4-FFF2-40B4-BE49-F238E27FC236}">
                <a16:creationId xmlns:a16="http://schemas.microsoft.com/office/drawing/2014/main" id="{CCFB6CD9-D5E9-49B9-850C-45C7DF49D0D8}"/>
              </a:ext>
            </a:extLst>
          </p:cNvPr>
          <p:cNvSpPr txBox="1"/>
          <p:nvPr/>
        </p:nvSpPr>
        <p:spPr>
          <a:xfrm flipH="1">
            <a:off x="1665058" y="1640314"/>
            <a:ext cx="2245150" cy="400110"/>
          </a:xfrm>
          <a:prstGeom prst="rect">
            <a:avLst/>
          </a:prstGeom>
          <a:noFill/>
        </p:spPr>
        <p:txBody>
          <a:bodyPr wrap="square" rtlCol="0">
            <a:spAutoFit/>
          </a:bodyPr>
          <a:lstStyle/>
          <a:p>
            <a:pPr marL="0" marR="0" lvl="0" indent="0" algn="r" defTabSz="457200" eaLnBrk="1" fontAlgn="auto" latinLnBrk="0" hangingPunct="1">
              <a:lnSpc>
                <a:spcPct val="100000"/>
              </a:lnSpc>
              <a:spcBef>
                <a:spcPts val="0"/>
              </a:spcBef>
              <a:spcAft>
                <a:spcPts val="0"/>
              </a:spcAft>
              <a:buClrTx/>
              <a:buSzTx/>
              <a:buFontTx/>
              <a:buNone/>
              <a:tabLst/>
              <a:defRPr/>
            </a:pPr>
            <a:r>
              <a:rPr kumimoji="1" lang="zh-CN" altLang="en-US" sz="2000" b="0" i="0" u="none" strike="noStrike" kern="0" cap="none" spc="0" normalizeH="0" baseline="0" noProof="0">
                <a:ln>
                  <a:noFill/>
                </a:ln>
                <a:gradFill>
                  <a:gsLst>
                    <a:gs pos="0">
                      <a:srgbClr val="00B0F0"/>
                    </a:gs>
                    <a:gs pos="100000">
                      <a:srgbClr val="1C46F2"/>
                    </a:gs>
                  </a:gsLst>
                  <a:lin ang="2700000" scaled="1"/>
                </a:gradFill>
                <a:effectLst/>
                <a:uLnTx/>
                <a:uFillTx/>
                <a:latin typeface="思源黑体 CN Bold" panose="020B0800000000000000" pitchFamily="34" charset="-122"/>
                <a:ea typeface="思源黑体 CN Bold" panose="020B0800000000000000" pitchFamily="34" charset="-122"/>
              </a:rPr>
              <a:t>标题文字添加</a:t>
            </a:r>
            <a:endParaRPr kumimoji="1" lang="zh-CN" altLang="en-US" sz="2000" b="0" i="0" u="none" strike="noStrike" kern="0" cap="none" spc="0" normalizeH="0" baseline="0" noProof="0" dirty="0">
              <a:ln>
                <a:noFill/>
              </a:ln>
              <a:gradFill>
                <a:gsLst>
                  <a:gs pos="0">
                    <a:srgbClr val="00B0F0"/>
                  </a:gs>
                  <a:gs pos="100000">
                    <a:srgbClr val="1C46F2"/>
                  </a:gs>
                </a:gsLst>
                <a:lin ang="2700000" scaled="1"/>
              </a:gradFill>
              <a:effectLst/>
              <a:uLnTx/>
              <a:uFillTx/>
              <a:latin typeface="思源黑体 CN Bold" panose="020B0800000000000000" pitchFamily="34" charset="-122"/>
              <a:ea typeface="思源黑体 CN Bold" panose="020B0800000000000000" pitchFamily="34" charset="-122"/>
            </a:endParaRPr>
          </a:p>
        </p:txBody>
      </p:sp>
      <p:sp>
        <p:nvSpPr>
          <p:cNvPr id="36" name="任意多边形: 形状 35">
            <a:extLst>
              <a:ext uri="{FF2B5EF4-FFF2-40B4-BE49-F238E27FC236}">
                <a16:creationId xmlns:a16="http://schemas.microsoft.com/office/drawing/2014/main" id="{CEC33B9D-A420-4102-A3F7-4BE3C541F9F0}"/>
              </a:ext>
            </a:extLst>
          </p:cNvPr>
          <p:cNvSpPr/>
          <p:nvPr/>
        </p:nvSpPr>
        <p:spPr>
          <a:xfrm rot="8220511">
            <a:off x="4732265" y="4015771"/>
            <a:ext cx="1050333" cy="1320215"/>
          </a:xfrm>
          <a:custGeom>
            <a:avLst/>
            <a:gdLst>
              <a:gd name="connsiteX0" fmla="*/ 201497 w 1266829"/>
              <a:gd name="connsiteY0" fmla="*/ 1422237 h 1592339"/>
              <a:gd name="connsiteX1" fmla="*/ 170101 w 1266829"/>
              <a:gd name="connsiteY1" fmla="*/ 527006 h 1592339"/>
              <a:gd name="connsiteX2" fmla="*/ 490717 w 1266829"/>
              <a:gd name="connsiteY2" fmla="*/ 341729 h 1592339"/>
              <a:gd name="connsiteX3" fmla="*/ 510551 w 1266829"/>
              <a:gd name="connsiteY3" fmla="*/ 339123 h 1592339"/>
              <a:gd name="connsiteX4" fmla="*/ 571848 w 1266829"/>
              <a:gd name="connsiteY4" fmla="*/ 0 h 1592339"/>
              <a:gd name="connsiteX5" fmla="*/ 630972 w 1266829"/>
              <a:gd name="connsiteY5" fmla="*/ 327097 h 1592339"/>
              <a:gd name="connsiteX6" fmla="*/ 732525 w 1266829"/>
              <a:gd name="connsiteY6" fmla="*/ 333248 h 1592339"/>
              <a:gd name="connsiteX7" fmla="*/ 1065332 w 1266829"/>
              <a:gd name="connsiteY7" fmla="*/ 495611 h 1592339"/>
              <a:gd name="connsiteX8" fmla="*/ 1096728 w 1266829"/>
              <a:gd name="connsiteY8" fmla="*/ 1390842 h 1592339"/>
              <a:gd name="connsiteX9" fmla="*/ 201497 w 1266829"/>
              <a:gd name="connsiteY9" fmla="*/ 1422237 h 1592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66829" h="1592339">
                <a:moveTo>
                  <a:pt x="201497" y="1422237"/>
                </a:moveTo>
                <a:cubicBezTo>
                  <a:pt x="-54384" y="1183696"/>
                  <a:pt x="-68440" y="782887"/>
                  <a:pt x="170101" y="527006"/>
                </a:cubicBezTo>
                <a:cubicBezTo>
                  <a:pt x="259554" y="431051"/>
                  <a:pt x="371826" y="369102"/>
                  <a:pt x="490717" y="341729"/>
                </a:cubicBezTo>
                <a:lnTo>
                  <a:pt x="510551" y="339123"/>
                </a:lnTo>
                <a:lnTo>
                  <a:pt x="571848" y="0"/>
                </a:lnTo>
                <a:lnTo>
                  <a:pt x="630972" y="327097"/>
                </a:lnTo>
                <a:lnTo>
                  <a:pt x="732525" y="333248"/>
                </a:lnTo>
                <a:cubicBezTo>
                  <a:pt x="853041" y="352227"/>
                  <a:pt x="969377" y="406158"/>
                  <a:pt x="1065332" y="495611"/>
                </a:cubicBezTo>
                <a:cubicBezTo>
                  <a:pt x="1321213" y="734152"/>
                  <a:pt x="1335269" y="1134961"/>
                  <a:pt x="1096728" y="1390842"/>
                </a:cubicBezTo>
                <a:cubicBezTo>
                  <a:pt x="858186" y="1646722"/>
                  <a:pt x="457377" y="1660779"/>
                  <a:pt x="201497" y="1422237"/>
                </a:cubicBezTo>
                <a:close/>
              </a:path>
            </a:pathLst>
          </a:custGeom>
          <a:solidFill>
            <a:srgbClr val="7474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37" name="文本框 36">
            <a:extLst>
              <a:ext uri="{FF2B5EF4-FFF2-40B4-BE49-F238E27FC236}">
                <a16:creationId xmlns:a16="http://schemas.microsoft.com/office/drawing/2014/main" id="{00D0086E-EF6E-419B-A52C-783CF225410E}"/>
              </a:ext>
            </a:extLst>
          </p:cNvPr>
          <p:cNvSpPr txBox="1"/>
          <p:nvPr/>
        </p:nvSpPr>
        <p:spPr>
          <a:xfrm>
            <a:off x="4777151" y="4274069"/>
            <a:ext cx="785449" cy="584775"/>
          </a:xfrm>
          <a:prstGeom prst="rect">
            <a:avLst/>
          </a:prstGeom>
          <a:noFill/>
        </p:spPr>
        <p:txBody>
          <a:bodyPr wrap="square" rtlCol="0">
            <a:spAutoFit/>
          </a:bodyPr>
          <a:lstStyle>
            <a:defPPr>
              <a:defRPr lang="zh-CN"/>
            </a:defPPr>
            <a:lvl1pPr>
              <a:defRPr sz="2000">
                <a:solidFill>
                  <a:schemeClr val="bg1"/>
                </a:solidFill>
                <a:latin typeface="Century Gothic" panose="020B0502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rPr>
              <a:t>03</a:t>
            </a:r>
            <a:endParaRPr kumimoji="0" lang="zh-CN" altLang="en-US" sz="32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endParaRPr>
          </a:p>
        </p:txBody>
      </p:sp>
      <p:sp>
        <p:nvSpPr>
          <p:cNvPr id="32" name="形状">
            <a:extLst>
              <a:ext uri="{FF2B5EF4-FFF2-40B4-BE49-F238E27FC236}">
                <a16:creationId xmlns:a16="http://schemas.microsoft.com/office/drawing/2014/main" id="{D3DD9A36-DC76-4A7D-B044-A5B22613E7FF}"/>
              </a:ext>
            </a:extLst>
          </p:cNvPr>
          <p:cNvSpPr>
            <a:spLocks noChangeAspect="1"/>
          </p:cNvSpPr>
          <p:nvPr/>
        </p:nvSpPr>
        <p:spPr bwMode="auto">
          <a:xfrm>
            <a:off x="4054376" y="4409605"/>
            <a:ext cx="397185" cy="396441"/>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ysClr val="windowText" lastClr="000000">
              <a:lumMod val="75000"/>
              <a:lumOff val="25000"/>
            </a:sys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34" name="文本框 33">
            <a:extLst>
              <a:ext uri="{FF2B5EF4-FFF2-40B4-BE49-F238E27FC236}">
                <a16:creationId xmlns:a16="http://schemas.microsoft.com/office/drawing/2014/main" id="{121A2CDF-8FDD-4786-8C81-B12F3A46448C}"/>
              </a:ext>
            </a:extLst>
          </p:cNvPr>
          <p:cNvSpPr txBox="1"/>
          <p:nvPr/>
        </p:nvSpPr>
        <p:spPr>
          <a:xfrm flipH="1">
            <a:off x="622881" y="4508205"/>
            <a:ext cx="3273412" cy="549061"/>
          </a:xfrm>
          <a:prstGeom prst="rect">
            <a:avLst/>
          </a:prstGeom>
          <a:noFill/>
        </p:spPr>
        <p:txBody>
          <a:bodyPr wrap="square" rtlCol="0">
            <a:spAutoFit/>
          </a:bodyPr>
          <a:lstStyle/>
          <a:p>
            <a:pPr marL="0" marR="0" lvl="0" indent="0" algn="r" defTabSz="4572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kumimoji="0" lang="en-US" altLang="zh-CN" sz="1200" b="0" i="0" u="none" strike="noStrike" kern="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rPr>
              <a:t>.</a:t>
            </a:r>
            <a:endParaRPr kumimoji="0" lang="zh-CN" altLang="zh-CN" sz="1200" b="0" i="0" u="none" strike="noStrike" kern="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endParaRPr>
          </a:p>
        </p:txBody>
      </p:sp>
      <p:sp>
        <p:nvSpPr>
          <p:cNvPr id="35" name="文本框 34">
            <a:extLst>
              <a:ext uri="{FF2B5EF4-FFF2-40B4-BE49-F238E27FC236}">
                <a16:creationId xmlns:a16="http://schemas.microsoft.com/office/drawing/2014/main" id="{36CBC19F-480E-4EBA-A5D7-7D8FE2225B8A}"/>
              </a:ext>
            </a:extLst>
          </p:cNvPr>
          <p:cNvSpPr txBox="1"/>
          <p:nvPr/>
        </p:nvSpPr>
        <p:spPr>
          <a:xfrm flipH="1">
            <a:off x="1665058" y="4158384"/>
            <a:ext cx="2245150" cy="400110"/>
          </a:xfrm>
          <a:prstGeom prst="rect">
            <a:avLst/>
          </a:prstGeom>
          <a:noFill/>
        </p:spPr>
        <p:txBody>
          <a:bodyPr wrap="square" rtlCol="0">
            <a:spAutoFit/>
          </a:bodyPr>
          <a:lstStyle/>
          <a:p>
            <a:pPr marL="0" marR="0" lvl="0" indent="0" algn="r" defTabSz="457200" eaLnBrk="1" fontAlgn="auto" latinLnBrk="0" hangingPunct="1">
              <a:lnSpc>
                <a:spcPct val="100000"/>
              </a:lnSpc>
              <a:spcBef>
                <a:spcPts val="0"/>
              </a:spcBef>
              <a:spcAft>
                <a:spcPts val="0"/>
              </a:spcAft>
              <a:buClrTx/>
              <a:buSzTx/>
              <a:buFontTx/>
              <a:buNone/>
              <a:tabLst/>
              <a:defRPr/>
            </a:pPr>
            <a:r>
              <a:rPr kumimoji="1" lang="zh-CN" altLang="en-US" sz="2000" b="0" i="0" u="none" strike="noStrike" kern="0" cap="none" spc="0" normalizeH="0" baseline="0" noProof="0">
                <a:ln>
                  <a:noFill/>
                </a:ln>
                <a:solidFill>
                  <a:srgbClr val="747474"/>
                </a:solidFill>
                <a:effectLst/>
                <a:uLnTx/>
                <a:uFillTx/>
                <a:latin typeface="思源黑体 CN Bold" panose="020B0800000000000000" pitchFamily="34" charset="-122"/>
                <a:ea typeface="思源黑体 CN Bold" panose="020B0800000000000000" pitchFamily="34" charset="-122"/>
              </a:rPr>
              <a:t>标题文字添加</a:t>
            </a:r>
            <a:endParaRPr kumimoji="1" lang="zh-CN" altLang="en-US" sz="2000" b="0" i="0" u="none" strike="noStrike" kern="0" cap="none" spc="0" normalizeH="0" baseline="0" noProof="0" dirty="0">
              <a:ln>
                <a:noFill/>
              </a:ln>
              <a:solidFill>
                <a:srgbClr val="747474"/>
              </a:solidFill>
              <a:effectLst/>
              <a:uLnTx/>
              <a:uFillTx/>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31906070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9197E6F-728D-4467-B744-D9DDC4DCA3A6}"/>
              </a:ext>
            </a:extLst>
          </p:cNvPr>
          <p:cNvSpPr txBox="1"/>
          <p:nvPr/>
        </p:nvSpPr>
        <p:spPr>
          <a:xfrm>
            <a:off x="249625" y="117096"/>
            <a:ext cx="625492" cy="584775"/>
          </a:xfrm>
          <a:prstGeom prst="rect">
            <a:avLst/>
          </a:prstGeom>
          <a:noFill/>
        </p:spPr>
        <p:txBody>
          <a:bodyPr wrap="none" rtlCol="0">
            <a:spAutoFit/>
          </a:bodyPr>
          <a:lstStyle/>
          <a:p>
            <a:r>
              <a:rPr lang="en-US" altLang="zh-CN"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rPr>
              <a:t>04</a:t>
            </a:r>
            <a:endParaRPr lang="zh-CN" altLang="en-US"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5" name="文本框 4">
            <a:extLst>
              <a:ext uri="{FF2B5EF4-FFF2-40B4-BE49-F238E27FC236}">
                <a16:creationId xmlns:a16="http://schemas.microsoft.com/office/drawing/2014/main" id="{C5DC68B5-5BE0-408F-949B-2A9BC4A617CF}"/>
              </a:ext>
            </a:extLst>
          </p:cNvPr>
          <p:cNvSpPr txBox="1"/>
          <p:nvPr/>
        </p:nvSpPr>
        <p:spPr>
          <a:xfrm>
            <a:off x="813366" y="209411"/>
            <a:ext cx="1159292" cy="400110"/>
          </a:xfrm>
          <a:prstGeom prst="rect">
            <a:avLst/>
          </a:prstGeom>
          <a:noFill/>
        </p:spPr>
        <p:txBody>
          <a:bodyPr wrap="none" rtlCol="0">
            <a:spAutoFit/>
          </a:bodyPr>
          <a:lstStyle/>
          <a:p>
            <a:r>
              <a:rPr lang="zh-CN" altLang="en-US" sz="2000" spc="3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国际贸易</a:t>
            </a:r>
          </a:p>
        </p:txBody>
      </p:sp>
      <p:cxnSp>
        <p:nvCxnSpPr>
          <p:cNvPr id="6" name="直接连接符 5">
            <a:extLst>
              <a:ext uri="{FF2B5EF4-FFF2-40B4-BE49-F238E27FC236}">
                <a16:creationId xmlns:a16="http://schemas.microsoft.com/office/drawing/2014/main" id="{FFFE1DD7-672A-4B37-8614-4AFCF924F429}"/>
              </a:ext>
            </a:extLst>
          </p:cNvPr>
          <p:cNvCxnSpPr>
            <a:cxnSpLocks/>
          </p:cNvCxnSpPr>
          <p:nvPr/>
        </p:nvCxnSpPr>
        <p:spPr>
          <a:xfrm>
            <a:off x="339658" y="701871"/>
            <a:ext cx="3094550" cy="0"/>
          </a:xfrm>
          <a:prstGeom prst="line">
            <a:avLst/>
          </a:prstGeom>
          <a:noFill/>
          <a:ln w="38100" cap="flat" cmpd="sng" algn="ctr">
            <a:solidFill>
              <a:srgbClr val="3B7FFC"/>
            </a:solidFill>
            <a:prstDash val="solid"/>
            <a:miter lim="800000"/>
          </a:ln>
          <a:effectLst/>
        </p:spPr>
      </p:cxnSp>
      <p:sp>
        <p:nvSpPr>
          <p:cNvPr id="7" name="文本框 6">
            <a:extLst>
              <a:ext uri="{FF2B5EF4-FFF2-40B4-BE49-F238E27FC236}">
                <a16:creationId xmlns:a16="http://schemas.microsoft.com/office/drawing/2014/main" id="{1CFB234D-8878-4CEC-9CBB-48ABA93150CA}"/>
              </a:ext>
            </a:extLst>
          </p:cNvPr>
          <p:cNvSpPr txBox="1"/>
          <p:nvPr/>
        </p:nvSpPr>
        <p:spPr>
          <a:xfrm>
            <a:off x="1972658" y="368365"/>
            <a:ext cx="1615424" cy="241156"/>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9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INTERNATIONAL TRADE</a:t>
            </a:r>
          </a:p>
        </p:txBody>
      </p:sp>
      <p:sp>
        <p:nvSpPr>
          <p:cNvPr id="8" name="Rectangle 33">
            <a:extLst>
              <a:ext uri="{FF2B5EF4-FFF2-40B4-BE49-F238E27FC236}">
                <a16:creationId xmlns:a16="http://schemas.microsoft.com/office/drawing/2014/main" id="{AEAA2E65-D442-4445-A47D-1083417694C0}"/>
              </a:ext>
            </a:extLst>
          </p:cNvPr>
          <p:cNvSpPr/>
          <p:nvPr/>
        </p:nvSpPr>
        <p:spPr>
          <a:xfrm>
            <a:off x="0" y="3778613"/>
            <a:ext cx="11279188" cy="45719"/>
          </a:xfrm>
          <a:prstGeom prst="rect">
            <a:avLst/>
          </a:pr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思源黑体 CN Bold"/>
              <a:ea typeface="思源黑体 CN Light"/>
              <a:cs typeface="+mn-ea"/>
              <a:sym typeface="+mn-lt"/>
            </a:endParaRPr>
          </a:p>
        </p:txBody>
      </p:sp>
      <p:cxnSp>
        <p:nvCxnSpPr>
          <p:cNvPr id="10" name="Straight Connector 28">
            <a:extLst>
              <a:ext uri="{FF2B5EF4-FFF2-40B4-BE49-F238E27FC236}">
                <a16:creationId xmlns:a16="http://schemas.microsoft.com/office/drawing/2014/main" id="{EA6296A9-C7CB-4422-9379-82FF643A374C}"/>
              </a:ext>
            </a:extLst>
          </p:cNvPr>
          <p:cNvCxnSpPr/>
          <p:nvPr/>
        </p:nvCxnSpPr>
        <p:spPr>
          <a:xfrm>
            <a:off x="1797560" y="3013190"/>
            <a:ext cx="0" cy="705734"/>
          </a:xfrm>
          <a:prstGeom prst="line">
            <a:avLst/>
          </a:prstGeom>
          <a:noFill/>
          <a:ln w="19050" cap="flat" cmpd="sng" algn="ctr">
            <a:solidFill>
              <a:sysClr val="windowText" lastClr="000000">
                <a:lumMod val="75000"/>
                <a:lumOff val="25000"/>
              </a:sysClr>
            </a:solidFill>
            <a:prstDash val="solid"/>
            <a:miter lim="800000"/>
          </a:ln>
          <a:effectLst/>
        </p:spPr>
      </p:cxnSp>
      <p:sp>
        <p:nvSpPr>
          <p:cNvPr id="11" name="Oval 58">
            <a:extLst>
              <a:ext uri="{FF2B5EF4-FFF2-40B4-BE49-F238E27FC236}">
                <a16:creationId xmlns:a16="http://schemas.microsoft.com/office/drawing/2014/main" id="{71F143D8-571E-4C9B-B056-B760BDA5C726}"/>
              </a:ext>
            </a:extLst>
          </p:cNvPr>
          <p:cNvSpPr/>
          <p:nvPr/>
        </p:nvSpPr>
        <p:spPr>
          <a:xfrm>
            <a:off x="1482360" y="3459854"/>
            <a:ext cx="630400" cy="630398"/>
          </a:xfrm>
          <a:prstGeom prst="ellipse">
            <a:avLst/>
          </a:prstGeom>
          <a:gradFill>
            <a:gsLst>
              <a:gs pos="0">
                <a:srgbClr val="00B0F0"/>
              </a:gs>
              <a:gs pos="100000">
                <a:srgbClr val="1C46F2"/>
              </a:gs>
            </a:gsLst>
            <a:lin ang="2700000" scaled="1"/>
          </a:gradFill>
          <a:ln w="254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lumMod val="65000"/>
                  <a:lumOff val="35000"/>
                </a:prstClr>
              </a:solidFill>
              <a:effectLst/>
              <a:uLnTx/>
              <a:uFillTx/>
              <a:latin typeface="思源黑体 CN Bold"/>
              <a:ea typeface="思源黑体 CN Light"/>
              <a:cs typeface="+mn-ea"/>
              <a:sym typeface="+mn-lt"/>
            </a:endParaRPr>
          </a:p>
        </p:txBody>
      </p:sp>
      <p:sp>
        <p:nvSpPr>
          <p:cNvPr id="12" name="TextBox 32">
            <a:extLst>
              <a:ext uri="{FF2B5EF4-FFF2-40B4-BE49-F238E27FC236}">
                <a16:creationId xmlns:a16="http://schemas.microsoft.com/office/drawing/2014/main" id="{AA6388AB-50BA-4950-AC7F-C50FB973C743}"/>
              </a:ext>
            </a:extLst>
          </p:cNvPr>
          <p:cNvSpPr txBox="1"/>
          <p:nvPr/>
        </p:nvSpPr>
        <p:spPr>
          <a:xfrm>
            <a:off x="1438488" y="4219741"/>
            <a:ext cx="718145" cy="258019"/>
          </a:xfrm>
          <a:prstGeom prst="rect">
            <a:avLst/>
          </a:prstGeom>
          <a:noFill/>
        </p:spPr>
        <p:txBody>
          <a:bodyPr wrap="none" lIns="0" tIns="0" rIns="0" bIns="0"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747474"/>
                </a:solidFill>
                <a:effectLst/>
                <a:uLnTx/>
                <a:uFillTx/>
                <a:latin typeface="思源黑体 CN Bold" panose="020B0800000000000000" pitchFamily="34" charset="-122"/>
                <a:ea typeface="思源黑体 CN Bold" panose="020B0800000000000000" pitchFamily="34" charset="-122"/>
                <a:cs typeface="+mn-ea"/>
                <a:sym typeface="+mn-lt"/>
              </a:rPr>
              <a:t>标题文字</a:t>
            </a:r>
            <a:endParaRPr kumimoji="0" lang="en-US" altLang="zh-CN" sz="1400" b="1" i="0" u="none" strike="noStrike" kern="0" cap="none" spc="0" normalizeH="0" baseline="0" noProof="0" dirty="0">
              <a:ln>
                <a:noFill/>
              </a:ln>
              <a:solidFill>
                <a:srgbClr val="747474"/>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7" name="Freeform 5">
            <a:extLst>
              <a:ext uri="{FF2B5EF4-FFF2-40B4-BE49-F238E27FC236}">
                <a16:creationId xmlns:a16="http://schemas.microsoft.com/office/drawing/2014/main" id="{3B835E0D-B294-4312-BC43-727AB2A2E108}"/>
              </a:ext>
            </a:extLst>
          </p:cNvPr>
          <p:cNvSpPr>
            <a:spLocks/>
          </p:cNvSpPr>
          <p:nvPr/>
        </p:nvSpPr>
        <p:spPr bwMode="auto">
          <a:xfrm>
            <a:off x="1788797" y="3656747"/>
            <a:ext cx="54042" cy="55502"/>
          </a:xfrm>
          <a:custGeom>
            <a:avLst/>
            <a:gdLst>
              <a:gd name="T0" fmla="*/ 300 w 360"/>
              <a:gd name="T1" fmla="*/ 244 h 364"/>
              <a:gd name="T2" fmla="*/ 120 w 360"/>
              <a:gd name="T3" fmla="*/ 244 h 364"/>
              <a:gd name="T4" fmla="*/ 120 w 360"/>
              <a:gd name="T5" fmla="*/ 60 h 364"/>
              <a:gd name="T6" fmla="*/ 60 w 360"/>
              <a:gd name="T7" fmla="*/ 0 h 364"/>
              <a:gd name="T8" fmla="*/ 0 w 360"/>
              <a:gd name="T9" fmla="*/ 60 h 364"/>
              <a:gd name="T10" fmla="*/ 0 w 360"/>
              <a:gd name="T11" fmla="*/ 304 h 364"/>
              <a:gd name="T12" fmla="*/ 60 w 360"/>
              <a:gd name="T13" fmla="*/ 364 h 364"/>
              <a:gd name="T14" fmla="*/ 300 w 360"/>
              <a:gd name="T15" fmla="*/ 364 h 364"/>
              <a:gd name="T16" fmla="*/ 360 w 360"/>
              <a:gd name="T17" fmla="*/ 304 h 364"/>
              <a:gd name="T18" fmla="*/ 300 w 360"/>
              <a:gd name="T19" fmla="*/ 244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364">
                <a:moveTo>
                  <a:pt x="300" y="244"/>
                </a:moveTo>
                <a:cubicBezTo>
                  <a:pt x="120" y="244"/>
                  <a:pt x="120" y="244"/>
                  <a:pt x="120" y="244"/>
                </a:cubicBezTo>
                <a:cubicBezTo>
                  <a:pt x="120" y="60"/>
                  <a:pt x="120" y="60"/>
                  <a:pt x="120" y="60"/>
                </a:cubicBezTo>
                <a:cubicBezTo>
                  <a:pt x="120" y="27"/>
                  <a:pt x="93" y="0"/>
                  <a:pt x="60" y="0"/>
                </a:cubicBezTo>
                <a:cubicBezTo>
                  <a:pt x="27" y="0"/>
                  <a:pt x="0" y="27"/>
                  <a:pt x="0" y="60"/>
                </a:cubicBezTo>
                <a:cubicBezTo>
                  <a:pt x="0" y="304"/>
                  <a:pt x="0" y="304"/>
                  <a:pt x="0" y="304"/>
                </a:cubicBezTo>
                <a:cubicBezTo>
                  <a:pt x="0" y="337"/>
                  <a:pt x="27" y="364"/>
                  <a:pt x="60" y="364"/>
                </a:cubicBezTo>
                <a:cubicBezTo>
                  <a:pt x="300" y="364"/>
                  <a:pt x="300" y="364"/>
                  <a:pt x="300" y="364"/>
                </a:cubicBezTo>
                <a:cubicBezTo>
                  <a:pt x="333" y="364"/>
                  <a:pt x="360" y="337"/>
                  <a:pt x="360" y="304"/>
                </a:cubicBezTo>
                <a:cubicBezTo>
                  <a:pt x="360" y="271"/>
                  <a:pt x="333" y="244"/>
                  <a:pt x="300" y="244"/>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lumMod val="65000"/>
                  <a:lumOff val="35000"/>
                </a:prstClr>
              </a:solidFill>
              <a:effectLst/>
              <a:uLnTx/>
              <a:uFillTx/>
              <a:latin typeface="思源黑体 CN Bold"/>
              <a:ea typeface="思源黑体 CN Light"/>
              <a:cs typeface="+mn-ea"/>
              <a:sym typeface="+mn-lt"/>
            </a:endParaRPr>
          </a:p>
        </p:txBody>
      </p:sp>
      <p:sp>
        <p:nvSpPr>
          <p:cNvPr id="18" name="Freeform 6">
            <a:extLst>
              <a:ext uri="{FF2B5EF4-FFF2-40B4-BE49-F238E27FC236}">
                <a16:creationId xmlns:a16="http://schemas.microsoft.com/office/drawing/2014/main" id="{BF181CFE-ABBF-4097-87CE-5F0D9919771A}"/>
              </a:ext>
            </a:extLst>
          </p:cNvPr>
          <p:cNvSpPr>
            <a:spLocks noEditPoints="1"/>
          </p:cNvSpPr>
          <p:nvPr/>
        </p:nvSpPr>
        <p:spPr bwMode="auto">
          <a:xfrm>
            <a:off x="1642739" y="3620232"/>
            <a:ext cx="309642" cy="309642"/>
          </a:xfrm>
          <a:custGeom>
            <a:avLst/>
            <a:gdLst>
              <a:gd name="T0" fmla="*/ 1808 w 2048"/>
              <a:gd name="T1" fmla="*/ 1454 h 2048"/>
              <a:gd name="T2" fmla="*/ 1808 w 2048"/>
              <a:gd name="T3" fmla="*/ 1388 h 2048"/>
              <a:gd name="T4" fmla="*/ 1628 w 2048"/>
              <a:gd name="T5" fmla="*/ 1208 h 2048"/>
              <a:gd name="T6" fmla="*/ 1084 w 2048"/>
              <a:gd name="T7" fmla="*/ 1208 h 2048"/>
              <a:gd name="T8" fmla="*/ 1084 w 2048"/>
              <a:gd name="T9" fmla="*/ 1085 h 2048"/>
              <a:gd name="T10" fmla="*/ 1564 w 2048"/>
              <a:gd name="T11" fmla="*/ 544 h 2048"/>
              <a:gd name="T12" fmla="*/ 1024 w 2048"/>
              <a:gd name="T13" fmla="*/ 0 h 2048"/>
              <a:gd name="T14" fmla="*/ 484 w 2048"/>
              <a:gd name="T15" fmla="*/ 544 h 2048"/>
              <a:gd name="T16" fmla="*/ 964 w 2048"/>
              <a:gd name="T17" fmla="*/ 1085 h 2048"/>
              <a:gd name="T18" fmla="*/ 964 w 2048"/>
              <a:gd name="T19" fmla="*/ 1208 h 2048"/>
              <a:gd name="T20" fmla="*/ 420 w 2048"/>
              <a:gd name="T21" fmla="*/ 1208 h 2048"/>
              <a:gd name="T22" fmla="*/ 240 w 2048"/>
              <a:gd name="T23" fmla="*/ 1388 h 2048"/>
              <a:gd name="T24" fmla="*/ 240 w 2048"/>
              <a:gd name="T25" fmla="*/ 1454 h 2048"/>
              <a:gd name="T26" fmla="*/ 0 w 2048"/>
              <a:gd name="T27" fmla="*/ 1748 h 2048"/>
              <a:gd name="T28" fmla="*/ 300 w 2048"/>
              <a:gd name="T29" fmla="*/ 2048 h 2048"/>
              <a:gd name="T30" fmla="*/ 600 w 2048"/>
              <a:gd name="T31" fmla="*/ 1748 h 2048"/>
              <a:gd name="T32" fmla="*/ 360 w 2048"/>
              <a:gd name="T33" fmla="*/ 1454 h 2048"/>
              <a:gd name="T34" fmla="*/ 360 w 2048"/>
              <a:gd name="T35" fmla="*/ 1388 h 2048"/>
              <a:gd name="T36" fmla="*/ 420 w 2048"/>
              <a:gd name="T37" fmla="*/ 1328 h 2048"/>
              <a:gd name="T38" fmla="*/ 964 w 2048"/>
              <a:gd name="T39" fmla="*/ 1328 h 2048"/>
              <a:gd name="T40" fmla="*/ 964 w 2048"/>
              <a:gd name="T41" fmla="*/ 1454 h 2048"/>
              <a:gd name="T42" fmla="*/ 724 w 2048"/>
              <a:gd name="T43" fmla="*/ 1748 h 2048"/>
              <a:gd name="T44" fmla="*/ 1024 w 2048"/>
              <a:gd name="T45" fmla="*/ 2048 h 2048"/>
              <a:gd name="T46" fmla="*/ 1324 w 2048"/>
              <a:gd name="T47" fmla="*/ 1748 h 2048"/>
              <a:gd name="T48" fmla="*/ 1084 w 2048"/>
              <a:gd name="T49" fmla="*/ 1454 h 2048"/>
              <a:gd name="T50" fmla="*/ 1084 w 2048"/>
              <a:gd name="T51" fmla="*/ 1328 h 2048"/>
              <a:gd name="T52" fmla="*/ 1628 w 2048"/>
              <a:gd name="T53" fmla="*/ 1328 h 2048"/>
              <a:gd name="T54" fmla="*/ 1688 w 2048"/>
              <a:gd name="T55" fmla="*/ 1388 h 2048"/>
              <a:gd name="T56" fmla="*/ 1688 w 2048"/>
              <a:gd name="T57" fmla="*/ 1454 h 2048"/>
              <a:gd name="T58" fmla="*/ 1448 w 2048"/>
              <a:gd name="T59" fmla="*/ 1748 h 2048"/>
              <a:gd name="T60" fmla="*/ 1748 w 2048"/>
              <a:gd name="T61" fmla="*/ 2048 h 2048"/>
              <a:gd name="T62" fmla="*/ 2048 w 2048"/>
              <a:gd name="T63" fmla="*/ 1748 h 2048"/>
              <a:gd name="T64" fmla="*/ 1808 w 2048"/>
              <a:gd name="T65" fmla="*/ 1454 h 2048"/>
              <a:gd name="T66" fmla="*/ 480 w 2048"/>
              <a:gd name="T67" fmla="*/ 1748 h 2048"/>
              <a:gd name="T68" fmla="*/ 300 w 2048"/>
              <a:gd name="T69" fmla="*/ 1928 h 2048"/>
              <a:gd name="T70" fmla="*/ 120 w 2048"/>
              <a:gd name="T71" fmla="*/ 1748 h 2048"/>
              <a:gd name="T72" fmla="*/ 300 w 2048"/>
              <a:gd name="T73" fmla="*/ 1568 h 2048"/>
              <a:gd name="T74" fmla="*/ 480 w 2048"/>
              <a:gd name="T75" fmla="*/ 1748 h 2048"/>
              <a:gd name="T76" fmla="*/ 1204 w 2048"/>
              <a:gd name="T77" fmla="*/ 1748 h 2048"/>
              <a:gd name="T78" fmla="*/ 1024 w 2048"/>
              <a:gd name="T79" fmla="*/ 1928 h 2048"/>
              <a:gd name="T80" fmla="*/ 844 w 2048"/>
              <a:gd name="T81" fmla="*/ 1748 h 2048"/>
              <a:gd name="T82" fmla="*/ 1024 w 2048"/>
              <a:gd name="T83" fmla="*/ 1568 h 2048"/>
              <a:gd name="T84" fmla="*/ 1204 w 2048"/>
              <a:gd name="T85" fmla="*/ 1748 h 2048"/>
              <a:gd name="T86" fmla="*/ 1024 w 2048"/>
              <a:gd name="T87" fmla="*/ 968 h 2048"/>
              <a:gd name="T88" fmla="*/ 604 w 2048"/>
              <a:gd name="T89" fmla="*/ 544 h 2048"/>
              <a:gd name="T90" fmla="*/ 1024 w 2048"/>
              <a:gd name="T91" fmla="*/ 120 h 2048"/>
              <a:gd name="T92" fmla="*/ 1444 w 2048"/>
              <a:gd name="T93" fmla="*/ 544 h 2048"/>
              <a:gd name="T94" fmla="*/ 1024 w 2048"/>
              <a:gd name="T95" fmla="*/ 968 h 2048"/>
              <a:gd name="T96" fmla="*/ 1748 w 2048"/>
              <a:gd name="T97" fmla="*/ 1928 h 2048"/>
              <a:gd name="T98" fmla="*/ 1568 w 2048"/>
              <a:gd name="T99" fmla="*/ 1748 h 2048"/>
              <a:gd name="T100" fmla="*/ 1748 w 2048"/>
              <a:gd name="T101" fmla="*/ 1568 h 2048"/>
              <a:gd name="T102" fmla="*/ 1928 w 2048"/>
              <a:gd name="T103" fmla="*/ 1748 h 2048"/>
              <a:gd name="T104" fmla="*/ 1748 w 2048"/>
              <a:gd name="T105" fmla="*/ 192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48" h="2048">
                <a:moveTo>
                  <a:pt x="1808" y="1454"/>
                </a:moveTo>
                <a:cubicBezTo>
                  <a:pt x="1808" y="1388"/>
                  <a:pt x="1808" y="1388"/>
                  <a:pt x="1808" y="1388"/>
                </a:cubicBezTo>
                <a:cubicBezTo>
                  <a:pt x="1808" y="1289"/>
                  <a:pt x="1727" y="1208"/>
                  <a:pt x="1628" y="1208"/>
                </a:cubicBezTo>
                <a:cubicBezTo>
                  <a:pt x="1084" y="1208"/>
                  <a:pt x="1084" y="1208"/>
                  <a:pt x="1084" y="1208"/>
                </a:cubicBezTo>
                <a:cubicBezTo>
                  <a:pt x="1084" y="1085"/>
                  <a:pt x="1084" y="1085"/>
                  <a:pt x="1084" y="1085"/>
                </a:cubicBezTo>
                <a:cubicBezTo>
                  <a:pt x="1354" y="1054"/>
                  <a:pt x="1564" y="824"/>
                  <a:pt x="1564" y="544"/>
                </a:cubicBezTo>
                <a:cubicBezTo>
                  <a:pt x="1564" y="244"/>
                  <a:pt x="1322" y="0"/>
                  <a:pt x="1024" y="0"/>
                </a:cubicBezTo>
                <a:cubicBezTo>
                  <a:pt x="726" y="0"/>
                  <a:pt x="484" y="244"/>
                  <a:pt x="484" y="544"/>
                </a:cubicBezTo>
                <a:cubicBezTo>
                  <a:pt x="484" y="824"/>
                  <a:pt x="694" y="1054"/>
                  <a:pt x="964" y="1085"/>
                </a:cubicBezTo>
                <a:cubicBezTo>
                  <a:pt x="964" y="1208"/>
                  <a:pt x="964" y="1208"/>
                  <a:pt x="964" y="1208"/>
                </a:cubicBezTo>
                <a:cubicBezTo>
                  <a:pt x="420" y="1208"/>
                  <a:pt x="420" y="1208"/>
                  <a:pt x="420" y="1208"/>
                </a:cubicBezTo>
                <a:cubicBezTo>
                  <a:pt x="321" y="1208"/>
                  <a:pt x="240" y="1289"/>
                  <a:pt x="240" y="1388"/>
                </a:cubicBezTo>
                <a:cubicBezTo>
                  <a:pt x="240" y="1454"/>
                  <a:pt x="240" y="1454"/>
                  <a:pt x="240" y="1454"/>
                </a:cubicBezTo>
                <a:cubicBezTo>
                  <a:pt x="103" y="1482"/>
                  <a:pt x="0" y="1603"/>
                  <a:pt x="0" y="1748"/>
                </a:cubicBezTo>
                <a:cubicBezTo>
                  <a:pt x="0" y="1913"/>
                  <a:pt x="135" y="2048"/>
                  <a:pt x="300" y="2048"/>
                </a:cubicBezTo>
                <a:cubicBezTo>
                  <a:pt x="465" y="2048"/>
                  <a:pt x="600" y="1913"/>
                  <a:pt x="600" y="1748"/>
                </a:cubicBezTo>
                <a:cubicBezTo>
                  <a:pt x="600" y="1603"/>
                  <a:pt x="497" y="1482"/>
                  <a:pt x="360" y="1454"/>
                </a:cubicBezTo>
                <a:cubicBezTo>
                  <a:pt x="360" y="1388"/>
                  <a:pt x="360" y="1388"/>
                  <a:pt x="360" y="1388"/>
                </a:cubicBezTo>
                <a:cubicBezTo>
                  <a:pt x="360" y="1355"/>
                  <a:pt x="387" y="1328"/>
                  <a:pt x="420" y="1328"/>
                </a:cubicBezTo>
                <a:cubicBezTo>
                  <a:pt x="964" y="1328"/>
                  <a:pt x="964" y="1328"/>
                  <a:pt x="964" y="1328"/>
                </a:cubicBezTo>
                <a:cubicBezTo>
                  <a:pt x="964" y="1454"/>
                  <a:pt x="964" y="1454"/>
                  <a:pt x="964" y="1454"/>
                </a:cubicBezTo>
                <a:cubicBezTo>
                  <a:pt x="827" y="1482"/>
                  <a:pt x="724" y="1603"/>
                  <a:pt x="724" y="1748"/>
                </a:cubicBezTo>
                <a:cubicBezTo>
                  <a:pt x="724" y="1913"/>
                  <a:pt x="859" y="2048"/>
                  <a:pt x="1024" y="2048"/>
                </a:cubicBezTo>
                <a:cubicBezTo>
                  <a:pt x="1189" y="2048"/>
                  <a:pt x="1324" y="1913"/>
                  <a:pt x="1324" y="1748"/>
                </a:cubicBezTo>
                <a:cubicBezTo>
                  <a:pt x="1324" y="1603"/>
                  <a:pt x="1221" y="1482"/>
                  <a:pt x="1084" y="1454"/>
                </a:cubicBezTo>
                <a:cubicBezTo>
                  <a:pt x="1084" y="1328"/>
                  <a:pt x="1084" y="1328"/>
                  <a:pt x="1084" y="1328"/>
                </a:cubicBezTo>
                <a:cubicBezTo>
                  <a:pt x="1628" y="1328"/>
                  <a:pt x="1628" y="1328"/>
                  <a:pt x="1628" y="1328"/>
                </a:cubicBezTo>
                <a:cubicBezTo>
                  <a:pt x="1661" y="1328"/>
                  <a:pt x="1688" y="1355"/>
                  <a:pt x="1688" y="1388"/>
                </a:cubicBezTo>
                <a:cubicBezTo>
                  <a:pt x="1688" y="1454"/>
                  <a:pt x="1688" y="1454"/>
                  <a:pt x="1688" y="1454"/>
                </a:cubicBezTo>
                <a:cubicBezTo>
                  <a:pt x="1551" y="1482"/>
                  <a:pt x="1448" y="1603"/>
                  <a:pt x="1448" y="1748"/>
                </a:cubicBezTo>
                <a:cubicBezTo>
                  <a:pt x="1448" y="1913"/>
                  <a:pt x="1583" y="2048"/>
                  <a:pt x="1748" y="2048"/>
                </a:cubicBezTo>
                <a:cubicBezTo>
                  <a:pt x="1913" y="2048"/>
                  <a:pt x="2048" y="1913"/>
                  <a:pt x="2048" y="1748"/>
                </a:cubicBezTo>
                <a:cubicBezTo>
                  <a:pt x="2048" y="1603"/>
                  <a:pt x="1945" y="1482"/>
                  <a:pt x="1808" y="1454"/>
                </a:cubicBezTo>
                <a:close/>
                <a:moveTo>
                  <a:pt x="480" y="1748"/>
                </a:moveTo>
                <a:cubicBezTo>
                  <a:pt x="480" y="1847"/>
                  <a:pt x="399" y="1928"/>
                  <a:pt x="300" y="1928"/>
                </a:cubicBezTo>
                <a:cubicBezTo>
                  <a:pt x="201" y="1928"/>
                  <a:pt x="120" y="1847"/>
                  <a:pt x="120" y="1748"/>
                </a:cubicBezTo>
                <a:cubicBezTo>
                  <a:pt x="120" y="1649"/>
                  <a:pt x="201" y="1568"/>
                  <a:pt x="300" y="1568"/>
                </a:cubicBezTo>
                <a:cubicBezTo>
                  <a:pt x="399" y="1568"/>
                  <a:pt x="480" y="1649"/>
                  <a:pt x="480" y="1748"/>
                </a:cubicBezTo>
                <a:close/>
                <a:moveTo>
                  <a:pt x="1204" y="1748"/>
                </a:moveTo>
                <a:cubicBezTo>
                  <a:pt x="1204" y="1847"/>
                  <a:pt x="1123" y="1928"/>
                  <a:pt x="1024" y="1928"/>
                </a:cubicBezTo>
                <a:cubicBezTo>
                  <a:pt x="925" y="1928"/>
                  <a:pt x="844" y="1847"/>
                  <a:pt x="844" y="1748"/>
                </a:cubicBezTo>
                <a:cubicBezTo>
                  <a:pt x="844" y="1649"/>
                  <a:pt x="925" y="1568"/>
                  <a:pt x="1024" y="1568"/>
                </a:cubicBezTo>
                <a:cubicBezTo>
                  <a:pt x="1123" y="1568"/>
                  <a:pt x="1204" y="1649"/>
                  <a:pt x="1204" y="1748"/>
                </a:cubicBezTo>
                <a:close/>
                <a:moveTo>
                  <a:pt x="1024" y="968"/>
                </a:moveTo>
                <a:cubicBezTo>
                  <a:pt x="792" y="968"/>
                  <a:pt x="604" y="778"/>
                  <a:pt x="604" y="544"/>
                </a:cubicBezTo>
                <a:cubicBezTo>
                  <a:pt x="604" y="310"/>
                  <a:pt x="792" y="120"/>
                  <a:pt x="1024" y="120"/>
                </a:cubicBezTo>
                <a:cubicBezTo>
                  <a:pt x="1256" y="120"/>
                  <a:pt x="1444" y="310"/>
                  <a:pt x="1444" y="544"/>
                </a:cubicBezTo>
                <a:cubicBezTo>
                  <a:pt x="1444" y="778"/>
                  <a:pt x="1256" y="968"/>
                  <a:pt x="1024" y="968"/>
                </a:cubicBezTo>
                <a:close/>
                <a:moveTo>
                  <a:pt x="1748" y="1928"/>
                </a:moveTo>
                <a:cubicBezTo>
                  <a:pt x="1649" y="1928"/>
                  <a:pt x="1568" y="1847"/>
                  <a:pt x="1568" y="1748"/>
                </a:cubicBezTo>
                <a:cubicBezTo>
                  <a:pt x="1568" y="1649"/>
                  <a:pt x="1649" y="1568"/>
                  <a:pt x="1748" y="1568"/>
                </a:cubicBezTo>
                <a:cubicBezTo>
                  <a:pt x="1847" y="1568"/>
                  <a:pt x="1928" y="1649"/>
                  <a:pt x="1928" y="1748"/>
                </a:cubicBezTo>
                <a:cubicBezTo>
                  <a:pt x="1928" y="1847"/>
                  <a:pt x="1847" y="1928"/>
                  <a:pt x="1748" y="192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lumMod val="65000"/>
                  <a:lumOff val="35000"/>
                </a:prstClr>
              </a:solidFill>
              <a:effectLst/>
              <a:uLnTx/>
              <a:uFillTx/>
              <a:latin typeface="思源黑体 CN Bold"/>
              <a:ea typeface="思源黑体 CN Light"/>
              <a:cs typeface="+mn-ea"/>
              <a:sym typeface="+mn-lt"/>
            </a:endParaRPr>
          </a:p>
        </p:txBody>
      </p:sp>
      <p:sp>
        <p:nvSpPr>
          <p:cNvPr id="15" name="矩形 14">
            <a:extLst>
              <a:ext uri="{FF2B5EF4-FFF2-40B4-BE49-F238E27FC236}">
                <a16:creationId xmlns:a16="http://schemas.microsoft.com/office/drawing/2014/main" id="{8DD6363A-DC50-4B85-93C3-0B7F127B8BE0}"/>
              </a:ext>
            </a:extLst>
          </p:cNvPr>
          <p:cNvSpPr/>
          <p:nvPr/>
        </p:nvSpPr>
        <p:spPr>
          <a:xfrm>
            <a:off x="935786" y="1541423"/>
            <a:ext cx="17235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gradFill>
                  <a:gsLst>
                    <a:gs pos="0">
                      <a:srgbClr val="00B0F0"/>
                    </a:gs>
                    <a:gs pos="100000">
                      <a:srgbClr val="1C46F2"/>
                    </a:gs>
                  </a:gsLst>
                  <a:lin ang="2700000" scaled="1"/>
                </a:gra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gradFill>
                <a:gsLst>
                  <a:gs pos="0">
                    <a:srgbClr val="00B0F0"/>
                  </a:gs>
                  <a:gs pos="100000">
                    <a:srgbClr val="1C46F2"/>
                  </a:gs>
                </a:gsLst>
                <a:lin ang="2700000" scaled="1"/>
              </a:gradFill>
              <a:effectLst/>
              <a:uLnTx/>
              <a:uFillTx/>
              <a:latin typeface="思源黑体 CN Bold" panose="020B0800000000000000" pitchFamily="34" charset="-122"/>
              <a:ea typeface="思源黑体 CN Bold" panose="020B0800000000000000" pitchFamily="34" charset="-122"/>
            </a:endParaRPr>
          </a:p>
        </p:txBody>
      </p:sp>
      <p:sp>
        <p:nvSpPr>
          <p:cNvPr id="16" name="文本框 15">
            <a:extLst>
              <a:ext uri="{FF2B5EF4-FFF2-40B4-BE49-F238E27FC236}">
                <a16:creationId xmlns:a16="http://schemas.microsoft.com/office/drawing/2014/main" id="{C54CDE56-07DD-4124-8B84-E9D9528C1B74}"/>
              </a:ext>
            </a:extLst>
          </p:cNvPr>
          <p:cNvSpPr txBox="1"/>
          <p:nvPr/>
        </p:nvSpPr>
        <p:spPr>
          <a:xfrm>
            <a:off x="582725" y="1916767"/>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cxnSp>
        <p:nvCxnSpPr>
          <p:cNvPr id="20" name="Straight Connector 64">
            <a:extLst>
              <a:ext uri="{FF2B5EF4-FFF2-40B4-BE49-F238E27FC236}">
                <a16:creationId xmlns:a16="http://schemas.microsoft.com/office/drawing/2014/main" id="{6BC98CB3-8549-4360-A3D8-12673C3F55FA}"/>
              </a:ext>
            </a:extLst>
          </p:cNvPr>
          <p:cNvCxnSpPr/>
          <p:nvPr/>
        </p:nvCxnSpPr>
        <p:spPr>
          <a:xfrm>
            <a:off x="6129965" y="3013190"/>
            <a:ext cx="0" cy="705734"/>
          </a:xfrm>
          <a:prstGeom prst="line">
            <a:avLst/>
          </a:prstGeom>
          <a:noFill/>
          <a:ln w="19050" cap="flat" cmpd="sng" algn="ctr">
            <a:solidFill>
              <a:sysClr val="windowText" lastClr="000000">
                <a:lumMod val="75000"/>
                <a:lumOff val="25000"/>
              </a:sysClr>
            </a:solidFill>
            <a:prstDash val="solid"/>
            <a:miter lim="800000"/>
          </a:ln>
          <a:effectLst/>
        </p:spPr>
      </p:cxnSp>
      <p:sp>
        <p:nvSpPr>
          <p:cNvPr id="21" name="TextBox 62">
            <a:extLst>
              <a:ext uri="{FF2B5EF4-FFF2-40B4-BE49-F238E27FC236}">
                <a16:creationId xmlns:a16="http://schemas.microsoft.com/office/drawing/2014/main" id="{D212AC00-83F2-4072-821F-58D8A0B5413E}"/>
              </a:ext>
            </a:extLst>
          </p:cNvPr>
          <p:cNvSpPr txBox="1"/>
          <p:nvPr/>
        </p:nvSpPr>
        <p:spPr>
          <a:xfrm>
            <a:off x="5770893" y="4219741"/>
            <a:ext cx="718145" cy="258019"/>
          </a:xfrm>
          <a:prstGeom prst="rect">
            <a:avLst/>
          </a:prstGeom>
          <a:noFill/>
        </p:spPr>
        <p:txBody>
          <a:bodyPr wrap="none" lIns="0" tIns="0" rIns="0" bIns="0"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747474"/>
                </a:solidFill>
                <a:effectLst/>
                <a:uLnTx/>
                <a:uFillTx/>
                <a:latin typeface="思源黑体 CN Bold" panose="020B0800000000000000" pitchFamily="34" charset="-122"/>
                <a:ea typeface="思源黑体 CN Bold" panose="020B0800000000000000" pitchFamily="34" charset="-122"/>
                <a:cs typeface="+mn-ea"/>
                <a:sym typeface="+mn-lt"/>
              </a:rPr>
              <a:t>标题文字</a:t>
            </a:r>
            <a:endParaRPr kumimoji="0" lang="en-US" altLang="zh-CN" sz="1400" b="1" i="0" u="none" strike="noStrike" kern="0" cap="none" spc="0" normalizeH="0" baseline="0" noProof="0" dirty="0">
              <a:ln>
                <a:noFill/>
              </a:ln>
              <a:solidFill>
                <a:srgbClr val="747474"/>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2" name="Oval 68">
            <a:extLst>
              <a:ext uri="{FF2B5EF4-FFF2-40B4-BE49-F238E27FC236}">
                <a16:creationId xmlns:a16="http://schemas.microsoft.com/office/drawing/2014/main" id="{E1973EBF-18F8-4886-AF3D-FB7494F1EC89}"/>
              </a:ext>
            </a:extLst>
          </p:cNvPr>
          <p:cNvSpPr/>
          <p:nvPr/>
        </p:nvSpPr>
        <p:spPr>
          <a:xfrm>
            <a:off x="5814765" y="3507421"/>
            <a:ext cx="630400" cy="630398"/>
          </a:xfrm>
          <a:prstGeom prst="ellipse">
            <a:avLst/>
          </a:prstGeom>
          <a:gradFill>
            <a:gsLst>
              <a:gs pos="0">
                <a:srgbClr val="00B0F0"/>
              </a:gs>
              <a:gs pos="100000">
                <a:srgbClr val="1C46F2"/>
              </a:gs>
            </a:gsLst>
            <a:lin ang="2700000" scaled="1"/>
          </a:gradFill>
          <a:ln w="254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lumMod val="65000"/>
                  <a:lumOff val="35000"/>
                </a:prstClr>
              </a:solidFill>
              <a:effectLst/>
              <a:uLnTx/>
              <a:uFillTx/>
              <a:latin typeface="思源黑体 CN Bold"/>
              <a:ea typeface="思源黑体 CN Light"/>
              <a:cs typeface="+mn-ea"/>
              <a:sym typeface="+mn-lt"/>
            </a:endParaRPr>
          </a:p>
        </p:txBody>
      </p:sp>
      <p:pic>
        <p:nvPicPr>
          <p:cNvPr id="23" name="Picture 98">
            <a:extLst>
              <a:ext uri="{FF2B5EF4-FFF2-40B4-BE49-F238E27FC236}">
                <a16:creationId xmlns:a16="http://schemas.microsoft.com/office/drawing/2014/main" id="{C55BD7E6-E785-4F15-A58E-02155ED1055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90588" y="3663995"/>
            <a:ext cx="278755" cy="317251"/>
          </a:xfrm>
          <a:prstGeom prst="rect">
            <a:avLst/>
          </a:prstGeom>
        </p:spPr>
      </p:pic>
      <p:sp>
        <p:nvSpPr>
          <p:cNvPr id="25" name="矩形 24">
            <a:extLst>
              <a:ext uri="{FF2B5EF4-FFF2-40B4-BE49-F238E27FC236}">
                <a16:creationId xmlns:a16="http://schemas.microsoft.com/office/drawing/2014/main" id="{B40401AD-3CDA-4BFC-B837-39F8D39BBCA2}"/>
              </a:ext>
            </a:extLst>
          </p:cNvPr>
          <p:cNvSpPr/>
          <p:nvPr/>
        </p:nvSpPr>
        <p:spPr>
          <a:xfrm>
            <a:off x="5268191" y="1541423"/>
            <a:ext cx="17235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gradFill>
                  <a:gsLst>
                    <a:gs pos="0">
                      <a:srgbClr val="00B0F0"/>
                    </a:gs>
                    <a:gs pos="100000">
                      <a:srgbClr val="1C46F2"/>
                    </a:gs>
                  </a:gsLst>
                  <a:lin ang="2700000" scaled="1"/>
                </a:gra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gradFill>
                <a:gsLst>
                  <a:gs pos="0">
                    <a:srgbClr val="00B0F0"/>
                  </a:gs>
                  <a:gs pos="100000">
                    <a:srgbClr val="1C46F2"/>
                  </a:gs>
                </a:gsLst>
                <a:lin ang="2700000" scaled="1"/>
              </a:gradFill>
              <a:effectLst/>
              <a:uLnTx/>
              <a:uFillTx/>
              <a:latin typeface="思源黑体 CN Bold" panose="020B0800000000000000" pitchFamily="34" charset="-122"/>
              <a:ea typeface="思源黑体 CN Bold" panose="020B0800000000000000" pitchFamily="34" charset="-122"/>
            </a:endParaRPr>
          </a:p>
        </p:txBody>
      </p:sp>
      <p:sp>
        <p:nvSpPr>
          <p:cNvPr id="26" name="文本框 25">
            <a:extLst>
              <a:ext uri="{FF2B5EF4-FFF2-40B4-BE49-F238E27FC236}">
                <a16:creationId xmlns:a16="http://schemas.microsoft.com/office/drawing/2014/main" id="{29FE805F-60B0-4802-BBC4-0C3A74E86A36}"/>
              </a:ext>
            </a:extLst>
          </p:cNvPr>
          <p:cNvSpPr txBox="1"/>
          <p:nvPr/>
        </p:nvSpPr>
        <p:spPr>
          <a:xfrm>
            <a:off x="4915130" y="1916767"/>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cxnSp>
        <p:nvCxnSpPr>
          <p:cNvPr id="28" name="Straight Connector 65">
            <a:extLst>
              <a:ext uri="{FF2B5EF4-FFF2-40B4-BE49-F238E27FC236}">
                <a16:creationId xmlns:a16="http://schemas.microsoft.com/office/drawing/2014/main" id="{0A594B9B-7D69-41D1-9F32-C15D8E0261B6}"/>
              </a:ext>
            </a:extLst>
          </p:cNvPr>
          <p:cNvCxnSpPr/>
          <p:nvPr/>
        </p:nvCxnSpPr>
        <p:spPr>
          <a:xfrm>
            <a:off x="3981090" y="3929559"/>
            <a:ext cx="0" cy="705734"/>
          </a:xfrm>
          <a:prstGeom prst="line">
            <a:avLst/>
          </a:prstGeom>
          <a:noFill/>
          <a:ln w="19050" cap="flat" cmpd="sng" algn="ctr">
            <a:solidFill>
              <a:sysClr val="windowText" lastClr="000000">
                <a:lumMod val="75000"/>
                <a:lumOff val="25000"/>
              </a:sysClr>
            </a:solidFill>
            <a:prstDash val="solid"/>
            <a:miter lim="800000"/>
          </a:ln>
          <a:effectLst/>
        </p:spPr>
      </p:cxnSp>
      <p:sp>
        <p:nvSpPr>
          <p:cNvPr id="29" name="Oval 59">
            <a:extLst>
              <a:ext uri="{FF2B5EF4-FFF2-40B4-BE49-F238E27FC236}">
                <a16:creationId xmlns:a16="http://schemas.microsoft.com/office/drawing/2014/main" id="{027C42D2-9D01-493E-A690-A05C1CDEACE4}"/>
              </a:ext>
            </a:extLst>
          </p:cNvPr>
          <p:cNvSpPr/>
          <p:nvPr/>
        </p:nvSpPr>
        <p:spPr>
          <a:xfrm>
            <a:off x="3665890" y="3507421"/>
            <a:ext cx="630400" cy="630398"/>
          </a:xfrm>
          <a:prstGeom prst="ellipse">
            <a:avLst/>
          </a:prstGeom>
          <a:solidFill>
            <a:srgbClr val="747474"/>
          </a:solidFill>
          <a:ln w="254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lumMod val="65000"/>
                  <a:lumOff val="35000"/>
                </a:prstClr>
              </a:solidFill>
              <a:effectLst/>
              <a:uLnTx/>
              <a:uFillTx/>
              <a:latin typeface="思源黑体 CN Bold"/>
              <a:ea typeface="思源黑体 CN Light"/>
              <a:cs typeface="+mn-ea"/>
              <a:sym typeface="+mn-lt"/>
            </a:endParaRPr>
          </a:p>
        </p:txBody>
      </p:sp>
      <p:sp>
        <p:nvSpPr>
          <p:cNvPr id="30" name="TextBox 63">
            <a:extLst>
              <a:ext uri="{FF2B5EF4-FFF2-40B4-BE49-F238E27FC236}">
                <a16:creationId xmlns:a16="http://schemas.microsoft.com/office/drawing/2014/main" id="{43A7968D-180E-44CD-BD87-B21A7EBE6C6F}"/>
              </a:ext>
            </a:extLst>
          </p:cNvPr>
          <p:cNvSpPr txBox="1"/>
          <p:nvPr/>
        </p:nvSpPr>
        <p:spPr>
          <a:xfrm>
            <a:off x="3622018" y="3184787"/>
            <a:ext cx="718145" cy="258019"/>
          </a:xfrm>
          <a:prstGeom prst="rect">
            <a:avLst/>
          </a:prstGeom>
          <a:noFill/>
        </p:spPr>
        <p:txBody>
          <a:bodyPr wrap="none" lIns="0" tIns="0" rIns="0" bIns="0"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747474"/>
                </a:solidFill>
                <a:effectLst/>
                <a:uLnTx/>
                <a:uFillTx/>
                <a:latin typeface="思源黑体 CN Bold" panose="020B0800000000000000" pitchFamily="34" charset="-122"/>
                <a:ea typeface="思源黑体 CN Bold" panose="020B0800000000000000" pitchFamily="34" charset="-122"/>
                <a:cs typeface="+mn-ea"/>
                <a:sym typeface="+mn-lt"/>
              </a:rPr>
              <a:t>标题文字</a:t>
            </a:r>
            <a:endParaRPr kumimoji="0" lang="en-US" altLang="zh-CN" sz="1400" b="1" i="0" u="none" strike="noStrike" kern="0" cap="none" spc="0" normalizeH="0" baseline="0" noProof="0" dirty="0">
              <a:ln>
                <a:noFill/>
              </a:ln>
              <a:solidFill>
                <a:srgbClr val="747474"/>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5" name="Freeform 10">
            <a:extLst>
              <a:ext uri="{FF2B5EF4-FFF2-40B4-BE49-F238E27FC236}">
                <a16:creationId xmlns:a16="http://schemas.microsoft.com/office/drawing/2014/main" id="{8E59869F-3969-4CE6-8742-534CA1025AD4}"/>
              </a:ext>
            </a:extLst>
          </p:cNvPr>
          <p:cNvSpPr>
            <a:spLocks noEditPoints="1"/>
          </p:cNvSpPr>
          <p:nvPr/>
        </p:nvSpPr>
        <p:spPr bwMode="auto">
          <a:xfrm>
            <a:off x="3801731" y="3834126"/>
            <a:ext cx="358718" cy="167853"/>
          </a:xfrm>
          <a:custGeom>
            <a:avLst/>
            <a:gdLst>
              <a:gd name="T0" fmla="*/ 1823 w 2048"/>
              <a:gd name="T1" fmla="*/ 528 h 960"/>
              <a:gd name="T2" fmla="*/ 1928 w 2048"/>
              <a:gd name="T3" fmla="*/ 300 h 960"/>
              <a:gd name="T4" fmla="*/ 1628 w 2048"/>
              <a:gd name="T5" fmla="*/ 0 h 960"/>
              <a:gd name="T6" fmla="*/ 1324 w 2048"/>
              <a:gd name="T7" fmla="*/ 300 h 960"/>
              <a:gd name="T8" fmla="*/ 1432 w 2048"/>
              <a:gd name="T9" fmla="*/ 528 h 960"/>
              <a:gd name="T10" fmla="*/ 1324 w 2048"/>
              <a:gd name="T11" fmla="*/ 606 h 960"/>
              <a:gd name="T12" fmla="*/ 1219 w 2048"/>
              <a:gd name="T13" fmla="*/ 528 h 960"/>
              <a:gd name="T14" fmla="*/ 1324 w 2048"/>
              <a:gd name="T15" fmla="*/ 300 h 960"/>
              <a:gd name="T16" fmla="*/ 1024 w 2048"/>
              <a:gd name="T17" fmla="*/ 0 h 960"/>
              <a:gd name="T18" fmla="*/ 724 w 2048"/>
              <a:gd name="T19" fmla="*/ 300 h 960"/>
              <a:gd name="T20" fmla="*/ 829 w 2048"/>
              <a:gd name="T21" fmla="*/ 528 h 960"/>
              <a:gd name="T22" fmla="*/ 724 w 2048"/>
              <a:gd name="T23" fmla="*/ 606 h 960"/>
              <a:gd name="T24" fmla="*/ 619 w 2048"/>
              <a:gd name="T25" fmla="*/ 528 h 960"/>
              <a:gd name="T26" fmla="*/ 724 w 2048"/>
              <a:gd name="T27" fmla="*/ 300 h 960"/>
              <a:gd name="T28" fmla="*/ 424 w 2048"/>
              <a:gd name="T29" fmla="*/ 0 h 960"/>
              <a:gd name="T30" fmla="*/ 124 w 2048"/>
              <a:gd name="T31" fmla="*/ 300 h 960"/>
              <a:gd name="T32" fmla="*/ 229 w 2048"/>
              <a:gd name="T33" fmla="*/ 527 h 960"/>
              <a:gd name="T34" fmla="*/ 0 w 2048"/>
              <a:gd name="T35" fmla="*/ 900 h 960"/>
              <a:gd name="T36" fmla="*/ 60 w 2048"/>
              <a:gd name="T37" fmla="*/ 960 h 960"/>
              <a:gd name="T38" fmla="*/ 1988 w 2048"/>
              <a:gd name="T39" fmla="*/ 960 h 960"/>
              <a:gd name="T40" fmla="*/ 2048 w 2048"/>
              <a:gd name="T41" fmla="*/ 900 h 960"/>
              <a:gd name="T42" fmla="*/ 1823 w 2048"/>
              <a:gd name="T43" fmla="*/ 528 h 960"/>
              <a:gd name="T44" fmla="*/ 424 w 2048"/>
              <a:gd name="T45" fmla="*/ 120 h 960"/>
              <a:gd name="T46" fmla="*/ 604 w 2048"/>
              <a:gd name="T47" fmla="*/ 300 h 960"/>
              <a:gd name="T48" fmla="*/ 424 w 2048"/>
              <a:gd name="T49" fmla="*/ 480 h 960"/>
              <a:gd name="T50" fmla="*/ 244 w 2048"/>
              <a:gd name="T51" fmla="*/ 300 h 960"/>
              <a:gd name="T52" fmla="*/ 424 w 2048"/>
              <a:gd name="T53" fmla="*/ 120 h 960"/>
              <a:gd name="T54" fmla="*/ 608 w 2048"/>
              <a:gd name="T55" fmla="*/ 840 h 960"/>
              <a:gd name="T56" fmla="*/ 126 w 2048"/>
              <a:gd name="T57" fmla="*/ 840 h 960"/>
              <a:gd name="T58" fmla="*/ 424 w 2048"/>
              <a:gd name="T59" fmla="*/ 600 h 960"/>
              <a:gd name="T60" fmla="*/ 652 w 2048"/>
              <a:gd name="T61" fmla="*/ 705 h 960"/>
              <a:gd name="T62" fmla="*/ 608 w 2048"/>
              <a:gd name="T63" fmla="*/ 840 h 960"/>
              <a:gd name="T64" fmla="*/ 1024 w 2048"/>
              <a:gd name="T65" fmla="*/ 120 h 960"/>
              <a:gd name="T66" fmla="*/ 1204 w 2048"/>
              <a:gd name="T67" fmla="*/ 300 h 960"/>
              <a:gd name="T68" fmla="*/ 1024 w 2048"/>
              <a:gd name="T69" fmla="*/ 480 h 960"/>
              <a:gd name="T70" fmla="*/ 844 w 2048"/>
              <a:gd name="T71" fmla="*/ 300 h 960"/>
              <a:gd name="T72" fmla="*/ 1024 w 2048"/>
              <a:gd name="T73" fmla="*/ 120 h 960"/>
              <a:gd name="T74" fmla="*/ 730 w 2048"/>
              <a:gd name="T75" fmla="*/ 840 h 960"/>
              <a:gd name="T76" fmla="*/ 1024 w 2048"/>
              <a:gd name="T77" fmla="*/ 600 h 960"/>
              <a:gd name="T78" fmla="*/ 1318 w 2048"/>
              <a:gd name="T79" fmla="*/ 840 h 960"/>
              <a:gd name="T80" fmla="*/ 730 w 2048"/>
              <a:gd name="T81" fmla="*/ 840 h 960"/>
              <a:gd name="T82" fmla="*/ 1628 w 2048"/>
              <a:gd name="T83" fmla="*/ 120 h 960"/>
              <a:gd name="T84" fmla="*/ 1808 w 2048"/>
              <a:gd name="T85" fmla="*/ 300 h 960"/>
              <a:gd name="T86" fmla="*/ 1628 w 2048"/>
              <a:gd name="T87" fmla="*/ 480 h 960"/>
              <a:gd name="T88" fmla="*/ 1444 w 2048"/>
              <a:gd name="T89" fmla="*/ 300 h 960"/>
              <a:gd name="T90" fmla="*/ 1628 w 2048"/>
              <a:gd name="T91" fmla="*/ 120 h 960"/>
              <a:gd name="T92" fmla="*/ 1440 w 2048"/>
              <a:gd name="T93" fmla="*/ 840 h 960"/>
              <a:gd name="T94" fmla="*/ 1396 w 2048"/>
              <a:gd name="T95" fmla="*/ 705 h 960"/>
              <a:gd name="T96" fmla="*/ 1628 w 2048"/>
              <a:gd name="T97" fmla="*/ 600 h 960"/>
              <a:gd name="T98" fmla="*/ 1922 w 2048"/>
              <a:gd name="T99" fmla="*/ 840 h 960"/>
              <a:gd name="T100" fmla="*/ 1440 w 2048"/>
              <a:gd name="T101" fmla="*/ 840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8" h="960">
                <a:moveTo>
                  <a:pt x="1823" y="528"/>
                </a:moveTo>
                <a:cubicBezTo>
                  <a:pt x="1887" y="473"/>
                  <a:pt x="1928" y="391"/>
                  <a:pt x="1928" y="300"/>
                </a:cubicBezTo>
                <a:cubicBezTo>
                  <a:pt x="1928" y="135"/>
                  <a:pt x="1793" y="0"/>
                  <a:pt x="1628" y="0"/>
                </a:cubicBezTo>
                <a:cubicBezTo>
                  <a:pt x="1462" y="0"/>
                  <a:pt x="1324" y="134"/>
                  <a:pt x="1324" y="300"/>
                </a:cubicBezTo>
                <a:cubicBezTo>
                  <a:pt x="1324" y="387"/>
                  <a:pt x="1362" y="469"/>
                  <a:pt x="1432" y="528"/>
                </a:cubicBezTo>
                <a:cubicBezTo>
                  <a:pt x="1392" y="548"/>
                  <a:pt x="1355" y="575"/>
                  <a:pt x="1324" y="606"/>
                </a:cubicBezTo>
                <a:cubicBezTo>
                  <a:pt x="1293" y="575"/>
                  <a:pt x="1258" y="549"/>
                  <a:pt x="1219" y="528"/>
                </a:cubicBezTo>
                <a:cubicBezTo>
                  <a:pt x="1283" y="473"/>
                  <a:pt x="1324" y="391"/>
                  <a:pt x="1324" y="300"/>
                </a:cubicBezTo>
                <a:cubicBezTo>
                  <a:pt x="1324" y="135"/>
                  <a:pt x="1189" y="0"/>
                  <a:pt x="1024" y="0"/>
                </a:cubicBezTo>
                <a:cubicBezTo>
                  <a:pt x="859" y="0"/>
                  <a:pt x="724" y="135"/>
                  <a:pt x="724" y="300"/>
                </a:cubicBezTo>
                <a:cubicBezTo>
                  <a:pt x="724" y="391"/>
                  <a:pt x="765" y="473"/>
                  <a:pt x="829" y="528"/>
                </a:cubicBezTo>
                <a:cubicBezTo>
                  <a:pt x="790" y="548"/>
                  <a:pt x="755" y="575"/>
                  <a:pt x="724" y="606"/>
                </a:cubicBezTo>
                <a:cubicBezTo>
                  <a:pt x="693" y="574"/>
                  <a:pt x="658" y="548"/>
                  <a:pt x="619" y="528"/>
                </a:cubicBezTo>
                <a:cubicBezTo>
                  <a:pt x="683" y="473"/>
                  <a:pt x="724" y="391"/>
                  <a:pt x="724" y="300"/>
                </a:cubicBezTo>
                <a:cubicBezTo>
                  <a:pt x="724" y="135"/>
                  <a:pt x="589" y="0"/>
                  <a:pt x="424" y="0"/>
                </a:cubicBezTo>
                <a:cubicBezTo>
                  <a:pt x="259" y="0"/>
                  <a:pt x="124" y="135"/>
                  <a:pt x="124" y="300"/>
                </a:cubicBezTo>
                <a:cubicBezTo>
                  <a:pt x="124" y="391"/>
                  <a:pt x="165" y="472"/>
                  <a:pt x="229" y="527"/>
                </a:cubicBezTo>
                <a:cubicBezTo>
                  <a:pt x="93" y="597"/>
                  <a:pt x="0" y="738"/>
                  <a:pt x="0" y="900"/>
                </a:cubicBezTo>
                <a:cubicBezTo>
                  <a:pt x="0" y="933"/>
                  <a:pt x="27" y="960"/>
                  <a:pt x="60" y="960"/>
                </a:cubicBezTo>
                <a:cubicBezTo>
                  <a:pt x="70" y="960"/>
                  <a:pt x="1948" y="960"/>
                  <a:pt x="1988" y="960"/>
                </a:cubicBezTo>
                <a:cubicBezTo>
                  <a:pt x="2021" y="960"/>
                  <a:pt x="2048" y="933"/>
                  <a:pt x="2048" y="900"/>
                </a:cubicBezTo>
                <a:cubicBezTo>
                  <a:pt x="2048" y="739"/>
                  <a:pt x="1957" y="598"/>
                  <a:pt x="1823" y="528"/>
                </a:cubicBezTo>
                <a:close/>
                <a:moveTo>
                  <a:pt x="424" y="120"/>
                </a:moveTo>
                <a:cubicBezTo>
                  <a:pt x="523" y="120"/>
                  <a:pt x="604" y="201"/>
                  <a:pt x="604" y="300"/>
                </a:cubicBezTo>
                <a:cubicBezTo>
                  <a:pt x="604" y="399"/>
                  <a:pt x="523" y="480"/>
                  <a:pt x="424" y="480"/>
                </a:cubicBezTo>
                <a:cubicBezTo>
                  <a:pt x="325" y="480"/>
                  <a:pt x="244" y="399"/>
                  <a:pt x="244" y="300"/>
                </a:cubicBezTo>
                <a:cubicBezTo>
                  <a:pt x="244" y="201"/>
                  <a:pt x="325" y="120"/>
                  <a:pt x="424" y="120"/>
                </a:cubicBezTo>
                <a:close/>
                <a:moveTo>
                  <a:pt x="608" y="840"/>
                </a:moveTo>
                <a:cubicBezTo>
                  <a:pt x="126" y="840"/>
                  <a:pt x="126" y="840"/>
                  <a:pt x="126" y="840"/>
                </a:cubicBezTo>
                <a:cubicBezTo>
                  <a:pt x="154" y="703"/>
                  <a:pt x="277" y="600"/>
                  <a:pt x="424" y="600"/>
                </a:cubicBezTo>
                <a:cubicBezTo>
                  <a:pt x="512" y="600"/>
                  <a:pt x="595" y="639"/>
                  <a:pt x="652" y="705"/>
                </a:cubicBezTo>
                <a:cubicBezTo>
                  <a:pt x="630" y="746"/>
                  <a:pt x="615" y="792"/>
                  <a:pt x="608" y="840"/>
                </a:cubicBezTo>
                <a:close/>
                <a:moveTo>
                  <a:pt x="1024" y="120"/>
                </a:moveTo>
                <a:cubicBezTo>
                  <a:pt x="1123" y="120"/>
                  <a:pt x="1204" y="201"/>
                  <a:pt x="1204" y="300"/>
                </a:cubicBezTo>
                <a:cubicBezTo>
                  <a:pt x="1204" y="399"/>
                  <a:pt x="1123" y="480"/>
                  <a:pt x="1024" y="480"/>
                </a:cubicBezTo>
                <a:cubicBezTo>
                  <a:pt x="925" y="480"/>
                  <a:pt x="844" y="399"/>
                  <a:pt x="844" y="300"/>
                </a:cubicBezTo>
                <a:cubicBezTo>
                  <a:pt x="844" y="201"/>
                  <a:pt x="925" y="120"/>
                  <a:pt x="1024" y="120"/>
                </a:cubicBezTo>
                <a:close/>
                <a:moveTo>
                  <a:pt x="730" y="840"/>
                </a:moveTo>
                <a:cubicBezTo>
                  <a:pt x="758" y="703"/>
                  <a:pt x="879" y="600"/>
                  <a:pt x="1024" y="600"/>
                </a:cubicBezTo>
                <a:cubicBezTo>
                  <a:pt x="1169" y="600"/>
                  <a:pt x="1290" y="703"/>
                  <a:pt x="1318" y="840"/>
                </a:cubicBezTo>
                <a:cubicBezTo>
                  <a:pt x="1298" y="840"/>
                  <a:pt x="755" y="840"/>
                  <a:pt x="730" y="840"/>
                </a:cubicBezTo>
                <a:close/>
                <a:moveTo>
                  <a:pt x="1628" y="120"/>
                </a:moveTo>
                <a:cubicBezTo>
                  <a:pt x="1727" y="120"/>
                  <a:pt x="1808" y="201"/>
                  <a:pt x="1808" y="300"/>
                </a:cubicBezTo>
                <a:cubicBezTo>
                  <a:pt x="1808" y="399"/>
                  <a:pt x="1727" y="480"/>
                  <a:pt x="1628" y="480"/>
                </a:cubicBezTo>
                <a:cubicBezTo>
                  <a:pt x="1528" y="480"/>
                  <a:pt x="1444" y="398"/>
                  <a:pt x="1444" y="300"/>
                </a:cubicBezTo>
                <a:cubicBezTo>
                  <a:pt x="1444" y="202"/>
                  <a:pt x="1528" y="120"/>
                  <a:pt x="1628" y="120"/>
                </a:cubicBezTo>
                <a:close/>
                <a:moveTo>
                  <a:pt x="1440" y="840"/>
                </a:moveTo>
                <a:cubicBezTo>
                  <a:pt x="1433" y="792"/>
                  <a:pt x="1418" y="747"/>
                  <a:pt x="1396" y="705"/>
                </a:cubicBezTo>
                <a:cubicBezTo>
                  <a:pt x="1453" y="640"/>
                  <a:pt x="1539" y="600"/>
                  <a:pt x="1628" y="600"/>
                </a:cubicBezTo>
                <a:cubicBezTo>
                  <a:pt x="1773" y="600"/>
                  <a:pt x="1894" y="703"/>
                  <a:pt x="1922" y="840"/>
                </a:cubicBezTo>
                <a:lnTo>
                  <a:pt x="1440" y="8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lumMod val="65000"/>
                  <a:lumOff val="35000"/>
                </a:prstClr>
              </a:solidFill>
              <a:effectLst/>
              <a:uLnTx/>
              <a:uFillTx/>
              <a:latin typeface="思源黑体 CN Bold"/>
              <a:ea typeface="思源黑体 CN Light"/>
              <a:cs typeface="+mn-ea"/>
              <a:sym typeface="+mn-lt"/>
            </a:endParaRPr>
          </a:p>
        </p:txBody>
      </p:sp>
      <p:sp>
        <p:nvSpPr>
          <p:cNvPr id="36" name="Freeform 11">
            <a:extLst>
              <a:ext uri="{FF2B5EF4-FFF2-40B4-BE49-F238E27FC236}">
                <a16:creationId xmlns:a16="http://schemas.microsoft.com/office/drawing/2014/main" id="{513ABBA1-8482-41A8-A81B-964B2B98A70E}"/>
              </a:ext>
            </a:extLst>
          </p:cNvPr>
          <p:cNvSpPr>
            <a:spLocks/>
          </p:cNvSpPr>
          <p:nvPr/>
        </p:nvSpPr>
        <p:spPr bwMode="auto">
          <a:xfrm>
            <a:off x="3947925" y="3696054"/>
            <a:ext cx="86634" cy="63621"/>
          </a:xfrm>
          <a:custGeom>
            <a:avLst/>
            <a:gdLst>
              <a:gd name="T0" fmla="*/ 468 w 492"/>
              <a:gd name="T1" fmla="*/ 24 h 366"/>
              <a:gd name="T2" fmla="*/ 384 w 492"/>
              <a:gd name="T3" fmla="*/ 24 h 366"/>
              <a:gd name="T4" fmla="*/ 186 w 492"/>
              <a:gd name="T5" fmla="*/ 221 h 366"/>
              <a:gd name="T6" fmla="*/ 108 w 492"/>
              <a:gd name="T7" fmla="*/ 144 h 366"/>
              <a:gd name="T8" fmla="*/ 24 w 492"/>
              <a:gd name="T9" fmla="*/ 144 h 366"/>
              <a:gd name="T10" fmla="*/ 24 w 492"/>
              <a:gd name="T11" fmla="*/ 228 h 366"/>
              <a:gd name="T12" fmla="*/ 144 w 492"/>
              <a:gd name="T13" fmla="*/ 348 h 366"/>
              <a:gd name="T14" fmla="*/ 186 w 492"/>
              <a:gd name="T15" fmla="*/ 366 h 366"/>
              <a:gd name="T16" fmla="*/ 228 w 492"/>
              <a:gd name="T17" fmla="*/ 348 h 366"/>
              <a:gd name="T18" fmla="*/ 468 w 492"/>
              <a:gd name="T19" fmla="*/ 108 h 366"/>
              <a:gd name="T20" fmla="*/ 468 w 492"/>
              <a:gd name="T21" fmla="*/ 24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366">
                <a:moveTo>
                  <a:pt x="468" y="24"/>
                </a:moveTo>
                <a:cubicBezTo>
                  <a:pt x="445" y="0"/>
                  <a:pt x="407" y="0"/>
                  <a:pt x="384" y="24"/>
                </a:cubicBezTo>
                <a:cubicBezTo>
                  <a:pt x="186" y="221"/>
                  <a:pt x="186" y="221"/>
                  <a:pt x="186" y="221"/>
                </a:cubicBezTo>
                <a:cubicBezTo>
                  <a:pt x="108" y="144"/>
                  <a:pt x="108" y="144"/>
                  <a:pt x="108" y="144"/>
                </a:cubicBezTo>
                <a:cubicBezTo>
                  <a:pt x="85" y="120"/>
                  <a:pt x="47" y="120"/>
                  <a:pt x="24" y="144"/>
                </a:cubicBezTo>
                <a:cubicBezTo>
                  <a:pt x="0" y="167"/>
                  <a:pt x="0" y="205"/>
                  <a:pt x="24" y="228"/>
                </a:cubicBezTo>
                <a:cubicBezTo>
                  <a:pt x="144" y="348"/>
                  <a:pt x="144" y="348"/>
                  <a:pt x="144" y="348"/>
                </a:cubicBezTo>
                <a:cubicBezTo>
                  <a:pt x="155" y="360"/>
                  <a:pt x="171" y="366"/>
                  <a:pt x="186" y="366"/>
                </a:cubicBezTo>
                <a:cubicBezTo>
                  <a:pt x="201" y="366"/>
                  <a:pt x="217" y="360"/>
                  <a:pt x="228" y="348"/>
                </a:cubicBezTo>
                <a:cubicBezTo>
                  <a:pt x="468" y="108"/>
                  <a:pt x="468" y="108"/>
                  <a:pt x="468" y="108"/>
                </a:cubicBezTo>
                <a:cubicBezTo>
                  <a:pt x="492" y="85"/>
                  <a:pt x="492" y="47"/>
                  <a:pt x="468"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lumMod val="65000"/>
                  <a:lumOff val="35000"/>
                </a:prstClr>
              </a:solidFill>
              <a:effectLst/>
              <a:uLnTx/>
              <a:uFillTx/>
              <a:latin typeface="思源黑体 CN Bold"/>
              <a:ea typeface="思源黑体 CN Light"/>
              <a:cs typeface="+mn-ea"/>
              <a:sym typeface="+mn-lt"/>
            </a:endParaRPr>
          </a:p>
        </p:txBody>
      </p:sp>
      <p:sp>
        <p:nvSpPr>
          <p:cNvPr id="37" name="Freeform 12">
            <a:extLst>
              <a:ext uri="{FF2B5EF4-FFF2-40B4-BE49-F238E27FC236}">
                <a16:creationId xmlns:a16="http://schemas.microsoft.com/office/drawing/2014/main" id="{AEB6306E-DB79-48DC-9E90-B5C7BC555D52}"/>
              </a:ext>
            </a:extLst>
          </p:cNvPr>
          <p:cNvSpPr>
            <a:spLocks noEditPoints="1"/>
          </p:cNvSpPr>
          <p:nvPr/>
        </p:nvSpPr>
        <p:spPr bwMode="auto">
          <a:xfrm>
            <a:off x="3907316" y="3643262"/>
            <a:ext cx="169207" cy="169206"/>
          </a:xfrm>
          <a:custGeom>
            <a:avLst/>
            <a:gdLst>
              <a:gd name="T0" fmla="*/ 480 w 964"/>
              <a:gd name="T1" fmla="*/ 0 h 968"/>
              <a:gd name="T2" fmla="*/ 0 w 964"/>
              <a:gd name="T3" fmla="*/ 484 h 968"/>
              <a:gd name="T4" fmla="*/ 480 w 964"/>
              <a:gd name="T5" fmla="*/ 968 h 968"/>
              <a:gd name="T6" fmla="*/ 964 w 964"/>
              <a:gd name="T7" fmla="*/ 484 h 968"/>
              <a:gd name="T8" fmla="*/ 480 w 964"/>
              <a:gd name="T9" fmla="*/ 0 h 968"/>
              <a:gd name="T10" fmla="*/ 480 w 964"/>
              <a:gd name="T11" fmla="*/ 848 h 968"/>
              <a:gd name="T12" fmla="*/ 120 w 964"/>
              <a:gd name="T13" fmla="*/ 484 h 968"/>
              <a:gd name="T14" fmla="*/ 480 w 964"/>
              <a:gd name="T15" fmla="*/ 120 h 968"/>
              <a:gd name="T16" fmla="*/ 844 w 964"/>
              <a:gd name="T17" fmla="*/ 484 h 968"/>
              <a:gd name="T18" fmla="*/ 480 w 964"/>
              <a:gd name="T19" fmla="*/ 848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4" h="968">
                <a:moveTo>
                  <a:pt x="480" y="0"/>
                </a:moveTo>
                <a:cubicBezTo>
                  <a:pt x="215" y="0"/>
                  <a:pt x="0" y="217"/>
                  <a:pt x="0" y="484"/>
                </a:cubicBezTo>
                <a:cubicBezTo>
                  <a:pt x="0" y="751"/>
                  <a:pt x="215" y="968"/>
                  <a:pt x="480" y="968"/>
                </a:cubicBezTo>
                <a:cubicBezTo>
                  <a:pt x="745" y="968"/>
                  <a:pt x="964" y="750"/>
                  <a:pt x="964" y="484"/>
                </a:cubicBezTo>
                <a:cubicBezTo>
                  <a:pt x="964" y="219"/>
                  <a:pt x="746" y="0"/>
                  <a:pt x="480" y="0"/>
                </a:cubicBezTo>
                <a:close/>
                <a:moveTo>
                  <a:pt x="480" y="848"/>
                </a:moveTo>
                <a:cubicBezTo>
                  <a:pt x="281" y="848"/>
                  <a:pt x="120" y="685"/>
                  <a:pt x="120" y="484"/>
                </a:cubicBezTo>
                <a:cubicBezTo>
                  <a:pt x="120" y="283"/>
                  <a:pt x="281" y="120"/>
                  <a:pt x="480" y="120"/>
                </a:cubicBezTo>
                <a:cubicBezTo>
                  <a:pt x="677" y="120"/>
                  <a:pt x="844" y="287"/>
                  <a:pt x="844" y="484"/>
                </a:cubicBezTo>
                <a:cubicBezTo>
                  <a:pt x="844" y="681"/>
                  <a:pt x="677" y="848"/>
                  <a:pt x="480" y="8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lumMod val="65000"/>
                  <a:lumOff val="35000"/>
                </a:prstClr>
              </a:solidFill>
              <a:effectLst/>
              <a:uLnTx/>
              <a:uFillTx/>
              <a:latin typeface="思源黑体 CN Bold"/>
              <a:ea typeface="思源黑体 CN Light"/>
              <a:cs typeface="+mn-ea"/>
              <a:sym typeface="+mn-lt"/>
            </a:endParaRPr>
          </a:p>
        </p:txBody>
      </p:sp>
      <p:sp>
        <p:nvSpPr>
          <p:cNvPr id="33" name="矩形 32">
            <a:extLst>
              <a:ext uri="{FF2B5EF4-FFF2-40B4-BE49-F238E27FC236}">
                <a16:creationId xmlns:a16="http://schemas.microsoft.com/office/drawing/2014/main" id="{203DE78C-D62A-45F0-B1C6-FA86C7A7089F}"/>
              </a:ext>
            </a:extLst>
          </p:cNvPr>
          <p:cNvSpPr/>
          <p:nvPr/>
        </p:nvSpPr>
        <p:spPr>
          <a:xfrm>
            <a:off x="3119316" y="4799445"/>
            <a:ext cx="17235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747474"/>
                </a:solidFill>
                <a:effectLst/>
                <a:uLnTx/>
                <a:uFillTx/>
                <a:latin typeface="思源黑体 CN Bold" panose="020B0800000000000000" pitchFamily="34" charset="-122"/>
                <a:ea typeface="思源黑体 CN Bold" panose="020B0800000000000000" pitchFamily="34" charset="-122"/>
              </a:rPr>
              <a:t>标题文字添加</a:t>
            </a:r>
          </a:p>
        </p:txBody>
      </p:sp>
      <p:sp>
        <p:nvSpPr>
          <p:cNvPr id="34" name="文本框 33">
            <a:extLst>
              <a:ext uri="{FF2B5EF4-FFF2-40B4-BE49-F238E27FC236}">
                <a16:creationId xmlns:a16="http://schemas.microsoft.com/office/drawing/2014/main" id="{6C4DB333-4A88-459E-9A38-6FE9F74AD9A1}"/>
              </a:ext>
            </a:extLst>
          </p:cNvPr>
          <p:cNvSpPr txBox="1"/>
          <p:nvPr/>
        </p:nvSpPr>
        <p:spPr>
          <a:xfrm>
            <a:off x="2766255" y="5174789"/>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cxnSp>
        <p:nvCxnSpPr>
          <p:cNvPr id="39" name="Straight Connector 66">
            <a:extLst>
              <a:ext uri="{FF2B5EF4-FFF2-40B4-BE49-F238E27FC236}">
                <a16:creationId xmlns:a16="http://schemas.microsoft.com/office/drawing/2014/main" id="{F3395EE1-3313-45B6-8CBC-FAD55EA47EA6}"/>
              </a:ext>
            </a:extLst>
          </p:cNvPr>
          <p:cNvCxnSpPr/>
          <p:nvPr/>
        </p:nvCxnSpPr>
        <p:spPr>
          <a:xfrm>
            <a:off x="8313495" y="3929559"/>
            <a:ext cx="0" cy="705734"/>
          </a:xfrm>
          <a:prstGeom prst="line">
            <a:avLst/>
          </a:prstGeom>
          <a:noFill/>
          <a:ln w="19050" cap="flat" cmpd="sng" algn="ctr">
            <a:solidFill>
              <a:sysClr val="windowText" lastClr="000000">
                <a:lumMod val="75000"/>
                <a:lumOff val="25000"/>
              </a:sysClr>
            </a:solidFill>
            <a:prstDash val="solid"/>
            <a:miter lim="800000"/>
          </a:ln>
          <a:effectLst/>
        </p:spPr>
      </p:cxnSp>
      <p:sp>
        <p:nvSpPr>
          <p:cNvPr id="40" name="Oval 72">
            <a:extLst>
              <a:ext uri="{FF2B5EF4-FFF2-40B4-BE49-F238E27FC236}">
                <a16:creationId xmlns:a16="http://schemas.microsoft.com/office/drawing/2014/main" id="{6EDC304E-D457-40EA-96B2-E40435AEEB25}"/>
              </a:ext>
            </a:extLst>
          </p:cNvPr>
          <p:cNvSpPr/>
          <p:nvPr/>
        </p:nvSpPr>
        <p:spPr>
          <a:xfrm>
            <a:off x="7998295" y="3507421"/>
            <a:ext cx="630400" cy="630398"/>
          </a:xfrm>
          <a:prstGeom prst="ellipse">
            <a:avLst/>
          </a:prstGeom>
          <a:solidFill>
            <a:srgbClr val="747474"/>
          </a:solidFill>
          <a:ln w="254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lumMod val="65000"/>
                  <a:lumOff val="35000"/>
                </a:prstClr>
              </a:solidFill>
              <a:effectLst/>
              <a:uLnTx/>
              <a:uFillTx/>
              <a:latin typeface="思源黑体 CN Bold"/>
              <a:ea typeface="思源黑体 CN Light"/>
              <a:cs typeface="+mn-ea"/>
              <a:sym typeface="+mn-lt"/>
            </a:endParaRPr>
          </a:p>
        </p:txBody>
      </p:sp>
      <p:sp>
        <p:nvSpPr>
          <p:cNvPr id="41" name="TextBox 71">
            <a:extLst>
              <a:ext uri="{FF2B5EF4-FFF2-40B4-BE49-F238E27FC236}">
                <a16:creationId xmlns:a16="http://schemas.microsoft.com/office/drawing/2014/main" id="{BD02CA99-1D08-41F1-9DD5-D95EEC227327}"/>
              </a:ext>
            </a:extLst>
          </p:cNvPr>
          <p:cNvSpPr txBox="1"/>
          <p:nvPr/>
        </p:nvSpPr>
        <p:spPr>
          <a:xfrm>
            <a:off x="7954423" y="3184788"/>
            <a:ext cx="718145" cy="258019"/>
          </a:xfrm>
          <a:prstGeom prst="rect">
            <a:avLst/>
          </a:prstGeom>
          <a:noFill/>
        </p:spPr>
        <p:txBody>
          <a:bodyPr wrap="none" lIns="0" tIns="0" rIns="0" bIns="0"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747474"/>
                </a:solidFill>
                <a:effectLst/>
                <a:uLnTx/>
                <a:uFillTx/>
                <a:latin typeface="思源黑体 CN Bold" panose="020B0800000000000000" pitchFamily="34" charset="-122"/>
                <a:ea typeface="思源黑体 CN Bold" panose="020B0800000000000000" pitchFamily="34" charset="-122"/>
                <a:cs typeface="+mn-ea"/>
                <a:sym typeface="+mn-lt"/>
              </a:rPr>
              <a:t>标题文字</a:t>
            </a:r>
            <a:endParaRPr kumimoji="0" lang="en-US" altLang="zh-CN" sz="1400" b="1" i="0" u="none" strike="noStrike" kern="0" cap="none" spc="0" normalizeH="0" baseline="0" noProof="0" dirty="0">
              <a:ln>
                <a:noFill/>
              </a:ln>
              <a:solidFill>
                <a:srgbClr val="747474"/>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6" name="Freeform 27">
            <a:extLst>
              <a:ext uri="{FF2B5EF4-FFF2-40B4-BE49-F238E27FC236}">
                <a16:creationId xmlns:a16="http://schemas.microsoft.com/office/drawing/2014/main" id="{ECBCDD7D-0240-4444-B265-D2EC954923BA}"/>
              </a:ext>
            </a:extLst>
          </p:cNvPr>
          <p:cNvSpPr>
            <a:spLocks/>
          </p:cNvSpPr>
          <p:nvPr/>
        </p:nvSpPr>
        <p:spPr bwMode="auto">
          <a:xfrm>
            <a:off x="8366964" y="3846309"/>
            <a:ext cx="46024" cy="46024"/>
          </a:xfrm>
          <a:custGeom>
            <a:avLst/>
            <a:gdLst>
              <a:gd name="T0" fmla="*/ 300 w 360"/>
              <a:gd name="T1" fmla="*/ 240 h 360"/>
              <a:gd name="T2" fmla="*/ 120 w 360"/>
              <a:gd name="T3" fmla="*/ 240 h 360"/>
              <a:gd name="T4" fmla="*/ 120 w 360"/>
              <a:gd name="T5" fmla="*/ 60 h 360"/>
              <a:gd name="T6" fmla="*/ 60 w 360"/>
              <a:gd name="T7" fmla="*/ 0 h 360"/>
              <a:gd name="T8" fmla="*/ 0 w 360"/>
              <a:gd name="T9" fmla="*/ 60 h 360"/>
              <a:gd name="T10" fmla="*/ 0 w 360"/>
              <a:gd name="T11" fmla="*/ 300 h 360"/>
              <a:gd name="T12" fmla="*/ 60 w 360"/>
              <a:gd name="T13" fmla="*/ 360 h 360"/>
              <a:gd name="T14" fmla="*/ 300 w 360"/>
              <a:gd name="T15" fmla="*/ 360 h 360"/>
              <a:gd name="T16" fmla="*/ 360 w 360"/>
              <a:gd name="T17" fmla="*/ 300 h 360"/>
              <a:gd name="T18" fmla="*/ 300 w 360"/>
              <a:gd name="T19"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360">
                <a:moveTo>
                  <a:pt x="300" y="240"/>
                </a:moveTo>
                <a:cubicBezTo>
                  <a:pt x="120" y="240"/>
                  <a:pt x="120" y="240"/>
                  <a:pt x="120" y="240"/>
                </a:cubicBezTo>
                <a:cubicBezTo>
                  <a:pt x="120" y="60"/>
                  <a:pt x="120" y="60"/>
                  <a:pt x="120" y="60"/>
                </a:cubicBezTo>
                <a:cubicBezTo>
                  <a:pt x="120" y="27"/>
                  <a:pt x="93" y="0"/>
                  <a:pt x="60" y="0"/>
                </a:cubicBezTo>
                <a:cubicBezTo>
                  <a:pt x="27" y="0"/>
                  <a:pt x="0" y="27"/>
                  <a:pt x="0" y="60"/>
                </a:cubicBezTo>
                <a:cubicBezTo>
                  <a:pt x="0" y="300"/>
                  <a:pt x="0" y="300"/>
                  <a:pt x="0" y="300"/>
                </a:cubicBezTo>
                <a:cubicBezTo>
                  <a:pt x="0" y="333"/>
                  <a:pt x="27" y="360"/>
                  <a:pt x="60" y="360"/>
                </a:cubicBezTo>
                <a:cubicBezTo>
                  <a:pt x="300" y="360"/>
                  <a:pt x="300" y="360"/>
                  <a:pt x="300" y="360"/>
                </a:cubicBezTo>
                <a:cubicBezTo>
                  <a:pt x="333" y="360"/>
                  <a:pt x="360" y="333"/>
                  <a:pt x="360" y="300"/>
                </a:cubicBezTo>
                <a:cubicBezTo>
                  <a:pt x="360" y="267"/>
                  <a:pt x="333" y="240"/>
                  <a:pt x="300" y="2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lumMod val="65000"/>
                  <a:lumOff val="35000"/>
                </a:prstClr>
              </a:solidFill>
              <a:effectLst/>
              <a:uLnTx/>
              <a:uFillTx/>
              <a:latin typeface="思源黑体 CN Bold"/>
              <a:ea typeface="思源黑体 CN Light"/>
              <a:cs typeface="+mn-ea"/>
              <a:sym typeface="+mn-lt"/>
            </a:endParaRPr>
          </a:p>
        </p:txBody>
      </p:sp>
      <p:sp>
        <p:nvSpPr>
          <p:cNvPr id="47" name="Freeform 28">
            <a:extLst>
              <a:ext uri="{FF2B5EF4-FFF2-40B4-BE49-F238E27FC236}">
                <a16:creationId xmlns:a16="http://schemas.microsoft.com/office/drawing/2014/main" id="{36DA4E47-B12C-4BC1-8986-8224AFA7F834}"/>
              </a:ext>
            </a:extLst>
          </p:cNvPr>
          <p:cNvSpPr>
            <a:spLocks/>
          </p:cNvSpPr>
          <p:nvPr/>
        </p:nvSpPr>
        <p:spPr bwMode="auto">
          <a:xfrm>
            <a:off x="8214002" y="3831419"/>
            <a:ext cx="46024" cy="14891"/>
          </a:xfrm>
          <a:custGeom>
            <a:avLst/>
            <a:gdLst>
              <a:gd name="T0" fmla="*/ 300 w 360"/>
              <a:gd name="T1" fmla="*/ 0 h 120"/>
              <a:gd name="T2" fmla="*/ 60 w 360"/>
              <a:gd name="T3" fmla="*/ 0 h 120"/>
              <a:gd name="T4" fmla="*/ 0 w 360"/>
              <a:gd name="T5" fmla="*/ 60 h 120"/>
              <a:gd name="T6" fmla="*/ 60 w 360"/>
              <a:gd name="T7" fmla="*/ 120 h 120"/>
              <a:gd name="T8" fmla="*/ 300 w 360"/>
              <a:gd name="T9" fmla="*/ 120 h 120"/>
              <a:gd name="T10" fmla="*/ 360 w 360"/>
              <a:gd name="T11" fmla="*/ 60 h 120"/>
              <a:gd name="T12" fmla="*/ 300 w 360"/>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360" h="120">
                <a:moveTo>
                  <a:pt x="300" y="0"/>
                </a:moveTo>
                <a:cubicBezTo>
                  <a:pt x="60" y="0"/>
                  <a:pt x="60" y="0"/>
                  <a:pt x="60" y="0"/>
                </a:cubicBezTo>
                <a:cubicBezTo>
                  <a:pt x="27" y="0"/>
                  <a:pt x="0" y="27"/>
                  <a:pt x="0" y="60"/>
                </a:cubicBezTo>
                <a:cubicBezTo>
                  <a:pt x="0" y="93"/>
                  <a:pt x="27" y="120"/>
                  <a:pt x="60" y="120"/>
                </a:cubicBezTo>
                <a:cubicBezTo>
                  <a:pt x="300" y="120"/>
                  <a:pt x="300" y="120"/>
                  <a:pt x="300" y="120"/>
                </a:cubicBezTo>
                <a:cubicBezTo>
                  <a:pt x="333" y="120"/>
                  <a:pt x="360" y="93"/>
                  <a:pt x="360" y="60"/>
                </a:cubicBezTo>
                <a:cubicBezTo>
                  <a:pt x="360" y="27"/>
                  <a:pt x="333" y="0"/>
                  <a:pt x="3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lumMod val="65000"/>
                  <a:lumOff val="35000"/>
                </a:prstClr>
              </a:solidFill>
              <a:effectLst/>
              <a:uLnTx/>
              <a:uFillTx/>
              <a:latin typeface="思源黑体 CN Bold"/>
              <a:ea typeface="思源黑体 CN Light"/>
              <a:cs typeface="+mn-ea"/>
              <a:sym typeface="+mn-lt"/>
            </a:endParaRPr>
          </a:p>
        </p:txBody>
      </p:sp>
      <p:sp>
        <p:nvSpPr>
          <p:cNvPr id="48" name="Freeform 29">
            <a:extLst>
              <a:ext uri="{FF2B5EF4-FFF2-40B4-BE49-F238E27FC236}">
                <a16:creationId xmlns:a16="http://schemas.microsoft.com/office/drawing/2014/main" id="{71A8FB06-B6FB-4C4D-B551-B63F54E3C6B7}"/>
              </a:ext>
            </a:extLst>
          </p:cNvPr>
          <p:cNvSpPr>
            <a:spLocks/>
          </p:cNvSpPr>
          <p:nvPr/>
        </p:nvSpPr>
        <p:spPr bwMode="auto">
          <a:xfrm>
            <a:off x="8214002" y="3877444"/>
            <a:ext cx="46024" cy="14891"/>
          </a:xfrm>
          <a:custGeom>
            <a:avLst/>
            <a:gdLst>
              <a:gd name="T0" fmla="*/ 300 w 360"/>
              <a:gd name="T1" fmla="*/ 0 h 120"/>
              <a:gd name="T2" fmla="*/ 60 w 360"/>
              <a:gd name="T3" fmla="*/ 0 h 120"/>
              <a:gd name="T4" fmla="*/ 0 w 360"/>
              <a:gd name="T5" fmla="*/ 60 h 120"/>
              <a:gd name="T6" fmla="*/ 60 w 360"/>
              <a:gd name="T7" fmla="*/ 120 h 120"/>
              <a:gd name="T8" fmla="*/ 300 w 360"/>
              <a:gd name="T9" fmla="*/ 120 h 120"/>
              <a:gd name="T10" fmla="*/ 360 w 360"/>
              <a:gd name="T11" fmla="*/ 60 h 120"/>
              <a:gd name="T12" fmla="*/ 300 w 360"/>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360" h="120">
                <a:moveTo>
                  <a:pt x="300" y="0"/>
                </a:moveTo>
                <a:cubicBezTo>
                  <a:pt x="60" y="0"/>
                  <a:pt x="60" y="0"/>
                  <a:pt x="60" y="0"/>
                </a:cubicBezTo>
                <a:cubicBezTo>
                  <a:pt x="27" y="0"/>
                  <a:pt x="0" y="27"/>
                  <a:pt x="0" y="60"/>
                </a:cubicBezTo>
                <a:cubicBezTo>
                  <a:pt x="0" y="93"/>
                  <a:pt x="27" y="120"/>
                  <a:pt x="60" y="120"/>
                </a:cubicBezTo>
                <a:cubicBezTo>
                  <a:pt x="300" y="120"/>
                  <a:pt x="300" y="120"/>
                  <a:pt x="300" y="120"/>
                </a:cubicBezTo>
                <a:cubicBezTo>
                  <a:pt x="333" y="120"/>
                  <a:pt x="360" y="93"/>
                  <a:pt x="360" y="60"/>
                </a:cubicBezTo>
                <a:cubicBezTo>
                  <a:pt x="360" y="27"/>
                  <a:pt x="333" y="0"/>
                  <a:pt x="3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lumMod val="65000"/>
                  <a:lumOff val="35000"/>
                </a:prstClr>
              </a:solidFill>
              <a:effectLst/>
              <a:uLnTx/>
              <a:uFillTx/>
              <a:latin typeface="思源黑体 CN Bold"/>
              <a:ea typeface="思源黑体 CN Light"/>
              <a:cs typeface="+mn-ea"/>
              <a:sym typeface="+mn-lt"/>
            </a:endParaRPr>
          </a:p>
        </p:txBody>
      </p:sp>
      <p:sp>
        <p:nvSpPr>
          <p:cNvPr id="49" name="Freeform 30">
            <a:extLst>
              <a:ext uri="{FF2B5EF4-FFF2-40B4-BE49-F238E27FC236}">
                <a16:creationId xmlns:a16="http://schemas.microsoft.com/office/drawing/2014/main" id="{F60669FA-8A9D-491E-988E-AFC54A17677E}"/>
              </a:ext>
            </a:extLst>
          </p:cNvPr>
          <p:cNvSpPr>
            <a:spLocks noEditPoints="1"/>
          </p:cNvSpPr>
          <p:nvPr/>
        </p:nvSpPr>
        <p:spPr bwMode="auto">
          <a:xfrm>
            <a:off x="8182868" y="3691993"/>
            <a:ext cx="261254" cy="261255"/>
          </a:xfrm>
          <a:custGeom>
            <a:avLst/>
            <a:gdLst>
              <a:gd name="T0" fmla="*/ 1808 w 2048"/>
              <a:gd name="T1" fmla="*/ 240 h 2048"/>
              <a:gd name="T2" fmla="*/ 1628 w 2048"/>
              <a:gd name="T3" fmla="*/ 0 h 2048"/>
              <a:gd name="T4" fmla="*/ 1448 w 2048"/>
              <a:gd name="T5" fmla="*/ 240 h 2048"/>
              <a:gd name="T6" fmla="*/ 1208 w 2048"/>
              <a:gd name="T7" fmla="*/ 180 h 2048"/>
              <a:gd name="T8" fmla="*/ 848 w 2048"/>
              <a:gd name="T9" fmla="*/ 180 h 2048"/>
              <a:gd name="T10" fmla="*/ 600 w 2048"/>
              <a:gd name="T11" fmla="*/ 240 h 2048"/>
              <a:gd name="T12" fmla="*/ 420 w 2048"/>
              <a:gd name="T13" fmla="*/ 0 h 2048"/>
              <a:gd name="T14" fmla="*/ 240 w 2048"/>
              <a:gd name="T15" fmla="*/ 240 h 2048"/>
              <a:gd name="T16" fmla="*/ 0 w 2048"/>
              <a:gd name="T17" fmla="*/ 420 h 2048"/>
              <a:gd name="T18" fmla="*/ 180 w 2048"/>
              <a:gd name="T19" fmla="*/ 1928 h 2048"/>
              <a:gd name="T20" fmla="*/ 1508 w 2048"/>
              <a:gd name="T21" fmla="*/ 2048 h 2048"/>
              <a:gd name="T22" fmla="*/ 2048 w 2048"/>
              <a:gd name="T23" fmla="*/ 420 h 2048"/>
              <a:gd name="T24" fmla="*/ 1568 w 2048"/>
              <a:gd name="T25" fmla="*/ 180 h 2048"/>
              <a:gd name="T26" fmla="*/ 1688 w 2048"/>
              <a:gd name="T27" fmla="*/ 180 h 2048"/>
              <a:gd name="T28" fmla="*/ 1628 w 2048"/>
              <a:gd name="T29" fmla="*/ 480 h 2048"/>
              <a:gd name="T30" fmla="*/ 1568 w 2048"/>
              <a:gd name="T31" fmla="*/ 180 h 2048"/>
              <a:gd name="T32" fmla="*/ 968 w 2048"/>
              <a:gd name="T33" fmla="*/ 300 h 2048"/>
              <a:gd name="T34" fmla="*/ 968 w 2048"/>
              <a:gd name="T35" fmla="*/ 180 h 2048"/>
              <a:gd name="T36" fmla="*/ 1088 w 2048"/>
              <a:gd name="T37" fmla="*/ 180 h 2048"/>
              <a:gd name="T38" fmla="*/ 1028 w 2048"/>
              <a:gd name="T39" fmla="*/ 480 h 2048"/>
              <a:gd name="T40" fmla="*/ 968 w 2048"/>
              <a:gd name="T41" fmla="*/ 300 h 2048"/>
              <a:gd name="T42" fmla="*/ 420 w 2048"/>
              <a:gd name="T43" fmla="*/ 120 h 2048"/>
              <a:gd name="T44" fmla="*/ 480 w 2048"/>
              <a:gd name="T45" fmla="*/ 420 h 2048"/>
              <a:gd name="T46" fmla="*/ 360 w 2048"/>
              <a:gd name="T47" fmla="*/ 420 h 2048"/>
              <a:gd name="T48" fmla="*/ 1508 w 2048"/>
              <a:gd name="T49" fmla="*/ 1928 h 2048"/>
              <a:gd name="T50" fmla="*/ 1508 w 2048"/>
              <a:gd name="T51" fmla="*/ 1088 h 2048"/>
              <a:gd name="T52" fmla="*/ 1508 w 2048"/>
              <a:gd name="T53" fmla="*/ 1928 h 2048"/>
              <a:gd name="T54" fmla="*/ 1508 w 2048"/>
              <a:gd name="T55" fmla="*/ 968 h 2048"/>
              <a:gd name="T56" fmla="*/ 1148 w 2048"/>
              <a:gd name="T57" fmla="*/ 1088 h 2048"/>
              <a:gd name="T58" fmla="*/ 848 w 2048"/>
              <a:gd name="T59" fmla="*/ 1148 h 2048"/>
              <a:gd name="T60" fmla="*/ 1059 w 2048"/>
              <a:gd name="T61" fmla="*/ 1208 h 2048"/>
              <a:gd name="T62" fmla="*/ 908 w 2048"/>
              <a:gd name="T63" fmla="*/ 1448 h 2048"/>
              <a:gd name="T64" fmla="*/ 908 w 2048"/>
              <a:gd name="T65" fmla="*/ 1568 h 2048"/>
              <a:gd name="T66" fmla="*/ 1059 w 2048"/>
              <a:gd name="T67" fmla="*/ 1808 h 2048"/>
              <a:gd name="T68" fmla="*/ 120 w 2048"/>
              <a:gd name="T69" fmla="*/ 1748 h 2048"/>
              <a:gd name="T70" fmla="*/ 1928 w 2048"/>
              <a:gd name="T71" fmla="*/ 848 h 2048"/>
              <a:gd name="T72" fmla="*/ 1928 w 2048"/>
              <a:gd name="T73" fmla="*/ 728 h 2048"/>
              <a:gd name="T74" fmla="*/ 120 w 2048"/>
              <a:gd name="T75" fmla="*/ 420 h 2048"/>
              <a:gd name="T76" fmla="*/ 240 w 2048"/>
              <a:gd name="T77" fmla="*/ 360 h 2048"/>
              <a:gd name="T78" fmla="*/ 420 w 2048"/>
              <a:gd name="T79" fmla="*/ 600 h 2048"/>
              <a:gd name="T80" fmla="*/ 600 w 2048"/>
              <a:gd name="T81" fmla="*/ 360 h 2048"/>
              <a:gd name="T82" fmla="*/ 848 w 2048"/>
              <a:gd name="T83" fmla="*/ 420 h 2048"/>
              <a:gd name="T84" fmla="*/ 1208 w 2048"/>
              <a:gd name="T85" fmla="*/ 420 h 2048"/>
              <a:gd name="T86" fmla="*/ 1448 w 2048"/>
              <a:gd name="T87" fmla="*/ 360 h 2048"/>
              <a:gd name="T88" fmla="*/ 1628 w 2048"/>
              <a:gd name="T89" fmla="*/ 600 h 2048"/>
              <a:gd name="T90" fmla="*/ 1808 w 2048"/>
              <a:gd name="T91" fmla="*/ 360 h 2048"/>
              <a:gd name="T92" fmla="*/ 1928 w 2048"/>
              <a:gd name="T93" fmla="*/ 420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48" h="2048">
                <a:moveTo>
                  <a:pt x="1868" y="240"/>
                </a:moveTo>
                <a:cubicBezTo>
                  <a:pt x="1808" y="240"/>
                  <a:pt x="1808" y="240"/>
                  <a:pt x="1808" y="240"/>
                </a:cubicBezTo>
                <a:cubicBezTo>
                  <a:pt x="1808" y="180"/>
                  <a:pt x="1808" y="180"/>
                  <a:pt x="1808" y="180"/>
                </a:cubicBezTo>
                <a:cubicBezTo>
                  <a:pt x="1808" y="81"/>
                  <a:pt x="1727" y="0"/>
                  <a:pt x="1628" y="0"/>
                </a:cubicBezTo>
                <a:cubicBezTo>
                  <a:pt x="1529" y="0"/>
                  <a:pt x="1448" y="81"/>
                  <a:pt x="1448" y="180"/>
                </a:cubicBezTo>
                <a:cubicBezTo>
                  <a:pt x="1448" y="240"/>
                  <a:pt x="1448" y="240"/>
                  <a:pt x="1448" y="240"/>
                </a:cubicBezTo>
                <a:cubicBezTo>
                  <a:pt x="1208" y="240"/>
                  <a:pt x="1208" y="240"/>
                  <a:pt x="1208" y="240"/>
                </a:cubicBezTo>
                <a:cubicBezTo>
                  <a:pt x="1208" y="180"/>
                  <a:pt x="1208" y="180"/>
                  <a:pt x="1208" y="180"/>
                </a:cubicBezTo>
                <a:cubicBezTo>
                  <a:pt x="1208" y="81"/>
                  <a:pt x="1127" y="0"/>
                  <a:pt x="1028" y="0"/>
                </a:cubicBezTo>
                <a:cubicBezTo>
                  <a:pt x="929" y="0"/>
                  <a:pt x="848" y="81"/>
                  <a:pt x="848" y="180"/>
                </a:cubicBezTo>
                <a:cubicBezTo>
                  <a:pt x="848" y="240"/>
                  <a:pt x="848" y="240"/>
                  <a:pt x="848" y="240"/>
                </a:cubicBezTo>
                <a:cubicBezTo>
                  <a:pt x="600" y="240"/>
                  <a:pt x="600" y="240"/>
                  <a:pt x="600" y="240"/>
                </a:cubicBezTo>
                <a:cubicBezTo>
                  <a:pt x="600" y="180"/>
                  <a:pt x="600" y="180"/>
                  <a:pt x="600" y="180"/>
                </a:cubicBezTo>
                <a:cubicBezTo>
                  <a:pt x="600" y="81"/>
                  <a:pt x="519" y="0"/>
                  <a:pt x="420" y="0"/>
                </a:cubicBezTo>
                <a:cubicBezTo>
                  <a:pt x="321" y="0"/>
                  <a:pt x="240" y="81"/>
                  <a:pt x="240" y="180"/>
                </a:cubicBezTo>
                <a:cubicBezTo>
                  <a:pt x="240" y="240"/>
                  <a:pt x="240" y="240"/>
                  <a:pt x="240" y="240"/>
                </a:cubicBezTo>
                <a:cubicBezTo>
                  <a:pt x="180" y="240"/>
                  <a:pt x="180" y="240"/>
                  <a:pt x="180" y="240"/>
                </a:cubicBezTo>
                <a:cubicBezTo>
                  <a:pt x="81" y="240"/>
                  <a:pt x="0" y="321"/>
                  <a:pt x="0" y="420"/>
                </a:cubicBezTo>
                <a:cubicBezTo>
                  <a:pt x="0" y="1748"/>
                  <a:pt x="0" y="1748"/>
                  <a:pt x="0" y="1748"/>
                </a:cubicBezTo>
                <a:cubicBezTo>
                  <a:pt x="0" y="1847"/>
                  <a:pt x="81" y="1928"/>
                  <a:pt x="180" y="1928"/>
                </a:cubicBezTo>
                <a:cubicBezTo>
                  <a:pt x="1169" y="1928"/>
                  <a:pt x="1169" y="1928"/>
                  <a:pt x="1169" y="1928"/>
                </a:cubicBezTo>
                <a:cubicBezTo>
                  <a:pt x="1262" y="2003"/>
                  <a:pt x="1380" y="2048"/>
                  <a:pt x="1508" y="2048"/>
                </a:cubicBezTo>
                <a:cubicBezTo>
                  <a:pt x="1806" y="2048"/>
                  <a:pt x="2048" y="1806"/>
                  <a:pt x="2048" y="1508"/>
                </a:cubicBezTo>
                <a:cubicBezTo>
                  <a:pt x="2048" y="420"/>
                  <a:pt x="2048" y="420"/>
                  <a:pt x="2048" y="420"/>
                </a:cubicBezTo>
                <a:cubicBezTo>
                  <a:pt x="2048" y="321"/>
                  <a:pt x="1967" y="240"/>
                  <a:pt x="1868" y="240"/>
                </a:cubicBezTo>
                <a:close/>
                <a:moveTo>
                  <a:pt x="1568" y="180"/>
                </a:moveTo>
                <a:cubicBezTo>
                  <a:pt x="1568" y="147"/>
                  <a:pt x="1595" y="120"/>
                  <a:pt x="1628" y="120"/>
                </a:cubicBezTo>
                <a:cubicBezTo>
                  <a:pt x="1661" y="120"/>
                  <a:pt x="1688" y="147"/>
                  <a:pt x="1688" y="180"/>
                </a:cubicBezTo>
                <a:cubicBezTo>
                  <a:pt x="1688" y="420"/>
                  <a:pt x="1688" y="420"/>
                  <a:pt x="1688" y="420"/>
                </a:cubicBezTo>
                <a:cubicBezTo>
                  <a:pt x="1688" y="453"/>
                  <a:pt x="1661" y="480"/>
                  <a:pt x="1628" y="480"/>
                </a:cubicBezTo>
                <a:cubicBezTo>
                  <a:pt x="1595" y="480"/>
                  <a:pt x="1568" y="453"/>
                  <a:pt x="1568" y="420"/>
                </a:cubicBezTo>
                <a:lnTo>
                  <a:pt x="1568" y="180"/>
                </a:lnTo>
                <a:close/>
                <a:moveTo>
                  <a:pt x="968" y="300"/>
                </a:moveTo>
                <a:cubicBezTo>
                  <a:pt x="968" y="300"/>
                  <a:pt x="968" y="300"/>
                  <a:pt x="968" y="300"/>
                </a:cubicBezTo>
                <a:cubicBezTo>
                  <a:pt x="968" y="300"/>
                  <a:pt x="968" y="300"/>
                  <a:pt x="968" y="300"/>
                </a:cubicBezTo>
                <a:cubicBezTo>
                  <a:pt x="968" y="180"/>
                  <a:pt x="968" y="180"/>
                  <a:pt x="968" y="180"/>
                </a:cubicBezTo>
                <a:cubicBezTo>
                  <a:pt x="968" y="147"/>
                  <a:pt x="995" y="120"/>
                  <a:pt x="1028" y="120"/>
                </a:cubicBezTo>
                <a:cubicBezTo>
                  <a:pt x="1061" y="120"/>
                  <a:pt x="1088" y="147"/>
                  <a:pt x="1088" y="180"/>
                </a:cubicBezTo>
                <a:cubicBezTo>
                  <a:pt x="1088" y="420"/>
                  <a:pt x="1088" y="420"/>
                  <a:pt x="1088" y="420"/>
                </a:cubicBezTo>
                <a:cubicBezTo>
                  <a:pt x="1088" y="453"/>
                  <a:pt x="1061" y="480"/>
                  <a:pt x="1028" y="480"/>
                </a:cubicBezTo>
                <a:cubicBezTo>
                  <a:pt x="995" y="480"/>
                  <a:pt x="968" y="453"/>
                  <a:pt x="968" y="420"/>
                </a:cubicBezTo>
                <a:lnTo>
                  <a:pt x="968" y="300"/>
                </a:lnTo>
                <a:close/>
                <a:moveTo>
                  <a:pt x="360" y="180"/>
                </a:moveTo>
                <a:cubicBezTo>
                  <a:pt x="360" y="147"/>
                  <a:pt x="387" y="120"/>
                  <a:pt x="420" y="120"/>
                </a:cubicBezTo>
                <a:cubicBezTo>
                  <a:pt x="453" y="120"/>
                  <a:pt x="480" y="147"/>
                  <a:pt x="480" y="180"/>
                </a:cubicBezTo>
                <a:cubicBezTo>
                  <a:pt x="480" y="420"/>
                  <a:pt x="480" y="420"/>
                  <a:pt x="480" y="420"/>
                </a:cubicBezTo>
                <a:cubicBezTo>
                  <a:pt x="480" y="453"/>
                  <a:pt x="453" y="480"/>
                  <a:pt x="420" y="480"/>
                </a:cubicBezTo>
                <a:cubicBezTo>
                  <a:pt x="387" y="480"/>
                  <a:pt x="360" y="453"/>
                  <a:pt x="360" y="420"/>
                </a:cubicBezTo>
                <a:lnTo>
                  <a:pt x="360" y="180"/>
                </a:lnTo>
                <a:close/>
                <a:moveTo>
                  <a:pt x="1508" y="1928"/>
                </a:moveTo>
                <a:cubicBezTo>
                  <a:pt x="1276" y="1928"/>
                  <a:pt x="1088" y="1740"/>
                  <a:pt x="1088" y="1508"/>
                </a:cubicBezTo>
                <a:cubicBezTo>
                  <a:pt x="1088" y="1276"/>
                  <a:pt x="1276" y="1088"/>
                  <a:pt x="1508" y="1088"/>
                </a:cubicBezTo>
                <a:cubicBezTo>
                  <a:pt x="1740" y="1088"/>
                  <a:pt x="1928" y="1276"/>
                  <a:pt x="1928" y="1508"/>
                </a:cubicBezTo>
                <a:cubicBezTo>
                  <a:pt x="1928" y="1740"/>
                  <a:pt x="1740" y="1928"/>
                  <a:pt x="1508" y="1928"/>
                </a:cubicBezTo>
                <a:close/>
                <a:moveTo>
                  <a:pt x="1928" y="1169"/>
                </a:moveTo>
                <a:cubicBezTo>
                  <a:pt x="1829" y="1046"/>
                  <a:pt x="1677" y="968"/>
                  <a:pt x="1508" y="968"/>
                </a:cubicBezTo>
                <a:cubicBezTo>
                  <a:pt x="1378" y="968"/>
                  <a:pt x="1259" y="1014"/>
                  <a:pt x="1166" y="1091"/>
                </a:cubicBezTo>
                <a:cubicBezTo>
                  <a:pt x="1160" y="1089"/>
                  <a:pt x="1154" y="1088"/>
                  <a:pt x="1148" y="1088"/>
                </a:cubicBezTo>
                <a:cubicBezTo>
                  <a:pt x="908" y="1088"/>
                  <a:pt x="908" y="1088"/>
                  <a:pt x="908" y="1088"/>
                </a:cubicBezTo>
                <a:cubicBezTo>
                  <a:pt x="875" y="1088"/>
                  <a:pt x="848" y="1115"/>
                  <a:pt x="848" y="1148"/>
                </a:cubicBezTo>
                <a:cubicBezTo>
                  <a:pt x="848" y="1181"/>
                  <a:pt x="875" y="1208"/>
                  <a:pt x="908" y="1208"/>
                </a:cubicBezTo>
                <a:cubicBezTo>
                  <a:pt x="1059" y="1208"/>
                  <a:pt x="1059" y="1208"/>
                  <a:pt x="1059" y="1208"/>
                </a:cubicBezTo>
                <a:cubicBezTo>
                  <a:pt x="1012" y="1278"/>
                  <a:pt x="981" y="1360"/>
                  <a:pt x="971" y="1448"/>
                </a:cubicBezTo>
                <a:cubicBezTo>
                  <a:pt x="908" y="1448"/>
                  <a:pt x="908" y="1448"/>
                  <a:pt x="908" y="1448"/>
                </a:cubicBezTo>
                <a:cubicBezTo>
                  <a:pt x="875" y="1448"/>
                  <a:pt x="848" y="1475"/>
                  <a:pt x="848" y="1508"/>
                </a:cubicBezTo>
                <a:cubicBezTo>
                  <a:pt x="848" y="1541"/>
                  <a:pt x="875" y="1568"/>
                  <a:pt x="908" y="1568"/>
                </a:cubicBezTo>
                <a:cubicBezTo>
                  <a:pt x="971" y="1568"/>
                  <a:pt x="971" y="1568"/>
                  <a:pt x="971" y="1568"/>
                </a:cubicBezTo>
                <a:cubicBezTo>
                  <a:pt x="981" y="1656"/>
                  <a:pt x="1012" y="1738"/>
                  <a:pt x="1059" y="1808"/>
                </a:cubicBezTo>
                <a:cubicBezTo>
                  <a:pt x="180" y="1808"/>
                  <a:pt x="180" y="1808"/>
                  <a:pt x="180" y="1808"/>
                </a:cubicBezTo>
                <a:cubicBezTo>
                  <a:pt x="147" y="1808"/>
                  <a:pt x="120" y="1781"/>
                  <a:pt x="120" y="1748"/>
                </a:cubicBezTo>
                <a:cubicBezTo>
                  <a:pt x="120" y="848"/>
                  <a:pt x="120" y="848"/>
                  <a:pt x="120" y="848"/>
                </a:cubicBezTo>
                <a:cubicBezTo>
                  <a:pt x="1928" y="848"/>
                  <a:pt x="1928" y="848"/>
                  <a:pt x="1928" y="848"/>
                </a:cubicBezTo>
                <a:lnTo>
                  <a:pt x="1928" y="1169"/>
                </a:lnTo>
                <a:close/>
                <a:moveTo>
                  <a:pt x="1928" y="728"/>
                </a:moveTo>
                <a:cubicBezTo>
                  <a:pt x="120" y="728"/>
                  <a:pt x="120" y="728"/>
                  <a:pt x="120" y="728"/>
                </a:cubicBezTo>
                <a:cubicBezTo>
                  <a:pt x="120" y="420"/>
                  <a:pt x="120" y="420"/>
                  <a:pt x="120" y="420"/>
                </a:cubicBezTo>
                <a:cubicBezTo>
                  <a:pt x="120" y="387"/>
                  <a:pt x="147" y="360"/>
                  <a:pt x="180" y="360"/>
                </a:cubicBezTo>
                <a:cubicBezTo>
                  <a:pt x="240" y="360"/>
                  <a:pt x="240" y="360"/>
                  <a:pt x="240" y="360"/>
                </a:cubicBezTo>
                <a:cubicBezTo>
                  <a:pt x="240" y="420"/>
                  <a:pt x="240" y="420"/>
                  <a:pt x="240" y="420"/>
                </a:cubicBezTo>
                <a:cubicBezTo>
                  <a:pt x="240" y="519"/>
                  <a:pt x="321" y="600"/>
                  <a:pt x="420" y="600"/>
                </a:cubicBezTo>
                <a:cubicBezTo>
                  <a:pt x="519" y="600"/>
                  <a:pt x="600" y="519"/>
                  <a:pt x="600" y="420"/>
                </a:cubicBezTo>
                <a:cubicBezTo>
                  <a:pt x="600" y="360"/>
                  <a:pt x="600" y="360"/>
                  <a:pt x="600" y="360"/>
                </a:cubicBezTo>
                <a:cubicBezTo>
                  <a:pt x="848" y="360"/>
                  <a:pt x="848" y="360"/>
                  <a:pt x="848" y="360"/>
                </a:cubicBezTo>
                <a:cubicBezTo>
                  <a:pt x="848" y="420"/>
                  <a:pt x="848" y="420"/>
                  <a:pt x="848" y="420"/>
                </a:cubicBezTo>
                <a:cubicBezTo>
                  <a:pt x="848" y="519"/>
                  <a:pt x="929" y="600"/>
                  <a:pt x="1028" y="600"/>
                </a:cubicBezTo>
                <a:cubicBezTo>
                  <a:pt x="1127" y="600"/>
                  <a:pt x="1208" y="519"/>
                  <a:pt x="1208" y="420"/>
                </a:cubicBezTo>
                <a:cubicBezTo>
                  <a:pt x="1208" y="360"/>
                  <a:pt x="1208" y="360"/>
                  <a:pt x="1208" y="360"/>
                </a:cubicBezTo>
                <a:cubicBezTo>
                  <a:pt x="1448" y="360"/>
                  <a:pt x="1448" y="360"/>
                  <a:pt x="1448" y="360"/>
                </a:cubicBezTo>
                <a:cubicBezTo>
                  <a:pt x="1448" y="420"/>
                  <a:pt x="1448" y="420"/>
                  <a:pt x="1448" y="420"/>
                </a:cubicBezTo>
                <a:cubicBezTo>
                  <a:pt x="1448" y="519"/>
                  <a:pt x="1529" y="600"/>
                  <a:pt x="1628" y="600"/>
                </a:cubicBezTo>
                <a:cubicBezTo>
                  <a:pt x="1727" y="600"/>
                  <a:pt x="1808" y="519"/>
                  <a:pt x="1808" y="420"/>
                </a:cubicBezTo>
                <a:cubicBezTo>
                  <a:pt x="1808" y="360"/>
                  <a:pt x="1808" y="360"/>
                  <a:pt x="1808" y="360"/>
                </a:cubicBezTo>
                <a:cubicBezTo>
                  <a:pt x="1868" y="360"/>
                  <a:pt x="1868" y="360"/>
                  <a:pt x="1868" y="360"/>
                </a:cubicBezTo>
                <a:cubicBezTo>
                  <a:pt x="1901" y="360"/>
                  <a:pt x="1928" y="387"/>
                  <a:pt x="1928" y="420"/>
                </a:cubicBezTo>
                <a:lnTo>
                  <a:pt x="1928" y="7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lumMod val="65000"/>
                  <a:lumOff val="35000"/>
                </a:prstClr>
              </a:solidFill>
              <a:effectLst/>
              <a:uLnTx/>
              <a:uFillTx/>
              <a:latin typeface="思源黑体 CN Bold"/>
              <a:ea typeface="思源黑体 CN Light"/>
              <a:cs typeface="+mn-ea"/>
              <a:sym typeface="+mn-lt"/>
            </a:endParaRPr>
          </a:p>
        </p:txBody>
      </p:sp>
      <p:sp>
        <p:nvSpPr>
          <p:cNvPr id="44" name="矩形 43">
            <a:extLst>
              <a:ext uri="{FF2B5EF4-FFF2-40B4-BE49-F238E27FC236}">
                <a16:creationId xmlns:a16="http://schemas.microsoft.com/office/drawing/2014/main" id="{6AB0FC07-5165-44C1-A097-0B69B4E0B04E}"/>
              </a:ext>
            </a:extLst>
          </p:cNvPr>
          <p:cNvSpPr/>
          <p:nvPr/>
        </p:nvSpPr>
        <p:spPr>
          <a:xfrm>
            <a:off x="7451721" y="4799445"/>
            <a:ext cx="17235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747474"/>
                </a:soli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solidFill>
                <a:srgbClr val="747474"/>
              </a:solidFill>
              <a:effectLst/>
              <a:uLnTx/>
              <a:uFillTx/>
              <a:latin typeface="思源黑体 CN Bold" panose="020B0800000000000000" pitchFamily="34" charset="-122"/>
              <a:ea typeface="思源黑体 CN Bold" panose="020B0800000000000000" pitchFamily="34" charset="-122"/>
            </a:endParaRPr>
          </a:p>
        </p:txBody>
      </p:sp>
      <p:sp>
        <p:nvSpPr>
          <p:cNvPr id="45" name="文本框 44">
            <a:extLst>
              <a:ext uri="{FF2B5EF4-FFF2-40B4-BE49-F238E27FC236}">
                <a16:creationId xmlns:a16="http://schemas.microsoft.com/office/drawing/2014/main" id="{8BF0BE51-A35E-486E-8785-61997EF943A7}"/>
              </a:ext>
            </a:extLst>
          </p:cNvPr>
          <p:cNvSpPr txBox="1"/>
          <p:nvPr/>
        </p:nvSpPr>
        <p:spPr>
          <a:xfrm>
            <a:off x="7098660" y="5174789"/>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51" name="Oval 74">
            <a:extLst>
              <a:ext uri="{FF2B5EF4-FFF2-40B4-BE49-F238E27FC236}">
                <a16:creationId xmlns:a16="http://schemas.microsoft.com/office/drawing/2014/main" id="{2A522F88-E0F5-4EDE-8BBE-5E1660FCEF6D}"/>
              </a:ext>
            </a:extLst>
          </p:cNvPr>
          <p:cNvSpPr/>
          <p:nvPr/>
        </p:nvSpPr>
        <p:spPr>
          <a:xfrm>
            <a:off x="9697776" y="2558921"/>
            <a:ext cx="2367224" cy="2367218"/>
          </a:xfrm>
          <a:prstGeom prst="ellipse">
            <a:avLst/>
          </a:prstGeom>
          <a:gradFill>
            <a:gsLst>
              <a:gs pos="0">
                <a:srgbClr val="00B0F0"/>
              </a:gs>
              <a:gs pos="100000">
                <a:srgbClr val="1C46F2"/>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cs typeface="+mn-ea"/>
              <a:sym typeface="+mn-lt"/>
            </a:endParaRPr>
          </a:p>
        </p:txBody>
      </p:sp>
      <p:sp>
        <p:nvSpPr>
          <p:cNvPr id="52" name="Oval 73">
            <a:extLst>
              <a:ext uri="{FF2B5EF4-FFF2-40B4-BE49-F238E27FC236}">
                <a16:creationId xmlns:a16="http://schemas.microsoft.com/office/drawing/2014/main" id="{1463DC77-B3CD-48C5-9369-FF3D5A5552B3}"/>
              </a:ext>
            </a:extLst>
          </p:cNvPr>
          <p:cNvSpPr/>
          <p:nvPr/>
        </p:nvSpPr>
        <p:spPr>
          <a:xfrm>
            <a:off x="10083561" y="2944705"/>
            <a:ext cx="1595654" cy="1595650"/>
          </a:xfrm>
          <a:prstGeom prst="ellipse">
            <a:avLst/>
          </a:prstGeom>
          <a:solidFill>
            <a:schemeClr val="bg1"/>
          </a:solidFill>
          <a:ln w="25400" cap="flat" cmpd="sng" algn="ctr">
            <a:no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思源黑体 CN Bold"/>
              <a:ea typeface="思源黑体 CN Light"/>
              <a:cs typeface="+mn-ea"/>
              <a:sym typeface="+mn-lt"/>
            </a:endParaRPr>
          </a:p>
        </p:txBody>
      </p:sp>
      <p:grpSp>
        <p:nvGrpSpPr>
          <p:cNvPr id="2" name="组合 1">
            <a:extLst>
              <a:ext uri="{FF2B5EF4-FFF2-40B4-BE49-F238E27FC236}">
                <a16:creationId xmlns:a16="http://schemas.microsoft.com/office/drawing/2014/main" id="{282F7332-0C19-4DAA-98EA-617F59D8D667}"/>
              </a:ext>
            </a:extLst>
          </p:cNvPr>
          <p:cNvGrpSpPr/>
          <p:nvPr/>
        </p:nvGrpSpPr>
        <p:grpSpPr>
          <a:xfrm>
            <a:off x="10553341" y="3361842"/>
            <a:ext cx="656095" cy="761376"/>
            <a:chOff x="10553341" y="3361842"/>
            <a:chExt cx="656095" cy="761376"/>
          </a:xfrm>
          <a:gradFill>
            <a:gsLst>
              <a:gs pos="0">
                <a:srgbClr val="00B0F0"/>
              </a:gs>
              <a:gs pos="100000">
                <a:srgbClr val="1C46F2"/>
              </a:gs>
            </a:gsLst>
            <a:lin ang="2700000" scaled="1"/>
          </a:gradFill>
        </p:grpSpPr>
        <p:sp>
          <p:nvSpPr>
            <p:cNvPr id="54" name="Freeform 5">
              <a:extLst>
                <a:ext uri="{FF2B5EF4-FFF2-40B4-BE49-F238E27FC236}">
                  <a16:creationId xmlns:a16="http://schemas.microsoft.com/office/drawing/2014/main" id="{BC817692-E54B-4AF5-953F-28F44530E9E5}"/>
                </a:ext>
              </a:extLst>
            </p:cNvPr>
            <p:cNvSpPr>
              <a:spLocks noEditPoints="1"/>
            </p:cNvSpPr>
            <p:nvPr/>
          </p:nvSpPr>
          <p:spPr bwMode="auto">
            <a:xfrm>
              <a:off x="10553341" y="3361842"/>
              <a:ext cx="656095" cy="761376"/>
            </a:xfrm>
            <a:custGeom>
              <a:avLst/>
              <a:gdLst>
                <a:gd name="T0" fmla="*/ 1611 w 1764"/>
                <a:gd name="T1" fmla="*/ 145 h 2048"/>
                <a:gd name="T2" fmla="*/ 1468 w 1764"/>
                <a:gd name="T3" fmla="*/ 100 h 2048"/>
                <a:gd name="T4" fmla="*/ 397 w 1764"/>
                <a:gd name="T5" fmla="*/ 0 h 2048"/>
                <a:gd name="T6" fmla="*/ 296 w 1764"/>
                <a:gd name="T7" fmla="*/ 145 h 2048"/>
                <a:gd name="T8" fmla="*/ 40 w 1764"/>
                <a:gd name="T9" fmla="*/ 197 h 2048"/>
                <a:gd name="T10" fmla="*/ 397 w 1764"/>
                <a:gd name="T11" fmla="*/ 863 h 2048"/>
                <a:gd name="T12" fmla="*/ 735 w 1764"/>
                <a:gd name="T13" fmla="*/ 1251 h 2048"/>
                <a:gd name="T14" fmla="*/ 567 w 1764"/>
                <a:gd name="T15" fmla="*/ 1483 h 2048"/>
                <a:gd name="T16" fmla="*/ 531 w 1764"/>
                <a:gd name="T17" fmla="*/ 1746 h 2048"/>
                <a:gd name="T18" fmla="*/ 301 w 1764"/>
                <a:gd name="T19" fmla="*/ 1888 h 2048"/>
                <a:gd name="T20" fmla="*/ 348 w 1764"/>
                <a:gd name="T21" fmla="*/ 2048 h 2048"/>
                <a:gd name="T22" fmla="*/ 1468 w 1764"/>
                <a:gd name="T23" fmla="*/ 2001 h 2048"/>
                <a:gd name="T24" fmla="*/ 1325 w 1764"/>
                <a:gd name="T25" fmla="*/ 1746 h 2048"/>
                <a:gd name="T26" fmla="*/ 1237 w 1764"/>
                <a:gd name="T27" fmla="*/ 1529 h 2048"/>
                <a:gd name="T28" fmla="*/ 1200 w 1764"/>
                <a:gd name="T29" fmla="*/ 1482 h 2048"/>
                <a:gd name="T30" fmla="*/ 1303 w 1764"/>
                <a:gd name="T31" fmla="*/ 992 h 2048"/>
                <a:gd name="T32" fmla="*/ 1757 w 1764"/>
                <a:gd name="T33" fmla="*/ 316 h 2048"/>
                <a:gd name="T34" fmla="*/ 101 w 1764"/>
                <a:gd name="T35" fmla="*/ 301 h 2048"/>
                <a:gd name="T36" fmla="*/ 153 w 1764"/>
                <a:gd name="T37" fmla="*/ 240 h 2048"/>
                <a:gd name="T38" fmla="*/ 296 w 1764"/>
                <a:gd name="T39" fmla="*/ 327 h 2048"/>
                <a:gd name="T40" fmla="*/ 101 w 1764"/>
                <a:gd name="T41" fmla="*/ 301 h 2048"/>
                <a:gd name="T42" fmla="*/ 1373 w 1764"/>
                <a:gd name="T43" fmla="*/ 1888 h 2048"/>
                <a:gd name="T44" fmla="*/ 396 w 1764"/>
                <a:gd name="T45" fmla="*/ 1953 h 2048"/>
                <a:gd name="T46" fmla="*/ 443 w 1764"/>
                <a:gd name="T47" fmla="*/ 1841 h 2048"/>
                <a:gd name="T48" fmla="*/ 1143 w 1764"/>
                <a:gd name="T49" fmla="*/ 1576 h 2048"/>
                <a:gd name="T50" fmla="*/ 626 w 1764"/>
                <a:gd name="T51" fmla="*/ 1746 h 2048"/>
                <a:gd name="T52" fmla="*/ 1143 w 1764"/>
                <a:gd name="T53" fmla="*/ 1576 h 2048"/>
                <a:gd name="T54" fmla="*/ 782 w 1764"/>
                <a:gd name="T55" fmla="*/ 1439 h 2048"/>
                <a:gd name="T56" fmla="*/ 882 w 1764"/>
                <a:gd name="T57" fmla="*/ 1280 h 2048"/>
                <a:gd name="T58" fmla="*/ 1019 w 1764"/>
                <a:gd name="T59" fmla="*/ 1481 h 2048"/>
                <a:gd name="T60" fmla="*/ 1373 w 1764"/>
                <a:gd name="T61" fmla="*/ 327 h 2048"/>
                <a:gd name="T62" fmla="*/ 882 w 1764"/>
                <a:gd name="T63" fmla="*/ 1186 h 2048"/>
                <a:gd name="T64" fmla="*/ 391 w 1764"/>
                <a:gd name="T65" fmla="*/ 327 h 2048"/>
                <a:gd name="T66" fmla="*/ 397 w 1764"/>
                <a:gd name="T67" fmla="*/ 95 h 2048"/>
                <a:gd name="T68" fmla="*/ 1373 w 1764"/>
                <a:gd name="T69" fmla="*/ 100 h 2048"/>
                <a:gd name="T70" fmla="*/ 1663 w 1764"/>
                <a:gd name="T71" fmla="*/ 301 h 2048"/>
                <a:gd name="T72" fmla="*/ 1468 w 1764"/>
                <a:gd name="T73" fmla="*/ 327 h 2048"/>
                <a:gd name="T74" fmla="*/ 1611 w 1764"/>
                <a:gd name="T75" fmla="*/ 240 h 2048"/>
                <a:gd name="T76" fmla="*/ 1663 w 1764"/>
                <a:gd name="T77" fmla="*/ 301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64" h="2048">
                  <a:moveTo>
                    <a:pt x="1724" y="197"/>
                  </a:moveTo>
                  <a:cubicBezTo>
                    <a:pt x="1696" y="164"/>
                    <a:pt x="1654" y="145"/>
                    <a:pt x="1611" y="145"/>
                  </a:cubicBezTo>
                  <a:cubicBezTo>
                    <a:pt x="1468" y="145"/>
                    <a:pt x="1468" y="145"/>
                    <a:pt x="1468" y="145"/>
                  </a:cubicBezTo>
                  <a:cubicBezTo>
                    <a:pt x="1468" y="100"/>
                    <a:pt x="1468" y="100"/>
                    <a:pt x="1468" y="100"/>
                  </a:cubicBezTo>
                  <a:cubicBezTo>
                    <a:pt x="1468" y="45"/>
                    <a:pt x="1423" y="0"/>
                    <a:pt x="1367" y="0"/>
                  </a:cubicBezTo>
                  <a:cubicBezTo>
                    <a:pt x="397" y="0"/>
                    <a:pt x="397" y="0"/>
                    <a:pt x="397" y="0"/>
                  </a:cubicBezTo>
                  <a:cubicBezTo>
                    <a:pt x="341" y="0"/>
                    <a:pt x="296" y="45"/>
                    <a:pt x="296" y="100"/>
                  </a:cubicBezTo>
                  <a:cubicBezTo>
                    <a:pt x="296" y="145"/>
                    <a:pt x="296" y="145"/>
                    <a:pt x="296" y="145"/>
                  </a:cubicBezTo>
                  <a:cubicBezTo>
                    <a:pt x="153" y="145"/>
                    <a:pt x="153" y="145"/>
                    <a:pt x="153" y="145"/>
                  </a:cubicBezTo>
                  <a:cubicBezTo>
                    <a:pt x="110" y="145"/>
                    <a:pt x="68" y="164"/>
                    <a:pt x="40" y="197"/>
                  </a:cubicBezTo>
                  <a:cubicBezTo>
                    <a:pt x="12" y="230"/>
                    <a:pt x="0" y="274"/>
                    <a:pt x="7" y="316"/>
                  </a:cubicBezTo>
                  <a:cubicBezTo>
                    <a:pt x="45" y="547"/>
                    <a:pt x="190" y="751"/>
                    <a:pt x="397" y="863"/>
                  </a:cubicBezTo>
                  <a:cubicBezTo>
                    <a:pt x="416" y="909"/>
                    <a:pt x="437" y="952"/>
                    <a:pt x="461" y="992"/>
                  </a:cubicBezTo>
                  <a:cubicBezTo>
                    <a:pt x="537" y="1120"/>
                    <a:pt x="631" y="1208"/>
                    <a:pt x="735" y="1251"/>
                  </a:cubicBezTo>
                  <a:cubicBezTo>
                    <a:pt x="746" y="1357"/>
                    <a:pt x="675" y="1458"/>
                    <a:pt x="568" y="1482"/>
                  </a:cubicBezTo>
                  <a:cubicBezTo>
                    <a:pt x="568" y="1483"/>
                    <a:pt x="568" y="1483"/>
                    <a:pt x="567" y="1483"/>
                  </a:cubicBezTo>
                  <a:cubicBezTo>
                    <a:pt x="547" y="1488"/>
                    <a:pt x="531" y="1506"/>
                    <a:pt x="531" y="1529"/>
                  </a:cubicBezTo>
                  <a:cubicBezTo>
                    <a:pt x="531" y="1746"/>
                    <a:pt x="531" y="1746"/>
                    <a:pt x="531" y="1746"/>
                  </a:cubicBezTo>
                  <a:cubicBezTo>
                    <a:pt x="443" y="1746"/>
                    <a:pt x="443" y="1746"/>
                    <a:pt x="443" y="1746"/>
                  </a:cubicBezTo>
                  <a:cubicBezTo>
                    <a:pt x="365" y="1746"/>
                    <a:pt x="301" y="1810"/>
                    <a:pt x="301" y="1888"/>
                  </a:cubicBezTo>
                  <a:cubicBezTo>
                    <a:pt x="301" y="2001"/>
                    <a:pt x="301" y="2001"/>
                    <a:pt x="301" y="2001"/>
                  </a:cubicBezTo>
                  <a:cubicBezTo>
                    <a:pt x="301" y="2027"/>
                    <a:pt x="322" y="2048"/>
                    <a:pt x="348" y="2048"/>
                  </a:cubicBezTo>
                  <a:cubicBezTo>
                    <a:pt x="1420" y="2048"/>
                    <a:pt x="1420" y="2048"/>
                    <a:pt x="1420" y="2048"/>
                  </a:cubicBezTo>
                  <a:cubicBezTo>
                    <a:pt x="1446" y="2048"/>
                    <a:pt x="1468" y="2027"/>
                    <a:pt x="1468" y="2001"/>
                  </a:cubicBezTo>
                  <a:cubicBezTo>
                    <a:pt x="1468" y="1888"/>
                    <a:pt x="1468" y="1888"/>
                    <a:pt x="1468" y="1888"/>
                  </a:cubicBezTo>
                  <a:cubicBezTo>
                    <a:pt x="1468" y="1810"/>
                    <a:pt x="1404" y="1746"/>
                    <a:pt x="1325" y="1746"/>
                  </a:cubicBezTo>
                  <a:cubicBezTo>
                    <a:pt x="1237" y="1746"/>
                    <a:pt x="1237" y="1746"/>
                    <a:pt x="1237" y="1746"/>
                  </a:cubicBezTo>
                  <a:cubicBezTo>
                    <a:pt x="1237" y="1529"/>
                    <a:pt x="1237" y="1529"/>
                    <a:pt x="1237" y="1529"/>
                  </a:cubicBezTo>
                  <a:cubicBezTo>
                    <a:pt x="1237" y="1506"/>
                    <a:pt x="1222" y="1488"/>
                    <a:pt x="1201" y="1483"/>
                  </a:cubicBezTo>
                  <a:cubicBezTo>
                    <a:pt x="1201" y="1483"/>
                    <a:pt x="1201" y="1483"/>
                    <a:pt x="1200" y="1482"/>
                  </a:cubicBezTo>
                  <a:cubicBezTo>
                    <a:pt x="1093" y="1458"/>
                    <a:pt x="1022" y="1356"/>
                    <a:pt x="1033" y="1249"/>
                  </a:cubicBezTo>
                  <a:cubicBezTo>
                    <a:pt x="1136" y="1205"/>
                    <a:pt x="1228" y="1118"/>
                    <a:pt x="1303" y="992"/>
                  </a:cubicBezTo>
                  <a:cubicBezTo>
                    <a:pt x="1327" y="952"/>
                    <a:pt x="1349" y="909"/>
                    <a:pt x="1367" y="863"/>
                  </a:cubicBezTo>
                  <a:cubicBezTo>
                    <a:pt x="1574" y="751"/>
                    <a:pt x="1719" y="547"/>
                    <a:pt x="1757" y="316"/>
                  </a:cubicBezTo>
                  <a:cubicBezTo>
                    <a:pt x="1764" y="274"/>
                    <a:pt x="1752" y="230"/>
                    <a:pt x="1724" y="197"/>
                  </a:cubicBezTo>
                  <a:close/>
                  <a:moveTo>
                    <a:pt x="101" y="301"/>
                  </a:moveTo>
                  <a:cubicBezTo>
                    <a:pt x="98" y="286"/>
                    <a:pt x="102" y="271"/>
                    <a:pt x="112" y="259"/>
                  </a:cubicBezTo>
                  <a:cubicBezTo>
                    <a:pt x="123" y="247"/>
                    <a:pt x="138" y="240"/>
                    <a:pt x="153" y="240"/>
                  </a:cubicBezTo>
                  <a:cubicBezTo>
                    <a:pt x="296" y="240"/>
                    <a:pt x="296" y="240"/>
                    <a:pt x="296" y="240"/>
                  </a:cubicBezTo>
                  <a:cubicBezTo>
                    <a:pt x="296" y="327"/>
                    <a:pt x="296" y="327"/>
                    <a:pt x="296" y="327"/>
                  </a:cubicBezTo>
                  <a:cubicBezTo>
                    <a:pt x="296" y="464"/>
                    <a:pt x="314" y="596"/>
                    <a:pt x="347" y="718"/>
                  </a:cubicBezTo>
                  <a:cubicBezTo>
                    <a:pt x="217" y="615"/>
                    <a:pt x="127" y="466"/>
                    <a:pt x="101" y="301"/>
                  </a:cubicBezTo>
                  <a:close/>
                  <a:moveTo>
                    <a:pt x="1325" y="1841"/>
                  </a:moveTo>
                  <a:cubicBezTo>
                    <a:pt x="1352" y="1841"/>
                    <a:pt x="1373" y="1862"/>
                    <a:pt x="1373" y="1888"/>
                  </a:cubicBezTo>
                  <a:cubicBezTo>
                    <a:pt x="1373" y="1953"/>
                    <a:pt x="1373" y="1953"/>
                    <a:pt x="1373" y="1953"/>
                  </a:cubicBezTo>
                  <a:cubicBezTo>
                    <a:pt x="396" y="1953"/>
                    <a:pt x="396" y="1953"/>
                    <a:pt x="396" y="1953"/>
                  </a:cubicBezTo>
                  <a:cubicBezTo>
                    <a:pt x="396" y="1888"/>
                    <a:pt x="396" y="1888"/>
                    <a:pt x="396" y="1888"/>
                  </a:cubicBezTo>
                  <a:cubicBezTo>
                    <a:pt x="396" y="1862"/>
                    <a:pt x="417" y="1841"/>
                    <a:pt x="443" y="1841"/>
                  </a:cubicBezTo>
                  <a:lnTo>
                    <a:pt x="1325" y="1841"/>
                  </a:lnTo>
                  <a:close/>
                  <a:moveTo>
                    <a:pt x="1143" y="1576"/>
                  </a:moveTo>
                  <a:cubicBezTo>
                    <a:pt x="1143" y="1746"/>
                    <a:pt x="1143" y="1746"/>
                    <a:pt x="1143" y="1746"/>
                  </a:cubicBezTo>
                  <a:cubicBezTo>
                    <a:pt x="626" y="1746"/>
                    <a:pt x="626" y="1746"/>
                    <a:pt x="626" y="1746"/>
                  </a:cubicBezTo>
                  <a:cubicBezTo>
                    <a:pt x="626" y="1576"/>
                    <a:pt x="626" y="1576"/>
                    <a:pt x="626" y="1576"/>
                  </a:cubicBezTo>
                  <a:lnTo>
                    <a:pt x="1143" y="1576"/>
                  </a:lnTo>
                  <a:close/>
                  <a:moveTo>
                    <a:pt x="750" y="1481"/>
                  </a:moveTo>
                  <a:cubicBezTo>
                    <a:pt x="762" y="1468"/>
                    <a:pt x="773" y="1454"/>
                    <a:pt x="782" y="1439"/>
                  </a:cubicBezTo>
                  <a:cubicBezTo>
                    <a:pt x="814" y="1390"/>
                    <a:pt x="830" y="1334"/>
                    <a:pt x="831" y="1277"/>
                  </a:cubicBezTo>
                  <a:cubicBezTo>
                    <a:pt x="848" y="1279"/>
                    <a:pt x="865" y="1280"/>
                    <a:pt x="882" y="1280"/>
                  </a:cubicBezTo>
                  <a:cubicBezTo>
                    <a:pt x="901" y="1280"/>
                    <a:pt x="919" y="1279"/>
                    <a:pt x="937" y="1276"/>
                  </a:cubicBezTo>
                  <a:cubicBezTo>
                    <a:pt x="939" y="1353"/>
                    <a:pt x="968" y="1426"/>
                    <a:pt x="1019" y="1481"/>
                  </a:cubicBezTo>
                  <a:cubicBezTo>
                    <a:pt x="750" y="1481"/>
                    <a:pt x="750" y="1481"/>
                    <a:pt x="750" y="1481"/>
                  </a:cubicBezTo>
                  <a:close/>
                  <a:moveTo>
                    <a:pt x="1373" y="327"/>
                  </a:moveTo>
                  <a:cubicBezTo>
                    <a:pt x="1373" y="561"/>
                    <a:pt x="1319" y="780"/>
                    <a:pt x="1222" y="943"/>
                  </a:cubicBezTo>
                  <a:cubicBezTo>
                    <a:pt x="1129" y="1100"/>
                    <a:pt x="1008" y="1186"/>
                    <a:pt x="882" y="1186"/>
                  </a:cubicBezTo>
                  <a:cubicBezTo>
                    <a:pt x="756" y="1186"/>
                    <a:pt x="635" y="1100"/>
                    <a:pt x="542" y="943"/>
                  </a:cubicBezTo>
                  <a:cubicBezTo>
                    <a:pt x="445" y="780"/>
                    <a:pt x="391" y="561"/>
                    <a:pt x="391" y="327"/>
                  </a:cubicBezTo>
                  <a:cubicBezTo>
                    <a:pt x="391" y="100"/>
                    <a:pt x="391" y="100"/>
                    <a:pt x="391" y="100"/>
                  </a:cubicBezTo>
                  <a:cubicBezTo>
                    <a:pt x="391" y="97"/>
                    <a:pt x="394" y="95"/>
                    <a:pt x="397" y="95"/>
                  </a:cubicBezTo>
                  <a:cubicBezTo>
                    <a:pt x="1367" y="95"/>
                    <a:pt x="1367" y="95"/>
                    <a:pt x="1367" y="95"/>
                  </a:cubicBezTo>
                  <a:cubicBezTo>
                    <a:pt x="1370" y="95"/>
                    <a:pt x="1373" y="97"/>
                    <a:pt x="1373" y="100"/>
                  </a:cubicBezTo>
                  <a:lnTo>
                    <a:pt x="1373" y="327"/>
                  </a:lnTo>
                  <a:close/>
                  <a:moveTo>
                    <a:pt x="1663" y="301"/>
                  </a:moveTo>
                  <a:cubicBezTo>
                    <a:pt x="1637" y="466"/>
                    <a:pt x="1547" y="615"/>
                    <a:pt x="1417" y="718"/>
                  </a:cubicBezTo>
                  <a:cubicBezTo>
                    <a:pt x="1450" y="596"/>
                    <a:pt x="1468" y="464"/>
                    <a:pt x="1468" y="327"/>
                  </a:cubicBezTo>
                  <a:cubicBezTo>
                    <a:pt x="1468" y="240"/>
                    <a:pt x="1468" y="240"/>
                    <a:pt x="1468" y="240"/>
                  </a:cubicBezTo>
                  <a:cubicBezTo>
                    <a:pt x="1611" y="240"/>
                    <a:pt x="1611" y="240"/>
                    <a:pt x="1611" y="240"/>
                  </a:cubicBezTo>
                  <a:cubicBezTo>
                    <a:pt x="1626" y="240"/>
                    <a:pt x="1641" y="247"/>
                    <a:pt x="1652" y="259"/>
                  </a:cubicBezTo>
                  <a:cubicBezTo>
                    <a:pt x="1662" y="271"/>
                    <a:pt x="1666" y="286"/>
                    <a:pt x="1663" y="30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思源黑体 CN Bold"/>
                <a:ea typeface="思源黑体 CN Light"/>
                <a:cs typeface="+mn-ea"/>
                <a:sym typeface="+mn-lt"/>
              </a:endParaRPr>
            </a:p>
          </p:txBody>
        </p:sp>
        <p:sp>
          <p:nvSpPr>
            <p:cNvPr id="55" name="Freeform 6">
              <a:extLst>
                <a:ext uri="{FF2B5EF4-FFF2-40B4-BE49-F238E27FC236}">
                  <a16:creationId xmlns:a16="http://schemas.microsoft.com/office/drawing/2014/main" id="{B3C962FE-8089-4203-8558-2F2AD0876C17}"/>
                </a:ext>
              </a:extLst>
            </p:cNvPr>
            <p:cNvSpPr>
              <a:spLocks noEditPoints="1"/>
            </p:cNvSpPr>
            <p:nvPr/>
          </p:nvSpPr>
          <p:spPr bwMode="auto">
            <a:xfrm>
              <a:off x="10772461" y="3465218"/>
              <a:ext cx="217853" cy="207705"/>
            </a:xfrm>
            <a:custGeom>
              <a:avLst/>
              <a:gdLst>
                <a:gd name="T0" fmla="*/ 581 w 586"/>
                <a:gd name="T1" fmla="*/ 209 h 559"/>
                <a:gd name="T2" fmla="*/ 543 w 586"/>
                <a:gd name="T3" fmla="*/ 176 h 559"/>
                <a:gd name="T4" fmla="*/ 399 w 586"/>
                <a:gd name="T5" fmla="*/ 156 h 559"/>
                <a:gd name="T6" fmla="*/ 336 w 586"/>
                <a:gd name="T7" fmla="*/ 26 h 559"/>
                <a:gd name="T8" fmla="*/ 293 w 586"/>
                <a:gd name="T9" fmla="*/ 0 h 559"/>
                <a:gd name="T10" fmla="*/ 250 w 586"/>
                <a:gd name="T11" fmla="*/ 26 h 559"/>
                <a:gd name="T12" fmla="*/ 187 w 586"/>
                <a:gd name="T13" fmla="*/ 156 h 559"/>
                <a:gd name="T14" fmla="*/ 44 w 586"/>
                <a:gd name="T15" fmla="*/ 176 h 559"/>
                <a:gd name="T16" fmla="*/ 5 w 586"/>
                <a:gd name="T17" fmla="*/ 209 h 559"/>
                <a:gd name="T18" fmla="*/ 17 w 586"/>
                <a:gd name="T19" fmla="*/ 257 h 559"/>
                <a:gd name="T20" fmla="*/ 121 w 586"/>
                <a:gd name="T21" fmla="*/ 358 h 559"/>
                <a:gd name="T22" fmla="*/ 96 w 586"/>
                <a:gd name="T23" fmla="*/ 501 h 559"/>
                <a:gd name="T24" fmla="*/ 115 w 586"/>
                <a:gd name="T25" fmla="*/ 547 h 559"/>
                <a:gd name="T26" fmla="*/ 165 w 586"/>
                <a:gd name="T27" fmla="*/ 551 h 559"/>
                <a:gd name="T28" fmla="*/ 293 w 586"/>
                <a:gd name="T29" fmla="*/ 483 h 559"/>
                <a:gd name="T30" fmla="*/ 421 w 586"/>
                <a:gd name="T31" fmla="*/ 551 h 559"/>
                <a:gd name="T32" fmla="*/ 443 w 586"/>
                <a:gd name="T33" fmla="*/ 556 h 559"/>
                <a:gd name="T34" fmla="*/ 471 w 586"/>
                <a:gd name="T35" fmla="*/ 547 h 559"/>
                <a:gd name="T36" fmla="*/ 490 w 586"/>
                <a:gd name="T37" fmla="*/ 501 h 559"/>
                <a:gd name="T38" fmla="*/ 465 w 586"/>
                <a:gd name="T39" fmla="*/ 358 h 559"/>
                <a:gd name="T40" fmla="*/ 569 w 586"/>
                <a:gd name="T41" fmla="*/ 257 h 559"/>
                <a:gd name="T42" fmla="*/ 581 w 586"/>
                <a:gd name="T43" fmla="*/ 209 h 559"/>
                <a:gd name="T44" fmla="*/ 381 w 586"/>
                <a:gd name="T45" fmla="*/ 308 h 559"/>
                <a:gd name="T46" fmla="*/ 368 w 586"/>
                <a:gd name="T47" fmla="*/ 350 h 559"/>
                <a:gd name="T48" fmla="*/ 380 w 586"/>
                <a:gd name="T49" fmla="*/ 422 h 559"/>
                <a:gd name="T50" fmla="*/ 315 w 586"/>
                <a:gd name="T51" fmla="*/ 388 h 559"/>
                <a:gd name="T52" fmla="*/ 293 w 586"/>
                <a:gd name="T53" fmla="*/ 382 h 559"/>
                <a:gd name="T54" fmla="*/ 271 w 586"/>
                <a:gd name="T55" fmla="*/ 388 h 559"/>
                <a:gd name="T56" fmla="*/ 206 w 586"/>
                <a:gd name="T57" fmla="*/ 422 h 559"/>
                <a:gd name="T58" fmla="*/ 218 w 586"/>
                <a:gd name="T59" fmla="*/ 350 h 559"/>
                <a:gd name="T60" fmla="*/ 205 w 586"/>
                <a:gd name="T61" fmla="*/ 308 h 559"/>
                <a:gd name="T62" fmla="*/ 152 w 586"/>
                <a:gd name="T63" fmla="*/ 256 h 559"/>
                <a:gd name="T64" fmla="*/ 225 w 586"/>
                <a:gd name="T65" fmla="*/ 246 h 559"/>
                <a:gd name="T66" fmla="*/ 261 w 586"/>
                <a:gd name="T67" fmla="*/ 220 h 559"/>
                <a:gd name="T68" fmla="*/ 293 w 586"/>
                <a:gd name="T69" fmla="*/ 154 h 559"/>
                <a:gd name="T70" fmla="*/ 325 w 586"/>
                <a:gd name="T71" fmla="*/ 220 h 559"/>
                <a:gd name="T72" fmla="*/ 361 w 586"/>
                <a:gd name="T73" fmla="*/ 246 h 559"/>
                <a:gd name="T74" fmla="*/ 434 w 586"/>
                <a:gd name="T75" fmla="*/ 256 h 559"/>
                <a:gd name="T76" fmla="*/ 381 w 586"/>
                <a:gd name="T77" fmla="*/ 308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6" h="559">
                  <a:moveTo>
                    <a:pt x="581" y="209"/>
                  </a:moveTo>
                  <a:cubicBezTo>
                    <a:pt x="575" y="191"/>
                    <a:pt x="560" y="179"/>
                    <a:pt x="543" y="176"/>
                  </a:cubicBezTo>
                  <a:cubicBezTo>
                    <a:pt x="399" y="156"/>
                    <a:pt x="399" y="156"/>
                    <a:pt x="399" y="156"/>
                  </a:cubicBezTo>
                  <a:cubicBezTo>
                    <a:pt x="336" y="26"/>
                    <a:pt x="336" y="26"/>
                    <a:pt x="336" y="26"/>
                  </a:cubicBezTo>
                  <a:cubicBezTo>
                    <a:pt x="328" y="10"/>
                    <a:pt x="311" y="0"/>
                    <a:pt x="293" y="0"/>
                  </a:cubicBezTo>
                  <a:cubicBezTo>
                    <a:pt x="275" y="0"/>
                    <a:pt x="258" y="10"/>
                    <a:pt x="250" y="26"/>
                  </a:cubicBezTo>
                  <a:cubicBezTo>
                    <a:pt x="187" y="156"/>
                    <a:pt x="187" y="156"/>
                    <a:pt x="187" y="156"/>
                  </a:cubicBezTo>
                  <a:cubicBezTo>
                    <a:pt x="44" y="176"/>
                    <a:pt x="44" y="176"/>
                    <a:pt x="44" y="176"/>
                  </a:cubicBezTo>
                  <a:cubicBezTo>
                    <a:pt x="26" y="179"/>
                    <a:pt x="11" y="191"/>
                    <a:pt x="5" y="209"/>
                  </a:cubicBezTo>
                  <a:cubicBezTo>
                    <a:pt x="0" y="226"/>
                    <a:pt x="4" y="245"/>
                    <a:pt x="17" y="257"/>
                  </a:cubicBezTo>
                  <a:cubicBezTo>
                    <a:pt x="121" y="358"/>
                    <a:pt x="121" y="358"/>
                    <a:pt x="121" y="358"/>
                  </a:cubicBezTo>
                  <a:cubicBezTo>
                    <a:pt x="96" y="501"/>
                    <a:pt x="96" y="501"/>
                    <a:pt x="96" y="501"/>
                  </a:cubicBezTo>
                  <a:cubicBezTo>
                    <a:pt x="93" y="518"/>
                    <a:pt x="101" y="536"/>
                    <a:pt x="115" y="547"/>
                  </a:cubicBezTo>
                  <a:cubicBezTo>
                    <a:pt x="130" y="558"/>
                    <a:pt x="149" y="559"/>
                    <a:pt x="165" y="551"/>
                  </a:cubicBezTo>
                  <a:cubicBezTo>
                    <a:pt x="293" y="483"/>
                    <a:pt x="293" y="483"/>
                    <a:pt x="293" y="483"/>
                  </a:cubicBezTo>
                  <a:cubicBezTo>
                    <a:pt x="421" y="551"/>
                    <a:pt x="421" y="551"/>
                    <a:pt x="421" y="551"/>
                  </a:cubicBezTo>
                  <a:cubicBezTo>
                    <a:pt x="428" y="554"/>
                    <a:pt x="435" y="556"/>
                    <a:pt x="443" y="556"/>
                  </a:cubicBezTo>
                  <a:cubicBezTo>
                    <a:pt x="453" y="556"/>
                    <a:pt x="463" y="553"/>
                    <a:pt x="471" y="547"/>
                  </a:cubicBezTo>
                  <a:cubicBezTo>
                    <a:pt x="485" y="536"/>
                    <a:pt x="493" y="518"/>
                    <a:pt x="490" y="501"/>
                  </a:cubicBezTo>
                  <a:cubicBezTo>
                    <a:pt x="465" y="358"/>
                    <a:pt x="465" y="358"/>
                    <a:pt x="465" y="358"/>
                  </a:cubicBezTo>
                  <a:cubicBezTo>
                    <a:pt x="569" y="257"/>
                    <a:pt x="569" y="257"/>
                    <a:pt x="569" y="257"/>
                  </a:cubicBezTo>
                  <a:cubicBezTo>
                    <a:pt x="582" y="245"/>
                    <a:pt x="586" y="226"/>
                    <a:pt x="581" y="209"/>
                  </a:cubicBezTo>
                  <a:close/>
                  <a:moveTo>
                    <a:pt x="381" y="308"/>
                  </a:moveTo>
                  <a:cubicBezTo>
                    <a:pt x="370" y="319"/>
                    <a:pt x="365" y="334"/>
                    <a:pt x="368" y="350"/>
                  </a:cubicBezTo>
                  <a:cubicBezTo>
                    <a:pt x="380" y="422"/>
                    <a:pt x="380" y="422"/>
                    <a:pt x="380" y="422"/>
                  </a:cubicBezTo>
                  <a:cubicBezTo>
                    <a:pt x="315" y="388"/>
                    <a:pt x="315" y="388"/>
                    <a:pt x="315" y="388"/>
                  </a:cubicBezTo>
                  <a:cubicBezTo>
                    <a:pt x="308" y="384"/>
                    <a:pt x="301" y="382"/>
                    <a:pt x="293" y="382"/>
                  </a:cubicBezTo>
                  <a:cubicBezTo>
                    <a:pt x="285" y="382"/>
                    <a:pt x="278" y="384"/>
                    <a:pt x="271" y="388"/>
                  </a:cubicBezTo>
                  <a:cubicBezTo>
                    <a:pt x="206" y="422"/>
                    <a:pt x="206" y="422"/>
                    <a:pt x="206" y="422"/>
                  </a:cubicBezTo>
                  <a:cubicBezTo>
                    <a:pt x="218" y="350"/>
                    <a:pt x="218" y="350"/>
                    <a:pt x="218" y="350"/>
                  </a:cubicBezTo>
                  <a:cubicBezTo>
                    <a:pt x="221" y="334"/>
                    <a:pt x="216" y="319"/>
                    <a:pt x="205" y="308"/>
                  </a:cubicBezTo>
                  <a:cubicBezTo>
                    <a:pt x="152" y="256"/>
                    <a:pt x="152" y="256"/>
                    <a:pt x="152" y="256"/>
                  </a:cubicBezTo>
                  <a:cubicBezTo>
                    <a:pt x="225" y="246"/>
                    <a:pt x="225" y="246"/>
                    <a:pt x="225" y="246"/>
                  </a:cubicBezTo>
                  <a:cubicBezTo>
                    <a:pt x="240" y="244"/>
                    <a:pt x="254" y="234"/>
                    <a:pt x="261" y="220"/>
                  </a:cubicBezTo>
                  <a:cubicBezTo>
                    <a:pt x="293" y="154"/>
                    <a:pt x="293" y="154"/>
                    <a:pt x="293" y="154"/>
                  </a:cubicBezTo>
                  <a:cubicBezTo>
                    <a:pt x="325" y="220"/>
                    <a:pt x="325" y="220"/>
                    <a:pt x="325" y="220"/>
                  </a:cubicBezTo>
                  <a:cubicBezTo>
                    <a:pt x="332" y="234"/>
                    <a:pt x="346" y="244"/>
                    <a:pt x="361" y="246"/>
                  </a:cubicBezTo>
                  <a:cubicBezTo>
                    <a:pt x="434" y="256"/>
                    <a:pt x="434" y="256"/>
                    <a:pt x="434" y="256"/>
                  </a:cubicBezTo>
                  <a:lnTo>
                    <a:pt x="381" y="308"/>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思源黑体 CN Bold"/>
                <a:ea typeface="思源黑体 CN Light"/>
                <a:cs typeface="+mn-ea"/>
                <a:sym typeface="+mn-lt"/>
              </a:endParaRPr>
            </a:p>
          </p:txBody>
        </p:sp>
      </p:grpSp>
    </p:spTree>
    <p:extLst>
      <p:ext uri="{BB962C8B-B14F-4D97-AF65-F5344CB8AC3E}">
        <p14:creationId xmlns:p14="http://schemas.microsoft.com/office/powerpoint/2010/main" val="1651478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矩形 97">
            <a:extLst>
              <a:ext uri="{FF2B5EF4-FFF2-40B4-BE49-F238E27FC236}">
                <a16:creationId xmlns:a16="http://schemas.microsoft.com/office/drawing/2014/main" id="{8BDF96D1-D850-4C33-8295-B5C16F6539F2}"/>
              </a:ext>
            </a:extLst>
          </p:cNvPr>
          <p:cNvSpPr/>
          <p:nvPr/>
        </p:nvSpPr>
        <p:spPr>
          <a:xfrm>
            <a:off x="-14822" y="0"/>
            <a:ext cx="12206822" cy="6857999"/>
          </a:xfrm>
          <a:prstGeom prst="rect">
            <a:avLst/>
          </a:prstGeom>
          <a:pattFill prst="dotGrid">
            <a:fgClr>
              <a:schemeClr val="accent1">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椭圆 6">
            <a:extLst>
              <a:ext uri="{FF2B5EF4-FFF2-40B4-BE49-F238E27FC236}">
                <a16:creationId xmlns:a16="http://schemas.microsoft.com/office/drawing/2014/main" id="{ED9B7872-4F74-4BF3-9D65-76F9604723A2}"/>
              </a:ext>
            </a:extLst>
          </p:cNvPr>
          <p:cNvSpPr/>
          <p:nvPr/>
        </p:nvSpPr>
        <p:spPr>
          <a:xfrm>
            <a:off x="9756081" y="-1117601"/>
            <a:ext cx="2951083" cy="2342982"/>
          </a:xfrm>
          <a:custGeom>
            <a:avLst/>
            <a:gdLst>
              <a:gd name="connsiteX0" fmla="*/ 0 w 3204754"/>
              <a:gd name="connsiteY0" fmla="*/ 1052286 h 2104572"/>
              <a:gd name="connsiteX1" fmla="*/ 1602377 w 3204754"/>
              <a:gd name="connsiteY1" fmla="*/ 0 h 2104572"/>
              <a:gd name="connsiteX2" fmla="*/ 3204754 w 3204754"/>
              <a:gd name="connsiteY2" fmla="*/ 1052286 h 2104572"/>
              <a:gd name="connsiteX3" fmla="*/ 1602377 w 3204754"/>
              <a:gd name="connsiteY3" fmla="*/ 2104572 h 2104572"/>
              <a:gd name="connsiteX4" fmla="*/ 0 w 3204754"/>
              <a:gd name="connsiteY4" fmla="*/ 1052286 h 2104572"/>
              <a:gd name="connsiteX0" fmla="*/ 0 w 3204754"/>
              <a:gd name="connsiteY0" fmla="*/ 1052286 h 2342982"/>
              <a:gd name="connsiteX1" fmla="*/ 1602377 w 3204754"/>
              <a:gd name="connsiteY1" fmla="*/ 0 h 2342982"/>
              <a:gd name="connsiteX2" fmla="*/ 3204754 w 3204754"/>
              <a:gd name="connsiteY2" fmla="*/ 1052286 h 2342982"/>
              <a:gd name="connsiteX3" fmla="*/ 1602377 w 3204754"/>
              <a:gd name="connsiteY3" fmla="*/ 2104572 h 2342982"/>
              <a:gd name="connsiteX4" fmla="*/ 0 w 3204754"/>
              <a:gd name="connsiteY4" fmla="*/ 1052286 h 2342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4754" h="2342982">
                <a:moveTo>
                  <a:pt x="0" y="1052286"/>
                </a:moveTo>
                <a:cubicBezTo>
                  <a:pt x="0" y="471124"/>
                  <a:pt x="717409" y="0"/>
                  <a:pt x="1602377" y="0"/>
                </a:cubicBezTo>
                <a:cubicBezTo>
                  <a:pt x="2487345" y="0"/>
                  <a:pt x="3204754" y="471124"/>
                  <a:pt x="3204754" y="1052286"/>
                </a:cubicBezTo>
                <a:cubicBezTo>
                  <a:pt x="3204754" y="1633448"/>
                  <a:pt x="2174925" y="2858952"/>
                  <a:pt x="1602377" y="2104572"/>
                </a:cubicBezTo>
                <a:cubicBezTo>
                  <a:pt x="1029829" y="1350192"/>
                  <a:pt x="0" y="1633448"/>
                  <a:pt x="0" y="1052286"/>
                </a:cubicBezTo>
                <a:close/>
              </a:path>
            </a:pathLst>
          </a:custGeom>
          <a:noFill/>
          <a:ln w="22225"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 name="椭圆 6">
            <a:extLst>
              <a:ext uri="{FF2B5EF4-FFF2-40B4-BE49-F238E27FC236}">
                <a16:creationId xmlns:a16="http://schemas.microsoft.com/office/drawing/2014/main" id="{529B2C4B-9EA0-40AB-8947-423F035E562D}"/>
              </a:ext>
            </a:extLst>
          </p:cNvPr>
          <p:cNvSpPr/>
          <p:nvPr/>
        </p:nvSpPr>
        <p:spPr>
          <a:xfrm>
            <a:off x="10185716" y="-1117601"/>
            <a:ext cx="2951083" cy="2342982"/>
          </a:xfrm>
          <a:custGeom>
            <a:avLst/>
            <a:gdLst>
              <a:gd name="connsiteX0" fmla="*/ 0 w 3204754"/>
              <a:gd name="connsiteY0" fmla="*/ 1052286 h 2104572"/>
              <a:gd name="connsiteX1" fmla="*/ 1602377 w 3204754"/>
              <a:gd name="connsiteY1" fmla="*/ 0 h 2104572"/>
              <a:gd name="connsiteX2" fmla="*/ 3204754 w 3204754"/>
              <a:gd name="connsiteY2" fmla="*/ 1052286 h 2104572"/>
              <a:gd name="connsiteX3" fmla="*/ 1602377 w 3204754"/>
              <a:gd name="connsiteY3" fmla="*/ 2104572 h 2104572"/>
              <a:gd name="connsiteX4" fmla="*/ 0 w 3204754"/>
              <a:gd name="connsiteY4" fmla="*/ 1052286 h 2104572"/>
              <a:gd name="connsiteX0" fmla="*/ 0 w 3204754"/>
              <a:gd name="connsiteY0" fmla="*/ 1052286 h 2342982"/>
              <a:gd name="connsiteX1" fmla="*/ 1602377 w 3204754"/>
              <a:gd name="connsiteY1" fmla="*/ 0 h 2342982"/>
              <a:gd name="connsiteX2" fmla="*/ 3204754 w 3204754"/>
              <a:gd name="connsiteY2" fmla="*/ 1052286 h 2342982"/>
              <a:gd name="connsiteX3" fmla="*/ 1602377 w 3204754"/>
              <a:gd name="connsiteY3" fmla="*/ 2104572 h 2342982"/>
              <a:gd name="connsiteX4" fmla="*/ 0 w 3204754"/>
              <a:gd name="connsiteY4" fmla="*/ 1052286 h 2342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4754" h="2342982">
                <a:moveTo>
                  <a:pt x="0" y="1052286"/>
                </a:moveTo>
                <a:cubicBezTo>
                  <a:pt x="0" y="471124"/>
                  <a:pt x="717409" y="0"/>
                  <a:pt x="1602377" y="0"/>
                </a:cubicBezTo>
                <a:cubicBezTo>
                  <a:pt x="2487345" y="0"/>
                  <a:pt x="3204754" y="471124"/>
                  <a:pt x="3204754" y="1052286"/>
                </a:cubicBezTo>
                <a:cubicBezTo>
                  <a:pt x="3204754" y="1633448"/>
                  <a:pt x="2174925" y="2858952"/>
                  <a:pt x="1602377" y="2104572"/>
                </a:cubicBezTo>
                <a:cubicBezTo>
                  <a:pt x="1029829" y="1350192"/>
                  <a:pt x="0" y="1633448"/>
                  <a:pt x="0" y="1052286"/>
                </a:cubicBezTo>
                <a:close/>
              </a:path>
            </a:pathLst>
          </a:custGeom>
          <a:solidFill>
            <a:srgbClr val="52CBF2"/>
          </a:solidFill>
          <a:ln w="12700" cap="flat" cmpd="sng" algn="ctr">
            <a:noFill/>
            <a:prstDash val="solid"/>
            <a:miter lim="800000"/>
          </a:ln>
          <a:effectLst/>
        </p:spPr>
        <p:txBody>
          <a:bodyPr rtlCol="0" anchor="ctr"/>
          <a:lstStyle/>
          <a:p>
            <a:pPr algn="ctr"/>
            <a:endParaRPr lang="zh-CN" altLang="en-US" kern="0" dirty="0">
              <a:solidFill>
                <a:srgbClr val="FFFFFF"/>
              </a:solidFill>
              <a:latin typeface="思源黑体 CN Bold" panose="020B0800000000000000" pitchFamily="34" charset="-122"/>
              <a:ea typeface="思源黑体 CN Bold" panose="020B0800000000000000" pitchFamily="34" charset="-122"/>
            </a:endParaRPr>
          </a:p>
        </p:txBody>
      </p:sp>
      <p:sp>
        <p:nvSpPr>
          <p:cNvPr id="6" name="椭圆 6">
            <a:extLst>
              <a:ext uri="{FF2B5EF4-FFF2-40B4-BE49-F238E27FC236}">
                <a16:creationId xmlns:a16="http://schemas.microsoft.com/office/drawing/2014/main" id="{FA413F21-5DE8-48A5-A21D-D33E8CDFCC01}"/>
              </a:ext>
            </a:extLst>
          </p:cNvPr>
          <p:cNvSpPr/>
          <p:nvPr/>
        </p:nvSpPr>
        <p:spPr>
          <a:xfrm>
            <a:off x="9629246" y="-1282701"/>
            <a:ext cx="3204754" cy="2342982"/>
          </a:xfrm>
          <a:custGeom>
            <a:avLst/>
            <a:gdLst>
              <a:gd name="connsiteX0" fmla="*/ 0 w 3204754"/>
              <a:gd name="connsiteY0" fmla="*/ 1052286 h 2104572"/>
              <a:gd name="connsiteX1" fmla="*/ 1602377 w 3204754"/>
              <a:gd name="connsiteY1" fmla="*/ 0 h 2104572"/>
              <a:gd name="connsiteX2" fmla="*/ 3204754 w 3204754"/>
              <a:gd name="connsiteY2" fmla="*/ 1052286 h 2104572"/>
              <a:gd name="connsiteX3" fmla="*/ 1602377 w 3204754"/>
              <a:gd name="connsiteY3" fmla="*/ 2104572 h 2104572"/>
              <a:gd name="connsiteX4" fmla="*/ 0 w 3204754"/>
              <a:gd name="connsiteY4" fmla="*/ 1052286 h 2104572"/>
              <a:gd name="connsiteX0" fmla="*/ 0 w 3204754"/>
              <a:gd name="connsiteY0" fmla="*/ 1052286 h 2342982"/>
              <a:gd name="connsiteX1" fmla="*/ 1602377 w 3204754"/>
              <a:gd name="connsiteY1" fmla="*/ 0 h 2342982"/>
              <a:gd name="connsiteX2" fmla="*/ 3204754 w 3204754"/>
              <a:gd name="connsiteY2" fmla="*/ 1052286 h 2342982"/>
              <a:gd name="connsiteX3" fmla="*/ 1602377 w 3204754"/>
              <a:gd name="connsiteY3" fmla="*/ 2104572 h 2342982"/>
              <a:gd name="connsiteX4" fmla="*/ 0 w 3204754"/>
              <a:gd name="connsiteY4" fmla="*/ 1052286 h 2342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4754" h="2342982">
                <a:moveTo>
                  <a:pt x="0" y="1052286"/>
                </a:moveTo>
                <a:cubicBezTo>
                  <a:pt x="0" y="471124"/>
                  <a:pt x="717409" y="0"/>
                  <a:pt x="1602377" y="0"/>
                </a:cubicBezTo>
                <a:cubicBezTo>
                  <a:pt x="2487345" y="0"/>
                  <a:pt x="3204754" y="471124"/>
                  <a:pt x="3204754" y="1052286"/>
                </a:cubicBezTo>
                <a:cubicBezTo>
                  <a:pt x="3204754" y="1633448"/>
                  <a:pt x="2174925" y="2858952"/>
                  <a:pt x="1602377" y="2104572"/>
                </a:cubicBezTo>
                <a:cubicBezTo>
                  <a:pt x="1029829" y="1350192"/>
                  <a:pt x="0" y="1633448"/>
                  <a:pt x="0" y="1052286"/>
                </a:cubicBezTo>
                <a:close/>
              </a:path>
            </a:pathLst>
          </a:custGeom>
          <a:gradFill flip="none" rotWithShape="0">
            <a:gsLst>
              <a:gs pos="95000">
                <a:srgbClr val="1C46F2"/>
              </a:gs>
              <a:gs pos="400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gradFill>
                <a:gsLst>
                  <a:gs pos="100000">
                    <a:srgbClr val="1C46F2"/>
                  </a:gs>
                  <a:gs pos="0">
                    <a:srgbClr val="00B0F0"/>
                  </a:gs>
                </a:gsLst>
                <a:lin ang="2700000" scaled="1"/>
              </a:gradFill>
              <a:latin typeface="思源黑体 CN Bold" panose="020B0800000000000000" pitchFamily="34" charset="-122"/>
              <a:ea typeface="思源黑体 CN Bold" panose="020B0800000000000000" pitchFamily="34" charset="-122"/>
            </a:endParaRPr>
          </a:p>
        </p:txBody>
      </p:sp>
      <p:sp>
        <p:nvSpPr>
          <p:cNvPr id="7" name="矩形 4">
            <a:extLst>
              <a:ext uri="{FF2B5EF4-FFF2-40B4-BE49-F238E27FC236}">
                <a16:creationId xmlns:a16="http://schemas.microsoft.com/office/drawing/2014/main" id="{D3E17BDD-DA98-40A4-A799-563C68E3586D}"/>
              </a:ext>
            </a:extLst>
          </p:cNvPr>
          <p:cNvSpPr/>
          <p:nvPr/>
        </p:nvSpPr>
        <p:spPr>
          <a:xfrm>
            <a:off x="-14822" y="1594106"/>
            <a:ext cx="10568522" cy="5323424"/>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637301"/>
              <a:gd name="connsiteY0" fmla="*/ 476250 h 4441030"/>
              <a:gd name="connsiteX1" fmla="*/ 1514475 w 8637301"/>
              <a:gd name="connsiteY1" fmla="*/ 0 h 4441030"/>
              <a:gd name="connsiteX2" fmla="*/ 4067175 w 8637301"/>
              <a:gd name="connsiteY2" fmla="*/ 2943225 h 4441030"/>
              <a:gd name="connsiteX3" fmla="*/ 8637301 w 8637301"/>
              <a:gd name="connsiteY3" fmla="*/ 4441030 h 4441030"/>
              <a:gd name="connsiteX4" fmla="*/ 0 w 8637301"/>
              <a:gd name="connsiteY4" fmla="*/ 3812380 h 4441030"/>
              <a:gd name="connsiteX5" fmla="*/ 0 w 8637301"/>
              <a:gd name="connsiteY5" fmla="*/ 476250 h 4441030"/>
              <a:gd name="connsiteX0" fmla="*/ 0 w 8637301"/>
              <a:gd name="connsiteY0" fmla="*/ 476250 h 4441030"/>
              <a:gd name="connsiteX1" fmla="*/ 1514475 w 8637301"/>
              <a:gd name="connsiteY1" fmla="*/ 0 h 4441030"/>
              <a:gd name="connsiteX2" fmla="*/ 3493178 w 8637301"/>
              <a:gd name="connsiteY2" fmla="*/ 2972848 h 4441030"/>
              <a:gd name="connsiteX3" fmla="*/ 8637301 w 8637301"/>
              <a:gd name="connsiteY3" fmla="*/ 4441030 h 4441030"/>
              <a:gd name="connsiteX4" fmla="*/ 0 w 8637301"/>
              <a:gd name="connsiteY4" fmla="*/ 3812380 h 4441030"/>
              <a:gd name="connsiteX5" fmla="*/ 0 w 8637301"/>
              <a:gd name="connsiteY5" fmla="*/ 476250 h 444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7301" h="4441030">
                <a:moveTo>
                  <a:pt x="0" y="476250"/>
                </a:moveTo>
                <a:cubicBezTo>
                  <a:pt x="625475" y="104775"/>
                  <a:pt x="898525" y="0"/>
                  <a:pt x="1514475" y="0"/>
                </a:cubicBezTo>
                <a:cubicBezTo>
                  <a:pt x="3267075" y="133350"/>
                  <a:pt x="1854878" y="2887123"/>
                  <a:pt x="3493178" y="2972848"/>
                </a:cubicBezTo>
                <a:cubicBezTo>
                  <a:pt x="7496853" y="2243391"/>
                  <a:pt x="8015001" y="4084637"/>
                  <a:pt x="8637301" y="4441030"/>
                </a:cubicBezTo>
                <a:lnTo>
                  <a:pt x="0" y="3812380"/>
                </a:lnTo>
                <a:lnTo>
                  <a:pt x="0" y="476250"/>
                </a:lnTo>
                <a:close/>
              </a:path>
            </a:pathLst>
          </a:custGeom>
          <a:noFill/>
          <a:ln w="3175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a typeface="思源黑体 CN Light" panose="020B0300000000000000" pitchFamily="34" charset="-122"/>
              <a:cs typeface="+mn-cs"/>
            </a:endParaRPr>
          </a:p>
        </p:txBody>
      </p:sp>
      <p:sp>
        <p:nvSpPr>
          <p:cNvPr id="8" name="矩形 4">
            <a:extLst>
              <a:ext uri="{FF2B5EF4-FFF2-40B4-BE49-F238E27FC236}">
                <a16:creationId xmlns:a16="http://schemas.microsoft.com/office/drawing/2014/main" id="{7B216E53-5060-4B52-8176-4C03DE7C1507}"/>
              </a:ext>
            </a:extLst>
          </p:cNvPr>
          <p:cNvSpPr/>
          <p:nvPr/>
        </p:nvSpPr>
        <p:spPr>
          <a:xfrm>
            <a:off x="-14821" y="1943100"/>
            <a:ext cx="10112192" cy="4974430"/>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637301"/>
              <a:gd name="connsiteY0" fmla="*/ 476250 h 4441030"/>
              <a:gd name="connsiteX1" fmla="*/ 1514475 w 8637301"/>
              <a:gd name="connsiteY1" fmla="*/ 0 h 4441030"/>
              <a:gd name="connsiteX2" fmla="*/ 4067175 w 8637301"/>
              <a:gd name="connsiteY2" fmla="*/ 2943225 h 4441030"/>
              <a:gd name="connsiteX3" fmla="*/ 8637301 w 8637301"/>
              <a:gd name="connsiteY3" fmla="*/ 4441030 h 4441030"/>
              <a:gd name="connsiteX4" fmla="*/ 0 w 8637301"/>
              <a:gd name="connsiteY4" fmla="*/ 3812380 h 4441030"/>
              <a:gd name="connsiteX5" fmla="*/ 0 w 8637301"/>
              <a:gd name="connsiteY5" fmla="*/ 476250 h 4441030"/>
              <a:gd name="connsiteX0" fmla="*/ 0 w 8637301"/>
              <a:gd name="connsiteY0" fmla="*/ 476250 h 4441030"/>
              <a:gd name="connsiteX1" fmla="*/ 1514475 w 8637301"/>
              <a:gd name="connsiteY1" fmla="*/ 0 h 4441030"/>
              <a:gd name="connsiteX2" fmla="*/ 4067175 w 8637301"/>
              <a:gd name="connsiteY2" fmla="*/ 2943225 h 4441030"/>
              <a:gd name="connsiteX3" fmla="*/ 8637301 w 8637301"/>
              <a:gd name="connsiteY3" fmla="*/ 4441030 h 4441030"/>
              <a:gd name="connsiteX4" fmla="*/ 0 w 8637301"/>
              <a:gd name="connsiteY4" fmla="*/ 3812380 h 4441030"/>
              <a:gd name="connsiteX5" fmla="*/ 0 w 8637301"/>
              <a:gd name="connsiteY5" fmla="*/ 476250 h 444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7301" h="4441030">
                <a:moveTo>
                  <a:pt x="0" y="476250"/>
                </a:moveTo>
                <a:cubicBezTo>
                  <a:pt x="625475" y="104775"/>
                  <a:pt x="898525" y="0"/>
                  <a:pt x="1514475" y="0"/>
                </a:cubicBezTo>
                <a:cubicBezTo>
                  <a:pt x="3267075" y="133350"/>
                  <a:pt x="2401285" y="3136266"/>
                  <a:pt x="4067175" y="2943225"/>
                </a:cubicBezTo>
                <a:cubicBezTo>
                  <a:pt x="8070850" y="2213768"/>
                  <a:pt x="8015001" y="4084637"/>
                  <a:pt x="8637301" y="4441030"/>
                </a:cubicBezTo>
                <a:lnTo>
                  <a:pt x="0" y="3812380"/>
                </a:lnTo>
                <a:lnTo>
                  <a:pt x="0" y="476250"/>
                </a:lnTo>
                <a:close/>
              </a:path>
            </a:pathLst>
          </a:custGeom>
          <a:solidFill>
            <a:srgbClr val="52CBF2"/>
          </a:solidFill>
          <a:ln w="12700" cap="flat" cmpd="sng" algn="ctr">
            <a:noFill/>
            <a:prstDash val="solid"/>
            <a:miter lim="800000"/>
          </a:ln>
          <a:effectLst/>
        </p:spPr>
        <p:txBody>
          <a:bodyPr rtlCol="0" anchor="ctr"/>
          <a:lstStyle/>
          <a:p>
            <a:pPr algn="ctr"/>
            <a:endParaRPr lang="zh-CN" altLang="en-US" kern="0" dirty="0">
              <a:solidFill>
                <a:srgbClr val="FFFFFF"/>
              </a:solidFill>
              <a:latin typeface="思源黑体 CN Bold" panose="020B0800000000000000" pitchFamily="34" charset="-122"/>
              <a:ea typeface="思源黑体 CN Bold" panose="020B0800000000000000" pitchFamily="34" charset="-122"/>
            </a:endParaRPr>
          </a:p>
        </p:txBody>
      </p:sp>
      <p:sp>
        <p:nvSpPr>
          <p:cNvPr id="74" name="矩形 4">
            <a:extLst>
              <a:ext uri="{FF2B5EF4-FFF2-40B4-BE49-F238E27FC236}">
                <a16:creationId xmlns:a16="http://schemas.microsoft.com/office/drawing/2014/main" id="{64C29D23-173C-45AE-9FB5-25BCCE8A4864}"/>
              </a:ext>
            </a:extLst>
          </p:cNvPr>
          <p:cNvSpPr/>
          <p:nvPr/>
        </p:nvSpPr>
        <p:spPr>
          <a:xfrm>
            <a:off x="0" y="2487963"/>
            <a:ext cx="9629246" cy="4370038"/>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05946 h 3742076"/>
              <a:gd name="connsiteX1" fmla="*/ 1850377 w 8763000"/>
              <a:gd name="connsiteY1" fmla="*/ 0 h 3742076"/>
              <a:gd name="connsiteX2" fmla="*/ 4067175 w 8763000"/>
              <a:gd name="connsiteY2" fmla="*/ 2872921 h 3742076"/>
              <a:gd name="connsiteX3" fmla="*/ 8763000 w 8763000"/>
              <a:gd name="connsiteY3" fmla="*/ 3742076 h 3742076"/>
              <a:gd name="connsiteX4" fmla="*/ 0 w 8763000"/>
              <a:gd name="connsiteY4" fmla="*/ 3742076 h 3742076"/>
              <a:gd name="connsiteX5" fmla="*/ 0 w 8763000"/>
              <a:gd name="connsiteY5" fmla="*/ 405946 h 3742076"/>
              <a:gd name="connsiteX0" fmla="*/ 0 w 8763000"/>
              <a:gd name="connsiteY0" fmla="*/ 423171 h 3759301"/>
              <a:gd name="connsiteX1" fmla="*/ 1850377 w 8763000"/>
              <a:gd name="connsiteY1" fmla="*/ 17225 h 3759301"/>
              <a:gd name="connsiteX2" fmla="*/ 4067175 w 8763000"/>
              <a:gd name="connsiteY2" fmla="*/ 2890146 h 3759301"/>
              <a:gd name="connsiteX3" fmla="*/ 8763000 w 8763000"/>
              <a:gd name="connsiteY3" fmla="*/ 3759301 h 3759301"/>
              <a:gd name="connsiteX4" fmla="*/ 0 w 8763000"/>
              <a:gd name="connsiteY4" fmla="*/ 3759301 h 3759301"/>
              <a:gd name="connsiteX5" fmla="*/ 0 w 8763000"/>
              <a:gd name="connsiteY5" fmla="*/ 423171 h 3759301"/>
              <a:gd name="connsiteX0" fmla="*/ 0 w 8772330"/>
              <a:gd name="connsiteY0" fmla="*/ 641968 h 3749611"/>
              <a:gd name="connsiteX1" fmla="*/ 1859707 w 8772330"/>
              <a:gd name="connsiteY1" fmla="*/ 7535 h 3749611"/>
              <a:gd name="connsiteX2" fmla="*/ 4076505 w 8772330"/>
              <a:gd name="connsiteY2" fmla="*/ 2880456 h 3749611"/>
              <a:gd name="connsiteX3" fmla="*/ 8772330 w 8772330"/>
              <a:gd name="connsiteY3" fmla="*/ 3749611 h 3749611"/>
              <a:gd name="connsiteX4" fmla="*/ 9330 w 8772330"/>
              <a:gd name="connsiteY4" fmla="*/ 3749611 h 3749611"/>
              <a:gd name="connsiteX5" fmla="*/ 0 w 8772330"/>
              <a:gd name="connsiteY5" fmla="*/ 641968 h 374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2330" h="3749611">
                <a:moveTo>
                  <a:pt x="0" y="641968"/>
                </a:moveTo>
                <a:cubicBezTo>
                  <a:pt x="625475" y="270493"/>
                  <a:pt x="1215766" y="-53981"/>
                  <a:pt x="1859707" y="7535"/>
                </a:cubicBezTo>
                <a:cubicBezTo>
                  <a:pt x="3612307" y="140885"/>
                  <a:pt x="2522181" y="3067158"/>
                  <a:pt x="4076505" y="2880456"/>
                </a:cubicBezTo>
                <a:cubicBezTo>
                  <a:pt x="7594988" y="2309183"/>
                  <a:pt x="8150030" y="3393218"/>
                  <a:pt x="8772330" y="3749611"/>
                </a:cubicBezTo>
                <a:lnTo>
                  <a:pt x="9330" y="3749611"/>
                </a:lnTo>
                <a:lnTo>
                  <a:pt x="0" y="641968"/>
                </a:lnTo>
                <a:close/>
              </a:path>
            </a:pathLst>
          </a:cu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gradFill>
                <a:gsLst>
                  <a:gs pos="100000">
                    <a:srgbClr val="1C46F2"/>
                  </a:gs>
                  <a:gs pos="0">
                    <a:srgbClr val="00B0F0"/>
                  </a:gs>
                </a:gsLst>
                <a:lin ang="2700000" scaled="1"/>
              </a:gradFill>
              <a:latin typeface="思源黑体 CN Bold" panose="020B0800000000000000" pitchFamily="34" charset="-122"/>
              <a:ea typeface="思源黑体 CN Bold" panose="020B0800000000000000" pitchFamily="34" charset="-122"/>
            </a:endParaRPr>
          </a:p>
        </p:txBody>
      </p:sp>
      <p:pic>
        <p:nvPicPr>
          <p:cNvPr id="71" name="图片 70">
            <a:extLst>
              <a:ext uri="{FF2B5EF4-FFF2-40B4-BE49-F238E27FC236}">
                <a16:creationId xmlns:a16="http://schemas.microsoft.com/office/drawing/2014/main" id="{D8145FC9-FE6A-46AB-A532-DFF1CB1780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 y="663688"/>
            <a:ext cx="6807200" cy="6194312"/>
          </a:xfrm>
          <a:prstGeom prst="rect">
            <a:avLst/>
          </a:prstGeom>
        </p:spPr>
      </p:pic>
      <p:sp>
        <p:nvSpPr>
          <p:cNvPr id="9" name="矩形 4">
            <a:extLst>
              <a:ext uri="{FF2B5EF4-FFF2-40B4-BE49-F238E27FC236}">
                <a16:creationId xmlns:a16="http://schemas.microsoft.com/office/drawing/2014/main" id="{8BDD518D-63E6-40F6-931A-EC4B884E09F4}"/>
              </a:ext>
            </a:extLst>
          </p:cNvPr>
          <p:cNvSpPr/>
          <p:nvPr/>
        </p:nvSpPr>
        <p:spPr>
          <a:xfrm>
            <a:off x="-25399" y="4577735"/>
            <a:ext cx="5054600" cy="2293928"/>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05946 h 3742076"/>
              <a:gd name="connsiteX1" fmla="*/ 1850377 w 8763000"/>
              <a:gd name="connsiteY1" fmla="*/ 0 h 3742076"/>
              <a:gd name="connsiteX2" fmla="*/ 4067175 w 8763000"/>
              <a:gd name="connsiteY2" fmla="*/ 2872921 h 3742076"/>
              <a:gd name="connsiteX3" fmla="*/ 8763000 w 8763000"/>
              <a:gd name="connsiteY3" fmla="*/ 3742076 h 3742076"/>
              <a:gd name="connsiteX4" fmla="*/ 0 w 8763000"/>
              <a:gd name="connsiteY4" fmla="*/ 3742076 h 3742076"/>
              <a:gd name="connsiteX5" fmla="*/ 0 w 8763000"/>
              <a:gd name="connsiteY5" fmla="*/ 405946 h 3742076"/>
              <a:gd name="connsiteX0" fmla="*/ 0 w 8763000"/>
              <a:gd name="connsiteY0" fmla="*/ 423171 h 3759301"/>
              <a:gd name="connsiteX1" fmla="*/ 1850377 w 8763000"/>
              <a:gd name="connsiteY1" fmla="*/ 17225 h 3759301"/>
              <a:gd name="connsiteX2" fmla="*/ 4067175 w 8763000"/>
              <a:gd name="connsiteY2" fmla="*/ 2890146 h 3759301"/>
              <a:gd name="connsiteX3" fmla="*/ 8763000 w 8763000"/>
              <a:gd name="connsiteY3" fmla="*/ 3759301 h 3759301"/>
              <a:gd name="connsiteX4" fmla="*/ 0 w 8763000"/>
              <a:gd name="connsiteY4" fmla="*/ 3759301 h 3759301"/>
              <a:gd name="connsiteX5" fmla="*/ 0 w 8763000"/>
              <a:gd name="connsiteY5" fmla="*/ 423171 h 3759301"/>
              <a:gd name="connsiteX0" fmla="*/ 0 w 8772330"/>
              <a:gd name="connsiteY0" fmla="*/ 641968 h 3749611"/>
              <a:gd name="connsiteX1" fmla="*/ 1859707 w 8772330"/>
              <a:gd name="connsiteY1" fmla="*/ 7535 h 3749611"/>
              <a:gd name="connsiteX2" fmla="*/ 4076505 w 8772330"/>
              <a:gd name="connsiteY2" fmla="*/ 2880456 h 3749611"/>
              <a:gd name="connsiteX3" fmla="*/ 8772330 w 8772330"/>
              <a:gd name="connsiteY3" fmla="*/ 3749611 h 3749611"/>
              <a:gd name="connsiteX4" fmla="*/ 9330 w 8772330"/>
              <a:gd name="connsiteY4" fmla="*/ 3749611 h 3749611"/>
              <a:gd name="connsiteX5" fmla="*/ 0 w 8772330"/>
              <a:gd name="connsiteY5" fmla="*/ 641968 h 374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2330" h="3749611">
                <a:moveTo>
                  <a:pt x="0" y="641968"/>
                </a:moveTo>
                <a:cubicBezTo>
                  <a:pt x="625475" y="270493"/>
                  <a:pt x="1215766" y="-53981"/>
                  <a:pt x="1859707" y="7535"/>
                </a:cubicBezTo>
                <a:cubicBezTo>
                  <a:pt x="3612307" y="140885"/>
                  <a:pt x="2522181" y="3067158"/>
                  <a:pt x="4076505" y="2880456"/>
                </a:cubicBezTo>
                <a:cubicBezTo>
                  <a:pt x="7594988" y="2309183"/>
                  <a:pt x="8150030" y="3393218"/>
                  <a:pt x="8772330" y="3749611"/>
                </a:cubicBezTo>
                <a:lnTo>
                  <a:pt x="9330" y="3749611"/>
                </a:lnTo>
                <a:lnTo>
                  <a:pt x="0" y="641968"/>
                </a:lnTo>
                <a:close/>
              </a:path>
            </a:pathLst>
          </a:custGeom>
          <a:gradFill flip="none" rotWithShape="0">
            <a:gsLst>
              <a:gs pos="95000">
                <a:srgbClr val="1C46F2"/>
              </a:gs>
              <a:gs pos="400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gradFill>
                <a:gsLst>
                  <a:gs pos="100000">
                    <a:srgbClr val="1C46F2"/>
                  </a:gs>
                  <a:gs pos="0">
                    <a:srgbClr val="00B0F0"/>
                  </a:gs>
                </a:gsLst>
                <a:lin ang="2700000" scaled="1"/>
              </a:gradFill>
              <a:latin typeface="思源黑体 CN Bold" panose="020B0800000000000000" pitchFamily="34" charset="-122"/>
              <a:ea typeface="思源黑体 CN Bold" panose="020B0800000000000000" pitchFamily="34" charset="-122"/>
            </a:endParaRPr>
          </a:p>
        </p:txBody>
      </p:sp>
      <p:grpSp>
        <p:nvGrpSpPr>
          <p:cNvPr id="10" name="组合 9">
            <a:extLst>
              <a:ext uri="{FF2B5EF4-FFF2-40B4-BE49-F238E27FC236}">
                <a16:creationId xmlns:a16="http://schemas.microsoft.com/office/drawing/2014/main" id="{12C35D24-0A41-4F47-B71B-6208BD133EEE}"/>
              </a:ext>
            </a:extLst>
          </p:cNvPr>
          <p:cNvGrpSpPr/>
          <p:nvPr/>
        </p:nvGrpSpPr>
        <p:grpSpPr>
          <a:xfrm>
            <a:off x="662828" y="5359400"/>
            <a:ext cx="1318674" cy="661035"/>
            <a:chOff x="457957" y="5356834"/>
            <a:chExt cx="2149180" cy="1069768"/>
          </a:xfrm>
        </p:grpSpPr>
        <p:grpSp>
          <p:nvGrpSpPr>
            <p:cNvPr id="11" name="组合 10">
              <a:extLst>
                <a:ext uri="{FF2B5EF4-FFF2-40B4-BE49-F238E27FC236}">
                  <a16:creationId xmlns:a16="http://schemas.microsoft.com/office/drawing/2014/main" id="{7B21B155-F452-451A-993F-EC16F965B6F1}"/>
                </a:ext>
              </a:extLst>
            </p:cNvPr>
            <p:cNvGrpSpPr/>
            <p:nvPr/>
          </p:nvGrpSpPr>
          <p:grpSpPr>
            <a:xfrm>
              <a:off x="457957" y="5356834"/>
              <a:ext cx="2149180" cy="99733"/>
              <a:chOff x="457957" y="5356834"/>
              <a:chExt cx="2149180" cy="99733"/>
            </a:xfrm>
          </p:grpSpPr>
          <p:sp>
            <p:nvSpPr>
              <p:cNvPr id="45" name="椭圆 44">
                <a:extLst>
                  <a:ext uri="{FF2B5EF4-FFF2-40B4-BE49-F238E27FC236}">
                    <a16:creationId xmlns:a16="http://schemas.microsoft.com/office/drawing/2014/main" id="{060DD87D-7690-4D32-AEB6-EB6A43346E66}"/>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6" name="椭圆 45">
                <a:extLst>
                  <a:ext uri="{FF2B5EF4-FFF2-40B4-BE49-F238E27FC236}">
                    <a16:creationId xmlns:a16="http://schemas.microsoft.com/office/drawing/2014/main" id="{979D7AA9-7C6A-4422-8EDB-708C13F32C3E}"/>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7" name="椭圆 46">
                <a:extLst>
                  <a:ext uri="{FF2B5EF4-FFF2-40B4-BE49-F238E27FC236}">
                    <a16:creationId xmlns:a16="http://schemas.microsoft.com/office/drawing/2014/main" id="{BF663400-31DB-4B6D-A4FE-010E21D83AAA}"/>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8" name="椭圆 47">
                <a:extLst>
                  <a:ext uri="{FF2B5EF4-FFF2-40B4-BE49-F238E27FC236}">
                    <a16:creationId xmlns:a16="http://schemas.microsoft.com/office/drawing/2014/main" id="{9ED9B735-A7C6-4394-9146-30AA5379AC83}"/>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9" name="椭圆 48">
                <a:extLst>
                  <a:ext uri="{FF2B5EF4-FFF2-40B4-BE49-F238E27FC236}">
                    <a16:creationId xmlns:a16="http://schemas.microsoft.com/office/drawing/2014/main" id="{333A6097-8DC5-47FA-B225-17617624AF38}"/>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0" name="椭圆 49">
                <a:extLst>
                  <a:ext uri="{FF2B5EF4-FFF2-40B4-BE49-F238E27FC236}">
                    <a16:creationId xmlns:a16="http://schemas.microsoft.com/office/drawing/2014/main" id="{4F93044D-C201-4E0B-9E25-1FA76605CD94}"/>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1" name="椭圆 50">
                <a:extLst>
                  <a:ext uri="{FF2B5EF4-FFF2-40B4-BE49-F238E27FC236}">
                    <a16:creationId xmlns:a16="http://schemas.microsoft.com/office/drawing/2014/main" id="{F5FAA24A-F02B-48F1-BB71-B67DAB33EA96}"/>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2" name="椭圆 51">
                <a:extLst>
                  <a:ext uri="{FF2B5EF4-FFF2-40B4-BE49-F238E27FC236}">
                    <a16:creationId xmlns:a16="http://schemas.microsoft.com/office/drawing/2014/main" id="{D2CA4979-DA54-43D3-98E2-C091A23A9C13}"/>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3" name="椭圆 52">
                <a:extLst>
                  <a:ext uri="{FF2B5EF4-FFF2-40B4-BE49-F238E27FC236}">
                    <a16:creationId xmlns:a16="http://schemas.microsoft.com/office/drawing/2014/main" id="{54921D80-D37B-4C57-8895-A204245A9813}"/>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4" name="椭圆 53">
                <a:extLst>
                  <a:ext uri="{FF2B5EF4-FFF2-40B4-BE49-F238E27FC236}">
                    <a16:creationId xmlns:a16="http://schemas.microsoft.com/office/drawing/2014/main" id="{D1FBDE3A-3FD4-4B71-9163-155F21BF0326}"/>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nvGrpSpPr>
            <p:cNvPr id="12" name="组合 11">
              <a:extLst>
                <a:ext uri="{FF2B5EF4-FFF2-40B4-BE49-F238E27FC236}">
                  <a16:creationId xmlns:a16="http://schemas.microsoft.com/office/drawing/2014/main" id="{C2FAF639-AEC4-499E-A122-216FE6FAE816}"/>
                </a:ext>
              </a:extLst>
            </p:cNvPr>
            <p:cNvGrpSpPr/>
            <p:nvPr/>
          </p:nvGrpSpPr>
          <p:grpSpPr>
            <a:xfrm>
              <a:off x="457957" y="5680179"/>
              <a:ext cx="2149180" cy="99733"/>
              <a:chOff x="457957" y="5356834"/>
              <a:chExt cx="2149180" cy="99733"/>
            </a:xfrm>
          </p:grpSpPr>
          <p:sp>
            <p:nvSpPr>
              <p:cNvPr id="35" name="椭圆 34">
                <a:extLst>
                  <a:ext uri="{FF2B5EF4-FFF2-40B4-BE49-F238E27FC236}">
                    <a16:creationId xmlns:a16="http://schemas.microsoft.com/office/drawing/2014/main" id="{19FD812A-2E6C-4889-95C0-AE8642B032B9}"/>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6" name="椭圆 35">
                <a:extLst>
                  <a:ext uri="{FF2B5EF4-FFF2-40B4-BE49-F238E27FC236}">
                    <a16:creationId xmlns:a16="http://schemas.microsoft.com/office/drawing/2014/main" id="{32EC4DD0-6279-40D9-A3D3-FB0935664FA4}"/>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7" name="椭圆 36">
                <a:extLst>
                  <a:ext uri="{FF2B5EF4-FFF2-40B4-BE49-F238E27FC236}">
                    <a16:creationId xmlns:a16="http://schemas.microsoft.com/office/drawing/2014/main" id="{16EFA5C6-F801-4F71-AF3B-F68C2BFE14C4}"/>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8" name="椭圆 37">
                <a:extLst>
                  <a:ext uri="{FF2B5EF4-FFF2-40B4-BE49-F238E27FC236}">
                    <a16:creationId xmlns:a16="http://schemas.microsoft.com/office/drawing/2014/main" id="{E7808001-8CC0-4CE5-825A-BE42B5F34EBD}"/>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9" name="椭圆 38">
                <a:extLst>
                  <a:ext uri="{FF2B5EF4-FFF2-40B4-BE49-F238E27FC236}">
                    <a16:creationId xmlns:a16="http://schemas.microsoft.com/office/drawing/2014/main" id="{73AFFEB8-739A-4D01-8D44-6385B331F6A9}"/>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0" name="椭圆 39">
                <a:extLst>
                  <a:ext uri="{FF2B5EF4-FFF2-40B4-BE49-F238E27FC236}">
                    <a16:creationId xmlns:a16="http://schemas.microsoft.com/office/drawing/2014/main" id="{37D92BFF-4922-49F8-BBDF-29617562A624}"/>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1" name="椭圆 40">
                <a:extLst>
                  <a:ext uri="{FF2B5EF4-FFF2-40B4-BE49-F238E27FC236}">
                    <a16:creationId xmlns:a16="http://schemas.microsoft.com/office/drawing/2014/main" id="{02494A2D-0679-4E60-A1D5-4142F3D874CE}"/>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2" name="椭圆 41">
                <a:extLst>
                  <a:ext uri="{FF2B5EF4-FFF2-40B4-BE49-F238E27FC236}">
                    <a16:creationId xmlns:a16="http://schemas.microsoft.com/office/drawing/2014/main" id="{C3B00B1F-1ACA-40FD-B5D2-84F11CF85682}"/>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3" name="椭圆 42">
                <a:extLst>
                  <a:ext uri="{FF2B5EF4-FFF2-40B4-BE49-F238E27FC236}">
                    <a16:creationId xmlns:a16="http://schemas.microsoft.com/office/drawing/2014/main" id="{5885B272-97D1-4639-AB3E-8F82FA841529}"/>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4" name="椭圆 43">
                <a:extLst>
                  <a:ext uri="{FF2B5EF4-FFF2-40B4-BE49-F238E27FC236}">
                    <a16:creationId xmlns:a16="http://schemas.microsoft.com/office/drawing/2014/main" id="{2ADAFEF6-3EFB-426C-92E5-0A9F9FA4EAD0}"/>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nvGrpSpPr>
            <p:cNvPr id="13" name="组合 12">
              <a:extLst>
                <a:ext uri="{FF2B5EF4-FFF2-40B4-BE49-F238E27FC236}">
                  <a16:creationId xmlns:a16="http://schemas.microsoft.com/office/drawing/2014/main" id="{9A2CFC1C-6D97-4614-B5EB-96B4258C0D36}"/>
                </a:ext>
              </a:extLst>
            </p:cNvPr>
            <p:cNvGrpSpPr/>
            <p:nvPr/>
          </p:nvGrpSpPr>
          <p:grpSpPr>
            <a:xfrm>
              <a:off x="457957" y="6003524"/>
              <a:ext cx="2149180" cy="99733"/>
              <a:chOff x="457957" y="5356834"/>
              <a:chExt cx="2149180" cy="99733"/>
            </a:xfrm>
          </p:grpSpPr>
          <p:sp>
            <p:nvSpPr>
              <p:cNvPr id="25" name="椭圆 24">
                <a:extLst>
                  <a:ext uri="{FF2B5EF4-FFF2-40B4-BE49-F238E27FC236}">
                    <a16:creationId xmlns:a16="http://schemas.microsoft.com/office/drawing/2014/main" id="{4F773A99-B2D6-4229-9B2B-23C6CE030FFB}"/>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6" name="椭圆 25">
                <a:extLst>
                  <a:ext uri="{FF2B5EF4-FFF2-40B4-BE49-F238E27FC236}">
                    <a16:creationId xmlns:a16="http://schemas.microsoft.com/office/drawing/2014/main" id="{C557CCA0-A1F9-4E48-AF58-E048C522F45E}"/>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7" name="椭圆 26">
                <a:extLst>
                  <a:ext uri="{FF2B5EF4-FFF2-40B4-BE49-F238E27FC236}">
                    <a16:creationId xmlns:a16="http://schemas.microsoft.com/office/drawing/2014/main" id="{3C4D6503-A444-4B5F-A4FC-16211709E86F}"/>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8" name="椭圆 27">
                <a:extLst>
                  <a:ext uri="{FF2B5EF4-FFF2-40B4-BE49-F238E27FC236}">
                    <a16:creationId xmlns:a16="http://schemas.microsoft.com/office/drawing/2014/main" id="{04969574-CE4D-4C03-9E25-EC55D3035C85}"/>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9" name="椭圆 28">
                <a:extLst>
                  <a:ext uri="{FF2B5EF4-FFF2-40B4-BE49-F238E27FC236}">
                    <a16:creationId xmlns:a16="http://schemas.microsoft.com/office/drawing/2014/main" id="{77CF60B4-3EC0-4B30-8C56-63BF80CFA864}"/>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0" name="椭圆 29">
                <a:extLst>
                  <a:ext uri="{FF2B5EF4-FFF2-40B4-BE49-F238E27FC236}">
                    <a16:creationId xmlns:a16="http://schemas.microsoft.com/office/drawing/2014/main" id="{1B90E9A6-E755-4E0B-A567-8AB522B3F1BE}"/>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1" name="椭圆 30">
                <a:extLst>
                  <a:ext uri="{FF2B5EF4-FFF2-40B4-BE49-F238E27FC236}">
                    <a16:creationId xmlns:a16="http://schemas.microsoft.com/office/drawing/2014/main" id="{428356E4-9066-4BB5-9AD9-D6D3F99A47A7}"/>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2" name="椭圆 31">
                <a:extLst>
                  <a:ext uri="{FF2B5EF4-FFF2-40B4-BE49-F238E27FC236}">
                    <a16:creationId xmlns:a16="http://schemas.microsoft.com/office/drawing/2014/main" id="{8CB1CE0E-0C57-4C94-92E1-5103141AA621}"/>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3" name="椭圆 32">
                <a:extLst>
                  <a:ext uri="{FF2B5EF4-FFF2-40B4-BE49-F238E27FC236}">
                    <a16:creationId xmlns:a16="http://schemas.microsoft.com/office/drawing/2014/main" id="{474E1C87-B04F-4E9C-8BBF-D72734AEBA1B}"/>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4" name="椭圆 33">
                <a:extLst>
                  <a:ext uri="{FF2B5EF4-FFF2-40B4-BE49-F238E27FC236}">
                    <a16:creationId xmlns:a16="http://schemas.microsoft.com/office/drawing/2014/main" id="{7F8DB561-3FFA-4EED-9D39-7CA78B87DCA2}"/>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nvGrpSpPr>
            <p:cNvPr id="14" name="组合 13">
              <a:extLst>
                <a:ext uri="{FF2B5EF4-FFF2-40B4-BE49-F238E27FC236}">
                  <a16:creationId xmlns:a16="http://schemas.microsoft.com/office/drawing/2014/main" id="{E71115C4-E533-4435-A446-56ABA8E006CF}"/>
                </a:ext>
              </a:extLst>
            </p:cNvPr>
            <p:cNvGrpSpPr/>
            <p:nvPr/>
          </p:nvGrpSpPr>
          <p:grpSpPr>
            <a:xfrm>
              <a:off x="457957" y="6326869"/>
              <a:ext cx="2149180" cy="99733"/>
              <a:chOff x="457957" y="5356834"/>
              <a:chExt cx="2149180" cy="99733"/>
            </a:xfrm>
          </p:grpSpPr>
          <p:sp>
            <p:nvSpPr>
              <p:cNvPr id="15" name="椭圆 14">
                <a:extLst>
                  <a:ext uri="{FF2B5EF4-FFF2-40B4-BE49-F238E27FC236}">
                    <a16:creationId xmlns:a16="http://schemas.microsoft.com/office/drawing/2014/main" id="{B6CB1C49-0E33-4BF5-8FBA-66B3F4BBC86B}"/>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6" name="椭圆 15">
                <a:extLst>
                  <a:ext uri="{FF2B5EF4-FFF2-40B4-BE49-F238E27FC236}">
                    <a16:creationId xmlns:a16="http://schemas.microsoft.com/office/drawing/2014/main" id="{23EC23FD-7ACB-4E4F-9972-4ECD35D166C1}"/>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7" name="椭圆 16">
                <a:extLst>
                  <a:ext uri="{FF2B5EF4-FFF2-40B4-BE49-F238E27FC236}">
                    <a16:creationId xmlns:a16="http://schemas.microsoft.com/office/drawing/2014/main" id="{98BCDCCA-4CF0-4CBE-9C39-5152003C3172}"/>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8" name="椭圆 17">
                <a:extLst>
                  <a:ext uri="{FF2B5EF4-FFF2-40B4-BE49-F238E27FC236}">
                    <a16:creationId xmlns:a16="http://schemas.microsoft.com/office/drawing/2014/main" id="{DC30E654-8C55-4CAC-8737-CDA6AC4D32ED}"/>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9" name="椭圆 18">
                <a:extLst>
                  <a:ext uri="{FF2B5EF4-FFF2-40B4-BE49-F238E27FC236}">
                    <a16:creationId xmlns:a16="http://schemas.microsoft.com/office/drawing/2014/main" id="{3D7F05F3-458B-48AF-942D-1234AC0A6813}"/>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0" name="椭圆 19">
                <a:extLst>
                  <a:ext uri="{FF2B5EF4-FFF2-40B4-BE49-F238E27FC236}">
                    <a16:creationId xmlns:a16="http://schemas.microsoft.com/office/drawing/2014/main" id="{FD795B2A-B885-43F3-BB9F-DF8348DF40D0}"/>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1" name="椭圆 20">
                <a:extLst>
                  <a:ext uri="{FF2B5EF4-FFF2-40B4-BE49-F238E27FC236}">
                    <a16:creationId xmlns:a16="http://schemas.microsoft.com/office/drawing/2014/main" id="{7D051D67-07CA-430A-985A-36C0EEB61E97}"/>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2" name="椭圆 21">
                <a:extLst>
                  <a:ext uri="{FF2B5EF4-FFF2-40B4-BE49-F238E27FC236}">
                    <a16:creationId xmlns:a16="http://schemas.microsoft.com/office/drawing/2014/main" id="{E18FC307-BA1E-4DEB-AA98-BB322759FC43}"/>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3" name="椭圆 22">
                <a:extLst>
                  <a:ext uri="{FF2B5EF4-FFF2-40B4-BE49-F238E27FC236}">
                    <a16:creationId xmlns:a16="http://schemas.microsoft.com/office/drawing/2014/main" id="{34DE9D27-5570-4BF0-9D64-F7FBE1498E70}"/>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4" name="椭圆 23">
                <a:extLst>
                  <a:ext uri="{FF2B5EF4-FFF2-40B4-BE49-F238E27FC236}">
                    <a16:creationId xmlns:a16="http://schemas.microsoft.com/office/drawing/2014/main" id="{E48C29B6-CA63-4B73-B364-EDEBB74D56F6}"/>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sp>
        <p:nvSpPr>
          <p:cNvPr id="83" name="矩形 82">
            <a:extLst>
              <a:ext uri="{FF2B5EF4-FFF2-40B4-BE49-F238E27FC236}">
                <a16:creationId xmlns:a16="http://schemas.microsoft.com/office/drawing/2014/main" id="{092A3F41-E838-4EB5-BB90-9E0BCD580DC0}"/>
              </a:ext>
            </a:extLst>
          </p:cNvPr>
          <p:cNvSpPr/>
          <p:nvPr/>
        </p:nvSpPr>
        <p:spPr>
          <a:xfrm flipH="1">
            <a:off x="6022294" y="1677125"/>
            <a:ext cx="5599611" cy="1446550"/>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8800" b="0" i="0" u="none" strike="noStrike" kern="1200" cap="none" spc="0" normalizeH="0" baseline="0" noProof="0" dirty="0">
                <a:ln>
                  <a:noFill/>
                </a:ln>
                <a:gradFill>
                  <a:gsLst>
                    <a:gs pos="0">
                      <a:srgbClr val="00B0F0"/>
                    </a:gs>
                    <a:gs pos="100000">
                      <a:srgbClr val="1C46F2"/>
                    </a:gs>
                  </a:gsLst>
                  <a:lin ang="2700000" scaled="1"/>
                </a:gradFill>
                <a:effectLst/>
                <a:uLnTx/>
                <a:uFillTx/>
                <a:latin typeface="字体圈欣意冠黑体" panose="00000500000000000000" pitchFamily="2" charset="-122"/>
                <a:ea typeface="字体圈欣意冠黑体" panose="00000500000000000000" pitchFamily="2" charset="-122"/>
              </a:rPr>
              <a:t>经济管理专业</a:t>
            </a:r>
            <a:endParaRPr kumimoji="0" lang="en-US" altLang="zh-CN" sz="8800" b="0" i="0" u="none" strike="noStrike" kern="1200" cap="none" spc="0" normalizeH="0" baseline="0" noProof="0" dirty="0">
              <a:ln>
                <a:noFill/>
              </a:ln>
              <a:gradFill>
                <a:gsLst>
                  <a:gs pos="0">
                    <a:srgbClr val="00B0F0"/>
                  </a:gs>
                  <a:gs pos="100000">
                    <a:srgbClr val="1C46F2"/>
                  </a:gs>
                </a:gsLst>
                <a:lin ang="2700000" scaled="1"/>
              </a:gradFill>
              <a:effectLst/>
              <a:uLnTx/>
              <a:uFillTx/>
              <a:latin typeface="字体圈欣意冠黑体" panose="00000500000000000000" pitchFamily="2" charset="-122"/>
              <a:ea typeface="字体圈欣意冠黑体" panose="00000500000000000000" pitchFamily="2" charset="-122"/>
            </a:endParaRPr>
          </a:p>
        </p:txBody>
      </p:sp>
      <p:sp>
        <p:nvSpPr>
          <p:cNvPr id="84" name="矩形 83">
            <a:extLst>
              <a:ext uri="{FF2B5EF4-FFF2-40B4-BE49-F238E27FC236}">
                <a16:creationId xmlns:a16="http://schemas.microsoft.com/office/drawing/2014/main" id="{4E140610-9002-45EA-A694-BD14E4EE613A}"/>
              </a:ext>
            </a:extLst>
          </p:cNvPr>
          <p:cNvSpPr/>
          <p:nvPr/>
        </p:nvSpPr>
        <p:spPr>
          <a:xfrm flipH="1">
            <a:off x="6591299" y="3168152"/>
            <a:ext cx="5029535" cy="769441"/>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solidFill>
                  <a:prstClr val="black">
                    <a:lumMod val="65000"/>
                    <a:lumOff val="35000"/>
                  </a:prstClr>
                </a:solidFill>
                <a:effectLst/>
                <a:uLnTx/>
                <a:uFillTx/>
                <a:latin typeface="字体圈欣意冠黑体" panose="00000500000000000000" pitchFamily="2" charset="-122"/>
                <a:ea typeface="字体圈欣意冠黑体" panose="00000500000000000000" pitchFamily="2" charset="-122"/>
              </a:rPr>
              <a:t>——</a:t>
            </a:r>
            <a:r>
              <a:rPr kumimoji="0" lang="zh-CN" altLang="en-US" sz="4400" b="0" i="0" u="none" strike="noStrike" kern="1200" cap="none" spc="0" normalizeH="0" baseline="0" noProof="0" dirty="0">
                <a:ln>
                  <a:noFill/>
                </a:ln>
                <a:solidFill>
                  <a:prstClr val="black">
                    <a:lumMod val="65000"/>
                    <a:lumOff val="35000"/>
                  </a:prstClr>
                </a:solidFill>
                <a:effectLst/>
                <a:uLnTx/>
                <a:uFillTx/>
                <a:latin typeface="字体圈欣意冠黑体" panose="00000500000000000000" pitchFamily="2" charset="-122"/>
                <a:ea typeface="字体圈欣意冠黑体" panose="00000500000000000000" pitchFamily="2" charset="-122"/>
              </a:rPr>
              <a:t>课程教学</a:t>
            </a:r>
            <a:r>
              <a:rPr kumimoji="0" lang="en-US" altLang="zh-CN" sz="4400" b="0" i="0" u="none" strike="noStrike" kern="1200" cap="none" spc="0" normalizeH="0" baseline="0" noProof="0" dirty="0">
                <a:ln>
                  <a:noFill/>
                </a:ln>
                <a:solidFill>
                  <a:prstClr val="black">
                    <a:lumMod val="65000"/>
                    <a:lumOff val="35000"/>
                  </a:prstClr>
                </a:solidFill>
                <a:effectLst/>
                <a:uLnTx/>
                <a:uFillTx/>
                <a:latin typeface="字体圈欣意冠黑体" panose="00000500000000000000" pitchFamily="2" charset="-122"/>
                <a:ea typeface="字体圈欣意冠黑体" panose="00000500000000000000" pitchFamily="2" charset="-122"/>
              </a:rPr>
              <a:t>PPT</a:t>
            </a:r>
            <a:r>
              <a:rPr kumimoji="0" lang="zh-CN" altLang="en-US" sz="4400" b="0" i="0" u="none" strike="noStrike" kern="1200" cap="none" spc="0" normalizeH="0" baseline="0" noProof="0" dirty="0">
                <a:ln>
                  <a:noFill/>
                </a:ln>
                <a:solidFill>
                  <a:prstClr val="black">
                    <a:lumMod val="65000"/>
                    <a:lumOff val="35000"/>
                  </a:prstClr>
                </a:solidFill>
                <a:effectLst/>
                <a:uLnTx/>
                <a:uFillTx/>
                <a:latin typeface="字体圈欣意冠黑体" panose="00000500000000000000" pitchFamily="2" charset="-122"/>
                <a:ea typeface="字体圈欣意冠黑体" panose="00000500000000000000" pitchFamily="2" charset="-122"/>
              </a:rPr>
              <a:t>模板</a:t>
            </a:r>
            <a:endParaRPr kumimoji="0" lang="en-US" altLang="zh-CN" sz="4400" b="0" i="0" u="none" strike="noStrike" kern="1200" cap="none" spc="0" normalizeH="0" baseline="0" noProof="0" dirty="0">
              <a:ln>
                <a:noFill/>
              </a:ln>
              <a:solidFill>
                <a:prstClr val="black">
                  <a:lumMod val="65000"/>
                  <a:lumOff val="35000"/>
                </a:prstClr>
              </a:solidFill>
              <a:effectLst/>
              <a:uLnTx/>
              <a:uFillTx/>
              <a:latin typeface="字体圈欣意冠黑体" panose="00000500000000000000" pitchFamily="2" charset="-122"/>
              <a:ea typeface="字体圈欣意冠黑体" panose="00000500000000000000" pitchFamily="2" charset="-122"/>
            </a:endParaRPr>
          </a:p>
        </p:txBody>
      </p:sp>
      <p:sp>
        <p:nvSpPr>
          <p:cNvPr id="86" name="矩形 85">
            <a:extLst>
              <a:ext uri="{FF2B5EF4-FFF2-40B4-BE49-F238E27FC236}">
                <a16:creationId xmlns:a16="http://schemas.microsoft.com/office/drawing/2014/main" id="{E713E129-BA7C-4954-8908-1A5540385B2C}"/>
              </a:ext>
            </a:extLst>
          </p:cNvPr>
          <p:cNvSpPr/>
          <p:nvPr/>
        </p:nvSpPr>
        <p:spPr>
          <a:xfrm flipH="1">
            <a:off x="9973947" y="4494919"/>
            <a:ext cx="1600752" cy="617605"/>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rPr>
              <a:t>汇报人：</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hlinkClick r:id="rId4"/>
              </a:rPr>
              <a:t>PPT</a:t>
            </a:r>
            <a:r>
              <a:rPr kumimoji="0" lang="zh-CN" altLang="en-US" sz="12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hlinkClick r:id="rId4"/>
              </a:rPr>
              <a:t>世界</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endParaRP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rPr>
              <a:t>指导老师：某某老师</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endParaRPr>
          </a:p>
        </p:txBody>
      </p:sp>
      <p:sp>
        <p:nvSpPr>
          <p:cNvPr id="87" name="文本框 86">
            <a:extLst>
              <a:ext uri="{FF2B5EF4-FFF2-40B4-BE49-F238E27FC236}">
                <a16:creationId xmlns:a16="http://schemas.microsoft.com/office/drawing/2014/main" id="{FD7EF01F-B73D-42F4-B574-26915CB9B109}"/>
              </a:ext>
            </a:extLst>
          </p:cNvPr>
          <p:cNvSpPr txBox="1"/>
          <p:nvPr/>
        </p:nvSpPr>
        <p:spPr>
          <a:xfrm flipH="1">
            <a:off x="10694009" y="5614084"/>
            <a:ext cx="906018" cy="276999"/>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rPr>
              <a:t>20XX</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rPr>
              <a:t>年</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rPr>
              <a:t>X</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rPr>
              <a:t>月</a:t>
            </a:r>
          </a:p>
        </p:txBody>
      </p:sp>
      <p:grpSp>
        <p:nvGrpSpPr>
          <p:cNvPr id="101" name="组合 100">
            <a:extLst>
              <a:ext uri="{FF2B5EF4-FFF2-40B4-BE49-F238E27FC236}">
                <a16:creationId xmlns:a16="http://schemas.microsoft.com/office/drawing/2014/main" id="{F322AE6B-A3C6-4A59-B91B-703E936F33F6}"/>
              </a:ext>
            </a:extLst>
          </p:cNvPr>
          <p:cNvGrpSpPr/>
          <p:nvPr/>
        </p:nvGrpSpPr>
        <p:grpSpPr>
          <a:xfrm>
            <a:off x="8971862" y="1231338"/>
            <a:ext cx="1995240" cy="367551"/>
            <a:chOff x="3314699" y="2918937"/>
            <a:chExt cx="1773737" cy="150802"/>
          </a:xfrm>
        </p:grpSpPr>
        <p:sp>
          <p:nvSpPr>
            <p:cNvPr id="99" name="平行四边形 98">
              <a:extLst>
                <a:ext uri="{FF2B5EF4-FFF2-40B4-BE49-F238E27FC236}">
                  <a16:creationId xmlns:a16="http://schemas.microsoft.com/office/drawing/2014/main" id="{118A65BF-9409-40B3-8179-3E7BCECB32FD}"/>
                </a:ext>
              </a:extLst>
            </p:cNvPr>
            <p:cNvSpPr/>
            <p:nvPr/>
          </p:nvSpPr>
          <p:spPr>
            <a:xfrm>
              <a:off x="3327971" y="2933967"/>
              <a:ext cx="1760465" cy="135772"/>
            </a:xfrm>
            <a:prstGeom prst="parallelogram">
              <a:avLst>
                <a:gd name="adj" fmla="val 57583"/>
              </a:avLst>
            </a:prstGeom>
            <a:gradFill>
              <a:gsLst>
                <a:gs pos="0">
                  <a:srgbClr val="00B0F0">
                    <a:alpha val="20000"/>
                  </a:srgbClr>
                </a:gs>
                <a:gs pos="100000">
                  <a:srgbClr val="1C46F2">
                    <a:alpha val="0"/>
                  </a:srgbClr>
                </a:gs>
              </a:gsLst>
              <a:path path="circle">
                <a:fillToRect l="100000" t="100000"/>
              </a:path>
            </a:gradFill>
            <a:ln w="3175" cap="flat" cmpd="sng" algn="ctr">
              <a:gradFill flip="none" rotWithShape="1">
                <a:gsLst>
                  <a:gs pos="60000">
                    <a:srgbClr val="1C46F2">
                      <a:alpha val="0"/>
                    </a:srgbClr>
                  </a:gs>
                  <a:gs pos="0">
                    <a:srgbClr val="00B0F0"/>
                  </a:gs>
                </a:gsLst>
                <a:lin ang="108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宋体" panose="02010600030101010101" pitchFamily="2" charset="-122"/>
                <a:cs typeface="+mn-cs"/>
              </a:endParaRPr>
            </a:p>
          </p:txBody>
        </p:sp>
        <p:sp>
          <p:nvSpPr>
            <p:cNvPr id="100" name="平行四边形 99">
              <a:extLst>
                <a:ext uri="{FF2B5EF4-FFF2-40B4-BE49-F238E27FC236}">
                  <a16:creationId xmlns:a16="http://schemas.microsoft.com/office/drawing/2014/main" id="{23A1B796-8736-43F0-823C-3B92B10C43B1}"/>
                </a:ext>
              </a:extLst>
            </p:cNvPr>
            <p:cNvSpPr/>
            <p:nvPr/>
          </p:nvSpPr>
          <p:spPr>
            <a:xfrm>
              <a:off x="3314699" y="2918937"/>
              <a:ext cx="1760465" cy="135772"/>
            </a:xfrm>
            <a:prstGeom prst="parallelogram">
              <a:avLst>
                <a:gd name="adj" fmla="val 57583"/>
              </a:avLst>
            </a:prstGeom>
            <a:noFill/>
            <a:ln w="3175" cap="flat" cmpd="sng" algn="ctr">
              <a:gradFill>
                <a:gsLst>
                  <a:gs pos="4000">
                    <a:srgbClr val="00B0F0"/>
                  </a:gs>
                  <a:gs pos="52000">
                    <a:srgbClr val="1C46F2">
                      <a:alpha val="0"/>
                    </a:srgbClr>
                  </a:gs>
                </a:gsLst>
                <a:lin ang="8100000" scaled="0"/>
              </a:gradFill>
              <a:prstDash val="solid"/>
              <a:miter lim="800000"/>
            </a:ln>
            <a:effectLst/>
          </p:spPr>
          <p:txBody>
            <a:bodyPr rot="0" spcFirstLastPara="0" vertOverflow="overflow" horzOverflow="overflow" vert="horz" wrap="square" lIns="44240" tIns="22120" rIns="44240" bIns="22120" numCol="1" spcCol="0" rtlCol="0" fromWordArt="0" anchor="ctr" anchorCtr="0" forceAA="0" compatLnSpc="1">
              <a:prstTxWarp prst="textNoShape">
                <a:avLst/>
              </a:prstTxWarp>
              <a:noAutofit/>
            </a:bodyPr>
            <a:lstStyle/>
            <a:p>
              <a:pPr marL="0" marR="0" lvl="0" indent="0" algn="ctr" defTabSz="221193" rtl="0" eaLnBrk="1" fontAlgn="auto" latinLnBrk="0" hangingPunct="1">
                <a:lnSpc>
                  <a:spcPct val="100000"/>
                </a:lnSpc>
                <a:spcBef>
                  <a:spcPts val="0"/>
                </a:spcBef>
                <a:spcAft>
                  <a:spcPts val="0"/>
                </a:spcAft>
                <a:buClrTx/>
                <a:buSzTx/>
                <a:buFontTx/>
                <a:buNone/>
                <a:tabLst/>
                <a:defRPr/>
              </a:pPr>
              <a:endParaRPr kumimoji="0" lang="zh-CN" altLang="en-US" sz="871"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sp>
        <p:nvSpPr>
          <p:cNvPr id="103" name="平行四边形 102">
            <a:extLst>
              <a:ext uri="{FF2B5EF4-FFF2-40B4-BE49-F238E27FC236}">
                <a16:creationId xmlns:a16="http://schemas.microsoft.com/office/drawing/2014/main" id="{722F3F4F-2775-4B18-9C67-AF62B88F2EB6}"/>
              </a:ext>
            </a:extLst>
          </p:cNvPr>
          <p:cNvSpPr/>
          <p:nvPr/>
        </p:nvSpPr>
        <p:spPr>
          <a:xfrm>
            <a:off x="6137683" y="552337"/>
            <a:ext cx="1840327" cy="523792"/>
          </a:xfrm>
          <a:prstGeom prst="parallelogram">
            <a:avLst>
              <a:gd name="adj" fmla="val 57583"/>
            </a:avLst>
          </a:prstGeom>
          <a:gradFill>
            <a:gsLst>
              <a:gs pos="0">
                <a:srgbClr val="00B0F0">
                  <a:alpha val="20000"/>
                </a:srgbClr>
              </a:gs>
              <a:gs pos="100000">
                <a:srgbClr val="1C46F2">
                  <a:alpha val="0"/>
                </a:srgbClr>
              </a:gs>
            </a:gsLst>
            <a:path path="circle">
              <a:fillToRect l="100000" t="100000"/>
            </a:path>
          </a:gradFill>
          <a:ln w="3175" cap="flat" cmpd="sng" algn="ctr">
            <a:gradFill flip="none" rotWithShape="1">
              <a:gsLst>
                <a:gs pos="60000">
                  <a:srgbClr val="1C46F2">
                    <a:alpha val="0"/>
                  </a:srgbClr>
                </a:gs>
                <a:gs pos="0">
                  <a:srgbClr val="00B0F0"/>
                </a:gs>
              </a:gsLst>
              <a:lin ang="108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宋体" panose="02010600030101010101" pitchFamily="2" charset="-122"/>
              <a:cs typeface="+mn-cs"/>
            </a:endParaRPr>
          </a:p>
        </p:txBody>
      </p:sp>
      <p:sp>
        <p:nvSpPr>
          <p:cNvPr id="104" name="平行四边形 103">
            <a:extLst>
              <a:ext uri="{FF2B5EF4-FFF2-40B4-BE49-F238E27FC236}">
                <a16:creationId xmlns:a16="http://schemas.microsoft.com/office/drawing/2014/main" id="{91C3522A-8848-40D3-8889-2FFFCAB2CEF2}"/>
              </a:ext>
            </a:extLst>
          </p:cNvPr>
          <p:cNvSpPr/>
          <p:nvPr/>
        </p:nvSpPr>
        <p:spPr>
          <a:xfrm>
            <a:off x="6123809" y="494353"/>
            <a:ext cx="1840327" cy="523792"/>
          </a:xfrm>
          <a:prstGeom prst="parallelogram">
            <a:avLst>
              <a:gd name="adj" fmla="val 57583"/>
            </a:avLst>
          </a:prstGeom>
          <a:noFill/>
          <a:ln w="3175" cap="flat" cmpd="sng" algn="ctr">
            <a:gradFill>
              <a:gsLst>
                <a:gs pos="4000">
                  <a:srgbClr val="00B0F0"/>
                </a:gs>
                <a:gs pos="52000">
                  <a:srgbClr val="1C46F2">
                    <a:alpha val="0"/>
                  </a:srgbClr>
                </a:gs>
              </a:gsLst>
              <a:lin ang="8100000" scaled="0"/>
            </a:gradFill>
            <a:prstDash val="solid"/>
            <a:miter lim="800000"/>
          </a:ln>
          <a:effectLst/>
        </p:spPr>
        <p:txBody>
          <a:bodyPr rot="0" spcFirstLastPara="0" vertOverflow="overflow" horzOverflow="overflow" vert="horz" wrap="square" lIns="44240" tIns="22120" rIns="44240" bIns="22120" numCol="1" spcCol="0" rtlCol="0" fromWordArt="0" anchor="ctr" anchorCtr="0" forceAA="0" compatLnSpc="1">
            <a:prstTxWarp prst="textNoShape">
              <a:avLst/>
            </a:prstTxWarp>
            <a:noAutofit/>
          </a:bodyPr>
          <a:lstStyle/>
          <a:p>
            <a:pPr marL="0" marR="0" lvl="0" indent="0" algn="ctr" defTabSz="221193" rtl="0" eaLnBrk="1" fontAlgn="auto" latinLnBrk="0" hangingPunct="1">
              <a:lnSpc>
                <a:spcPct val="100000"/>
              </a:lnSpc>
              <a:spcBef>
                <a:spcPts val="0"/>
              </a:spcBef>
              <a:spcAft>
                <a:spcPts val="0"/>
              </a:spcAft>
              <a:buClrTx/>
              <a:buSzTx/>
              <a:buFontTx/>
              <a:buNone/>
              <a:tabLst/>
              <a:defRPr/>
            </a:pPr>
            <a:endParaRPr kumimoji="0" lang="zh-CN" altLang="en-US" sz="871"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06" name="平行四边形 105">
            <a:extLst>
              <a:ext uri="{FF2B5EF4-FFF2-40B4-BE49-F238E27FC236}">
                <a16:creationId xmlns:a16="http://schemas.microsoft.com/office/drawing/2014/main" id="{E6295841-E072-4FA1-ACC7-AC054F9B8F69}"/>
              </a:ext>
            </a:extLst>
          </p:cNvPr>
          <p:cNvSpPr/>
          <p:nvPr/>
        </p:nvSpPr>
        <p:spPr>
          <a:xfrm>
            <a:off x="6491955" y="4345539"/>
            <a:ext cx="1351883" cy="335948"/>
          </a:xfrm>
          <a:prstGeom prst="parallelogram">
            <a:avLst>
              <a:gd name="adj" fmla="val 57583"/>
            </a:avLst>
          </a:prstGeom>
          <a:gradFill>
            <a:gsLst>
              <a:gs pos="0">
                <a:srgbClr val="00B0F0">
                  <a:alpha val="20000"/>
                </a:srgbClr>
              </a:gs>
              <a:gs pos="100000">
                <a:srgbClr val="1C46F2">
                  <a:alpha val="0"/>
                </a:srgbClr>
              </a:gs>
            </a:gsLst>
            <a:path path="circle">
              <a:fillToRect l="100000" t="100000"/>
            </a:path>
          </a:gradFill>
          <a:ln w="3175" cap="flat" cmpd="sng" algn="ctr">
            <a:gradFill flip="none" rotWithShape="1">
              <a:gsLst>
                <a:gs pos="60000">
                  <a:srgbClr val="1C46F2">
                    <a:alpha val="0"/>
                  </a:srgbClr>
                </a:gs>
                <a:gs pos="0">
                  <a:srgbClr val="00B0F0"/>
                </a:gs>
              </a:gsLst>
              <a:lin ang="108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宋体" panose="02010600030101010101" pitchFamily="2" charset="-122"/>
              <a:cs typeface="+mn-cs"/>
            </a:endParaRPr>
          </a:p>
        </p:txBody>
      </p:sp>
      <p:sp>
        <p:nvSpPr>
          <p:cNvPr id="107" name="平行四边形 106">
            <a:extLst>
              <a:ext uri="{FF2B5EF4-FFF2-40B4-BE49-F238E27FC236}">
                <a16:creationId xmlns:a16="http://schemas.microsoft.com/office/drawing/2014/main" id="{CB16EBA1-0666-4FB1-998D-D06DF3831B0E}"/>
              </a:ext>
            </a:extLst>
          </p:cNvPr>
          <p:cNvSpPr/>
          <p:nvPr/>
        </p:nvSpPr>
        <p:spPr>
          <a:xfrm>
            <a:off x="6481763" y="4308350"/>
            <a:ext cx="1351883" cy="335948"/>
          </a:xfrm>
          <a:prstGeom prst="parallelogram">
            <a:avLst>
              <a:gd name="adj" fmla="val 57583"/>
            </a:avLst>
          </a:prstGeom>
          <a:noFill/>
          <a:ln w="3175" cap="flat" cmpd="sng" algn="ctr">
            <a:gradFill>
              <a:gsLst>
                <a:gs pos="4000">
                  <a:srgbClr val="00B0F0"/>
                </a:gs>
                <a:gs pos="52000">
                  <a:srgbClr val="1C46F2">
                    <a:alpha val="0"/>
                  </a:srgbClr>
                </a:gs>
              </a:gsLst>
              <a:lin ang="8100000" scaled="0"/>
            </a:gradFill>
            <a:prstDash val="solid"/>
            <a:miter lim="800000"/>
          </a:ln>
          <a:effectLst/>
        </p:spPr>
        <p:txBody>
          <a:bodyPr rot="0" spcFirstLastPara="0" vertOverflow="overflow" horzOverflow="overflow" vert="horz" wrap="square" lIns="44240" tIns="22120" rIns="44240" bIns="22120" numCol="1" spcCol="0" rtlCol="0" fromWordArt="0" anchor="ctr" anchorCtr="0" forceAA="0" compatLnSpc="1">
            <a:prstTxWarp prst="textNoShape">
              <a:avLst/>
            </a:prstTxWarp>
            <a:noAutofit/>
          </a:bodyPr>
          <a:lstStyle/>
          <a:p>
            <a:pPr marL="0" marR="0" lvl="0" indent="0" algn="ctr" defTabSz="221193" rtl="0" eaLnBrk="1" fontAlgn="auto" latinLnBrk="0" hangingPunct="1">
              <a:lnSpc>
                <a:spcPct val="100000"/>
              </a:lnSpc>
              <a:spcBef>
                <a:spcPts val="0"/>
              </a:spcBef>
              <a:spcAft>
                <a:spcPts val="0"/>
              </a:spcAft>
              <a:buClrTx/>
              <a:buSzTx/>
              <a:buFontTx/>
              <a:buNone/>
              <a:tabLst/>
              <a:defRPr/>
            </a:pPr>
            <a:endParaRPr kumimoji="0" lang="zh-CN" altLang="en-US" sz="871"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pic>
        <p:nvPicPr>
          <p:cNvPr id="75" name="图片 74">
            <a:hlinkClick r:id="rId4"/>
            <a:extLst>
              <a:ext uri="{FF2B5EF4-FFF2-40B4-BE49-F238E27FC236}">
                <a16:creationId xmlns:a16="http://schemas.microsoft.com/office/drawing/2014/main" id="{B3CC31BB-3DF4-43E6-8398-C8CCC69264CD}"/>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432408" y="370027"/>
            <a:ext cx="1225789" cy="303352"/>
          </a:xfrm>
          <a:prstGeom prst="rect">
            <a:avLst/>
          </a:prstGeom>
        </p:spPr>
      </p:pic>
    </p:spTree>
    <p:extLst>
      <p:ext uri="{BB962C8B-B14F-4D97-AF65-F5344CB8AC3E}">
        <p14:creationId xmlns:p14="http://schemas.microsoft.com/office/powerpoint/2010/main" val="32411358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矩形 126">
            <a:extLst>
              <a:ext uri="{FF2B5EF4-FFF2-40B4-BE49-F238E27FC236}">
                <a16:creationId xmlns:a16="http://schemas.microsoft.com/office/drawing/2014/main" id="{AFF265C8-70F2-4C9A-A0EB-4CF94ABF9CF3}"/>
              </a:ext>
            </a:extLst>
          </p:cNvPr>
          <p:cNvSpPr/>
          <p:nvPr/>
        </p:nvSpPr>
        <p:spPr>
          <a:xfrm>
            <a:off x="-14822" y="0"/>
            <a:ext cx="12206822" cy="6857999"/>
          </a:xfrm>
          <a:prstGeom prst="rect">
            <a:avLst/>
          </a:prstGeom>
          <a:pattFill prst="dotGrid">
            <a:fgClr>
              <a:schemeClr val="accent1">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23" name="平行四边形 122">
            <a:extLst>
              <a:ext uri="{FF2B5EF4-FFF2-40B4-BE49-F238E27FC236}">
                <a16:creationId xmlns:a16="http://schemas.microsoft.com/office/drawing/2014/main" id="{E158E810-AF25-406B-B2A8-9EB9B19B53C4}"/>
              </a:ext>
            </a:extLst>
          </p:cNvPr>
          <p:cNvSpPr/>
          <p:nvPr/>
        </p:nvSpPr>
        <p:spPr>
          <a:xfrm>
            <a:off x="3327971" y="2933967"/>
            <a:ext cx="1760465" cy="135772"/>
          </a:xfrm>
          <a:prstGeom prst="parallelogram">
            <a:avLst>
              <a:gd name="adj" fmla="val 57583"/>
            </a:avLst>
          </a:prstGeom>
          <a:gradFill>
            <a:gsLst>
              <a:gs pos="0">
                <a:srgbClr val="00B0F0">
                  <a:alpha val="20000"/>
                </a:srgbClr>
              </a:gs>
              <a:gs pos="100000">
                <a:srgbClr val="1C46F2">
                  <a:alpha val="0"/>
                </a:srgbClr>
              </a:gs>
            </a:gsLst>
            <a:path path="circle">
              <a:fillToRect l="100000" t="100000"/>
            </a:path>
          </a:gradFill>
          <a:ln w="3175" cap="flat" cmpd="sng" algn="ctr">
            <a:gradFill flip="none" rotWithShape="1">
              <a:gsLst>
                <a:gs pos="60000">
                  <a:srgbClr val="1C46F2">
                    <a:alpha val="0"/>
                  </a:srgbClr>
                </a:gs>
                <a:gs pos="0">
                  <a:srgbClr val="00B0F0"/>
                </a:gs>
              </a:gsLst>
              <a:lin ang="108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宋体" panose="02010600030101010101" pitchFamily="2" charset="-122"/>
              <a:cs typeface="+mn-cs"/>
            </a:endParaRPr>
          </a:p>
        </p:txBody>
      </p:sp>
      <p:sp>
        <p:nvSpPr>
          <p:cNvPr id="124" name="平行四边形 123">
            <a:extLst>
              <a:ext uri="{FF2B5EF4-FFF2-40B4-BE49-F238E27FC236}">
                <a16:creationId xmlns:a16="http://schemas.microsoft.com/office/drawing/2014/main" id="{82440A46-9321-4BCE-87A8-138180CED5B6}"/>
              </a:ext>
            </a:extLst>
          </p:cNvPr>
          <p:cNvSpPr/>
          <p:nvPr/>
        </p:nvSpPr>
        <p:spPr>
          <a:xfrm>
            <a:off x="3314699" y="2918937"/>
            <a:ext cx="1760465" cy="135772"/>
          </a:xfrm>
          <a:prstGeom prst="parallelogram">
            <a:avLst>
              <a:gd name="adj" fmla="val 57583"/>
            </a:avLst>
          </a:prstGeom>
          <a:noFill/>
          <a:ln w="3175" cap="flat" cmpd="sng" algn="ctr">
            <a:gradFill>
              <a:gsLst>
                <a:gs pos="4000">
                  <a:srgbClr val="00B0F0"/>
                </a:gs>
                <a:gs pos="52000">
                  <a:srgbClr val="1C46F2">
                    <a:alpha val="0"/>
                  </a:srgbClr>
                </a:gs>
              </a:gsLst>
              <a:lin ang="8100000" scaled="0"/>
            </a:gradFill>
            <a:prstDash val="solid"/>
            <a:miter lim="800000"/>
          </a:ln>
          <a:effectLst/>
        </p:spPr>
        <p:txBody>
          <a:bodyPr rot="0" spcFirstLastPara="0" vertOverflow="overflow" horzOverflow="overflow" vert="horz" wrap="square" lIns="44240" tIns="22120" rIns="44240" bIns="22120" numCol="1" spcCol="0" rtlCol="0" fromWordArt="0" anchor="ctr" anchorCtr="0" forceAA="0" compatLnSpc="1">
            <a:prstTxWarp prst="textNoShape">
              <a:avLst/>
            </a:prstTxWarp>
            <a:noAutofit/>
          </a:bodyPr>
          <a:lstStyle/>
          <a:p>
            <a:pPr marL="0" marR="0" lvl="0" indent="0" algn="ctr" defTabSz="221193" rtl="0" eaLnBrk="1" fontAlgn="auto" latinLnBrk="0" hangingPunct="1">
              <a:lnSpc>
                <a:spcPct val="100000"/>
              </a:lnSpc>
              <a:spcBef>
                <a:spcPts val="0"/>
              </a:spcBef>
              <a:spcAft>
                <a:spcPts val="0"/>
              </a:spcAft>
              <a:buClrTx/>
              <a:buSzTx/>
              <a:buFontTx/>
              <a:buNone/>
              <a:tabLst/>
              <a:defRPr/>
            </a:pPr>
            <a:endParaRPr kumimoji="0" lang="zh-CN" altLang="en-US" sz="871"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25" name="平行四边形 124">
            <a:extLst>
              <a:ext uri="{FF2B5EF4-FFF2-40B4-BE49-F238E27FC236}">
                <a16:creationId xmlns:a16="http://schemas.microsoft.com/office/drawing/2014/main" id="{17ED403C-4511-4E6F-8B72-D7951CF9B9D6}"/>
              </a:ext>
            </a:extLst>
          </p:cNvPr>
          <p:cNvSpPr/>
          <p:nvPr/>
        </p:nvSpPr>
        <p:spPr>
          <a:xfrm>
            <a:off x="907569" y="2933967"/>
            <a:ext cx="1760465" cy="135772"/>
          </a:xfrm>
          <a:prstGeom prst="parallelogram">
            <a:avLst>
              <a:gd name="adj" fmla="val 57583"/>
            </a:avLst>
          </a:prstGeom>
          <a:gradFill>
            <a:gsLst>
              <a:gs pos="0">
                <a:srgbClr val="00B0F0">
                  <a:alpha val="20000"/>
                </a:srgbClr>
              </a:gs>
              <a:gs pos="100000">
                <a:srgbClr val="1C46F2">
                  <a:alpha val="0"/>
                </a:srgbClr>
              </a:gs>
            </a:gsLst>
            <a:path path="circle">
              <a:fillToRect l="100000" t="100000"/>
            </a:path>
          </a:gradFill>
          <a:ln w="3175" cap="flat" cmpd="sng" algn="ctr">
            <a:gradFill flip="none" rotWithShape="1">
              <a:gsLst>
                <a:gs pos="60000">
                  <a:srgbClr val="1C46F2">
                    <a:alpha val="0"/>
                  </a:srgbClr>
                </a:gs>
                <a:gs pos="0">
                  <a:srgbClr val="00B0F0"/>
                </a:gs>
              </a:gsLst>
              <a:lin ang="108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宋体" panose="02010600030101010101" pitchFamily="2" charset="-122"/>
              <a:cs typeface="+mn-cs"/>
            </a:endParaRPr>
          </a:p>
        </p:txBody>
      </p:sp>
      <p:sp>
        <p:nvSpPr>
          <p:cNvPr id="126" name="平行四边形 125">
            <a:extLst>
              <a:ext uri="{FF2B5EF4-FFF2-40B4-BE49-F238E27FC236}">
                <a16:creationId xmlns:a16="http://schemas.microsoft.com/office/drawing/2014/main" id="{399E3E3B-CE19-48BE-9C80-A817BBA06484}"/>
              </a:ext>
            </a:extLst>
          </p:cNvPr>
          <p:cNvSpPr/>
          <p:nvPr/>
        </p:nvSpPr>
        <p:spPr>
          <a:xfrm>
            <a:off x="894297" y="2918937"/>
            <a:ext cx="1760465" cy="135772"/>
          </a:xfrm>
          <a:prstGeom prst="parallelogram">
            <a:avLst>
              <a:gd name="adj" fmla="val 57583"/>
            </a:avLst>
          </a:prstGeom>
          <a:noFill/>
          <a:ln w="3175" cap="flat" cmpd="sng" algn="ctr">
            <a:gradFill>
              <a:gsLst>
                <a:gs pos="4000">
                  <a:srgbClr val="00B0F0"/>
                </a:gs>
                <a:gs pos="52000">
                  <a:srgbClr val="1C46F2">
                    <a:alpha val="0"/>
                  </a:srgbClr>
                </a:gs>
              </a:gsLst>
              <a:lin ang="8100000" scaled="0"/>
            </a:gradFill>
            <a:prstDash val="solid"/>
            <a:miter lim="800000"/>
          </a:ln>
          <a:effectLst/>
        </p:spPr>
        <p:txBody>
          <a:bodyPr rot="0" spcFirstLastPara="0" vertOverflow="overflow" horzOverflow="overflow" vert="horz" wrap="square" lIns="44240" tIns="22120" rIns="44240" bIns="22120" numCol="1" spcCol="0" rtlCol="0" fromWordArt="0" anchor="ctr" anchorCtr="0" forceAA="0" compatLnSpc="1">
            <a:prstTxWarp prst="textNoShape">
              <a:avLst/>
            </a:prstTxWarp>
            <a:noAutofit/>
          </a:bodyPr>
          <a:lstStyle/>
          <a:p>
            <a:pPr marL="0" marR="0" lvl="0" indent="0" algn="ctr" defTabSz="221193" rtl="0" eaLnBrk="1" fontAlgn="auto" latinLnBrk="0" hangingPunct="1">
              <a:lnSpc>
                <a:spcPct val="100000"/>
              </a:lnSpc>
              <a:spcBef>
                <a:spcPts val="0"/>
              </a:spcBef>
              <a:spcAft>
                <a:spcPts val="0"/>
              </a:spcAft>
              <a:buClrTx/>
              <a:buSzTx/>
              <a:buFontTx/>
              <a:buNone/>
              <a:tabLst/>
              <a:defRPr/>
            </a:pPr>
            <a:endParaRPr kumimoji="0" lang="zh-CN" altLang="en-US" sz="871"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 name="椭圆 6">
            <a:extLst>
              <a:ext uri="{FF2B5EF4-FFF2-40B4-BE49-F238E27FC236}">
                <a16:creationId xmlns:a16="http://schemas.microsoft.com/office/drawing/2014/main" id="{ED9B7872-4F74-4BF3-9D65-76F9604723A2}"/>
              </a:ext>
            </a:extLst>
          </p:cNvPr>
          <p:cNvSpPr/>
          <p:nvPr/>
        </p:nvSpPr>
        <p:spPr>
          <a:xfrm flipH="1">
            <a:off x="-743867" y="-806725"/>
            <a:ext cx="1870056" cy="1484712"/>
          </a:xfrm>
          <a:custGeom>
            <a:avLst/>
            <a:gdLst>
              <a:gd name="connsiteX0" fmla="*/ 0 w 3204754"/>
              <a:gd name="connsiteY0" fmla="*/ 1052286 h 2104572"/>
              <a:gd name="connsiteX1" fmla="*/ 1602377 w 3204754"/>
              <a:gd name="connsiteY1" fmla="*/ 0 h 2104572"/>
              <a:gd name="connsiteX2" fmla="*/ 3204754 w 3204754"/>
              <a:gd name="connsiteY2" fmla="*/ 1052286 h 2104572"/>
              <a:gd name="connsiteX3" fmla="*/ 1602377 w 3204754"/>
              <a:gd name="connsiteY3" fmla="*/ 2104572 h 2104572"/>
              <a:gd name="connsiteX4" fmla="*/ 0 w 3204754"/>
              <a:gd name="connsiteY4" fmla="*/ 1052286 h 2104572"/>
              <a:gd name="connsiteX0" fmla="*/ 0 w 3204754"/>
              <a:gd name="connsiteY0" fmla="*/ 1052286 h 2342982"/>
              <a:gd name="connsiteX1" fmla="*/ 1602377 w 3204754"/>
              <a:gd name="connsiteY1" fmla="*/ 0 h 2342982"/>
              <a:gd name="connsiteX2" fmla="*/ 3204754 w 3204754"/>
              <a:gd name="connsiteY2" fmla="*/ 1052286 h 2342982"/>
              <a:gd name="connsiteX3" fmla="*/ 1602377 w 3204754"/>
              <a:gd name="connsiteY3" fmla="*/ 2104572 h 2342982"/>
              <a:gd name="connsiteX4" fmla="*/ 0 w 3204754"/>
              <a:gd name="connsiteY4" fmla="*/ 1052286 h 2342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4754" h="2342982">
                <a:moveTo>
                  <a:pt x="0" y="1052286"/>
                </a:moveTo>
                <a:cubicBezTo>
                  <a:pt x="0" y="471124"/>
                  <a:pt x="717409" y="0"/>
                  <a:pt x="1602377" y="0"/>
                </a:cubicBezTo>
                <a:cubicBezTo>
                  <a:pt x="2487345" y="0"/>
                  <a:pt x="3204754" y="471124"/>
                  <a:pt x="3204754" y="1052286"/>
                </a:cubicBezTo>
                <a:cubicBezTo>
                  <a:pt x="3204754" y="1633448"/>
                  <a:pt x="2174925" y="2858952"/>
                  <a:pt x="1602377" y="2104572"/>
                </a:cubicBezTo>
                <a:cubicBezTo>
                  <a:pt x="1029829" y="1350192"/>
                  <a:pt x="0" y="1633448"/>
                  <a:pt x="0" y="1052286"/>
                </a:cubicBezTo>
                <a:close/>
              </a:path>
            </a:pathLst>
          </a:custGeom>
          <a:noFill/>
          <a:ln w="22225"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a typeface="思源黑体 CN Light" panose="020B0300000000000000" pitchFamily="34" charset="-122"/>
              <a:cs typeface="+mn-cs"/>
            </a:endParaRPr>
          </a:p>
        </p:txBody>
      </p:sp>
      <p:sp>
        <p:nvSpPr>
          <p:cNvPr id="7" name="矩形 4">
            <a:extLst>
              <a:ext uri="{FF2B5EF4-FFF2-40B4-BE49-F238E27FC236}">
                <a16:creationId xmlns:a16="http://schemas.microsoft.com/office/drawing/2014/main" id="{D3E17BDD-DA98-40A4-A799-563C68E3586D}"/>
              </a:ext>
            </a:extLst>
          </p:cNvPr>
          <p:cNvSpPr/>
          <p:nvPr/>
        </p:nvSpPr>
        <p:spPr>
          <a:xfrm rot="16200000">
            <a:off x="7137847" y="1735916"/>
            <a:ext cx="6812616" cy="3431553"/>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637301"/>
              <a:gd name="connsiteY0" fmla="*/ 476250 h 4441030"/>
              <a:gd name="connsiteX1" fmla="*/ 1514475 w 8637301"/>
              <a:gd name="connsiteY1" fmla="*/ 0 h 4441030"/>
              <a:gd name="connsiteX2" fmla="*/ 4067175 w 8637301"/>
              <a:gd name="connsiteY2" fmla="*/ 2943225 h 4441030"/>
              <a:gd name="connsiteX3" fmla="*/ 8637301 w 8637301"/>
              <a:gd name="connsiteY3" fmla="*/ 4441030 h 4441030"/>
              <a:gd name="connsiteX4" fmla="*/ 0 w 8637301"/>
              <a:gd name="connsiteY4" fmla="*/ 3812380 h 4441030"/>
              <a:gd name="connsiteX5" fmla="*/ 0 w 8637301"/>
              <a:gd name="connsiteY5" fmla="*/ 476250 h 4441030"/>
              <a:gd name="connsiteX0" fmla="*/ 0 w 8637301"/>
              <a:gd name="connsiteY0" fmla="*/ 476250 h 4441030"/>
              <a:gd name="connsiteX1" fmla="*/ 1514475 w 8637301"/>
              <a:gd name="connsiteY1" fmla="*/ 0 h 4441030"/>
              <a:gd name="connsiteX2" fmla="*/ 3493178 w 8637301"/>
              <a:gd name="connsiteY2" fmla="*/ 2972848 h 4441030"/>
              <a:gd name="connsiteX3" fmla="*/ 8637301 w 8637301"/>
              <a:gd name="connsiteY3" fmla="*/ 4441030 h 4441030"/>
              <a:gd name="connsiteX4" fmla="*/ 0 w 8637301"/>
              <a:gd name="connsiteY4" fmla="*/ 3812380 h 4441030"/>
              <a:gd name="connsiteX5" fmla="*/ 0 w 8637301"/>
              <a:gd name="connsiteY5" fmla="*/ 476250 h 444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7301" h="4441030">
                <a:moveTo>
                  <a:pt x="0" y="476250"/>
                </a:moveTo>
                <a:cubicBezTo>
                  <a:pt x="625475" y="104775"/>
                  <a:pt x="898525" y="0"/>
                  <a:pt x="1514475" y="0"/>
                </a:cubicBezTo>
                <a:cubicBezTo>
                  <a:pt x="3267075" y="133350"/>
                  <a:pt x="1854878" y="2887123"/>
                  <a:pt x="3493178" y="2972848"/>
                </a:cubicBezTo>
                <a:cubicBezTo>
                  <a:pt x="7496853" y="2243391"/>
                  <a:pt x="8015001" y="4084637"/>
                  <a:pt x="8637301" y="4441030"/>
                </a:cubicBezTo>
                <a:lnTo>
                  <a:pt x="0" y="3812380"/>
                </a:lnTo>
                <a:lnTo>
                  <a:pt x="0" y="476250"/>
                </a:lnTo>
                <a:close/>
              </a:path>
            </a:pathLst>
          </a:custGeom>
          <a:noFill/>
          <a:ln w="3175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a typeface="思源黑体 CN Light" panose="020B0300000000000000" pitchFamily="34" charset="-122"/>
              <a:cs typeface="+mn-cs"/>
            </a:endParaRPr>
          </a:p>
        </p:txBody>
      </p:sp>
      <p:sp>
        <p:nvSpPr>
          <p:cNvPr id="8" name="矩形 4">
            <a:extLst>
              <a:ext uri="{FF2B5EF4-FFF2-40B4-BE49-F238E27FC236}">
                <a16:creationId xmlns:a16="http://schemas.microsoft.com/office/drawing/2014/main" id="{7B216E53-5060-4B52-8176-4C03DE7C1507}"/>
              </a:ext>
            </a:extLst>
          </p:cNvPr>
          <p:cNvSpPr/>
          <p:nvPr/>
        </p:nvSpPr>
        <p:spPr>
          <a:xfrm rot="16200000">
            <a:off x="7397409" y="1995477"/>
            <a:ext cx="6518459" cy="3206587"/>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637301"/>
              <a:gd name="connsiteY0" fmla="*/ 476250 h 4441030"/>
              <a:gd name="connsiteX1" fmla="*/ 1514475 w 8637301"/>
              <a:gd name="connsiteY1" fmla="*/ 0 h 4441030"/>
              <a:gd name="connsiteX2" fmla="*/ 4067175 w 8637301"/>
              <a:gd name="connsiteY2" fmla="*/ 2943225 h 4441030"/>
              <a:gd name="connsiteX3" fmla="*/ 8637301 w 8637301"/>
              <a:gd name="connsiteY3" fmla="*/ 4441030 h 4441030"/>
              <a:gd name="connsiteX4" fmla="*/ 0 w 8637301"/>
              <a:gd name="connsiteY4" fmla="*/ 3812380 h 4441030"/>
              <a:gd name="connsiteX5" fmla="*/ 0 w 8637301"/>
              <a:gd name="connsiteY5" fmla="*/ 476250 h 4441030"/>
              <a:gd name="connsiteX0" fmla="*/ 0 w 8637301"/>
              <a:gd name="connsiteY0" fmla="*/ 476250 h 4441030"/>
              <a:gd name="connsiteX1" fmla="*/ 1514475 w 8637301"/>
              <a:gd name="connsiteY1" fmla="*/ 0 h 4441030"/>
              <a:gd name="connsiteX2" fmla="*/ 4067175 w 8637301"/>
              <a:gd name="connsiteY2" fmla="*/ 2943225 h 4441030"/>
              <a:gd name="connsiteX3" fmla="*/ 8637301 w 8637301"/>
              <a:gd name="connsiteY3" fmla="*/ 4441030 h 4441030"/>
              <a:gd name="connsiteX4" fmla="*/ 0 w 8637301"/>
              <a:gd name="connsiteY4" fmla="*/ 3812380 h 4441030"/>
              <a:gd name="connsiteX5" fmla="*/ 0 w 8637301"/>
              <a:gd name="connsiteY5" fmla="*/ 476250 h 444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7301" h="4441030">
                <a:moveTo>
                  <a:pt x="0" y="476250"/>
                </a:moveTo>
                <a:cubicBezTo>
                  <a:pt x="625475" y="104775"/>
                  <a:pt x="898525" y="0"/>
                  <a:pt x="1514475" y="0"/>
                </a:cubicBezTo>
                <a:cubicBezTo>
                  <a:pt x="3267075" y="133350"/>
                  <a:pt x="2401285" y="3136266"/>
                  <a:pt x="4067175" y="2943225"/>
                </a:cubicBezTo>
                <a:cubicBezTo>
                  <a:pt x="8070850" y="2213768"/>
                  <a:pt x="8015001" y="4084637"/>
                  <a:pt x="8637301" y="4441030"/>
                </a:cubicBezTo>
                <a:lnTo>
                  <a:pt x="0" y="3812380"/>
                </a:lnTo>
                <a:lnTo>
                  <a:pt x="0" y="476250"/>
                </a:lnTo>
                <a:close/>
              </a:path>
            </a:pathLst>
          </a:custGeom>
          <a:solidFill>
            <a:srgbClr val="52CBF2"/>
          </a:solidFill>
          <a:ln w="12700" cap="flat" cmpd="sng" algn="ctr">
            <a:noFill/>
            <a:prstDash val="solid"/>
            <a:miter lim="800000"/>
          </a:ln>
          <a:effectLst/>
        </p:spPr>
        <p:txBody>
          <a:bodyPr rtlCol="0" anchor="ctr"/>
          <a:lstStyle/>
          <a:p>
            <a:pPr algn="ctr"/>
            <a:endParaRPr lang="zh-CN" altLang="en-US" kern="0" dirty="0">
              <a:solidFill>
                <a:srgbClr val="FFFFFF"/>
              </a:solidFill>
              <a:latin typeface="思源黑体 CN Bold" panose="020B0800000000000000" pitchFamily="34" charset="-122"/>
              <a:ea typeface="思源黑体 CN Bold" panose="020B0800000000000000" pitchFamily="34" charset="-122"/>
            </a:endParaRPr>
          </a:p>
        </p:txBody>
      </p:sp>
      <p:sp>
        <p:nvSpPr>
          <p:cNvPr id="74" name="矩形 4">
            <a:extLst>
              <a:ext uri="{FF2B5EF4-FFF2-40B4-BE49-F238E27FC236}">
                <a16:creationId xmlns:a16="http://schemas.microsoft.com/office/drawing/2014/main" id="{64C29D23-173C-45AE-9FB5-25BCCE8A4864}"/>
              </a:ext>
            </a:extLst>
          </p:cNvPr>
          <p:cNvSpPr/>
          <p:nvPr/>
        </p:nvSpPr>
        <p:spPr>
          <a:xfrm rot="16200000">
            <a:off x="7709492" y="2336380"/>
            <a:ext cx="6207146" cy="2816987"/>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05946 h 3742076"/>
              <a:gd name="connsiteX1" fmla="*/ 1850377 w 8763000"/>
              <a:gd name="connsiteY1" fmla="*/ 0 h 3742076"/>
              <a:gd name="connsiteX2" fmla="*/ 4067175 w 8763000"/>
              <a:gd name="connsiteY2" fmla="*/ 2872921 h 3742076"/>
              <a:gd name="connsiteX3" fmla="*/ 8763000 w 8763000"/>
              <a:gd name="connsiteY3" fmla="*/ 3742076 h 3742076"/>
              <a:gd name="connsiteX4" fmla="*/ 0 w 8763000"/>
              <a:gd name="connsiteY4" fmla="*/ 3742076 h 3742076"/>
              <a:gd name="connsiteX5" fmla="*/ 0 w 8763000"/>
              <a:gd name="connsiteY5" fmla="*/ 405946 h 3742076"/>
              <a:gd name="connsiteX0" fmla="*/ 0 w 8763000"/>
              <a:gd name="connsiteY0" fmla="*/ 423171 h 3759301"/>
              <a:gd name="connsiteX1" fmla="*/ 1850377 w 8763000"/>
              <a:gd name="connsiteY1" fmla="*/ 17225 h 3759301"/>
              <a:gd name="connsiteX2" fmla="*/ 4067175 w 8763000"/>
              <a:gd name="connsiteY2" fmla="*/ 2890146 h 3759301"/>
              <a:gd name="connsiteX3" fmla="*/ 8763000 w 8763000"/>
              <a:gd name="connsiteY3" fmla="*/ 3759301 h 3759301"/>
              <a:gd name="connsiteX4" fmla="*/ 0 w 8763000"/>
              <a:gd name="connsiteY4" fmla="*/ 3759301 h 3759301"/>
              <a:gd name="connsiteX5" fmla="*/ 0 w 8763000"/>
              <a:gd name="connsiteY5" fmla="*/ 423171 h 3759301"/>
              <a:gd name="connsiteX0" fmla="*/ 0 w 8772330"/>
              <a:gd name="connsiteY0" fmla="*/ 641968 h 3749611"/>
              <a:gd name="connsiteX1" fmla="*/ 1859707 w 8772330"/>
              <a:gd name="connsiteY1" fmla="*/ 7535 h 3749611"/>
              <a:gd name="connsiteX2" fmla="*/ 4076505 w 8772330"/>
              <a:gd name="connsiteY2" fmla="*/ 2880456 h 3749611"/>
              <a:gd name="connsiteX3" fmla="*/ 8772330 w 8772330"/>
              <a:gd name="connsiteY3" fmla="*/ 3749611 h 3749611"/>
              <a:gd name="connsiteX4" fmla="*/ 9330 w 8772330"/>
              <a:gd name="connsiteY4" fmla="*/ 3749611 h 3749611"/>
              <a:gd name="connsiteX5" fmla="*/ 0 w 8772330"/>
              <a:gd name="connsiteY5" fmla="*/ 641968 h 374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2330" h="3749611">
                <a:moveTo>
                  <a:pt x="0" y="641968"/>
                </a:moveTo>
                <a:cubicBezTo>
                  <a:pt x="625475" y="270493"/>
                  <a:pt x="1215766" y="-53981"/>
                  <a:pt x="1859707" y="7535"/>
                </a:cubicBezTo>
                <a:cubicBezTo>
                  <a:pt x="3612307" y="140885"/>
                  <a:pt x="2522181" y="3067158"/>
                  <a:pt x="4076505" y="2880456"/>
                </a:cubicBezTo>
                <a:cubicBezTo>
                  <a:pt x="7594988" y="2309183"/>
                  <a:pt x="8150030" y="3393218"/>
                  <a:pt x="8772330" y="3749611"/>
                </a:cubicBezTo>
                <a:lnTo>
                  <a:pt x="9330" y="3749611"/>
                </a:lnTo>
                <a:lnTo>
                  <a:pt x="0" y="641968"/>
                </a:lnTo>
                <a:close/>
              </a:path>
            </a:pathLst>
          </a:cu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gradFill>
                <a:gsLst>
                  <a:gs pos="100000">
                    <a:srgbClr val="1C46F2"/>
                  </a:gs>
                  <a:gs pos="0">
                    <a:srgbClr val="00B0F0"/>
                  </a:gs>
                </a:gsLst>
                <a:lin ang="2700000" scaled="1"/>
              </a:gradFill>
              <a:latin typeface="思源黑体 CN Bold" panose="020B0800000000000000" pitchFamily="34" charset="-122"/>
              <a:ea typeface="思源黑体 CN Bold" panose="020B0800000000000000" pitchFamily="34" charset="-122"/>
            </a:endParaRPr>
          </a:p>
        </p:txBody>
      </p:sp>
      <p:pic>
        <p:nvPicPr>
          <p:cNvPr id="71" name="图片 70">
            <a:extLst>
              <a:ext uri="{FF2B5EF4-FFF2-40B4-BE49-F238E27FC236}">
                <a16:creationId xmlns:a16="http://schemas.microsoft.com/office/drawing/2014/main" id="{D8145FC9-FE6A-46AB-A532-DFF1CB1780A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6381874" y="443707"/>
            <a:ext cx="5810125" cy="6414293"/>
          </a:xfrm>
          <a:prstGeom prst="rect">
            <a:avLst/>
          </a:prstGeom>
        </p:spPr>
      </p:pic>
      <p:sp>
        <p:nvSpPr>
          <p:cNvPr id="9" name="矩形 4">
            <a:extLst>
              <a:ext uri="{FF2B5EF4-FFF2-40B4-BE49-F238E27FC236}">
                <a16:creationId xmlns:a16="http://schemas.microsoft.com/office/drawing/2014/main" id="{8BDD518D-63E6-40F6-931A-EC4B884E09F4}"/>
              </a:ext>
            </a:extLst>
          </p:cNvPr>
          <p:cNvSpPr/>
          <p:nvPr/>
        </p:nvSpPr>
        <p:spPr>
          <a:xfrm flipH="1">
            <a:off x="6381766" y="4234806"/>
            <a:ext cx="5810234" cy="2636857"/>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05946 h 3742076"/>
              <a:gd name="connsiteX1" fmla="*/ 1850377 w 8763000"/>
              <a:gd name="connsiteY1" fmla="*/ 0 h 3742076"/>
              <a:gd name="connsiteX2" fmla="*/ 4067175 w 8763000"/>
              <a:gd name="connsiteY2" fmla="*/ 2872921 h 3742076"/>
              <a:gd name="connsiteX3" fmla="*/ 8763000 w 8763000"/>
              <a:gd name="connsiteY3" fmla="*/ 3742076 h 3742076"/>
              <a:gd name="connsiteX4" fmla="*/ 0 w 8763000"/>
              <a:gd name="connsiteY4" fmla="*/ 3742076 h 3742076"/>
              <a:gd name="connsiteX5" fmla="*/ 0 w 8763000"/>
              <a:gd name="connsiteY5" fmla="*/ 405946 h 3742076"/>
              <a:gd name="connsiteX0" fmla="*/ 0 w 8763000"/>
              <a:gd name="connsiteY0" fmla="*/ 423171 h 3759301"/>
              <a:gd name="connsiteX1" fmla="*/ 1850377 w 8763000"/>
              <a:gd name="connsiteY1" fmla="*/ 17225 h 3759301"/>
              <a:gd name="connsiteX2" fmla="*/ 4067175 w 8763000"/>
              <a:gd name="connsiteY2" fmla="*/ 2890146 h 3759301"/>
              <a:gd name="connsiteX3" fmla="*/ 8763000 w 8763000"/>
              <a:gd name="connsiteY3" fmla="*/ 3759301 h 3759301"/>
              <a:gd name="connsiteX4" fmla="*/ 0 w 8763000"/>
              <a:gd name="connsiteY4" fmla="*/ 3759301 h 3759301"/>
              <a:gd name="connsiteX5" fmla="*/ 0 w 8763000"/>
              <a:gd name="connsiteY5" fmla="*/ 423171 h 3759301"/>
              <a:gd name="connsiteX0" fmla="*/ 0 w 8772330"/>
              <a:gd name="connsiteY0" fmla="*/ 641968 h 3749611"/>
              <a:gd name="connsiteX1" fmla="*/ 1859707 w 8772330"/>
              <a:gd name="connsiteY1" fmla="*/ 7535 h 3749611"/>
              <a:gd name="connsiteX2" fmla="*/ 4076505 w 8772330"/>
              <a:gd name="connsiteY2" fmla="*/ 2880456 h 3749611"/>
              <a:gd name="connsiteX3" fmla="*/ 8772330 w 8772330"/>
              <a:gd name="connsiteY3" fmla="*/ 3749611 h 3749611"/>
              <a:gd name="connsiteX4" fmla="*/ 9330 w 8772330"/>
              <a:gd name="connsiteY4" fmla="*/ 3749611 h 3749611"/>
              <a:gd name="connsiteX5" fmla="*/ 0 w 8772330"/>
              <a:gd name="connsiteY5" fmla="*/ 641968 h 374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2330" h="3749611">
                <a:moveTo>
                  <a:pt x="0" y="641968"/>
                </a:moveTo>
                <a:cubicBezTo>
                  <a:pt x="625475" y="270493"/>
                  <a:pt x="1215766" y="-53981"/>
                  <a:pt x="1859707" y="7535"/>
                </a:cubicBezTo>
                <a:cubicBezTo>
                  <a:pt x="3612307" y="140885"/>
                  <a:pt x="2522181" y="3067158"/>
                  <a:pt x="4076505" y="2880456"/>
                </a:cubicBezTo>
                <a:cubicBezTo>
                  <a:pt x="7594988" y="2309183"/>
                  <a:pt x="8150030" y="3393218"/>
                  <a:pt x="8772330" y="3749611"/>
                </a:cubicBezTo>
                <a:lnTo>
                  <a:pt x="9330" y="3749611"/>
                </a:lnTo>
                <a:lnTo>
                  <a:pt x="0" y="641968"/>
                </a:lnTo>
                <a:close/>
              </a:path>
            </a:pathLst>
          </a:custGeom>
          <a:gradFill flip="none" rotWithShape="0">
            <a:gsLst>
              <a:gs pos="95000">
                <a:srgbClr val="1C46F2"/>
              </a:gs>
              <a:gs pos="400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gradFill>
                <a:gsLst>
                  <a:gs pos="100000">
                    <a:srgbClr val="1C46F2"/>
                  </a:gs>
                  <a:gs pos="0">
                    <a:srgbClr val="00B0F0"/>
                  </a:gs>
                </a:gsLst>
                <a:lin ang="2700000" scaled="1"/>
              </a:gradFill>
              <a:latin typeface="思源黑体 CN Bold" panose="020B0800000000000000" pitchFamily="34" charset="-122"/>
              <a:ea typeface="思源黑体 CN Bold" panose="020B0800000000000000" pitchFamily="34" charset="-122"/>
            </a:endParaRPr>
          </a:p>
        </p:txBody>
      </p:sp>
      <p:grpSp>
        <p:nvGrpSpPr>
          <p:cNvPr id="10" name="组合 9">
            <a:extLst>
              <a:ext uri="{FF2B5EF4-FFF2-40B4-BE49-F238E27FC236}">
                <a16:creationId xmlns:a16="http://schemas.microsoft.com/office/drawing/2014/main" id="{12C35D24-0A41-4F47-B71B-6208BD133EEE}"/>
              </a:ext>
            </a:extLst>
          </p:cNvPr>
          <p:cNvGrpSpPr/>
          <p:nvPr/>
        </p:nvGrpSpPr>
        <p:grpSpPr>
          <a:xfrm flipH="1">
            <a:off x="10185099" y="5359400"/>
            <a:ext cx="1318674" cy="661035"/>
            <a:chOff x="457957" y="5356834"/>
            <a:chExt cx="2149180" cy="1069768"/>
          </a:xfrm>
        </p:grpSpPr>
        <p:grpSp>
          <p:nvGrpSpPr>
            <p:cNvPr id="11" name="组合 10">
              <a:extLst>
                <a:ext uri="{FF2B5EF4-FFF2-40B4-BE49-F238E27FC236}">
                  <a16:creationId xmlns:a16="http://schemas.microsoft.com/office/drawing/2014/main" id="{7B21B155-F452-451A-993F-EC16F965B6F1}"/>
                </a:ext>
              </a:extLst>
            </p:cNvPr>
            <p:cNvGrpSpPr/>
            <p:nvPr/>
          </p:nvGrpSpPr>
          <p:grpSpPr>
            <a:xfrm>
              <a:off x="457957" y="5356834"/>
              <a:ext cx="2149180" cy="99733"/>
              <a:chOff x="457957" y="5356834"/>
              <a:chExt cx="2149180" cy="99733"/>
            </a:xfrm>
          </p:grpSpPr>
          <p:sp>
            <p:nvSpPr>
              <p:cNvPr id="45" name="椭圆 44">
                <a:extLst>
                  <a:ext uri="{FF2B5EF4-FFF2-40B4-BE49-F238E27FC236}">
                    <a16:creationId xmlns:a16="http://schemas.microsoft.com/office/drawing/2014/main" id="{060DD87D-7690-4D32-AEB6-EB6A43346E66}"/>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6" name="椭圆 45">
                <a:extLst>
                  <a:ext uri="{FF2B5EF4-FFF2-40B4-BE49-F238E27FC236}">
                    <a16:creationId xmlns:a16="http://schemas.microsoft.com/office/drawing/2014/main" id="{979D7AA9-7C6A-4422-8EDB-708C13F32C3E}"/>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7" name="椭圆 46">
                <a:extLst>
                  <a:ext uri="{FF2B5EF4-FFF2-40B4-BE49-F238E27FC236}">
                    <a16:creationId xmlns:a16="http://schemas.microsoft.com/office/drawing/2014/main" id="{BF663400-31DB-4B6D-A4FE-010E21D83AAA}"/>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8" name="椭圆 47">
                <a:extLst>
                  <a:ext uri="{FF2B5EF4-FFF2-40B4-BE49-F238E27FC236}">
                    <a16:creationId xmlns:a16="http://schemas.microsoft.com/office/drawing/2014/main" id="{9ED9B735-A7C6-4394-9146-30AA5379AC83}"/>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9" name="椭圆 48">
                <a:extLst>
                  <a:ext uri="{FF2B5EF4-FFF2-40B4-BE49-F238E27FC236}">
                    <a16:creationId xmlns:a16="http://schemas.microsoft.com/office/drawing/2014/main" id="{333A6097-8DC5-47FA-B225-17617624AF38}"/>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0" name="椭圆 49">
                <a:extLst>
                  <a:ext uri="{FF2B5EF4-FFF2-40B4-BE49-F238E27FC236}">
                    <a16:creationId xmlns:a16="http://schemas.microsoft.com/office/drawing/2014/main" id="{4F93044D-C201-4E0B-9E25-1FA76605CD94}"/>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1" name="椭圆 50">
                <a:extLst>
                  <a:ext uri="{FF2B5EF4-FFF2-40B4-BE49-F238E27FC236}">
                    <a16:creationId xmlns:a16="http://schemas.microsoft.com/office/drawing/2014/main" id="{F5FAA24A-F02B-48F1-BB71-B67DAB33EA96}"/>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2" name="椭圆 51">
                <a:extLst>
                  <a:ext uri="{FF2B5EF4-FFF2-40B4-BE49-F238E27FC236}">
                    <a16:creationId xmlns:a16="http://schemas.microsoft.com/office/drawing/2014/main" id="{D2CA4979-DA54-43D3-98E2-C091A23A9C13}"/>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3" name="椭圆 52">
                <a:extLst>
                  <a:ext uri="{FF2B5EF4-FFF2-40B4-BE49-F238E27FC236}">
                    <a16:creationId xmlns:a16="http://schemas.microsoft.com/office/drawing/2014/main" id="{54921D80-D37B-4C57-8895-A204245A9813}"/>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4" name="椭圆 53">
                <a:extLst>
                  <a:ext uri="{FF2B5EF4-FFF2-40B4-BE49-F238E27FC236}">
                    <a16:creationId xmlns:a16="http://schemas.microsoft.com/office/drawing/2014/main" id="{D1FBDE3A-3FD4-4B71-9163-155F21BF0326}"/>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nvGrpSpPr>
            <p:cNvPr id="12" name="组合 11">
              <a:extLst>
                <a:ext uri="{FF2B5EF4-FFF2-40B4-BE49-F238E27FC236}">
                  <a16:creationId xmlns:a16="http://schemas.microsoft.com/office/drawing/2014/main" id="{C2FAF639-AEC4-499E-A122-216FE6FAE816}"/>
                </a:ext>
              </a:extLst>
            </p:cNvPr>
            <p:cNvGrpSpPr/>
            <p:nvPr/>
          </p:nvGrpSpPr>
          <p:grpSpPr>
            <a:xfrm>
              <a:off x="457957" y="5680179"/>
              <a:ext cx="2149180" cy="99733"/>
              <a:chOff x="457957" y="5356834"/>
              <a:chExt cx="2149180" cy="99733"/>
            </a:xfrm>
          </p:grpSpPr>
          <p:sp>
            <p:nvSpPr>
              <p:cNvPr id="35" name="椭圆 34">
                <a:extLst>
                  <a:ext uri="{FF2B5EF4-FFF2-40B4-BE49-F238E27FC236}">
                    <a16:creationId xmlns:a16="http://schemas.microsoft.com/office/drawing/2014/main" id="{19FD812A-2E6C-4889-95C0-AE8642B032B9}"/>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6" name="椭圆 35">
                <a:extLst>
                  <a:ext uri="{FF2B5EF4-FFF2-40B4-BE49-F238E27FC236}">
                    <a16:creationId xmlns:a16="http://schemas.microsoft.com/office/drawing/2014/main" id="{32EC4DD0-6279-40D9-A3D3-FB0935664FA4}"/>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7" name="椭圆 36">
                <a:extLst>
                  <a:ext uri="{FF2B5EF4-FFF2-40B4-BE49-F238E27FC236}">
                    <a16:creationId xmlns:a16="http://schemas.microsoft.com/office/drawing/2014/main" id="{16EFA5C6-F801-4F71-AF3B-F68C2BFE14C4}"/>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8" name="椭圆 37">
                <a:extLst>
                  <a:ext uri="{FF2B5EF4-FFF2-40B4-BE49-F238E27FC236}">
                    <a16:creationId xmlns:a16="http://schemas.microsoft.com/office/drawing/2014/main" id="{E7808001-8CC0-4CE5-825A-BE42B5F34EBD}"/>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9" name="椭圆 38">
                <a:extLst>
                  <a:ext uri="{FF2B5EF4-FFF2-40B4-BE49-F238E27FC236}">
                    <a16:creationId xmlns:a16="http://schemas.microsoft.com/office/drawing/2014/main" id="{73AFFEB8-739A-4D01-8D44-6385B331F6A9}"/>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0" name="椭圆 39">
                <a:extLst>
                  <a:ext uri="{FF2B5EF4-FFF2-40B4-BE49-F238E27FC236}">
                    <a16:creationId xmlns:a16="http://schemas.microsoft.com/office/drawing/2014/main" id="{37D92BFF-4922-49F8-BBDF-29617562A624}"/>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1" name="椭圆 40">
                <a:extLst>
                  <a:ext uri="{FF2B5EF4-FFF2-40B4-BE49-F238E27FC236}">
                    <a16:creationId xmlns:a16="http://schemas.microsoft.com/office/drawing/2014/main" id="{02494A2D-0679-4E60-A1D5-4142F3D874CE}"/>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2" name="椭圆 41">
                <a:extLst>
                  <a:ext uri="{FF2B5EF4-FFF2-40B4-BE49-F238E27FC236}">
                    <a16:creationId xmlns:a16="http://schemas.microsoft.com/office/drawing/2014/main" id="{C3B00B1F-1ACA-40FD-B5D2-84F11CF85682}"/>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3" name="椭圆 42">
                <a:extLst>
                  <a:ext uri="{FF2B5EF4-FFF2-40B4-BE49-F238E27FC236}">
                    <a16:creationId xmlns:a16="http://schemas.microsoft.com/office/drawing/2014/main" id="{5885B272-97D1-4639-AB3E-8F82FA841529}"/>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4" name="椭圆 43">
                <a:extLst>
                  <a:ext uri="{FF2B5EF4-FFF2-40B4-BE49-F238E27FC236}">
                    <a16:creationId xmlns:a16="http://schemas.microsoft.com/office/drawing/2014/main" id="{2ADAFEF6-3EFB-426C-92E5-0A9F9FA4EAD0}"/>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nvGrpSpPr>
            <p:cNvPr id="13" name="组合 12">
              <a:extLst>
                <a:ext uri="{FF2B5EF4-FFF2-40B4-BE49-F238E27FC236}">
                  <a16:creationId xmlns:a16="http://schemas.microsoft.com/office/drawing/2014/main" id="{9A2CFC1C-6D97-4614-B5EB-96B4258C0D36}"/>
                </a:ext>
              </a:extLst>
            </p:cNvPr>
            <p:cNvGrpSpPr/>
            <p:nvPr/>
          </p:nvGrpSpPr>
          <p:grpSpPr>
            <a:xfrm>
              <a:off x="457957" y="6003524"/>
              <a:ext cx="2149180" cy="99733"/>
              <a:chOff x="457957" y="5356834"/>
              <a:chExt cx="2149180" cy="99733"/>
            </a:xfrm>
          </p:grpSpPr>
          <p:sp>
            <p:nvSpPr>
              <p:cNvPr id="25" name="椭圆 24">
                <a:extLst>
                  <a:ext uri="{FF2B5EF4-FFF2-40B4-BE49-F238E27FC236}">
                    <a16:creationId xmlns:a16="http://schemas.microsoft.com/office/drawing/2014/main" id="{4F773A99-B2D6-4229-9B2B-23C6CE030FFB}"/>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6" name="椭圆 25">
                <a:extLst>
                  <a:ext uri="{FF2B5EF4-FFF2-40B4-BE49-F238E27FC236}">
                    <a16:creationId xmlns:a16="http://schemas.microsoft.com/office/drawing/2014/main" id="{C557CCA0-A1F9-4E48-AF58-E048C522F45E}"/>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7" name="椭圆 26">
                <a:extLst>
                  <a:ext uri="{FF2B5EF4-FFF2-40B4-BE49-F238E27FC236}">
                    <a16:creationId xmlns:a16="http://schemas.microsoft.com/office/drawing/2014/main" id="{3C4D6503-A444-4B5F-A4FC-16211709E86F}"/>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8" name="椭圆 27">
                <a:extLst>
                  <a:ext uri="{FF2B5EF4-FFF2-40B4-BE49-F238E27FC236}">
                    <a16:creationId xmlns:a16="http://schemas.microsoft.com/office/drawing/2014/main" id="{04969574-CE4D-4C03-9E25-EC55D3035C85}"/>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9" name="椭圆 28">
                <a:extLst>
                  <a:ext uri="{FF2B5EF4-FFF2-40B4-BE49-F238E27FC236}">
                    <a16:creationId xmlns:a16="http://schemas.microsoft.com/office/drawing/2014/main" id="{77CF60B4-3EC0-4B30-8C56-63BF80CFA864}"/>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0" name="椭圆 29">
                <a:extLst>
                  <a:ext uri="{FF2B5EF4-FFF2-40B4-BE49-F238E27FC236}">
                    <a16:creationId xmlns:a16="http://schemas.microsoft.com/office/drawing/2014/main" id="{1B90E9A6-E755-4E0B-A567-8AB522B3F1BE}"/>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1" name="椭圆 30">
                <a:extLst>
                  <a:ext uri="{FF2B5EF4-FFF2-40B4-BE49-F238E27FC236}">
                    <a16:creationId xmlns:a16="http://schemas.microsoft.com/office/drawing/2014/main" id="{428356E4-9066-4BB5-9AD9-D6D3F99A47A7}"/>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2" name="椭圆 31">
                <a:extLst>
                  <a:ext uri="{FF2B5EF4-FFF2-40B4-BE49-F238E27FC236}">
                    <a16:creationId xmlns:a16="http://schemas.microsoft.com/office/drawing/2014/main" id="{8CB1CE0E-0C57-4C94-92E1-5103141AA621}"/>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3" name="椭圆 32">
                <a:extLst>
                  <a:ext uri="{FF2B5EF4-FFF2-40B4-BE49-F238E27FC236}">
                    <a16:creationId xmlns:a16="http://schemas.microsoft.com/office/drawing/2014/main" id="{474E1C87-B04F-4E9C-8BBF-D72734AEBA1B}"/>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4" name="椭圆 33">
                <a:extLst>
                  <a:ext uri="{FF2B5EF4-FFF2-40B4-BE49-F238E27FC236}">
                    <a16:creationId xmlns:a16="http://schemas.microsoft.com/office/drawing/2014/main" id="{7F8DB561-3FFA-4EED-9D39-7CA78B87DCA2}"/>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nvGrpSpPr>
            <p:cNvPr id="14" name="组合 13">
              <a:extLst>
                <a:ext uri="{FF2B5EF4-FFF2-40B4-BE49-F238E27FC236}">
                  <a16:creationId xmlns:a16="http://schemas.microsoft.com/office/drawing/2014/main" id="{E71115C4-E533-4435-A446-56ABA8E006CF}"/>
                </a:ext>
              </a:extLst>
            </p:cNvPr>
            <p:cNvGrpSpPr/>
            <p:nvPr/>
          </p:nvGrpSpPr>
          <p:grpSpPr>
            <a:xfrm>
              <a:off x="457957" y="6326869"/>
              <a:ext cx="2149180" cy="99733"/>
              <a:chOff x="457957" y="5356834"/>
              <a:chExt cx="2149180" cy="99733"/>
            </a:xfrm>
          </p:grpSpPr>
          <p:sp>
            <p:nvSpPr>
              <p:cNvPr id="15" name="椭圆 14">
                <a:extLst>
                  <a:ext uri="{FF2B5EF4-FFF2-40B4-BE49-F238E27FC236}">
                    <a16:creationId xmlns:a16="http://schemas.microsoft.com/office/drawing/2014/main" id="{B6CB1C49-0E33-4BF5-8FBA-66B3F4BBC86B}"/>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6" name="椭圆 15">
                <a:extLst>
                  <a:ext uri="{FF2B5EF4-FFF2-40B4-BE49-F238E27FC236}">
                    <a16:creationId xmlns:a16="http://schemas.microsoft.com/office/drawing/2014/main" id="{23EC23FD-7ACB-4E4F-9972-4ECD35D166C1}"/>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7" name="椭圆 16">
                <a:extLst>
                  <a:ext uri="{FF2B5EF4-FFF2-40B4-BE49-F238E27FC236}">
                    <a16:creationId xmlns:a16="http://schemas.microsoft.com/office/drawing/2014/main" id="{98BCDCCA-4CF0-4CBE-9C39-5152003C3172}"/>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8" name="椭圆 17">
                <a:extLst>
                  <a:ext uri="{FF2B5EF4-FFF2-40B4-BE49-F238E27FC236}">
                    <a16:creationId xmlns:a16="http://schemas.microsoft.com/office/drawing/2014/main" id="{DC30E654-8C55-4CAC-8737-CDA6AC4D32ED}"/>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9" name="椭圆 18">
                <a:extLst>
                  <a:ext uri="{FF2B5EF4-FFF2-40B4-BE49-F238E27FC236}">
                    <a16:creationId xmlns:a16="http://schemas.microsoft.com/office/drawing/2014/main" id="{3D7F05F3-458B-48AF-942D-1234AC0A6813}"/>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0" name="椭圆 19">
                <a:extLst>
                  <a:ext uri="{FF2B5EF4-FFF2-40B4-BE49-F238E27FC236}">
                    <a16:creationId xmlns:a16="http://schemas.microsoft.com/office/drawing/2014/main" id="{FD795B2A-B885-43F3-BB9F-DF8348DF40D0}"/>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1" name="椭圆 20">
                <a:extLst>
                  <a:ext uri="{FF2B5EF4-FFF2-40B4-BE49-F238E27FC236}">
                    <a16:creationId xmlns:a16="http://schemas.microsoft.com/office/drawing/2014/main" id="{7D051D67-07CA-430A-985A-36C0EEB61E97}"/>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2" name="椭圆 21">
                <a:extLst>
                  <a:ext uri="{FF2B5EF4-FFF2-40B4-BE49-F238E27FC236}">
                    <a16:creationId xmlns:a16="http://schemas.microsoft.com/office/drawing/2014/main" id="{E18FC307-BA1E-4DEB-AA98-BB322759FC43}"/>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3" name="椭圆 22">
                <a:extLst>
                  <a:ext uri="{FF2B5EF4-FFF2-40B4-BE49-F238E27FC236}">
                    <a16:creationId xmlns:a16="http://schemas.microsoft.com/office/drawing/2014/main" id="{34DE9D27-5570-4BF0-9D64-F7FBE1498E70}"/>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4" name="椭圆 23">
                <a:extLst>
                  <a:ext uri="{FF2B5EF4-FFF2-40B4-BE49-F238E27FC236}">
                    <a16:creationId xmlns:a16="http://schemas.microsoft.com/office/drawing/2014/main" id="{E48C29B6-CA63-4B73-B364-EDEBB74D56F6}"/>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sp>
        <p:nvSpPr>
          <p:cNvPr id="72" name="文本框 71">
            <a:extLst>
              <a:ext uri="{FF2B5EF4-FFF2-40B4-BE49-F238E27FC236}">
                <a16:creationId xmlns:a16="http://schemas.microsoft.com/office/drawing/2014/main" id="{B2189899-6E86-412C-9075-25B39AED9BE7}"/>
              </a:ext>
            </a:extLst>
          </p:cNvPr>
          <p:cNvSpPr txBox="1"/>
          <p:nvPr/>
        </p:nvSpPr>
        <p:spPr>
          <a:xfrm>
            <a:off x="1021150" y="2679321"/>
            <a:ext cx="478016" cy="584775"/>
          </a:xfrm>
          <a:prstGeom prst="rect">
            <a:avLst/>
          </a:prstGeom>
          <a:noFill/>
        </p:spPr>
        <p:txBody>
          <a:bodyPr wrap="none" rtlCol="0">
            <a:spAutoFit/>
          </a:bodyPr>
          <a:lstStyle/>
          <a:p>
            <a:r>
              <a:rPr lang="en-US" altLang="zh-CN"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rPr>
              <a:t>01</a:t>
            </a:r>
            <a:endParaRPr lang="zh-CN" altLang="en-US"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73" name="文本框 72">
            <a:extLst>
              <a:ext uri="{FF2B5EF4-FFF2-40B4-BE49-F238E27FC236}">
                <a16:creationId xmlns:a16="http://schemas.microsoft.com/office/drawing/2014/main" id="{98B71A59-5E4B-4EF6-AD1B-416405FF9376}"/>
              </a:ext>
            </a:extLst>
          </p:cNvPr>
          <p:cNvSpPr txBox="1"/>
          <p:nvPr/>
        </p:nvSpPr>
        <p:spPr>
          <a:xfrm>
            <a:off x="1021150" y="3260384"/>
            <a:ext cx="1159292" cy="400110"/>
          </a:xfrm>
          <a:prstGeom prst="rect">
            <a:avLst/>
          </a:prstGeom>
          <a:noFill/>
        </p:spPr>
        <p:txBody>
          <a:bodyPr wrap="none" rtlCol="0">
            <a:spAutoFit/>
          </a:bodyPr>
          <a:lstStyle/>
          <a:p>
            <a:r>
              <a:rPr lang="zh-CN" altLang="en-US" sz="2000" spc="3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统计学课</a:t>
            </a:r>
          </a:p>
        </p:txBody>
      </p:sp>
      <p:cxnSp>
        <p:nvCxnSpPr>
          <p:cNvPr id="76" name="直接连接符 75">
            <a:extLst>
              <a:ext uri="{FF2B5EF4-FFF2-40B4-BE49-F238E27FC236}">
                <a16:creationId xmlns:a16="http://schemas.microsoft.com/office/drawing/2014/main" id="{FCB62D9E-96F0-4697-ABE0-433E0A0C4584}"/>
              </a:ext>
            </a:extLst>
          </p:cNvPr>
          <p:cNvCxnSpPr>
            <a:cxnSpLocks/>
          </p:cNvCxnSpPr>
          <p:nvPr/>
        </p:nvCxnSpPr>
        <p:spPr>
          <a:xfrm>
            <a:off x="1075634" y="3997905"/>
            <a:ext cx="1566301" cy="0"/>
          </a:xfrm>
          <a:prstGeom prst="line">
            <a:avLst/>
          </a:prstGeom>
          <a:noFill/>
          <a:ln w="38100" cap="flat" cmpd="sng" algn="ctr">
            <a:solidFill>
              <a:srgbClr val="3B7FFC"/>
            </a:solidFill>
            <a:prstDash val="solid"/>
            <a:miter lim="800000"/>
          </a:ln>
          <a:effectLst/>
        </p:spPr>
      </p:cxnSp>
      <p:sp>
        <p:nvSpPr>
          <p:cNvPr id="79" name="文本框 78">
            <a:extLst>
              <a:ext uri="{FF2B5EF4-FFF2-40B4-BE49-F238E27FC236}">
                <a16:creationId xmlns:a16="http://schemas.microsoft.com/office/drawing/2014/main" id="{22E4AE8B-6F6F-4635-8DA9-6604866B203D}"/>
              </a:ext>
            </a:extLst>
          </p:cNvPr>
          <p:cNvSpPr txBox="1"/>
          <p:nvPr/>
        </p:nvSpPr>
        <p:spPr>
          <a:xfrm>
            <a:off x="1046861" y="3701992"/>
            <a:ext cx="1615424" cy="241156"/>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9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STATISTICS COURSE</a:t>
            </a:r>
          </a:p>
        </p:txBody>
      </p:sp>
      <p:sp>
        <p:nvSpPr>
          <p:cNvPr id="85" name="文本框 84">
            <a:extLst>
              <a:ext uri="{FF2B5EF4-FFF2-40B4-BE49-F238E27FC236}">
                <a16:creationId xmlns:a16="http://schemas.microsoft.com/office/drawing/2014/main" id="{02B0D66F-84FF-4C35-A862-3ED5D5FE179B}"/>
              </a:ext>
            </a:extLst>
          </p:cNvPr>
          <p:cNvSpPr txBox="1"/>
          <p:nvPr/>
        </p:nvSpPr>
        <p:spPr>
          <a:xfrm>
            <a:off x="3447477" y="2679321"/>
            <a:ext cx="628698" cy="584775"/>
          </a:xfrm>
          <a:prstGeom prst="rect">
            <a:avLst/>
          </a:prstGeom>
          <a:noFill/>
        </p:spPr>
        <p:txBody>
          <a:bodyPr wrap="none" rtlCol="0">
            <a:spAutoFit/>
          </a:bodyPr>
          <a:lstStyle/>
          <a:p>
            <a:r>
              <a:rPr lang="en-US" altLang="zh-CN"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rPr>
              <a:t>02</a:t>
            </a:r>
            <a:endParaRPr lang="zh-CN" altLang="en-US"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88" name="文本框 87">
            <a:extLst>
              <a:ext uri="{FF2B5EF4-FFF2-40B4-BE49-F238E27FC236}">
                <a16:creationId xmlns:a16="http://schemas.microsoft.com/office/drawing/2014/main" id="{EA64011A-7731-485F-BD07-961A4249BB14}"/>
              </a:ext>
            </a:extLst>
          </p:cNvPr>
          <p:cNvSpPr txBox="1"/>
          <p:nvPr/>
        </p:nvSpPr>
        <p:spPr>
          <a:xfrm>
            <a:off x="3447477" y="3260384"/>
            <a:ext cx="1159292" cy="400110"/>
          </a:xfrm>
          <a:prstGeom prst="rect">
            <a:avLst/>
          </a:prstGeom>
          <a:noFill/>
        </p:spPr>
        <p:txBody>
          <a:bodyPr wrap="none" rtlCol="0">
            <a:spAutoFit/>
          </a:bodyPr>
          <a:lstStyle/>
          <a:p>
            <a:r>
              <a:rPr lang="zh-CN" altLang="en-US" sz="2000" spc="3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会计学课</a:t>
            </a:r>
          </a:p>
        </p:txBody>
      </p:sp>
      <p:cxnSp>
        <p:nvCxnSpPr>
          <p:cNvPr id="91" name="直接连接符 90">
            <a:extLst>
              <a:ext uri="{FF2B5EF4-FFF2-40B4-BE49-F238E27FC236}">
                <a16:creationId xmlns:a16="http://schemas.microsoft.com/office/drawing/2014/main" id="{697D3348-D758-42B1-B753-48E06B6F4F81}"/>
              </a:ext>
            </a:extLst>
          </p:cNvPr>
          <p:cNvCxnSpPr>
            <a:cxnSpLocks/>
          </p:cNvCxnSpPr>
          <p:nvPr/>
        </p:nvCxnSpPr>
        <p:spPr>
          <a:xfrm>
            <a:off x="3501903" y="3997905"/>
            <a:ext cx="1566299" cy="0"/>
          </a:xfrm>
          <a:prstGeom prst="line">
            <a:avLst/>
          </a:prstGeom>
          <a:noFill/>
          <a:ln w="38100" cap="flat" cmpd="sng" algn="ctr">
            <a:solidFill>
              <a:srgbClr val="3B7FFC"/>
            </a:solidFill>
            <a:prstDash val="solid"/>
            <a:miter lim="800000"/>
          </a:ln>
          <a:effectLst/>
        </p:spPr>
      </p:cxnSp>
      <p:sp>
        <p:nvSpPr>
          <p:cNvPr id="94" name="文本框 93">
            <a:extLst>
              <a:ext uri="{FF2B5EF4-FFF2-40B4-BE49-F238E27FC236}">
                <a16:creationId xmlns:a16="http://schemas.microsoft.com/office/drawing/2014/main" id="{DFEFED2F-4F86-4D14-A565-B8BC3329FEF6}"/>
              </a:ext>
            </a:extLst>
          </p:cNvPr>
          <p:cNvSpPr txBox="1"/>
          <p:nvPr/>
        </p:nvSpPr>
        <p:spPr>
          <a:xfrm>
            <a:off x="3473131" y="3701992"/>
            <a:ext cx="1615421" cy="241156"/>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9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ACCOUNTING COURSE</a:t>
            </a:r>
          </a:p>
        </p:txBody>
      </p:sp>
      <p:sp>
        <p:nvSpPr>
          <p:cNvPr id="98" name="文本框 97">
            <a:extLst>
              <a:ext uri="{FF2B5EF4-FFF2-40B4-BE49-F238E27FC236}">
                <a16:creationId xmlns:a16="http://schemas.microsoft.com/office/drawing/2014/main" id="{3FFDC77F-34E4-4AD0-9510-5D5C715A53E9}"/>
              </a:ext>
            </a:extLst>
          </p:cNvPr>
          <p:cNvSpPr txBox="1"/>
          <p:nvPr/>
        </p:nvSpPr>
        <p:spPr>
          <a:xfrm>
            <a:off x="1021150" y="4524529"/>
            <a:ext cx="627095" cy="584775"/>
          </a:xfrm>
          <a:prstGeom prst="rect">
            <a:avLst/>
          </a:prstGeom>
          <a:noFill/>
        </p:spPr>
        <p:txBody>
          <a:bodyPr wrap="none" rtlCol="0">
            <a:spAutoFit/>
          </a:bodyPr>
          <a:lstStyle/>
          <a:p>
            <a:r>
              <a:rPr lang="en-US" altLang="zh-CN"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rPr>
              <a:t>03</a:t>
            </a:r>
            <a:endParaRPr lang="zh-CN" altLang="en-US"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99" name="文本框 98">
            <a:extLst>
              <a:ext uri="{FF2B5EF4-FFF2-40B4-BE49-F238E27FC236}">
                <a16:creationId xmlns:a16="http://schemas.microsoft.com/office/drawing/2014/main" id="{0E0B682F-9DE8-4702-BBB4-2D775FFB54F1}"/>
              </a:ext>
            </a:extLst>
          </p:cNvPr>
          <p:cNvSpPr txBox="1"/>
          <p:nvPr/>
        </p:nvSpPr>
        <p:spPr>
          <a:xfrm>
            <a:off x="1021150" y="5105592"/>
            <a:ext cx="1159292" cy="400110"/>
          </a:xfrm>
          <a:prstGeom prst="rect">
            <a:avLst/>
          </a:prstGeom>
          <a:noFill/>
        </p:spPr>
        <p:txBody>
          <a:bodyPr wrap="none" rtlCol="0">
            <a:spAutoFit/>
          </a:bodyPr>
          <a:lstStyle/>
          <a:p>
            <a:r>
              <a:rPr lang="zh-CN" altLang="en-US" sz="2000" spc="3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管理学课</a:t>
            </a:r>
          </a:p>
        </p:txBody>
      </p:sp>
      <p:cxnSp>
        <p:nvCxnSpPr>
          <p:cNvPr id="100" name="直接连接符 99">
            <a:extLst>
              <a:ext uri="{FF2B5EF4-FFF2-40B4-BE49-F238E27FC236}">
                <a16:creationId xmlns:a16="http://schemas.microsoft.com/office/drawing/2014/main" id="{72F6D8A9-2814-41CA-B7C4-00F6F2F44CEE}"/>
              </a:ext>
            </a:extLst>
          </p:cNvPr>
          <p:cNvCxnSpPr>
            <a:cxnSpLocks/>
          </p:cNvCxnSpPr>
          <p:nvPr/>
        </p:nvCxnSpPr>
        <p:spPr>
          <a:xfrm>
            <a:off x="1075519" y="5843113"/>
            <a:ext cx="1566300" cy="0"/>
          </a:xfrm>
          <a:prstGeom prst="line">
            <a:avLst/>
          </a:prstGeom>
          <a:noFill/>
          <a:ln w="38100" cap="flat" cmpd="sng" algn="ctr">
            <a:solidFill>
              <a:srgbClr val="3B7FFC"/>
            </a:solidFill>
            <a:prstDash val="solid"/>
            <a:miter lim="800000"/>
          </a:ln>
          <a:effectLst/>
        </p:spPr>
      </p:cxnSp>
      <p:sp>
        <p:nvSpPr>
          <p:cNvPr id="101" name="文本框 100">
            <a:extLst>
              <a:ext uri="{FF2B5EF4-FFF2-40B4-BE49-F238E27FC236}">
                <a16:creationId xmlns:a16="http://schemas.microsoft.com/office/drawing/2014/main" id="{D7906446-7AE5-4A52-B63F-C1EA88A55F68}"/>
              </a:ext>
            </a:extLst>
          </p:cNvPr>
          <p:cNvSpPr txBox="1"/>
          <p:nvPr/>
        </p:nvSpPr>
        <p:spPr>
          <a:xfrm>
            <a:off x="1046746" y="5547199"/>
            <a:ext cx="1615422" cy="241156"/>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9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MANAGEMENT COURSE</a:t>
            </a:r>
          </a:p>
        </p:txBody>
      </p:sp>
      <p:sp>
        <p:nvSpPr>
          <p:cNvPr id="105" name="文本框 104">
            <a:extLst>
              <a:ext uri="{FF2B5EF4-FFF2-40B4-BE49-F238E27FC236}">
                <a16:creationId xmlns:a16="http://schemas.microsoft.com/office/drawing/2014/main" id="{40A00AEE-D531-4958-B7A2-418A9E192396}"/>
              </a:ext>
            </a:extLst>
          </p:cNvPr>
          <p:cNvSpPr txBox="1"/>
          <p:nvPr/>
        </p:nvSpPr>
        <p:spPr>
          <a:xfrm>
            <a:off x="3447477" y="4524529"/>
            <a:ext cx="625492" cy="584775"/>
          </a:xfrm>
          <a:prstGeom prst="rect">
            <a:avLst/>
          </a:prstGeom>
          <a:noFill/>
        </p:spPr>
        <p:txBody>
          <a:bodyPr wrap="none" rtlCol="0">
            <a:spAutoFit/>
          </a:bodyPr>
          <a:lstStyle/>
          <a:p>
            <a:r>
              <a:rPr lang="en-US" altLang="zh-CN"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rPr>
              <a:t>04</a:t>
            </a:r>
            <a:endParaRPr lang="zh-CN" altLang="en-US"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106" name="文本框 105">
            <a:extLst>
              <a:ext uri="{FF2B5EF4-FFF2-40B4-BE49-F238E27FC236}">
                <a16:creationId xmlns:a16="http://schemas.microsoft.com/office/drawing/2014/main" id="{9D78D0C0-F7D9-4C3D-A793-E820CBB65E1B}"/>
              </a:ext>
            </a:extLst>
          </p:cNvPr>
          <p:cNvSpPr txBox="1"/>
          <p:nvPr/>
        </p:nvSpPr>
        <p:spPr>
          <a:xfrm>
            <a:off x="3447477" y="5105592"/>
            <a:ext cx="1159292" cy="400110"/>
          </a:xfrm>
          <a:prstGeom prst="rect">
            <a:avLst/>
          </a:prstGeom>
          <a:noFill/>
        </p:spPr>
        <p:txBody>
          <a:bodyPr wrap="none" rtlCol="0">
            <a:spAutoFit/>
          </a:bodyPr>
          <a:lstStyle/>
          <a:p>
            <a:r>
              <a:rPr lang="zh-CN" altLang="en-US" sz="2000" spc="3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国际贸易</a:t>
            </a:r>
          </a:p>
        </p:txBody>
      </p:sp>
      <p:cxnSp>
        <p:nvCxnSpPr>
          <p:cNvPr id="107" name="直接连接符 106">
            <a:extLst>
              <a:ext uri="{FF2B5EF4-FFF2-40B4-BE49-F238E27FC236}">
                <a16:creationId xmlns:a16="http://schemas.microsoft.com/office/drawing/2014/main" id="{86C738BA-B458-4218-AA6F-C762A3C06E40}"/>
              </a:ext>
            </a:extLst>
          </p:cNvPr>
          <p:cNvCxnSpPr>
            <a:cxnSpLocks/>
          </p:cNvCxnSpPr>
          <p:nvPr/>
        </p:nvCxnSpPr>
        <p:spPr>
          <a:xfrm>
            <a:off x="3501788" y="5843113"/>
            <a:ext cx="1566300" cy="0"/>
          </a:xfrm>
          <a:prstGeom prst="line">
            <a:avLst/>
          </a:prstGeom>
          <a:noFill/>
          <a:ln w="38100" cap="flat" cmpd="sng" algn="ctr">
            <a:solidFill>
              <a:srgbClr val="3B7FFC"/>
            </a:solidFill>
            <a:prstDash val="solid"/>
            <a:miter lim="800000"/>
          </a:ln>
          <a:effectLst/>
        </p:spPr>
      </p:cxnSp>
      <p:sp>
        <p:nvSpPr>
          <p:cNvPr id="108" name="文本框 107">
            <a:extLst>
              <a:ext uri="{FF2B5EF4-FFF2-40B4-BE49-F238E27FC236}">
                <a16:creationId xmlns:a16="http://schemas.microsoft.com/office/drawing/2014/main" id="{AF181F4E-561B-4BC1-84B6-902E025F4C76}"/>
              </a:ext>
            </a:extLst>
          </p:cNvPr>
          <p:cNvSpPr txBox="1"/>
          <p:nvPr/>
        </p:nvSpPr>
        <p:spPr>
          <a:xfrm>
            <a:off x="3473014" y="5547200"/>
            <a:ext cx="1615423" cy="241156"/>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9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INTERNATIONAL TRADE</a:t>
            </a:r>
          </a:p>
        </p:txBody>
      </p:sp>
      <p:sp>
        <p:nvSpPr>
          <p:cNvPr id="110" name="文本框 109">
            <a:extLst>
              <a:ext uri="{FF2B5EF4-FFF2-40B4-BE49-F238E27FC236}">
                <a16:creationId xmlns:a16="http://schemas.microsoft.com/office/drawing/2014/main" id="{6327A587-41E3-4EEB-88E6-CAAD3A37D38A}"/>
              </a:ext>
            </a:extLst>
          </p:cNvPr>
          <p:cNvSpPr txBox="1"/>
          <p:nvPr/>
        </p:nvSpPr>
        <p:spPr>
          <a:xfrm>
            <a:off x="983050" y="1164060"/>
            <a:ext cx="1538514" cy="769441"/>
          </a:xfrm>
          <a:prstGeom prst="rect">
            <a:avLst/>
          </a:prstGeom>
          <a:noFill/>
        </p:spPr>
        <p:txBody>
          <a:bodyPr wrap="square" rtlCol="0">
            <a:spAutoFit/>
          </a:bodyPr>
          <a:lstStyle/>
          <a:p>
            <a:r>
              <a:rPr lang="zh-CN" altLang="en-US" sz="4400" spc="3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rPr>
              <a:t>目录</a:t>
            </a:r>
          </a:p>
        </p:txBody>
      </p:sp>
      <p:cxnSp>
        <p:nvCxnSpPr>
          <p:cNvPr id="111" name="直接连接符 110">
            <a:extLst>
              <a:ext uri="{FF2B5EF4-FFF2-40B4-BE49-F238E27FC236}">
                <a16:creationId xmlns:a16="http://schemas.microsoft.com/office/drawing/2014/main" id="{C7A711B5-4269-438A-A951-4E186392866D}"/>
              </a:ext>
            </a:extLst>
          </p:cNvPr>
          <p:cNvCxnSpPr/>
          <p:nvPr/>
        </p:nvCxnSpPr>
        <p:spPr>
          <a:xfrm>
            <a:off x="1126189" y="2169565"/>
            <a:ext cx="481647" cy="0"/>
          </a:xfrm>
          <a:prstGeom prst="line">
            <a:avLst/>
          </a:prstGeom>
          <a:solidFill>
            <a:srgbClr val="080808"/>
          </a:solidFill>
          <a:ln w="47625" cap="rnd" cmpd="sng" algn="ctr">
            <a:solidFill>
              <a:schemeClr val="tx1">
                <a:lumMod val="75000"/>
                <a:lumOff val="25000"/>
              </a:schemeClr>
            </a:solidFill>
            <a:prstDash val="solid"/>
            <a:round/>
          </a:ln>
          <a:effectLst/>
        </p:spPr>
      </p:cxnSp>
      <p:sp>
        <p:nvSpPr>
          <p:cNvPr id="112" name="文本框 111">
            <a:extLst>
              <a:ext uri="{FF2B5EF4-FFF2-40B4-BE49-F238E27FC236}">
                <a16:creationId xmlns:a16="http://schemas.microsoft.com/office/drawing/2014/main" id="{3398D0AD-D7C4-421E-8E44-A37B1F8E86E9}"/>
              </a:ext>
            </a:extLst>
          </p:cNvPr>
          <p:cNvSpPr txBox="1"/>
          <p:nvPr/>
        </p:nvSpPr>
        <p:spPr>
          <a:xfrm>
            <a:off x="2143949" y="1561799"/>
            <a:ext cx="1538514" cy="338554"/>
          </a:xfrm>
          <a:prstGeom prst="rect">
            <a:avLst/>
          </a:prstGeom>
          <a:noFill/>
        </p:spPr>
        <p:txBody>
          <a:bodyPr wrap="square" rtlCol="0">
            <a:spAutoFit/>
          </a:bodyPr>
          <a:lstStyle/>
          <a:p>
            <a:pPr algn="dist"/>
            <a:r>
              <a:rPr lang="en-US" altLang="zh-CN" sz="16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CONTENTS</a:t>
            </a:r>
            <a:endParaRPr lang="zh-CN" altLang="en-US" sz="1600" dirty="0">
              <a:solidFill>
                <a:schemeClr val="tx1">
                  <a:lumMod val="75000"/>
                  <a:lumOff val="25000"/>
                </a:schemeClr>
              </a:solidFill>
              <a:latin typeface="字体圈欣意冠黑体" panose="00000500000000000000" pitchFamily="2" charset="-122"/>
              <a:ea typeface="字体圈欣意冠黑体" panose="00000500000000000000" pitchFamily="2" charset="-122"/>
            </a:endParaRPr>
          </a:p>
        </p:txBody>
      </p:sp>
      <p:sp>
        <p:nvSpPr>
          <p:cNvPr id="117" name="平行四边形 116">
            <a:extLst>
              <a:ext uri="{FF2B5EF4-FFF2-40B4-BE49-F238E27FC236}">
                <a16:creationId xmlns:a16="http://schemas.microsoft.com/office/drawing/2014/main" id="{4D3D3008-F864-445A-892C-0EE626A8EA31}"/>
              </a:ext>
            </a:extLst>
          </p:cNvPr>
          <p:cNvSpPr/>
          <p:nvPr/>
        </p:nvSpPr>
        <p:spPr>
          <a:xfrm>
            <a:off x="3327971" y="4774611"/>
            <a:ext cx="1760465" cy="135772"/>
          </a:xfrm>
          <a:prstGeom prst="parallelogram">
            <a:avLst>
              <a:gd name="adj" fmla="val 57583"/>
            </a:avLst>
          </a:prstGeom>
          <a:gradFill>
            <a:gsLst>
              <a:gs pos="0">
                <a:srgbClr val="00B0F0">
                  <a:alpha val="20000"/>
                </a:srgbClr>
              </a:gs>
              <a:gs pos="100000">
                <a:srgbClr val="1C46F2">
                  <a:alpha val="0"/>
                </a:srgbClr>
              </a:gs>
            </a:gsLst>
            <a:path path="circle">
              <a:fillToRect l="100000" t="100000"/>
            </a:path>
          </a:gradFill>
          <a:ln w="3175" cap="flat" cmpd="sng" algn="ctr">
            <a:gradFill flip="none" rotWithShape="1">
              <a:gsLst>
                <a:gs pos="60000">
                  <a:srgbClr val="1C46F2">
                    <a:alpha val="0"/>
                  </a:srgbClr>
                </a:gs>
                <a:gs pos="0">
                  <a:srgbClr val="00B0F0"/>
                </a:gs>
              </a:gsLst>
              <a:lin ang="108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宋体" panose="02010600030101010101" pitchFamily="2" charset="-122"/>
              <a:cs typeface="+mn-cs"/>
            </a:endParaRPr>
          </a:p>
        </p:txBody>
      </p:sp>
      <p:sp>
        <p:nvSpPr>
          <p:cNvPr id="118" name="平行四边形 117">
            <a:extLst>
              <a:ext uri="{FF2B5EF4-FFF2-40B4-BE49-F238E27FC236}">
                <a16:creationId xmlns:a16="http://schemas.microsoft.com/office/drawing/2014/main" id="{F74DAF56-859C-4B64-83D7-D931C0708382}"/>
              </a:ext>
            </a:extLst>
          </p:cNvPr>
          <p:cNvSpPr/>
          <p:nvPr/>
        </p:nvSpPr>
        <p:spPr>
          <a:xfrm>
            <a:off x="3314699" y="4759581"/>
            <a:ext cx="1760465" cy="135772"/>
          </a:xfrm>
          <a:prstGeom prst="parallelogram">
            <a:avLst>
              <a:gd name="adj" fmla="val 57583"/>
            </a:avLst>
          </a:prstGeom>
          <a:noFill/>
          <a:ln w="3175" cap="flat" cmpd="sng" algn="ctr">
            <a:gradFill>
              <a:gsLst>
                <a:gs pos="4000">
                  <a:srgbClr val="00B0F0"/>
                </a:gs>
                <a:gs pos="52000">
                  <a:srgbClr val="1C46F2">
                    <a:alpha val="0"/>
                  </a:srgbClr>
                </a:gs>
              </a:gsLst>
              <a:lin ang="8100000" scaled="0"/>
            </a:gradFill>
            <a:prstDash val="solid"/>
            <a:miter lim="800000"/>
          </a:ln>
          <a:effectLst/>
        </p:spPr>
        <p:txBody>
          <a:bodyPr rot="0" spcFirstLastPara="0" vertOverflow="overflow" horzOverflow="overflow" vert="horz" wrap="square" lIns="44240" tIns="22120" rIns="44240" bIns="22120" numCol="1" spcCol="0" rtlCol="0" fromWordArt="0" anchor="ctr" anchorCtr="0" forceAA="0" compatLnSpc="1">
            <a:prstTxWarp prst="textNoShape">
              <a:avLst/>
            </a:prstTxWarp>
            <a:noAutofit/>
          </a:bodyPr>
          <a:lstStyle/>
          <a:p>
            <a:pPr marL="0" marR="0" lvl="0" indent="0" algn="ctr" defTabSz="221193" rtl="0" eaLnBrk="1" fontAlgn="auto" latinLnBrk="0" hangingPunct="1">
              <a:lnSpc>
                <a:spcPct val="100000"/>
              </a:lnSpc>
              <a:spcBef>
                <a:spcPts val="0"/>
              </a:spcBef>
              <a:spcAft>
                <a:spcPts val="0"/>
              </a:spcAft>
              <a:buClrTx/>
              <a:buSzTx/>
              <a:buFontTx/>
              <a:buNone/>
              <a:tabLst/>
              <a:defRPr/>
            </a:pPr>
            <a:endParaRPr kumimoji="0" lang="zh-CN" altLang="en-US" sz="871"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21" name="平行四边形 120">
            <a:extLst>
              <a:ext uri="{FF2B5EF4-FFF2-40B4-BE49-F238E27FC236}">
                <a16:creationId xmlns:a16="http://schemas.microsoft.com/office/drawing/2014/main" id="{BD148391-ABB1-4704-9D48-1563A8838264}"/>
              </a:ext>
            </a:extLst>
          </p:cNvPr>
          <p:cNvSpPr/>
          <p:nvPr/>
        </p:nvSpPr>
        <p:spPr>
          <a:xfrm>
            <a:off x="907569" y="4774611"/>
            <a:ext cx="1760465" cy="135772"/>
          </a:xfrm>
          <a:prstGeom prst="parallelogram">
            <a:avLst>
              <a:gd name="adj" fmla="val 57583"/>
            </a:avLst>
          </a:prstGeom>
          <a:gradFill>
            <a:gsLst>
              <a:gs pos="0">
                <a:srgbClr val="00B0F0">
                  <a:alpha val="20000"/>
                </a:srgbClr>
              </a:gs>
              <a:gs pos="100000">
                <a:srgbClr val="1C46F2">
                  <a:alpha val="0"/>
                </a:srgbClr>
              </a:gs>
            </a:gsLst>
            <a:path path="circle">
              <a:fillToRect l="100000" t="100000"/>
            </a:path>
          </a:gradFill>
          <a:ln w="3175" cap="flat" cmpd="sng" algn="ctr">
            <a:gradFill flip="none" rotWithShape="1">
              <a:gsLst>
                <a:gs pos="60000">
                  <a:srgbClr val="1C46F2">
                    <a:alpha val="0"/>
                  </a:srgbClr>
                </a:gs>
                <a:gs pos="0">
                  <a:srgbClr val="00B0F0"/>
                </a:gs>
              </a:gsLst>
              <a:lin ang="108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宋体" panose="02010600030101010101" pitchFamily="2" charset="-122"/>
              <a:cs typeface="+mn-cs"/>
            </a:endParaRPr>
          </a:p>
        </p:txBody>
      </p:sp>
      <p:sp>
        <p:nvSpPr>
          <p:cNvPr id="122" name="平行四边形 121">
            <a:extLst>
              <a:ext uri="{FF2B5EF4-FFF2-40B4-BE49-F238E27FC236}">
                <a16:creationId xmlns:a16="http://schemas.microsoft.com/office/drawing/2014/main" id="{FEE587E8-A297-492B-8BB1-2013DB37BCEA}"/>
              </a:ext>
            </a:extLst>
          </p:cNvPr>
          <p:cNvSpPr/>
          <p:nvPr/>
        </p:nvSpPr>
        <p:spPr>
          <a:xfrm>
            <a:off x="894297" y="4759581"/>
            <a:ext cx="1760465" cy="135772"/>
          </a:xfrm>
          <a:prstGeom prst="parallelogram">
            <a:avLst>
              <a:gd name="adj" fmla="val 57583"/>
            </a:avLst>
          </a:prstGeom>
          <a:noFill/>
          <a:ln w="3175" cap="flat" cmpd="sng" algn="ctr">
            <a:gradFill>
              <a:gsLst>
                <a:gs pos="4000">
                  <a:srgbClr val="00B0F0"/>
                </a:gs>
                <a:gs pos="52000">
                  <a:srgbClr val="1C46F2">
                    <a:alpha val="0"/>
                  </a:srgbClr>
                </a:gs>
              </a:gsLst>
              <a:lin ang="8100000" scaled="0"/>
            </a:gradFill>
            <a:prstDash val="solid"/>
            <a:miter lim="800000"/>
          </a:ln>
          <a:effectLst/>
        </p:spPr>
        <p:txBody>
          <a:bodyPr rot="0" spcFirstLastPara="0" vertOverflow="overflow" horzOverflow="overflow" vert="horz" wrap="square" lIns="44240" tIns="22120" rIns="44240" bIns="22120" numCol="1" spcCol="0" rtlCol="0" fromWordArt="0" anchor="ctr" anchorCtr="0" forceAA="0" compatLnSpc="1">
            <a:prstTxWarp prst="textNoShape">
              <a:avLst/>
            </a:prstTxWarp>
            <a:noAutofit/>
          </a:bodyPr>
          <a:lstStyle/>
          <a:p>
            <a:pPr marL="0" marR="0" lvl="0" indent="0" algn="ctr" defTabSz="221193" rtl="0" eaLnBrk="1" fontAlgn="auto" latinLnBrk="0" hangingPunct="1">
              <a:lnSpc>
                <a:spcPct val="100000"/>
              </a:lnSpc>
              <a:spcBef>
                <a:spcPts val="0"/>
              </a:spcBef>
              <a:spcAft>
                <a:spcPts val="0"/>
              </a:spcAft>
              <a:buClrTx/>
              <a:buSzTx/>
              <a:buFontTx/>
              <a:buNone/>
              <a:tabLst/>
              <a:defRPr/>
            </a:pPr>
            <a:endParaRPr kumimoji="0" lang="zh-CN" altLang="en-US" sz="871"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pic>
        <p:nvPicPr>
          <p:cNvPr id="89" name="图片 88">
            <a:hlinkClick r:id="rId4"/>
            <a:extLst>
              <a:ext uri="{FF2B5EF4-FFF2-40B4-BE49-F238E27FC236}">
                <a16:creationId xmlns:a16="http://schemas.microsoft.com/office/drawing/2014/main" id="{7967969D-7E09-46C7-8FB2-847FF80FA7DA}"/>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432408" y="370027"/>
            <a:ext cx="1225789" cy="303352"/>
          </a:xfrm>
          <a:prstGeom prst="rect">
            <a:avLst/>
          </a:prstGeom>
        </p:spPr>
      </p:pic>
    </p:spTree>
    <p:extLst>
      <p:ext uri="{BB962C8B-B14F-4D97-AF65-F5344CB8AC3E}">
        <p14:creationId xmlns:p14="http://schemas.microsoft.com/office/powerpoint/2010/main" val="35335078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3"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4"/>
            <a:extLst>
              <a:ext uri="{FF2B5EF4-FFF2-40B4-BE49-F238E27FC236}">
                <a16:creationId xmlns:a16="http://schemas.microsoft.com/office/drawing/2014/main" id="{95008260-2B3D-463D-8DF8-91125D9DE336}"/>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10"/>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5056405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3"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4" cstate="screen">
              <a:extLst>
                <a:ext uri="{BEBA8EAE-BF5A-486C-A8C5-ECC9F3942E4B}">
                  <a14:imgProps xmlns:a14="http://schemas.microsoft.com/office/drawing/2010/main">
                    <a14:imgLayer r:embed="rId5">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6"/>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8"/>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9" cstate="screen">
              <a:extLst>
                <a:ext uri="{28A0092B-C50C-407E-A947-70E740481C1C}">
                  <a14:useLocalDpi xmlns:a14="http://schemas.microsoft.com/office/drawing/2010/main"/>
                </a:ext>
              </a:extLst>
            </a:blip>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6"/>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10"/>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6"/>
            <a:extLst>
              <a:ext uri="{FF2B5EF4-FFF2-40B4-BE49-F238E27FC236}">
                <a16:creationId xmlns:a16="http://schemas.microsoft.com/office/drawing/2014/main" id="{2B767422-E4CC-4A04-8C57-C4A8F9BC2DC2}"/>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3" cstate="screen">
              <a:extLst>
                <a:ext uri="{28A0092B-C50C-407E-A947-70E740481C1C}">
                  <a14:useLocalDpi xmlns:a14="http://schemas.microsoft.com/office/drawing/2010/main"/>
                </a:ext>
              </a:extLst>
            </a:blip>
            <a:srcRect/>
            <a:stretch/>
          </p:blipFill>
          <p:spPr>
            <a:xfrm>
              <a:off x="1612717" y="1416086"/>
              <a:ext cx="1966528" cy="1966528"/>
            </a:xfrm>
            <a:prstGeom prst="roundRect">
              <a:avLst>
                <a:gd name="adj" fmla="val 10080"/>
              </a:avLst>
            </a:prstGeom>
            <a:blipFill dpi="0" rotWithShape="1">
              <a:blip r:embed="rId14" cstate="screen">
                <a:extLst>
                  <a:ext uri="{28A0092B-C50C-407E-A947-70E740481C1C}">
                    <a14:useLocalDpi xmlns:a14="http://schemas.microsoft.com/office/drawing/2010/main"/>
                  </a:ext>
                </a:extLst>
              </a:blip>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14856916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cstate="screen">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screen">
            <a:extLst>
              <a:ext uri="{28A0092B-C50C-407E-A947-70E740481C1C}">
                <a14:useLocalDpi xmlns:a14="http://schemas.microsoft.com/office/drawing/2010/main"/>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screen">
            <a:extLst>
              <a:ext uri="{28A0092B-C50C-407E-A947-70E740481C1C}">
                <a14:useLocalDpi xmlns:a14="http://schemas.microsoft.com/office/drawing/2010/main"/>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ïṡľidê">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ïṡľidê">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246407024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3273394-3791-DC37-772E-236DF6E97049}"/>
              </a:ext>
            </a:extLst>
          </p:cNvPr>
          <p:cNvSpPr txBox="1"/>
          <p:nvPr/>
        </p:nvSpPr>
        <p:spPr>
          <a:xfrm>
            <a:off x="498542" y="4314376"/>
            <a:ext cx="6094378" cy="1200329"/>
          </a:xfrm>
          <a:prstGeom prst="rect">
            <a:avLst/>
          </a:prstGeom>
          <a:noFill/>
        </p:spPr>
        <p:txBody>
          <a:bodyPr wrap="square">
            <a:spAutoFit/>
          </a:bodyPr>
          <a:lstStyle/>
          <a:p>
            <a:r>
              <a:rPr lang="en-US" altLang="zh-CN" dirty="0">
                <a:hlinkClick r:id="rId3"/>
              </a:rPr>
              <a:t>PPT</a:t>
            </a:r>
            <a:r>
              <a:rPr lang="zh-CN" altLang="en-US" dirty="0">
                <a:hlinkClick r:id="rId3"/>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4"/>
              </a:rPr>
              <a:t>www.51pptmoban.com</a:t>
            </a:r>
            <a:r>
              <a:rPr lang="en-US" altLang="zh-CN" dirty="0"/>
              <a:t>   </a:t>
            </a:r>
            <a:r>
              <a:rPr lang="zh-CN" altLang="en-US" dirty="0"/>
              <a:t>授权发布</a:t>
            </a:r>
          </a:p>
        </p:txBody>
      </p:sp>
    </p:spTree>
    <p:extLst>
      <p:ext uri="{BB962C8B-B14F-4D97-AF65-F5344CB8AC3E}">
        <p14:creationId xmlns:p14="http://schemas.microsoft.com/office/powerpoint/2010/main" val="3852428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 name="矩形 107">
            <a:extLst>
              <a:ext uri="{FF2B5EF4-FFF2-40B4-BE49-F238E27FC236}">
                <a16:creationId xmlns:a16="http://schemas.microsoft.com/office/drawing/2014/main" id="{10930206-BF08-4B9A-9462-726917DBB069}"/>
              </a:ext>
            </a:extLst>
          </p:cNvPr>
          <p:cNvSpPr/>
          <p:nvPr/>
        </p:nvSpPr>
        <p:spPr>
          <a:xfrm>
            <a:off x="-14822" y="0"/>
            <a:ext cx="12206822" cy="6857999"/>
          </a:xfrm>
          <a:prstGeom prst="rect">
            <a:avLst/>
          </a:prstGeom>
          <a:pattFill prst="dotGrid">
            <a:fgClr>
              <a:schemeClr val="accent1">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7" name="矩形: 圆角 29">
            <a:extLst>
              <a:ext uri="{FF2B5EF4-FFF2-40B4-BE49-F238E27FC236}">
                <a16:creationId xmlns:a16="http://schemas.microsoft.com/office/drawing/2014/main" id="{A020C6CE-8BEA-45BB-8DA8-91BEBBA3C364}"/>
              </a:ext>
            </a:extLst>
          </p:cNvPr>
          <p:cNvSpPr/>
          <p:nvPr/>
        </p:nvSpPr>
        <p:spPr>
          <a:xfrm>
            <a:off x="6296961" y="2009612"/>
            <a:ext cx="4731410" cy="2299193"/>
          </a:xfrm>
          <a:prstGeom prst="roundRect">
            <a:avLst>
              <a:gd name="adj" fmla="val 0"/>
            </a:avLst>
          </a:prstGeom>
          <a:solidFill>
            <a:schemeClr val="bg1"/>
          </a:solidFill>
          <a:ln w="25400">
            <a:gradFill>
              <a:gsLst>
                <a:gs pos="100000">
                  <a:srgbClr val="1C46F2"/>
                </a:gs>
                <a:gs pos="0">
                  <a:srgbClr val="04A0F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CN Bold" panose="020B0800000000000000" pitchFamily="34" charset="-122"/>
              <a:ea typeface="思源黑体 CN Bold" panose="020B0800000000000000" pitchFamily="34" charset="-122"/>
            </a:endParaRPr>
          </a:p>
        </p:txBody>
      </p:sp>
      <p:sp>
        <p:nvSpPr>
          <p:cNvPr id="7" name="矩形 4">
            <a:extLst>
              <a:ext uri="{FF2B5EF4-FFF2-40B4-BE49-F238E27FC236}">
                <a16:creationId xmlns:a16="http://schemas.microsoft.com/office/drawing/2014/main" id="{D3E17BDD-DA98-40A4-A799-563C68E3586D}"/>
              </a:ext>
            </a:extLst>
          </p:cNvPr>
          <p:cNvSpPr/>
          <p:nvPr/>
        </p:nvSpPr>
        <p:spPr>
          <a:xfrm>
            <a:off x="-14822" y="2552750"/>
            <a:ext cx="8665336" cy="4364779"/>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637301"/>
              <a:gd name="connsiteY0" fmla="*/ 476250 h 4441030"/>
              <a:gd name="connsiteX1" fmla="*/ 1514475 w 8637301"/>
              <a:gd name="connsiteY1" fmla="*/ 0 h 4441030"/>
              <a:gd name="connsiteX2" fmla="*/ 4067175 w 8637301"/>
              <a:gd name="connsiteY2" fmla="*/ 2943225 h 4441030"/>
              <a:gd name="connsiteX3" fmla="*/ 8637301 w 8637301"/>
              <a:gd name="connsiteY3" fmla="*/ 4441030 h 4441030"/>
              <a:gd name="connsiteX4" fmla="*/ 0 w 8637301"/>
              <a:gd name="connsiteY4" fmla="*/ 3812380 h 4441030"/>
              <a:gd name="connsiteX5" fmla="*/ 0 w 8637301"/>
              <a:gd name="connsiteY5" fmla="*/ 476250 h 4441030"/>
              <a:gd name="connsiteX0" fmla="*/ 0 w 8637301"/>
              <a:gd name="connsiteY0" fmla="*/ 476250 h 4441030"/>
              <a:gd name="connsiteX1" fmla="*/ 1514475 w 8637301"/>
              <a:gd name="connsiteY1" fmla="*/ 0 h 4441030"/>
              <a:gd name="connsiteX2" fmla="*/ 3493178 w 8637301"/>
              <a:gd name="connsiteY2" fmla="*/ 2972848 h 4441030"/>
              <a:gd name="connsiteX3" fmla="*/ 8637301 w 8637301"/>
              <a:gd name="connsiteY3" fmla="*/ 4441030 h 4441030"/>
              <a:gd name="connsiteX4" fmla="*/ 0 w 8637301"/>
              <a:gd name="connsiteY4" fmla="*/ 3812380 h 4441030"/>
              <a:gd name="connsiteX5" fmla="*/ 0 w 8637301"/>
              <a:gd name="connsiteY5" fmla="*/ 476250 h 444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7301" h="4441030">
                <a:moveTo>
                  <a:pt x="0" y="476250"/>
                </a:moveTo>
                <a:cubicBezTo>
                  <a:pt x="625475" y="104775"/>
                  <a:pt x="898525" y="0"/>
                  <a:pt x="1514475" y="0"/>
                </a:cubicBezTo>
                <a:cubicBezTo>
                  <a:pt x="3267075" y="133350"/>
                  <a:pt x="1854878" y="2887123"/>
                  <a:pt x="3493178" y="2972848"/>
                </a:cubicBezTo>
                <a:cubicBezTo>
                  <a:pt x="7496853" y="2243391"/>
                  <a:pt x="8015001" y="4084637"/>
                  <a:pt x="8637301" y="4441030"/>
                </a:cubicBezTo>
                <a:lnTo>
                  <a:pt x="0" y="3812380"/>
                </a:lnTo>
                <a:lnTo>
                  <a:pt x="0" y="476250"/>
                </a:lnTo>
                <a:close/>
              </a:path>
            </a:pathLst>
          </a:custGeom>
          <a:noFill/>
          <a:ln w="3175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a typeface="思源黑体 CN Light" panose="020B0300000000000000" pitchFamily="34" charset="-122"/>
              <a:cs typeface="+mn-cs"/>
            </a:endParaRPr>
          </a:p>
        </p:txBody>
      </p:sp>
      <p:sp>
        <p:nvSpPr>
          <p:cNvPr id="8" name="矩形 4">
            <a:extLst>
              <a:ext uri="{FF2B5EF4-FFF2-40B4-BE49-F238E27FC236}">
                <a16:creationId xmlns:a16="http://schemas.microsoft.com/office/drawing/2014/main" id="{7B216E53-5060-4B52-8176-4C03DE7C1507}"/>
              </a:ext>
            </a:extLst>
          </p:cNvPr>
          <p:cNvSpPr/>
          <p:nvPr/>
        </p:nvSpPr>
        <p:spPr>
          <a:xfrm>
            <a:off x="-14821" y="2838897"/>
            <a:ext cx="8291182" cy="4078632"/>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637301"/>
              <a:gd name="connsiteY0" fmla="*/ 476250 h 4441030"/>
              <a:gd name="connsiteX1" fmla="*/ 1514475 w 8637301"/>
              <a:gd name="connsiteY1" fmla="*/ 0 h 4441030"/>
              <a:gd name="connsiteX2" fmla="*/ 4067175 w 8637301"/>
              <a:gd name="connsiteY2" fmla="*/ 2943225 h 4441030"/>
              <a:gd name="connsiteX3" fmla="*/ 8637301 w 8637301"/>
              <a:gd name="connsiteY3" fmla="*/ 4441030 h 4441030"/>
              <a:gd name="connsiteX4" fmla="*/ 0 w 8637301"/>
              <a:gd name="connsiteY4" fmla="*/ 3812380 h 4441030"/>
              <a:gd name="connsiteX5" fmla="*/ 0 w 8637301"/>
              <a:gd name="connsiteY5" fmla="*/ 476250 h 4441030"/>
              <a:gd name="connsiteX0" fmla="*/ 0 w 8637301"/>
              <a:gd name="connsiteY0" fmla="*/ 476250 h 4441030"/>
              <a:gd name="connsiteX1" fmla="*/ 1514475 w 8637301"/>
              <a:gd name="connsiteY1" fmla="*/ 0 h 4441030"/>
              <a:gd name="connsiteX2" fmla="*/ 4067175 w 8637301"/>
              <a:gd name="connsiteY2" fmla="*/ 2943225 h 4441030"/>
              <a:gd name="connsiteX3" fmla="*/ 8637301 w 8637301"/>
              <a:gd name="connsiteY3" fmla="*/ 4441030 h 4441030"/>
              <a:gd name="connsiteX4" fmla="*/ 0 w 8637301"/>
              <a:gd name="connsiteY4" fmla="*/ 3812380 h 4441030"/>
              <a:gd name="connsiteX5" fmla="*/ 0 w 8637301"/>
              <a:gd name="connsiteY5" fmla="*/ 476250 h 444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7301" h="4441030">
                <a:moveTo>
                  <a:pt x="0" y="476250"/>
                </a:moveTo>
                <a:cubicBezTo>
                  <a:pt x="625475" y="104775"/>
                  <a:pt x="898525" y="0"/>
                  <a:pt x="1514475" y="0"/>
                </a:cubicBezTo>
                <a:cubicBezTo>
                  <a:pt x="3267075" y="133350"/>
                  <a:pt x="2401285" y="3136266"/>
                  <a:pt x="4067175" y="2943225"/>
                </a:cubicBezTo>
                <a:cubicBezTo>
                  <a:pt x="8070850" y="2213768"/>
                  <a:pt x="8015001" y="4084637"/>
                  <a:pt x="8637301" y="4441030"/>
                </a:cubicBezTo>
                <a:lnTo>
                  <a:pt x="0" y="3812380"/>
                </a:lnTo>
                <a:lnTo>
                  <a:pt x="0" y="476250"/>
                </a:lnTo>
                <a:close/>
              </a:path>
            </a:pathLst>
          </a:custGeom>
          <a:solidFill>
            <a:srgbClr val="52CBF2"/>
          </a:solidFill>
          <a:ln w="12700" cap="flat" cmpd="sng" algn="ctr">
            <a:noFill/>
            <a:prstDash val="solid"/>
            <a:miter lim="800000"/>
          </a:ln>
          <a:effectLst/>
        </p:spPr>
        <p:txBody>
          <a:bodyPr rtlCol="0" anchor="ctr"/>
          <a:lstStyle/>
          <a:p>
            <a:pPr algn="ctr"/>
            <a:endParaRPr lang="zh-CN" altLang="en-US" kern="0" dirty="0">
              <a:solidFill>
                <a:srgbClr val="FFFFFF"/>
              </a:solidFill>
              <a:latin typeface="思源黑体 CN Bold" panose="020B0800000000000000" pitchFamily="34" charset="-122"/>
              <a:ea typeface="思源黑体 CN Bold" panose="020B0800000000000000" pitchFamily="34" charset="-122"/>
            </a:endParaRPr>
          </a:p>
        </p:txBody>
      </p:sp>
      <p:sp>
        <p:nvSpPr>
          <p:cNvPr id="74" name="矩形 4">
            <a:extLst>
              <a:ext uri="{FF2B5EF4-FFF2-40B4-BE49-F238E27FC236}">
                <a16:creationId xmlns:a16="http://schemas.microsoft.com/office/drawing/2014/main" id="{64C29D23-173C-45AE-9FB5-25BCCE8A4864}"/>
              </a:ext>
            </a:extLst>
          </p:cNvPr>
          <p:cNvSpPr/>
          <p:nvPr/>
        </p:nvSpPr>
        <p:spPr>
          <a:xfrm>
            <a:off x="-2669" y="3285641"/>
            <a:ext cx="7895205" cy="3583079"/>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05946 h 3742076"/>
              <a:gd name="connsiteX1" fmla="*/ 1850377 w 8763000"/>
              <a:gd name="connsiteY1" fmla="*/ 0 h 3742076"/>
              <a:gd name="connsiteX2" fmla="*/ 4067175 w 8763000"/>
              <a:gd name="connsiteY2" fmla="*/ 2872921 h 3742076"/>
              <a:gd name="connsiteX3" fmla="*/ 8763000 w 8763000"/>
              <a:gd name="connsiteY3" fmla="*/ 3742076 h 3742076"/>
              <a:gd name="connsiteX4" fmla="*/ 0 w 8763000"/>
              <a:gd name="connsiteY4" fmla="*/ 3742076 h 3742076"/>
              <a:gd name="connsiteX5" fmla="*/ 0 w 8763000"/>
              <a:gd name="connsiteY5" fmla="*/ 405946 h 3742076"/>
              <a:gd name="connsiteX0" fmla="*/ 0 w 8763000"/>
              <a:gd name="connsiteY0" fmla="*/ 423171 h 3759301"/>
              <a:gd name="connsiteX1" fmla="*/ 1850377 w 8763000"/>
              <a:gd name="connsiteY1" fmla="*/ 17225 h 3759301"/>
              <a:gd name="connsiteX2" fmla="*/ 4067175 w 8763000"/>
              <a:gd name="connsiteY2" fmla="*/ 2890146 h 3759301"/>
              <a:gd name="connsiteX3" fmla="*/ 8763000 w 8763000"/>
              <a:gd name="connsiteY3" fmla="*/ 3759301 h 3759301"/>
              <a:gd name="connsiteX4" fmla="*/ 0 w 8763000"/>
              <a:gd name="connsiteY4" fmla="*/ 3759301 h 3759301"/>
              <a:gd name="connsiteX5" fmla="*/ 0 w 8763000"/>
              <a:gd name="connsiteY5" fmla="*/ 423171 h 3759301"/>
              <a:gd name="connsiteX0" fmla="*/ 0 w 8772330"/>
              <a:gd name="connsiteY0" fmla="*/ 641968 h 3749611"/>
              <a:gd name="connsiteX1" fmla="*/ 1859707 w 8772330"/>
              <a:gd name="connsiteY1" fmla="*/ 7535 h 3749611"/>
              <a:gd name="connsiteX2" fmla="*/ 4076505 w 8772330"/>
              <a:gd name="connsiteY2" fmla="*/ 2880456 h 3749611"/>
              <a:gd name="connsiteX3" fmla="*/ 8772330 w 8772330"/>
              <a:gd name="connsiteY3" fmla="*/ 3749611 h 3749611"/>
              <a:gd name="connsiteX4" fmla="*/ 9330 w 8772330"/>
              <a:gd name="connsiteY4" fmla="*/ 3749611 h 3749611"/>
              <a:gd name="connsiteX5" fmla="*/ 0 w 8772330"/>
              <a:gd name="connsiteY5" fmla="*/ 641968 h 374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2330" h="3749611">
                <a:moveTo>
                  <a:pt x="0" y="641968"/>
                </a:moveTo>
                <a:cubicBezTo>
                  <a:pt x="625475" y="270493"/>
                  <a:pt x="1215766" y="-53981"/>
                  <a:pt x="1859707" y="7535"/>
                </a:cubicBezTo>
                <a:cubicBezTo>
                  <a:pt x="3612307" y="140885"/>
                  <a:pt x="2522181" y="3067158"/>
                  <a:pt x="4076505" y="2880456"/>
                </a:cubicBezTo>
                <a:cubicBezTo>
                  <a:pt x="7594988" y="2309183"/>
                  <a:pt x="8150030" y="3393218"/>
                  <a:pt x="8772330" y="3749611"/>
                </a:cubicBezTo>
                <a:lnTo>
                  <a:pt x="9330" y="3749611"/>
                </a:lnTo>
                <a:lnTo>
                  <a:pt x="0" y="641968"/>
                </a:lnTo>
                <a:close/>
              </a:path>
            </a:pathLst>
          </a:cu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gradFill>
                <a:gsLst>
                  <a:gs pos="100000">
                    <a:srgbClr val="1C46F2"/>
                  </a:gs>
                  <a:gs pos="0">
                    <a:srgbClr val="00B0F0"/>
                  </a:gs>
                </a:gsLst>
                <a:lin ang="2700000" scaled="1"/>
              </a:gradFill>
              <a:latin typeface="思源黑体 CN Bold" panose="020B0800000000000000" pitchFamily="34" charset="-122"/>
              <a:ea typeface="思源黑体 CN Bold" panose="020B0800000000000000" pitchFamily="34" charset="-122"/>
            </a:endParaRPr>
          </a:p>
        </p:txBody>
      </p:sp>
      <p:pic>
        <p:nvPicPr>
          <p:cNvPr id="71" name="图片 70">
            <a:extLst>
              <a:ext uri="{FF2B5EF4-FFF2-40B4-BE49-F238E27FC236}">
                <a16:creationId xmlns:a16="http://schemas.microsoft.com/office/drawing/2014/main" id="{D8145FC9-FE6A-46AB-A532-DFF1CB1780A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1429722"/>
            <a:ext cx="5965370" cy="5428277"/>
          </a:xfrm>
          <a:prstGeom prst="rect">
            <a:avLst/>
          </a:prstGeom>
        </p:spPr>
      </p:pic>
      <p:sp>
        <p:nvSpPr>
          <p:cNvPr id="9" name="矩形 4">
            <a:extLst>
              <a:ext uri="{FF2B5EF4-FFF2-40B4-BE49-F238E27FC236}">
                <a16:creationId xmlns:a16="http://schemas.microsoft.com/office/drawing/2014/main" id="{8BDD518D-63E6-40F6-931A-EC4B884E09F4}"/>
              </a:ext>
            </a:extLst>
          </p:cNvPr>
          <p:cNvSpPr/>
          <p:nvPr/>
        </p:nvSpPr>
        <p:spPr>
          <a:xfrm>
            <a:off x="-25399" y="4577735"/>
            <a:ext cx="5054600" cy="2293928"/>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05946 h 3742076"/>
              <a:gd name="connsiteX1" fmla="*/ 1850377 w 8763000"/>
              <a:gd name="connsiteY1" fmla="*/ 0 h 3742076"/>
              <a:gd name="connsiteX2" fmla="*/ 4067175 w 8763000"/>
              <a:gd name="connsiteY2" fmla="*/ 2872921 h 3742076"/>
              <a:gd name="connsiteX3" fmla="*/ 8763000 w 8763000"/>
              <a:gd name="connsiteY3" fmla="*/ 3742076 h 3742076"/>
              <a:gd name="connsiteX4" fmla="*/ 0 w 8763000"/>
              <a:gd name="connsiteY4" fmla="*/ 3742076 h 3742076"/>
              <a:gd name="connsiteX5" fmla="*/ 0 w 8763000"/>
              <a:gd name="connsiteY5" fmla="*/ 405946 h 3742076"/>
              <a:gd name="connsiteX0" fmla="*/ 0 w 8763000"/>
              <a:gd name="connsiteY0" fmla="*/ 423171 h 3759301"/>
              <a:gd name="connsiteX1" fmla="*/ 1850377 w 8763000"/>
              <a:gd name="connsiteY1" fmla="*/ 17225 h 3759301"/>
              <a:gd name="connsiteX2" fmla="*/ 4067175 w 8763000"/>
              <a:gd name="connsiteY2" fmla="*/ 2890146 h 3759301"/>
              <a:gd name="connsiteX3" fmla="*/ 8763000 w 8763000"/>
              <a:gd name="connsiteY3" fmla="*/ 3759301 h 3759301"/>
              <a:gd name="connsiteX4" fmla="*/ 0 w 8763000"/>
              <a:gd name="connsiteY4" fmla="*/ 3759301 h 3759301"/>
              <a:gd name="connsiteX5" fmla="*/ 0 w 8763000"/>
              <a:gd name="connsiteY5" fmla="*/ 423171 h 3759301"/>
              <a:gd name="connsiteX0" fmla="*/ 0 w 8772330"/>
              <a:gd name="connsiteY0" fmla="*/ 641968 h 3749611"/>
              <a:gd name="connsiteX1" fmla="*/ 1859707 w 8772330"/>
              <a:gd name="connsiteY1" fmla="*/ 7535 h 3749611"/>
              <a:gd name="connsiteX2" fmla="*/ 4076505 w 8772330"/>
              <a:gd name="connsiteY2" fmla="*/ 2880456 h 3749611"/>
              <a:gd name="connsiteX3" fmla="*/ 8772330 w 8772330"/>
              <a:gd name="connsiteY3" fmla="*/ 3749611 h 3749611"/>
              <a:gd name="connsiteX4" fmla="*/ 9330 w 8772330"/>
              <a:gd name="connsiteY4" fmla="*/ 3749611 h 3749611"/>
              <a:gd name="connsiteX5" fmla="*/ 0 w 8772330"/>
              <a:gd name="connsiteY5" fmla="*/ 641968 h 374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2330" h="3749611">
                <a:moveTo>
                  <a:pt x="0" y="641968"/>
                </a:moveTo>
                <a:cubicBezTo>
                  <a:pt x="625475" y="270493"/>
                  <a:pt x="1215766" y="-53981"/>
                  <a:pt x="1859707" y="7535"/>
                </a:cubicBezTo>
                <a:cubicBezTo>
                  <a:pt x="3612307" y="140885"/>
                  <a:pt x="2522181" y="3067158"/>
                  <a:pt x="4076505" y="2880456"/>
                </a:cubicBezTo>
                <a:cubicBezTo>
                  <a:pt x="7594988" y="2309183"/>
                  <a:pt x="8150030" y="3393218"/>
                  <a:pt x="8772330" y="3749611"/>
                </a:cubicBezTo>
                <a:lnTo>
                  <a:pt x="9330" y="3749611"/>
                </a:lnTo>
                <a:lnTo>
                  <a:pt x="0" y="641968"/>
                </a:lnTo>
                <a:close/>
              </a:path>
            </a:pathLst>
          </a:custGeom>
          <a:gradFill flip="none" rotWithShape="0">
            <a:gsLst>
              <a:gs pos="95000">
                <a:srgbClr val="1C46F2"/>
              </a:gs>
              <a:gs pos="400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gradFill>
                <a:gsLst>
                  <a:gs pos="100000">
                    <a:srgbClr val="1C46F2"/>
                  </a:gs>
                  <a:gs pos="0">
                    <a:srgbClr val="00B0F0"/>
                  </a:gs>
                </a:gsLst>
                <a:lin ang="2700000" scaled="1"/>
              </a:gradFill>
              <a:latin typeface="思源黑体 CN Bold" panose="020B0800000000000000" pitchFamily="34" charset="-122"/>
              <a:ea typeface="思源黑体 CN Bold" panose="020B0800000000000000" pitchFamily="34" charset="-122"/>
            </a:endParaRPr>
          </a:p>
        </p:txBody>
      </p:sp>
      <p:grpSp>
        <p:nvGrpSpPr>
          <p:cNvPr id="10" name="组合 9">
            <a:extLst>
              <a:ext uri="{FF2B5EF4-FFF2-40B4-BE49-F238E27FC236}">
                <a16:creationId xmlns:a16="http://schemas.microsoft.com/office/drawing/2014/main" id="{12C35D24-0A41-4F47-B71B-6208BD133EEE}"/>
              </a:ext>
            </a:extLst>
          </p:cNvPr>
          <p:cNvGrpSpPr/>
          <p:nvPr/>
        </p:nvGrpSpPr>
        <p:grpSpPr>
          <a:xfrm>
            <a:off x="662828" y="5359400"/>
            <a:ext cx="1318674" cy="661035"/>
            <a:chOff x="457957" y="5356834"/>
            <a:chExt cx="2149180" cy="1069768"/>
          </a:xfrm>
        </p:grpSpPr>
        <p:grpSp>
          <p:nvGrpSpPr>
            <p:cNvPr id="11" name="组合 10">
              <a:extLst>
                <a:ext uri="{FF2B5EF4-FFF2-40B4-BE49-F238E27FC236}">
                  <a16:creationId xmlns:a16="http://schemas.microsoft.com/office/drawing/2014/main" id="{7B21B155-F452-451A-993F-EC16F965B6F1}"/>
                </a:ext>
              </a:extLst>
            </p:cNvPr>
            <p:cNvGrpSpPr/>
            <p:nvPr/>
          </p:nvGrpSpPr>
          <p:grpSpPr>
            <a:xfrm>
              <a:off x="457957" y="5356834"/>
              <a:ext cx="2149180" cy="99733"/>
              <a:chOff x="457957" y="5356834"/>
              <a:chExt cx="2149180" cy="99733"/>
            </a:xfrm>
          </p:grpSpPr>
          <p:sp>
            <p:nvSpPr>
              <p:cNvPr id="45" name="椭圆 44">
                <a:extLst>
                  <a:ext uri="{FF2B5EF4-FFF2-40B4-BE49-F238E27FC236}">
                    <a16:creationId xmlns:a16="http://schemas.microsoft.com/office/drawing/2014/main" id="{060DD87D-7690-4D32-AEB6-EB6A43346E66}"/>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6" name="椭圆 45">
                <a:extLst>
                  <a:ext uri="{FF2B5EF4-FFF2-40B4-BE49-F238E27FC236}">
                    <a16:creationId xmlns:a16="http://schemas.microsoft.com/office/drawing/2014/main" id="{979D7AA9-7C6A-4422-8EDB-708C13F32C3E}"/>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7" name="椭圆 46">
                <a:extLst>
                  <a:ext uri="{FF2B5EF4-FFF2-40B4-BE49-F238E27FC236}">
                    <a16:creationId xmlns:a16="http://schemas.microsoft.com/office/drawing/2014/main" id="{BF663400-31DB-4B6D-A4FE-010E21D83AAA}"/>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8" name="椭圆 47">
                <a:extLst>
                  <a:ext uri="{FF2B5EF4-FFF2-40B4-BE49-F238E27FC236}">
                    <a16:creationId xmlns:a16="http://schemas.microsoft.com/office/drawing/2014/main" id="{9ED9B735-A7C6-4394-9146-30AA5379AC83}"/>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9" name="椭圆 48">
                <a:extLst>
                  <a:ext uri="{FF2B5EF4-FFF2-40B4-BE49-F238E27FC236}">
                    <a16:creationId xmlns:a16="http://schemas.microsoft.com/office/drawing/2014/main" id="{333A6097-8DC5-47FA-B225-17617624AF38}"/>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0" name="椭圆 49">
                <a:extLst>
                  <a:ext uri="{FF2B5EF4-FFF2-40B4-BE49-F238E27FC236}">
                    <a16:creationId xmlns:a16="http://schemas.microsoft.com/office/drawing/2014/main" id="{4F93044D-C201-4E0B-9E25-1FA76605CD94}"/>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1" name="椭圆 50">
                <a:extLst>
                  <a:ext uri="{FF2B5EF4-FFF2-40B4-BE49-F238E27FC236}">
                    <a16:creationId xmlns:a16="http://schemas.microsoft.com/office/drawing/2014/main" id="{F5FAA24A-F02B-48F1-BB71-B67DAB33EA96}"/>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2" name="椭圆 51">
                <a:extLst>
                  <a:ext uri="{FF2B5EF4-FFF2-40B4-BE49-F238E27FC236}">
                    <a16:creationId xmlns:a16="http://schemas.microsoft.com/office/drawing/2014/main" id="{D2CA4979-DA54-43D3-98E2-C091A23A9C13}"/>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3" name="椭圆 52">
                <a:extLst>
                  <a:ext uri="{FF2B5EF4-FFF2-40B4-BE49-F238E27FC236}">
                    <a16:creationId xmlns:a16="http://schemas.microsoft.com/office/drawing/2014/main" id="{54921D80-D37B-4C57-8895-A204245A9813}"/>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4" name="椭圆 53">
                <a:extLst>
                  <a:ext uri="{FF2B5EF4-FFF2-40B4-BE49-F238E27FC236}">
                    <a16:creationId xmlns:a16="http://schemas.microsoft.com/office/drawing/2014/main" id="{D1FBDE3A-3FD4-4B71-9163-155F21BF0326}"/>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nvGrpSpPr>
            <p:cNvPr id="12" name="组合 11">
              <a:extLst>
                <a:ext uri="{FF2B5EF4-FFF2-40B4-BE49-F238E27FC236}">
                  <a16:creationId xmlns:a16="http://schemas.microsoft.com/office/drawing/2014/main" id="{C2FAF639-AEC4-499E-A122-216FE6FAE816}"/>
                </a:ext>
              </a:extLst>
            </p:cNvPr>
            <p:cNvGrpSpPr/>
            <p:nvPr/>
          </p:nvGrpSpPr>
          <p:grpSpPr>
            <a:xfrm>
              <a:off x="457957" y="5680179"/>
              <a:ext cx="2149180" cy="99733"/>
              <a:chOff x="457957" y="5356834"/>
              <a:chExt cx="2149180" cy="99733"/>
            </a:xfrm>
          </p:grpSpPr>
          <p:sp>
            <p:nvSpPr>
              <p:cNvPr id="35" name="椭圆 34">
                <a:extLst>
                  <a:ext uri="{FF2B5EF4-FFF2-40B4-BE49-F238E27FC236}">
                    <a16:creationId xmlns:a16="http://schemas.microsoft.com/office/drawing/2014/main" id="{19FD812A-2E6C-4889-95C0-AE8642B032B9}"/>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6" name="椭圆 35">
                <a:extLst>
                  <a:ext uri="{FF2B5EF4-FFF2-40B4-BE49-F238E27FC236}">
                    <a16:creationId xmlns:a16="http://schemas.microsoft.com/office/drawing/2014/main" id="{32EC4DD0-6279-40D9-A3D3-FB0935664FA4}"/>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7" name="椭圆 36">
                <a:extLst>
                  <a:ext uri="{FF2B5EF4-FFF2-40B4-BE49-F238E27FC236}">
                    <a16:creationId xmlns:a16="http://schemas.microsoft.com/office/drawing/2014/main" id="{16EFA5C6-F801-4F71-AF3B-F68C2BFE14C4}"/>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8" name="椭圆 37">
                <a:extLst>
                  <a:ext uri="{FF2B5EF4-FFF2-40B4-BE49-F238E27FC236}">
                    <a16:creationId xmlns:a16="http://schemas.microsoft.com/office/drawing/2014/main" id="{E7808001-8CC0-4CE5-825A-BE42B5F34EBD}"/>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9" name="椭圆 38">
                <a:extLst>
                  <a:ext uri="{FF2B5EF4-FFF2-40B4-BE49-F238E27FC236}">
                    <a16:creationId xmlns:a16="http://schemas.microsoft.com/office/drawing/2014/main" id="{73AFFEB8-739A-4D01-8D44-6385B331F6A9}"/>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0" name="椭圆 39">
                <a:extLst>
                  <a:ext uri="{FF2B5EF4-FFF2-40B4-BE49-F238E27FC236}">
                    <a16:creationId xmlns:a16="http://schemas.microsoft.com/office/drawing/2014/main" id="{37D92BFF-4922-49F8-BBDF-29617562A624}"/>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1" name="椭圆 40">
                <a:extLst>
                  <a:ext uri="{FF2B5EF4-FFF2-40B4-BE49-F238E27FC236}">
                    <a16:creationId xmlns:a16="http://schemas.microsoft.com/office/drawing/2014/main" id="{02494A2D-0679-4E60-A1D5-4142F3D874CE}"/>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2" name="椭圆 41">
                <a:extLst>
                  <a:ext uri="{FF2B5EF4-FFF2-40B4-BE49-F238E27FC236}">
                    <a16:creationId xmlns:a16="http://schemas.microsoft.com/office/drawing/2014/main" id="{C3B00B1F-1ACA-40FD-B5D2-84F11CF85682}"/>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3" name="椭圆 42">
                <a:extLst>
                  <a:ext uri="{FF2B5EF4-FFF2-40B4-BE49-F238E27FC236}">
                    <a16:creationId xmlns:a16="http://schemas.microsoft.com/office/drawing/2014/main" id="{5885B272-97D1-4639-AB3E-8F82FA841529}"/>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4" name="椭圆 43">
                <a:extLst>
                  <a:ext uri="{FF2B5EF4-FFF2-40B4-BE49-F238E27FC236}">
                    <a16:creationId xmlns:a16="http://schemas.microsoft.com/office/drawing/2014/main" id="{2ADAFEF6-3EFB-426C-92E5-0A9F9FA4EAD0}"/>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nvGrpSpPr>
            <p:cNvPr id="13" name="组合 12">
              <a:extLst>
                <a:ext uri="{FF2B5EF4-FFF2-40B4-BE49-F238E27FC236}">
                  <a16:creationId xmlns:a16="http://schemas.microsoft.com/office/drawing/2014/main" id="{9A2CFC1C-6D97-4614-B5EB-96B4258C0D36}"/>
                </a:ext>
              </a:extLst>
            </p:cNvPr>
            <p:cNvGrpSpPr/>
            <p:nvPr/>
          </p:nvGrpSpPr>
          <p:grpSpPr>
            <a:xfrm>
              <a:off x="457957" y="6003524"/>
              <a:ext cx="2149180" cy="99733"/>
              <a:chOff x="457957" y="5356834"/>
              <a:chExt cx="2149180" cy="99733"/>
            </a:xfrm>
          </p:grpSpPr>
          <p:sp>
            <p:nvSpPr>
              <p:cNvPr id="25" name="椭圆 24">
                <a:extLst>
                  <a:ext uri="{FF2B5EF4-FFF2-40B4-BE49-F238E27FC236}">
                    <a16:creationId xmlns:a16="http://schemas.microsoft.com/office/drawing/2014/main" id="{4F773A99-B2D6-4229-9B2B-23C6CE030FFB}"/>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6" name="椭圆 25">
                <a:extLst>
                  <a:ext uri="{FF2B5EF4-FFF2-40B4-BE49-F238E27FC236}">
                    <a16:creationId xmlns:a16="http://schemas.microsoft.com/office/drawing/2014/main" id="{C557CCA0-A1F9-4E48-AF58-E048C522F45E}"/>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7" name="椭圆 26">
                <a:extLst>
                  <a:ext uri="{FF2B5EF4-FFF2-40B4-BE49-F238E27FC236}">
                    <a16:creationId xmlns:a16="http://schemas.microsoft.com/office/drawing/2014/main" id="{3C4D6503-A444-4B5F-A4FC-16211709E86F}"/>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8" name="椭圆 27">
                <a:extLst>
                  <a:ext uri="{FF2B5EF4-FFF2-40B4-BE49-F238E27FC236}">
                    <a16:creationId xmlns:a16="http://schemas.microsoft.com/office/drawing/2014/main" id="{04969574-CE4D-4C03-9E25-EC55D3035C85}"/>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9" name="椭圆 28">
                <a:extLst>
                  <a:ext uri="{FF2B5EF4-FFF2-40B4-BE49-F238E27FC236}">
                    <a16:creationId xmlns:a16="http://schemas.microsoft.com/office/drawing/2014/main" id="{77CF60B4-3EC0-4B30-8C56-63BF80CFA864}"/>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0" name="椭圆 29">
                <a:extLst>
                  <a:ext uri="{FF2B5EF4-FFF2-40B4-BE49-F238E27FC236}">
                    <a16:creationId xmlns:a16="http://schemas.microsoft.com/office/drawing/2014/main" id="{1B90E9A6-E755-4E0B-A567-8AB522B3F1BE}"/>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1" name="椭圆 30">
                <a:extLst>
                  <a:ext uri="{FF2B5EF4-FFF2-40B4-BE49-F238E27FC236}">
                    <a16:creationId xmlns:a16="http://schemas.microsoft.com/office/drawing/2014/main" id="{428356E4-9066-4BB5-9AD9-D6D3F99A47A7}"/>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2" name="椭圆 31">
                <a:extLst>
                  <a:ext uri="{FF2B5EF4-FFF2-40B4-BE49-F238E27FC236}">
                    <a16:creationId xmlns:a16="http://schemas.microsoft.com/office/drawing/2014/main" id="{8CB1CE0E-0C57-4C94-92E1-5103141AA621}"/>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3" name="椭圆 32">
                <a:extLst>
                  <a:ext uri="{FF2B5EF4-FFF2-40B4-BE49-F238E27FC236}">
                    <a16:creationId xmlns:a16="http://schemas.microsoft.com/office/drawing/2014/main" id="{474E1C87-B04F-4E9C-8BBF-D72734AEBA1B}"/>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4" name="椭圆 33">
                <a:extLst>
                  <a:ext uri="{FF2B5EF4-FFF2-40B4-BE49-F238E27FC236}">
                    <a16:creationId xmlns:a16="http://schemas.microsoft.com/office/drawing/2014/main" id="{7F8DB561-3FFA-4EED-9D39-7CA78B87DCA2}"/>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nvGrpSpPr>
            <p:cNvPr id="14" name="组合 13">
              <a:extLst>
                <a:ext uri="{FF2B5EF4-FFF2-40B4-BE49-F238E27FC236}">
                  <a16:creationId xmlns:a16="http://schemas.microsoft.com/office/drawing/2014/main" id="{E71115C4-E533-4435-A446-56ABA8E006CF}"/>
                </a:ext>
              </a:extLst>
            </p:cNvPr>
            <p:cNvGrpSpPr/>
            <p:nvPr/>
          </p:nvGrpSpPr>
          <p:grpSpPr>
            <a:xfrm>
              <a:off x="457957" y="6326869"/>
              <a:ext cx="2149180" cy="99733"/>
              <a:chOff x="457957" y="5356834"/>
              <a:chExt cx="2149180" cy="99733"/>
            </a:xfrm>
          </p:grpSpPr>
          <p:sp>
            <p:nvSpPr>
              <p:cNvPr id="15" name="椭圆 14">
                <a:extLst>
                  <a:ext uri="{FF2B5EF4-FFF2-40B4-BE49-F238E27FC236}">
                    <a16:creationId xmlns:a16="http://schemas.microsoft.com/office/drawing/2014/main" id="{B6CB1C49-0E33-4BF5-8FBA-66B3F4BBC86B}"/>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6" name="椭圆 15">
                <a:extLst>
                  <a:ext uri="{FF2B5EF4-FFF2-40B4-BE49-F238E27FC236}">
                    <a16:creationId xmlns:a16="http://schemas.microsoft.com/office/drawing/2014/main" id="{23EC23FD-7ACB-4E4F-9972-4ECD35D166C1}"/>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7" name="椭圆 16">
                <a:extLst>
                  <a:ext uri="{FF2B5EF4-FFF2-40B4-BE49-F238E27FC236}">
                    <a16:creationId xmlns:a16="http://schemas.microsoft.com/office/drawing/2014/main" id="{98BCDCCA-4CF0-4CBE-9C39-5152003C3172}"/>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8" name="椭圆 17">
                <a:extLst>
                  <a:ext uri="{FF2B5EF4-FFF2-40B4-BE49-F238E27FC236}">
                    <a16:creationId xmlns:a16="http://schemas.microsoft.com/office/drawing/2014/main" id="{DC30E654-8C55-4CAC-8737-CDA6AC4D32ED}"/>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9" name="椭圆 18">
                <a:extLst>
                  <a:ext uri="{FF2B5EF4-FFF2-40B4-BE49-F238E27FC236}">
                    <a16:creationId xmlns:a16="http://schemas.microsoft.com/office/drawing/2014/main" id="{3D7F05F3-458B-48AF-942D-1234AC0A6813}"/>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0" name="椭圆 19">
                <a:extLst>
                  <a:ext uri="{FF2B5EF4-FFF2-40B4-BE49-F238E27FC236}">
                    <a16:creationId xmlns:a16="http://schemas.microsoft.com/office/drawing/2014/main" id="{FD795B2A-B885-43F3-BB9F-DF8348DF40D0}"/>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1" name="椭圆 20">
                <a:extLst>
                  <a:ext uri="{FF2B5EF4-FFF2-40B4-BE49-F238E27FC236}">
                    <a16:creationId xmlns:a16="http://schemas.microsoft.com/office/drawing/2014/main" id="{7D051D67-07CA-430A-985A-36C0EEB61E97}"/>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2" name="椭圆 21">
                <a:extLst>
                  <a:ext uri="{FF2B5EF4-FFF2-40B4-BE49-F238E27FC236}">
                    <a16:creationId xmlns:a16="http://schemas.microsoft.com/office/drawing/2014/main" id="{E18FC307-BA1E-4DEB-AA98-BB322759FC43}"/>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3" name="椭圆 22">
                <a:extLst>
                  <a:ext uri="{FF2B5EF4-FFF2-40B4-BE49-F238E27FC236}">
                    <a16:creationId xmlns:a16="http://schemas.microsoft.com/office/drawing/2014/main" id="{34DE9D27-5570-4BF0-9D64-F7FBE1498E70}"/>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4" name="椭圆 23">
                <a:extLst>
                  <a:ext uri="{FF2B5EF4-FFF2-40B4-BE49-F238E27FC236}">
                    <a16:creationId xmlns:a16="http://schemas.microsoft.com/office/drawing/2014/main" id="{E48C29B6-CA63-4B73-B364-EDEBB74D56F6}"/>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sp>
        <p:nvSpPr>
          <p:cNvPr id="66" name="椭圆 6">
            <a:extLst>
              <a:ext uri="{FF2B5EF4-FFF2-40B4-BE49-F238E27FC236}">
                <a16:creationId xmlns:a16="http://schemas.microsoft.com/office/drawing/2014/main" id="{99FEF9A2-B1C8-4346-8B8F-381668CEEA2B}"/>
              </a:ext>
            </a:extLst>
          </p:cNvPr>
          <p:cNvSpPr/>
          <p:nvPr/>
        </p:nvSpPr>
        <p:spPr>
          <a:xfrm>
            <a:off x="9756081" y="-1117601"/>
            <a:ext cx="2951083" cy="2342982"/>
          </a:xfrm>
          <a:custGeom>
            <a:avLst/>
            <a:gdLst>
              <a:gd name="connsiteX0" fmla="*/ 0 w 3204754"/>
              <a:gd name="connsiteY0" fmla="*/ 1052286 h 2104572"/>
              <a:gd name="connsiteX1" fmla="*/ 1602377 w 3204754"/>
              <a:gd name="connsiteY1" fmla="*/ 0 h 2104572"/>
              <a:gd name="connsiteX2" fmla="*/ 3204754 w 3204754"/>
              <a:gd name="connsiteY2" fmla="*/ 1052286 h 2104572"/>
              <a:gd name="connsiteX3" fmla="*/ 1602377 w 3204754"/>
              <a:gd name="connsiteY3" fmla="*/ 2104572 h 2104572"/>
              <a:gd name="connsiteX4" fmla="*/ 0 w 3204754"/>
              <a:gd name="connsiteY4" fmla="*/ 1052286 h 2104572"/>
              <a:gd name="connsiteX0" fmla="*/ 0 w 3204754"/>
              <a:gd name="connsiteY0" fmla="*/ 1052286 h 2342982"/>
              <a:gd name="connsiteX1" fmla="*/ 1602377 w 3204754"/>
              <a:gd name="connsiteY1" fmla="*/ 0 h 2342982"/>
              <a:gd name="connsiteX2" fmla="*/ 3204754 w 3204754"/>
              <a:gd name="connsiteY2" fmla="*/ 1052286 h 2342982"/>
              <a:gd name="connsiteX3" fmla="*/ 1602377 w 3204754"/>
              <a:gd name="connsiteY3" fmla="*/ 2104572 h 2342982"/>
              <a:gd name="connsiteX4" fmla="*/ 0 w 3204754"/>
              <a:gd name="connsiteY4" fmla="*/ 1052286 h 2342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4754" h="2342982">
                <a:moveTo>
                  <a:pt x="0" y="1052286"/>
                </a:moveTo>
                <a:cubicBezTo>
                  <a:pt x="0" y="471124"/>
                  <a:pt x="717409" y="0"/>
                  <a:pt x="1602377" y="0"/>
                </a:cubicBezTo>
                <a:cubicBezTo>
                  <a:pt x="2487345" y="0"/>
                  <a:pt x="3204754" y="471124"/>
                  <a:pt x="3204754" y="1052286"/>
                </a:cubicBezTo>
                <a:cubicBezTo>
                  <a:pt x="3204754" y="1633448"/>
                  <a:pt x="2174925" y="2858952"/>
                  <a:pt x="1602377" y="2104572"/>
                </a:cubicBezTo>
                <a:cubicBezTo>
                  <a:pt x="1029829" y="1350192"/>
                  <a:pt x="0" y="1633448"/>
                  <a:pt x="0" y="1052286"/>
                </a:cubicBezTo>
                <a:close/>
              </a:path>
            </a:pathLst>
          </a:custGeom>
          <a:noFill/>
          <a:ln w="22225"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a typeface="思源黑体 CN Light" panose="020B0300000000000000" pitchFamily="34" charset="-122"/>
              <a:cs typeface="+mn-cs"/>
            </a:endParaRPr>
          </a:p>
        </p:txBody>
      </p:sp>
      <p:sp>
        <p:nvSpPr>
          <p:cNvPr id="67" name="椭圆 6">
            <a:extLst>
              <a:ext uri="{FF2B5EF4-FFF2-40B4-BE49-F238E27FC236}">
                <a16:creationId xmlns:a16="http://schemas.microsoft.com/office/drawing/2014/main" id="{5B03CA7C-5F30-4167-9E6D-F5093A40B6EC}"/>
              </a:ext>
            </a:extLst>
          </p:cNvPr>
          <p:cNvSpPr/>
          <p:nvPr/>
        </p:nvSpPr>
        <p:spPr>
          <a:xfrm>
            <a:off x="10185716" y="-1117601"/>
            <a:ext cx="2951083" cy="2342982"/>
          </a:xfrm>
          <a:custGeom>
            <a:avLst/>
            <a:gdLst>
              <a:gd name="connsiteX0" fmla="*/ 0 w 3204754"/>
              <a:gd name="connsiteY0" fmla="*/ 1052286 h 2104572"/>
              <a:gd name="connsiteX1" fmla="*/ 1602377 w 3204754"/>
              <a:gd name="connsiteY1" fmla="*/ 0 h 2104572"/>
              <a:gd name="connsiteX2" fmla="*/ 3204754 w 3204754"/>
              <a:gd name="connsiteY2" fmla="*/ 1052286 h 2104572"/>
              <a:gd name="connsiteX3" fmla="*/ 1602377 w 3204754"/>
              <a:gd name="connsiteY3" fmla="*/ 2104572 h 2104572"/>
              <a:gd name="connsiteX4" fmla="*/ 0 w 3204754"/>
              <a:gd name="connsiteY4" fmla="*/ 1052286 h 2104572"/>
              <a:gd name="connsiteX0" fmla="*/ 0 w 3204754"/>
              <a:gd name="connsiteY0" fmla="*/ 1052286 h 2342982"/>
              <a:gd name="connsiteX1" fmla="*/ 1602377 w 3204754"/>
              <a:gd name="connsiteY1" fmla="*/ 0 h 2342982"/>
              <a:gd name="connsiteX2" fmla="*/ 3204754 w 3204754"/>
              <a:gd name="connsiteY2" fmla="*/ 1052286 h 2342982"/>
              <a:gd name="connsiteX3" fmla="*/ 1602377 w 3204754"/>
              <a:gd name="connsiteY3" fmla="*/ 2104572 h 2342982"/>
              <a:gd name="connsiteX4" fmla="*/ 0 w 3204754"/>
              <a:gd name="connsiteY4" fmla="*/ 1052286 h 2342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4754" h="2342982">
                <a:moveTo>
                  <a:pt x="0" y="1052286"/>
                </a:moveTo>
                <a:cubicBezTo>
                  <a:pt x="0" y="471124"/>
                  <a:pt x="717409" y="0"/>
                  <a:pt x="1602377" y="0"/>
                </a:cubicBezTo>
                <a:cubicBezTo>
                  <a:pt x="2487345" y="0"/>
                  <a:pt x="3204754" y="471124"/>
                  <a:pt x="3204754" y="1052286"/>
                </a:cubicBezTo>
                <a:cubicBezTo>
                  <a:pt x="3204754" y="1633448"/>
                  <a:pt x="2174925" y="2858952"/>
                  <a:pt x="1602377" y="2104572"/>
                </a:cubicBezTo>
                <a:cubicBezTo>
                  <a:pt x="1029829" y="1350192"/>
                  <a:pt x="0" y="1633448"/>
                  <a:pt x="0" y="1052286"/>
                </a:cubicBezTo>
                <a:close/>
              </a:path>
            </a:pathLst>
          </a:custGeom>
          <a:solidFill>
            <a:srgbClr val="52CBF2"/>
          </a:solidFill>
          <a:ln w="12700" cap="flat" cmpd="sng" algn="ctr">
            <a:noFill/>
            <a:prstDash val="solid"/>
            <a:miter lim="800000"/>
          </a:ln>
          <a:effectLst/>
        </p:spPr>
        <p:txBody>
          <a:bodyPr rtlCol="0" anchor="ctr"/>
          <a:lstStyle/>
          <a:p>
            <a:pPr algn="ctr"/>
            <a:endParaRPr lang="zh-CN" altLang="en-US" kern="0" dirty="0">
              <a:solidFill>
                <a:srgbClr val="FFFFFF"/>
              </a:solidFill>
              <a:latin typeface="思源黑体 CN Bold" panose="020B0800000000000000" pitchFamily="34" charset="-122"/>
              <a:ea typeface="思源黑体 CN Bold" panose="020B0800000000000000" pitchFamily="34" charset="-122"/>
            </a:endParaRPr>
          </a:p>
        </p:txBody>
      </p:sp>
      <p:sp>
        <p:nvSpPr>
          <p:cNvPr id="68" name="椭圆 6">
            <a:extLst>
              <a:ext uri="{FF2B5EF4-FFF2-40B4-BE49-F238E27FC236}">
                <a16:creationId xmlns:a16="http://schemas.microsoft.com/office/drawing/2014/main" id="{F369D1AD-48CB-41E1-99CC-F67A98539C9B}"/>
              </a:ext>
            </a:extLst>
          </p:cNvPr>
          <p:cNvSpPr/>
          <p:nvPr/>
        </p:nvSpPr>
        <p:spPr>
          <a:xfrm>
            <a:off x="9629246" y="-1282701"/>
            <a:ext cx="3204754" cy="2342982"/>
          </a:xfrm>
          <a:custGeom>
            <a:avLst/>
            <a:gdLst>
              <a:gd name="connsiteX0" fmla="*/ 0 w 3204754"/>
              <a:gd name="connsiteY0" fmla="*/ 1052286 h 2104572"/>
              <a:gd name="connsiteX1" fmla="*/ 1602377 w 3204754"/>
              <a:gd name="connsiteY1" fmla="*/ 0 h 2104572"/>
              <a:gd name="connsiteX2" fmla="*/ 3204754 w 3204754"/>
              <a:gd name="connsiteY2" fmla="*/ 1052286 h 2104572"/>
              <a:gd name="connsiteX3" fmla="*/ 1602377 w 3204754"/>
              <a:gd name="connsiteY3" fmla="*/ 2104572 h 2104572"/>
              <a:gd name="connsiteX4" fmla="*/ 0 w 3204754"/>
              <a:gd name="connsiteY4" fmla="*/ 1052286 h 2104572"/>
              <a:gd name="connsiteX0" fmla="*/ 0 w 3204754"/>
              <a:gd name="connsiteY0" fmla="*/ 1052286 h 2342982"/>
              <a:gd name="connsiteX1" fmla="*/ 1602377 w 3204754"/>
              <a:gd name="connsiteY1" fmla="*/ 0 h 2342982"/>
              <a:gd name="connsiteX2" fmla="*/ 3204754 w 3204754"/>
              <a:gd name="connsiteY2" fmla="*/ 1052286 h 2342982"/>
              <a:gd name="connsiteX3" fmla="*/ 1602377 w 3204754"/>
              <a:gd name="connsiteY3" fmla="*/ 2104572 h 2342982"/>
              <a:gd name="connsiteX4" fmla="*/ 0 w 3204754"/>
              <a:gd name="connsiteY4" fmla="*/ 1052286 h 2342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4754" h="2342982">
                <a:moveTo>
                  <a:pt x="0" y="1052286"/>
                </a:moveTo>
                <a:cubicBezTo>
                  <a:pt x="0" y="471124"/>
                  <a:pt x="717409" y="0"/>
                  <a:pt x="1602377" y="0"/>
                </a:cubicBezTo>
                <a:cubicBezTo>
                  <a:pt x="2487345" y="0"/>
                  <a:pt x="3204754" y="471124"/>
                  <a:pt x="3204754" y="1052286"/>
                </a:cubicBezTo>
                <a:cubicBezTo>
                  <a:pt x="3204754" y="1633448"/>
                  <a:pt x="2174925" y="2858952"/>
                  <a:pt x="1602377" y="2104572"/>
                </a:cubicBezTo>
                <a:cubicBezTo>
                  <a:pt x="1029829" y="1350192"/>
                  <a:pt x="0" y="1633448"/>
                  <a:pt x="0" y="1052286"/>
                </a:cubicBezTo>
                <a:close/>
              </a:path>
            </a:pathLst>
          </a:custGeom>
          <a:gradFill flip="none" rotWithShape="0">
            <a:gsLst>
              <a:gs pos="95000">
                <a:srgbClr val="1C46F2"/>
              </a:gs>
              <a:gs pos="400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gradFill>
                <a:gsLst>
                  <a:gs pos="100000">
                    <a:srgbClr val="1C46F2"/>
                  </a:gs>
                  <a:gs pos="0">
                    <a:srgbClr val="00B0F0"/>
                  </a:gs>
                </a:gsLst>
                <a:lin ang="2700000" scaled="1"/>
              </a:gradFill>
              <a:latin typeface="思源黑体 CN Bold" panose="020B0800000000000000" pitchFamily="34" charset="-122"/>
              <a:ea typeface="思源黑体 CN Bold" panose="020B0800000000000000" pitchFamily="34" charset="-122"/>
            </a:endParaRPr>
          </a:p>
        </p:txBody>
      </p:sp>
      <p:sp>
        <p:nvSpPr>
          <p:cNvPr id="85" name="矩形: 圆角 29">
            <a:extLst>
              <a:ext uri="{FF2B5EF4-FFF2-40B4-BE49-F238E27FC236}">
                <a16:creationId xmlns:a16="http://schemas.microsoft.com/office/drawing/2014/main" id="{D1A0F8A8-178E-4A59-8185-7175FB84D11E}"/>
              </a:ext>
            </a:extLst>
          </p:cNvPr>
          <p:cNvSpPr/>
          <p:nvPr/>
        </p:nvSpPr>
        <p:spPr>
          <a:xfrm>
            <a:off x="7605895" y="1711952"/>
            <a:ext cx="2113543" cy="538992"/>
          </a:xfrm>
          <a:prstGeom prst="roundRect">
            <a:avLst>
              <a:gd name="adj" fmla="val 0"/>
            </a:avLst>
          </a:prstGeom>
          <a:gradFill flip="none" rotWithShape="0">
            <a:gsLst>
              <a:gs pos="95000">
                <a:srgbClr val="1C46F2"/>
              </a:gs>
              <a:gs pos="400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dirty="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88" name="矩形 3">
            <a:extLst>
              <a:ext uri="{FF2B5EF4-FFF2-40B4-BE49-F238E27FC236}">
                <a16:creationId xmlns:a16="http://schemas.microsoft.com/office/drawing/2014/main" id="{F14C88DB-5DC2-49DE-BD68-6B929A93D092}"/>
              </a:ext>
            </a:extLst>
          </p:cNvPr>
          <p:cNvSpPr/>
          <p:nvPr>
            <p:custDataLst>
              <p:tags r:id="rId1"/>
            </p:custDataLst>
          </p:nvPr>
        </p:nvSpPr>
        <p:spPr>
          <a:xfrm>
            <a:off x="7674488" y="1781393"/>
            <a:ext cx="1976356" cy="400110"/>
          </a:xfrm>
          <a:prstGeom prst="rect">
            <a:avLst/>
          </a:prstGeom>
        </p:spPr>
        <p:txBody>
          <a:bodyPr wrap="square">
            <a:spAutoFit/>
          </a:bodyPr>
          <a:lstStyle/>
          <a:p>
            <a:pPr algn="ctr"/>
            <a:r>
              <a:rPr lang="en-US" altLang="zh-CN" sz="2000" b="1" spc="6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sym typeface="思源黑体" panose="020B0500000000000000" pitchFamily="34" charset="-122"/>
              </a:rPr>
              <a:t>PART 01</a:t>
            </a:r>
            <a:endParaRPr lang="zh-CN" altLang="en-US" sz="2000" b="1" spc="6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sym typeface="思源黑体" panose="020B0500000000000000" pitchFamily="34" charset="-122"/>
            </a:endParaRPr>
          </a:p>
        </p:txBody>
      </p:sp>
      <p:sp>
        <p:nvSpPr>
          <p:cNvPr id="76" name="文本框 5">
            <a:extLst>
              <a:ext uri="{FF2B5EF4-FFF2-40B4-BE49-F238E27FC236}">
                <a16:creationId xmlns:a16="http://schemas.microsoft.com/office/drawing/2014/main" id="{FE811D7D-7E38-4611-BFF9-FF7F07D64774}"/>
              </a:ext>
            </a:extLst>
          </p:cNvPr>
          <p:cNvSpPr txBox="1"/>
          <p:nvPr/>
        </p:nvSpPr>
        <p:spPr>
          <a:xfrm>
            <a:off x="6752320" y="2277523"/>
            <a:ext cx="3820692" cy="1200329"/>
          </a:xfrm>
          <a:prstGeom prst="rect">
            <a:avLst/>
          </a:prstGeom>
          <a:noFill/>
        </p:spPr>
        <p:txBody>
          <a:bodyPr wrap="square" rtlCol="0">
            <a:spAutoFit/>
            <a:scene3d>
              <a:camera prst="orthographicFront"/>
              <a:lightRig rig="threePt" dir="t">
                <a:rot lat="0" lon="0" rev="0"/>
              </a:lightRig>
            </a:scene3d>
            <a:sp3d contourW="12700"/>
          </a:bodyPr>
          <a:lstStyle>
            <a:defPPr>
              <a:defRPr lang="zh-CN"/>
            </a:defPPr>
            <a:lvl1pPr algn="dist">
              <a:defRPr sz="9600"/>
            </a:lvl1pPr>
          </a:lstStyle>
          <a:p>
            <a:pPr lvl="0">
              <a:defRPr/>
            </a:pPr>
            <a:r>
              <a:rPr lang="zh-CN" altLang="en-US" sz="7200" dirty="0">
                <a:gradFill>
                  <a:gsLst>
                    <a:gs pos="100000">
                      <a:srgbClr val="1C46F2"/>
                    </a:gs>
                    <a:gs pos="0">
                      <a:srgbClr val="00B0F0"/>
                    </a:gs>
                  </a:gsLst>
                  <a:lin ang="2700000" scaled="0"/>
                </a:gradFill>
                <a:effectLst>
                  <a:outerShdw blurRad="63500" sx="102000" sy="102000" algn="ctr" rotWithShape="0">
                    <a:schemeClr val="bg1">
                      <a:alpha val="20000"/>
                    </a:schemeClr>
                  </a:outerShdw>
                </a:effectLst>
                <a:latin typeface="字体圈欣意冠黑体" panose="00000500000000000000" pitchFamily="2" charset="-122"/>
                <a:ea typeface="字体圈欣意冠黑体" panose="00000500000000000000" pitchFamily="2" charset="-122"/>
                <a:sym typeface="思源黑体" panose="020B0500000000000000" pitchFamily="34" charset="-122"/>
              </a:rPr>
              <a:t>统计学课</a:t>
            </a:r>
          </a:p>
        </p:txBody>
      </p:sp>
      <p:sp>
        <p:nvSpPr>
          <p:cNvPr id="79" name="文本框 6">
            <a:extLst>
              <a:ext uri="{FF2B5EF4-FFF2-40B4-BE49-F238E27FC236}">
                <a16:creationId xmlns:a16="http://schemas.microsoft.com/office/drawing/2014/main" id="{14820FB5-F655-417A-B71B-D3E62100729A}"/>
              </a:ext>
            </a:extLst>
          </p:cNvPr>
          <p:cNvSpPr txBox="1"/>
          <p:nvPr/>
        </p:nvSpPr>
        <p:spPr>
          <a:xfrm>
            <a:off x="6831571" y="3708840"/>
            <a:ext cx="3662190" cy="338554"/>
          </a:xfrm>
          <a:prstGeom prst="rect">
            <a:avLst/>
          </a:prstGeom>
          <a:noFill/>
        </p:spPr>
        <p:txBody>
          <a:bodyPr wrap="square" rtlCol="0">
            <a:spAutoFit/>
          </a:bodyPr>
          <a:lstStyle/>
          <a:p>
            <a:pPr algn="dist"/>
            <a:r>
              <a:rPr lang="en-US" altLang="zh-CN" sz="1600" dirty="0">
                <a:solidFill>
                  <a:schemeClr val="bg1">
                    <a:lumMod val="50000"/>
                  </a:schemeClr>
                </a:solidFill>
                <a:latin typeface="字体圈欣意冠黑体" panose="00000500000000000000" pitchFamily="2" charset="-122"/>
                <a:ea typeface="字体圈欣意冠黑体" panose="00000500000000000000" pitchFamily="2" charset="-122"/>
                <a:cs typeface="+mn-ea"/>
                <a:sym typeface="思源黑体" panose="020B0500000000000000" pitchFamily="34" charset="-122"/>
              </a:rPr>
              <a:t>STATISTICS COURSE</a:t>
            </a:r>
          </a:p>
        </p:txBody>
      </p:sp>
      <p:cxnSp>
        <p:nvCxnSpPr>
          <p:cNvPr id="80" name="直接连接符 79">
            <a:extLst>
              <a:ext uri="{FF2B5EF4-FFF2-40B4-BE49-F238E27FC236}">
                <a16:creationId xmlns:a16="http://schemas.microsoft.com/office/drawing/2014/main" id="{F5B4784E-2C63-4E85-8CE8-A7FE84F58A92}"/>
              </a:ext>
            </a:extLst>
          </p:cNvPr>
          <p:cNvCxnSpPr/>
          <p:nvPr/>
        </p:nvCxnSpPr>
        <p:spPr>
          <a:xfrm>
            <a:off x="6752321" y="3623424"/>
            <a:ext cx="382069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72" name="图片 71">
            <a:hlinkClick r:id="rId5"/>
            <a:extLst>
              <a:ext uri="{FF2B5EF4-FFF2-40B4-BE49-F238E27FC236}">
                <a16:creationId xmlns:a16="http://schemas.microsoft.com/office/drawing/2014/main" id="{A459D095-AFB6-47D2-9E6A-1993B0BC05F2}"/>
              </a:ext>
            </a:extLst>
          </p:cNvPr>
          <p:cNvPicPr>
            <a:picLocks noChangeAspect="1"/>
          </p:cNvPicPr>
          <p:nvPr/>
        </p:nvPicPr>
        <p:blipFill>
          <a:blip r:embed="rId6">
            <a:extLst>
              <a:ext uri="{28A0092B-C50C-407E-A947-70E740481C1C}">
                <a14:useLocalDpi xmlns:a14="http://schemas.microsoft.com/office/drawing/2010/main"/>
              </a:ext>
            </a:extLst>
          </a:blip>
          <a:srcRect/>
          <a:stretch/>
        </p:blipFill>
        <p:spPr>
          <a:xfrm>
            <a:off x="432408" y="370027"/>
            <a:ext cx="1225789" cy="303352"/>
          </a:xfrm>
          <a:prstGeom prst="rect">
            <a:avLst/>
          </a:prstGeom>
        </p:spPr>
      </p:pic>
    </p:spTree>
    <p:extLst>
      <p:ext uri="{BB962C8B-B14F-4D97-AF65-F5344CB8AC3E}">
        <p14:creationId xmlns:p14="http://schemas.microsoft.com/office/powerpoint/2010/main" val="17447466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9197E6F-728D-4467-B744-D9DDC4DCA3A6}"/>
              </a:ext>
            </a:extLst>
          </p:cNvPr>
          <p:cNvSpPr txBox="1"/>
          <p:nvPr/>
        </p:nvSpPr>
        <p:spPr>
          <a:xfrm>
            <a:off x="249625" y="117096"/>
            <a:ext cx="478016" cy="584775"/>
          </a:xfrm>
          <a:prstGeom prst="rect">
            <a:avLst/>
          </a:prstGeom>
          <a:noFill/>
        </p:spPr>
        <p:txBody>
          <a:bodyPr wrap="none" rtlCol="0">
            <a:spAutoFit/>
          </a:bodyPr>
          <a:lstStyle/>
          <a:p>
            <a:r>
              <a:rPr lang="en-US" altLang="zh-CN"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rPr>
              <a:t>01</a:t>
            </a:r>
            <a:endParaRPr lang="zh-CN" altLang="en-US"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5" name="文本框 4">
            <a:extLst>
              <a:ext uri="{FF2B5EF4-FFF2-40B4-BE49-F238E27FC236}">
                <a16:creationId xmlns:a16="http://schemas.microsoft.com/office/drawing/2014/main" id="{C5DC68B5-5BE0-408F-949B-2A9BC4A617CF}"/>
              </a:ext>
            </a:extLst>
          </p:cNvPr>
          <p:cNvSpPr txBox="1"/>
          <p:nvPr/>
        </p:nvSpPr>
        <p:spPr>
          <a:xfrm>
            <a:off x="727641" y="190361"/>
            <a:ext cx="1159292" cy="400110"/>
          </a:xfrm>
          <a:prstGeom prst="rect">
            <a:avLst/>
          </a:prstGeom>
          <a:noFill/>
        </p:spPr>
        <p:txBody>
          <a:bodyPr wrap="none" rtlCol="0">
            <a:spAutoFit/>
          </a:bodyPr>
          <a:lstStyle/>
          <a:p>
            <a:r>
              <a:rPr lang="zh-CN" altLang="en-US" sz="2000" spc="3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统计学课</a:t>
            </a:r>
          </a:p>
        </p:txBody>
      </p:sp>
      <p:cxnSp>
        <p:nvCxnSpPr>
          <p:cNvPr id="6" name="直接连接符 5">
            <a:extLst>
              <a:ext uri="{FF2B5EF4-FFF2-40B4-BE49-F238E27FC236}">
                <a16:creationId xmlns:a16="http://schemas.microsoft.com/office/drawing/2014/main" id="{FFFE1DD7-672A-4B37-8614-4AFCF924F429}"/>
              </a:ext>
            </a:extLst>
          </p:cNvPr>
          <p:cNvCxnSpPr>
            <a:cxnSpLocks/>
          </p:cNvCxnSpPr>
          <p:nvPr/>
        </p:nvCxnSpPr>
        <p:spPr>
          <a:xfrm>
            <a:off x="339658" y="701871"/>
            <a:ext cx="3094550" cy="0"/>
          </a:xfrm>
          <a:prstGeom prst="line">
            <a:avLst/>
          </a:prstGeom>
          <a:noFill/>
          <a:ln w="38100" cap="flat" cmpd="sng" algn="ctr">
            <a:solidFill>
              <a:srgbClr val="3B7FFC"/>
            </a:solidFill>
            <a:prstDash val="solid"/>
            <a:miter lim="800000"/>
          </a:ln>
          <a:effectLst/>
        </p:spPr>
      </p:cxnSp>
      <p:sp>
        <p:nvSpPr>
          <p:cNvPr id="7" name="文本框 6">
            <a:extLst>
              <a:ext uri="{FF2B5EF4-FFF2-40B4-BE49-F238E27FC236}">
                <a16:creationId xmlns:a16="http://schemas.microsoft.com/office/drawing/2014/main" id="{1CFB234D-8878-4CEC-9CBB-48ABA93150CA}"/>
              </a:ext>
            </a:extLst>
          </p:cNvPr>
          <p:cNvSpPr txBox="1"/>
          <p:nvPr/>
        </p:nvSpPr>
        <p:spPr>
          <a:xfrm>
            <a:off x="1886933" y="349315"/>
            <a:ext cx="1615424" cy="241156"/>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9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STATISTICS COURSE</a:t>
            </a:r>
          </a:p>
        </p:txBody>
      </p:sp>
      <p:sp>
        <p:nvSpPr>
          <p:cNvPr id="19" name="Oval 5">
            <a:extLst>
              <a:ext uri="{FF2B5EF4-FFF2-40B4-BE49-F238E27FC236}">
                <a16:creationId xmlns:a16="http://schemas.microsoft.com/office/drawing/2014/main" id="{13503E63-AE33-4911-A8C5-A8DD99D0C8CB}"/>
              </a:ext>
            </a:extLst>
          </p:cNvPr>
          <p:cNvSpPr>
            <a:spLocks noChangeArrowheads="1"/>
          </p:cNvSpPr>
          <p:nvPr/>
        </p:nvSpPr>
        <p:spPr bwMode="auto">
          <a:xfrm>
            <a:off x="5702684" y="3775968"/>
            <a:ext cx="2591038" cy="1841996"/>
          </a:xfrm>
          <a:custGeom>
            <a:avLst/>
            <a:gdLst>
              <a:gd name="connsiteX0" fmla="*/ 0 w 3059112"/>
              <a:gd name="connsiteY0" fmla="*/ 1087438 h 2174875"/>
              <a:gd name="connsiteX1" fmla="*/ 1529556 w 3059112"/>
              <a:gd name="connsiteY1" fmla="*/ 0 h 2174875"/>
              <a:gd name="connsiteX2" fmla="*/ 3059112 w 3059112"/>
              <a:gd name="connsiteY2" fmla="*/ 1087438 h 2174875"/>
              <a:gd name="connsiteX3" fmla="*/ 1529556 w 3059112"/>
              <a:gd name="connsiteY3" fmla="*/ 2174876 h 2174875"/>
              <a:gd name="connsiteX4" fmla="*/ 0 w 3059112"/>
              <a:gd name="connsiteY4" fmla="*/ 1087438 h 2174875"/>
              <a:gd name="connsiteX0" fmla="*/ 170 w 3059282"/>
              <a:gd name="connsiteY0" fmla="*/ 1087438 h 2174876"/>
              <a:gd name="connsiteX1" fmla="*/ 1529726 w 3059282"/>
              <a:gd name="connsiteY1" fmla="*/ 0 h 2174876"/>
              <a:gd name="connsiteX2" fmla="*/ 3059282 w 3059282"/>
              <a:gd name="connsiteY2" fmla="*/ 1087438 h 2174876"/>
              <a:gd name="connsiteX3" fmla="*/ 1529726 w 3059282"/>
              <a:gd name="connsiteY3" fmla="*/ 2174876 h 2174876"/>
              <a:gd name="connsiteX4" fmla="*/ 170 w 3059282"/>
              <a:gd name="connsiteY4" fmla="*/ 1087438 h 2174876"/>
              <a:gd name="connsiteX0" fmla="*/ 170 w 3059282"/>
              <a:gd name="connsiteY0" fmla="*/ 1087438 h 2174876"/>
              <a:gd name="connsiteX1" fmla="*/ 1529726 w 3059282"/>
              <a:gd name="connsiteY1" fmla="*/ 0 h 2174876"/>
              <a:gd name="connsiteX2" fmla="*/ 3059282 w 3059282"/>
              <a:gd name="connsiteY2" fmla="*/ 1087438 h 2174876"/>
              <a:gd name="connsiteX3" fmla="*/ 1529726 w 3059282"/>
              <a:gd name="connsiteY3" fmla="*/ 2174876 h 2174876"/>
              <a:gd name="connsiteX4" fmla="*/ 170 w 3059282"/>
              <a:gd name="connsiteY4" fmla="*/ 1087438 h 2174876"/>
              <a:gd name="connsiteX0" fmla="*/ 170 w 3059282"/>
              <a:gd name="connsiteY0" fmla="*/ 1087438 h 2174876"/>
              <a:gd name="connsiteX1" fmla="*/ 1529726 w 3059282"/>
              <a:gd name="connsiteY1" fmla="*/ 0 h 2174876"/>
              <a:gd name="connsiteX2" fmla="*/ 3059282 w 3059282"/>
              <a:gd name="connsiteY2" fmla="*/ 1087438 h 2174876"/>
              <a:gd name="connsiteX3" fmla="*/ 1529726 w 3059282"/>
              <a:gd name="connsiteY3" fmla="*/ 2174876 h 2174876"/>
              <a:gd name="connsiteX4" fmla="*/ 170 w 3059282"/>
              <a:gd name="connsiteY4" fmla="*/ 1087438 h 2174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9282" h="2174876">
                <a:moveTo>
                  <a:pt x="170" y="1087438"/>
                </a:moveTo>
                <a:cubicBezTo>
                  <a:pt x="12870" y="1102813"/>
                  <a:pt x="684976" y="0"/>
                  <a:pt x="1529726" y="0"/>
                </a:cubicBezTo>
                <a:cubicBezTo>
                  <a:pt x="2374476" y="0"/>
                  <a:pt x="3059282" y="1090113"/>
                  <a:pt x="3059282" y="1087438"/>
                </a:cubicBezTo>
                <a:cubicBezTo>
                  <a:pt x="3059282" y="1084763"/>
                  <a:pt x="2374476" y="2174876"/>
                  <a:pt x="1529726" y="2174876"/>
                </a:cubicBezTo>
                <a:cubicBezTo>
                  <a:pt x="684976" y="2174876"/>
                  <a:pt x="-12530" y="1072063"/>
                  <a:pt x="170" y="1087438"/>
                </a:cubicBezTo>
                <a:close/>
              </a:path>
            </a:pathLst>
          </a:custGeom>
          <a:noFill/>
          <a:ln w="6350" cap="flat" cmpd="sng" algn="ctr">
            <a:solidFill>
              <a:sysClr val="windowText" lastClr="000000">
                <a:lumMod val="75000"/>
                <a:lumOff val="25000"/>
              </a:sysClr>
            </a:solidFill>
            <a:prstDash val="solid"/>
            <a:miter lim="800000"/>
            <a:tailEnd type="diamon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black"/>
              </a:solidFill>
              <a:effectLst/>
              <a:uLnTx/>
              <a:uFillTx/>
              <a:latin typeface="思源黑体 CN Bold"/>
              <a:ea typeface="思源黑体 CN Light"/>
              <a:cs typeface="+mn-ea"/>
              <a:sym typeface="+mn-lt"/>
            </a:endParaRPr>
          </a:p>
        </p:txBody>
      </p:sp>
      <p:sp>
        <p:nvSpPr>
          <p:cNvPr id="20" name="Oval 5">
            <a:extLst>
              <a:ext uri="{FF2B5EF4-FFF2-40B4-BE49-F238E27FC236}">
                <a16:creationId xmlns:a16="http://schemas.microsoft.com/office/drawing/2014/main" id="{DBBA925D-E1AD-4056-9366-41618B3E7587}"/>
              </a:ext>
            </a:extLst>
          </p:cNvPr>
          <p:cNvSpPr>
            <a:spLocks noChangeArrowheads="1"/>
          </p:cNvSpPr>
          <p:nvPr/>
        </p:nvSpPr>
        <p:spPr bwMode="auto">
          <a:xfrm>
            <a:off x="3109146" y="3775968"/>
            <a:ext cx="2591038" cy="1841996"/>
          </a:xfrm>
          <a:custGeom>
            <a:avLst/>
            <a:gdLst>
              <a:gd name="connsiteX0" fmla="*/ 0 w 3059112"/>
              <a:gd name="connsiteY0" fmla="*/ 1087438 h 2174875"/>
              <a:gd name="connsiteX1" fmla="*/ 1529556 w 3059112"/>
              <a:gd name="connsiteY1" fmla="*/ 0 h 2174875"/>
              <a:gd name="connsiteX2" fmla="*/ 3059112 w 3059112"/>
              <a:gd name="connsiteY2" fmla="*/ 1087438 h 2174875"/>
              <a:gd name="connsiteX3" fmla="*/ 1529556 w 3059112"/>
              <a:gd name="connsiteY3" fmla="*/ 2174876 h 2174875"/>
              <a:gd name="connsiteX4" fmla="*/ 0 w 3059112"/>
              <a:gd name="connsiteY4" fmla="*/ 1087438 h 2174875"/>
              <a:gd name="connsiteX0" fmla="*/ 170 w 3059282"/>
              <a:gd name="connsiteY0" fmla="*/ 1087438 h 2174876"/>
              <a:gd name="connsiteX1" fmla="*/ 1529726 w 3059282"/>
              <a:gd name="connsiteY1" fmla="*/ 0 h 2174876"/>
              <a:gd name="connsiteX2" fmla="*/ 3059282 w 3059282"/>
              <a:gd name="connsiteY2" fmla="*/ 1087438 h 2174876"/>
              <a:gd name="connsiteX3" fmla="*/ 1529726 w 3059282"/>
              <a:gd name="connsiteY3" fmla="*/ 2174876 h 2174876"/>
              <a:gd name="connsiteX4" fmla="*/ 170 w 3059282"/>
              <a:gd name="connsiteY4" fmla="*/ 1087438 h 2174876"/>
              <a:gd name="connsiteX0" fmla="*/ 170 w 3059282"/>
              <a:gd name="connsiteY0" fmla="*/ 1087438 h 2174876"/>
              <a:gd name="connsiteX1" fmla="*/ 1529726 w 3059282"/>
              <a:gd name="connsiteY1" fmla="*/ 0 h 2174876"/>
              <a:gd name="connsiteX2" fmla="*/ 3059282 w 3059282"/>
              <a:gd name="connsiteY2" fmla="*/ 1087438 h 2174876"/>
              <a:gd name="connsiteX3" fmla="*/ 1529726 w 3059282"/>
              <a:gd name="connsiteY3" fmla="*/ 2174876 h 2174876"/>
              <a:gd name="connsiteX4" fmla="*/ 170 w 3059282"/>
              <a:gd name="connsiteY4" fmla="*/ 1087438 h 2174876"/>
              <a:gd name="connsiteX0" fmla="*/ 170 w 3059282"/>
              <a:gd name="connsiteY0" fmla="*/ 1087438 h 2174876"/>
              <a:gd name="connsiteX1" fmla="*/ 1529726 w 3059282"/>
              <a:gd name="connsiteY1" fmla="*/ 0 h 2174876"/>
              <a:gd name="connsiteX2" fmla="*/ 3059282 w 3059282"/>
              <a:gd name="connsiteY2" fmla="*/ 1087438 h 2174876"/>
              <a:gd name="connsiteX3" fmla="*/ 1529726 w 3059282"/>
              <a:gd name="connsiteY3" fmla="*/ 2174876 h 2174876"/>
              <a:gd name="connsiteX4" fmla="*/ 170 w 3059282"/>
              <a:gd name="connsiteY4" fmla="*/ 1087438 h 2174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9282" h="2174876">
                <a:moveTo>
                  <a:pt x="170" y="1087438"/>
                </a:moveTo>
                <a:cubicBezTo>
                  <a:pt x="12870" y="1102813"/>
                  <a:pt x="684976" y="0"/>
                  <a:pt x="1529726" y="0"/>
                </a:cubicBezTo>
                <a:cubicBezTo>
                  <a:pt x="2374476" y="0"/>
                  <a:pt x="3059282" y="1090113"/>
                  <a:pt x="3059282" y="1087438"/>
                </a:cubicBezTo>
                <a:cubicBezTo>
                  <a:pt x="3059282" y="1084763"/>
                  <a:pt x="2374476" y="2174876"/>
                  <a:pt x="1529726" y="2174876"/>
                </a:cubicBezTo>
                <a:cubicBezTo>
                  <a:pt x="684976" y="2174876"/>
                  <a:pt x="-12530" y="1072063"/>
                  <a:pt x="170" y="1087438"/>
                </a:cubicBezTo>
                <a:close/>
              </a:path>
            </a:pathLst>
          </a:custGeom>
          <a:noFill/>
          <a:ln w="6350" cap="flat" cmpd="sng" algn="ctr">
            <a:solidFill>
              <a:sysClr val="windowText" lastClr="000000">
                <a:lumMod val="75000"/>
                <a:lumOff val="25000"/>
              </a:sysClr>
            </a:solidFill>
            <a:prstDash val="solid"/>
            <a:miter lim="800000"/>
            <a:tailEnd type="diamon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black"/>
              </a:solidFill>
              <a:effectLst/>
              <a:uLnTx/>
              <a:uFillTx/>
              <a:latin typeface="思源黑体 CN Bold"/>
              <a:ea typeface="思源黑体 CN Light"/>
              <a:cs typeface="+mn-ea"/>
              <a:sym typeface="+mn-lt"/>
            </a:endParaRPr>
          </a:p>
        </p:txBody>
      </p:sp>
      <p:sp>
        <p:nvSpPr>
          <p:cNvPr id="21" name="Oval 5">
            <a:extLst>
              <a:ext uri="{FF2B5EF4-FFF2-40B4-BE49-F238E27FC236}">
                <a16:creationId xmlns:a16="http://schemas.microsoft.com/office/drawing/2014/main" id="{F314A90F-A125-458D-AB48-7867AAF817E5}"/>
              </a:ext>
            </a:extLst>
          </p:cNvPr>
          <p:cNvSpPr>
            <a:spLocks noChangeArrowheads="1"/>
          </p:cNvSpPr>
          <p:nvPr/>
        </p:nvSpPr>
        <p:spPr bwMode="auto">
          <a:xfrm rot="5400000">
            <a:off x="4404665" y="2247496"/>
            <a:ext cx="2591038" cy="1841996"/>
          </a:xfrm>
          <a:custGeom>
            <a:avLst/>
            <a:gdLst>
              <a:gd name="connsiteX0" fmla="*/ 0 w 3059112"/>
              <a:gd name="connsiteY0" fmla="*/ 1087438 h 2174875"/>
              <a:gd name="connsiteX1" fmla="*/ 1529556 w 3059112"/>
              <a:gd name="connsiteY1" fmla="*/ 0 h 2174875"/>
              <a:gd name="connsiteX2" fmla="*/ 3059112 w 3059112"/>
              <a:gd name="connsiteY2" fmla="*/ 1087438 h 2174875"/>
              <a:gd name="connsiteX3" fmla="*/ 1529556 w 3059112"/>
              <a:gd name="connsiteY3" fmla="*/ 2174876 h 2174875"/>
              <a:gd name="connsiteX4" fmla="*/ 0 w 3059112"/>
              <a:gd name="connsiteY4" fmla="*/ 1087438 h 2174875"/>
              <a:gd name="connsiteX0" fmla="*/ 170 w 3059282"/>
              <a:gd name="connsiteY0" fmla="*/ 1087438 h 2174876"/>
              <a:gd name="connsiteX1" fmla="*/ 1529726 w 3059282"/>
              <a:gd name="connsiteY1" fmla="*/ 0 h 2174876"/>
              <a:gd name="connsiteX2" fmla="*/ 3059282 w 3059282"/>
              <a:gd name="connsiteY2" fmla="*/ 1087438 h 2174876"/>
              <a:gd name="connsiteX3" fmla="*/ 1529726 w 3059282"/>
              <a:gd name="connsiteY3" fmla="*/ 2174876 h 2174876"/>
              <a:gd name="connsiteX4" fmla="*/ 170 w 3059282"/>
              <a:gd name="connsiteY4" fmla="*/ 1087438 h 2174876"/>
              <a:gd name="connsiteX0" fmla="*/ 170 w 3059282"/>
              <a:gd name="connsiteY0" fmla="*/ 1087438 h 2174876"/>
              <a:gd name="connsiteX1" fmla="*/ 1529726 w 3059282"/>
              <a:gd name="connsiteY1" fmla="*/ 0 h 2174876"/>
              <a:gd name="connsiteX2" fmla="*/ 3059282 w 3059282"/>
              <a:gd name="connsiteY2" fmla="*/ 1087438 h 2174876"/>
              <a:gd name="connsiteX3" fmla="*/ 1529726 w 3059282"/>
              <a:gd name="connsiteY3" fmla="*/ 2174876 h 2174876"/>
              <a:gd name="connsiteX4" fmla="*/ 170 w 3059282"/>
              <a:gd name="connsiteY4" fmla="*/ 1087438 h 2174876"/>
              <a:gd name="connsiteX0" fmla="*/ 170 w 3059282"/>
              <a:gd name="connsiteY0" fmla="*/ 1087438 h 2174876"/>
              <a:gd name="connsiteX1" fmla="*/ 1529726 w 3059282"/>
              <a:gd name="connsiteY1" fmla="*/ 0 h 2174876"/>
              <a:gd name="connsiteX2" fmla="*/ 3059282 w 3059282"/>
              <a:gd name="connsiteY2" fmla="*/ 1087438 h 2174876"/>
              <a:gd name="connsiteX3" fmla="*/ 1529726 w 3059282"/>
              <a:gd name="connsiteY3" fmla="*/ 2174876 h 2174876"/>
              <a:gd name="connsiteX4" fmla="*/ 170 w 3059282"/>
              <a:gd name="connsiteY4" fmla="*/ 1087438 h 2174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9282" h="2174876">
                <a:moveTo>
                  <a:pt x="170" y="1087438"/>
                </a:moveTo>
                <a:cubicBezTo>
                  <a:pt x="12870" y="1102813"/>
                  <a:pt x="684976" y="0"/>
                  <a:pt x="1529726" y="0"/>
                </a:cubicBezTo>
                <a:cubicBezTo>
                  <a:pt x="2374476" y="0"/>
                  <a:pt x="3059282" y="1090113"/>
                  <a:pt x="3059282" y="1087438"/>
                </a:cubicBezTo>
                <a:cubicBezTo>
                  <a:pt x="3059282" y="1084763"/>
                  <a:pt x="2374476" y="2174876"/>
                  <a:pt x="1529726" y="2174876"/>
                </a:cubicBezTo>
                <a:cubicBezTo>
                  <a:pt x="684976" y="2174876"/>
                  <a:pt x="-12530" y="1072063"/>
                  <a:pt x="170" y="1087438"/>
                </a:cubicBezTo>
                <a:close/>
              </a:path>
            </a:pathLst>
          </a:custGeom>
          <a:noFill/>
          <a:ln w="6350" cap="flat" cmpd="sng" algn="ctr">
            <a:solidFill>
              <a:sysClr val="windowText" lastClr="000000">
                <a:lumMod val="75000"/>
                <a:lumOff val="25000"/>
              </a:sysClr>
            </a:solidFill>
            <a:prstDash val="solid"/>
            <a:miter lim="800000"/>
            <a:tailEnd type="diamon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black"/>
              </a:solidFill>
              <a:effectLst/>
              <a:uLnTx/>
              <a:uFillTx/>
              <a:latin typeface="思源黑体 CN Bold"/>
              <a:ea typeface="思源黑体 CN Light"/>
              <a:cs typeface="+mn-ea"/>
              <a:sym typeface="+mn-lt"/>
            </a:endParaRPr>
          </a:p>
        </p:txBody>
      </p:sp>
      <p:sp>
        <p:nvSpPr>
          <p:cNvPr id="22" name="椭圆 21">
            <a:extLst>
              <a:ext uri="{FF2B5EF4-FFF2-40B4-BE49-F238E27FC236}">
                <a16:creationId xmlns:a16="http://schemas.microsoft.com/office/drawing/2014/main" id="{C90B8335-07EC-4F91-B388-D2923DB622DD}"/>
              </a:ext>
            </a:extLst>
          </p:cNvPr>
          <p:cNvSpPr/>
          <p:nvPr/>
        </p:nvSpPr>
        <p:spPr>
          <a:xfrm>
            <a:off x="5141105" y="4117593"/>
            <a:ext cx="1158747" cy="1158747"/>
          </a:xfrm>
          <a:prstGeom prst="ellipse">
            <a:avLst/>
          </a:prstGeom>
          <a:gradFill flip="none" rotWithShape="0">
            <a:gsLst>
              <a:gs pos="95000">
                <a:srgbClr val="1C46F2"/>
              </a:gs>
              <a:gs pos="400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sym typeface="+mn-lt"/>
            </a:endParaRPr>
          </a:p>
        </p:txBody>
      </p:sp>
      <p:sp>
        <p:nvSpPr>
          <p:cNvPr id="12" name="Freeform 5">
            <a:extLst>
              <a:ext uri="{FF2B5EF4-FFF2-40B4-BE49-F238E27FC236}">
                <a16:creationId xmlns:a16="http://schemas.microsoft.com/office/drawing/2014/main" id="{C26B5A12-63AF-4046-8234-16F91E7C55A9}"/>
              </a:ext>
            </a:extLst>
          </p:cNvPr>
          <p:cNvSpPr>
            <a:spLocks noChangeAspect="1" noEditPoints="1"/>
          </p:cNvSpPr>
          <p:nvPr/>
        </p:nvSpPr>
        <p:spPr bwMode="auto">
          <a:xfrm>
            <a:off x="6754149" y="4336966"/>
            <a:ext cx="715897" cy="720000"/>
          </a:xfrm>
          <a:custGeom>
            <a:avLst/>
            <a:gdLst>
              <a:gd name="T0" fmla="*/ 0 w 207"/>
              <a:gd name="T1" fmla="*/ 87 h 208"/>
              <a:gd name="T2" fmla="*/ 0 w 207"/>
              <a:gd name="T3" fmla="*/ 78 h 208"/>
              <a:gd name="T4" fmla="*/ 0 w 207"/>
              <a:gd name="T5" fmla="*/ 77 h 208"/>
              <a:gd name="T6" fmla="*/ 1 w 207"/>
              <a:gd name="T7" fmla="*/ 65 h 208"/>
              <a:gd name="T8" fmla="*/ 16 w 207"/>
              <a:gd name="T9" fmla="*/ 33 h 208"/>
              <a:gd name="T10" fmla="*/ 46 w 207"/>
              <a:gd name="T11" fmla="*/ 8 h 208"/>
              <a:gd name="T12" fmla="*/ 74 w 207"/>
              <a:gd name="T13" fmla="*/ 1 h 208"/>
              <a:gd name="T14" fmla="*/ 77 w 207"/>
              <a:gd name="T15" fmla="*/ 0 h 208"/>
              <a:gd name="T16" fmla="*/ 86 w 207"/>
              <a:gd name="T17" fmla="*/ 0 h 208"/>
              <a:gd name="T18" fmla="*/ 92 w 207"/>
              <a:gd name="T19" fmla="*/ 1 h 208"/>
              <a:gd name="T20" fmla="*/ 114 w 207"/>
              <a:gd name="T21" fmla="*/ 7 h 208"/>
              <a:gd name="T22" fmla="*/ 150 w 207"/>
              <a:gd name="T23" fmla="*/ 36 h 208"/>
              <a:gd name="T24" fmla="*/ 163 w 207"/>
              <a:gd name="T25" fmla="*/ 75 h 208"/>
              <a:gd name="T26" fmla="*/ 163 w 207"/>
              <a:gd name="T27" fmla="*/ 94 h 208"/>
              <a:gd name="T28" fmla="*/ 152 w 207"/>
              <a:gd name="T29" fmla="*/ 125 h 208"/>
              <a:gd name="T30" fmla="*/ 151 w 207"/>
              <a:gd name="T31" fmla="*/ 127 h 208"/>
              <a:gd name="T32" fmla="*/ 153 w 207"/>
              <a:gd name="T33" fmla="*/ 129 h 208"/>
              <a:gd name="T34" fmla="*/ 202 w 207"/>
              <a:gd name="T35" fmla="*/ 178 h 208"/>
              <a:gd name="T36" fmla="*/ 206 w 207"/>
              <a:gd name="T37" fmla="*/ 185 h 208"/>
              <a:gd name="T38" fmla="*/ 207 w 207"/>
              <a:gd name="T39" fmla="*/ 188 h 208"/>
              <a:gd name="T40" fmla="*/ 207 w 207"/>
              <a:gd name="T41" fmla="*/ 192 h 208"/>
              <a:gd name="T42" fmla="*/ 207 w 207"/>
              <a:gd name="T43" fmla="*/ 193 h 208"/>
              <a:gd name="T44" fmla="*/ 197 w 207"/>
              <a:gd name="T45" fmla="*/ 206 h 208"/>
              <a:gd name="T46" fmla="*/ 192 w 207"/>
              <a:gd name="T47" fmla="*/ 208 h 208"/>
              <a:gd name="T48" fmla="*/ 188 w 207"/>
              <a:gd name="T49" fmla="*/ 208 h 208"/>
              <a:gd name="T50" fmla="*/ 187 w 207"/>
              <a:gd name="T51" fmla="*/ 207 h 208"/>
              <a:gd name="T52" fmla="*/ 176 w 207"/>
              <a:gd name="T53" fmla="*/ 201 h 208"/>
              <a:gd name="T54" fmla="*/ 144 w 207"/>
              <a:gd name="T55" fmla="*/ 169 h 208"/>
              <a:gd name="T56" fmla="*/ 126 w 207"/>
              <a:gd name="T57" fmla="*/ 151 h 208"/>
              <a:gd name="T58" fmla="*/ 123 w 207"/>
              <a:gd name="T59" fmla="*/ 153 h 208"/>
              <a:gd name="T60" fmla="*/ 88 w 207"/>
              <a:gd name="T61" fmla="*/ 164 h 208"/>
              <a:gd name="T62" fmla="*/ 67 w 207"/>
              <a:gd name="T63" fmla="*/ 163 h 208"/>
              <a:gd name="T64" fmla="*/ 39 w 207"/>
              <a:gd name="T65" fmla="*/ 152 h 208"/>
              <a:gd name="T66" fmla="*/ 10 w 207"/>
              <a:gd name="T67" fmla="*/ 122 h 208"/>
              <a:gd name="T68" fmla="*/ 0 w 207"/>
              <a:gd name="T69" fmla="*/ 90 h 208"/>
              <a:gd name="T70" fmla="*/ 0 w 207"/>
              <a:gd name="T71" fmla="*/ 87 h 208"/>
              <a:gd name="T72" fmla="*/ 138 w 207"/>
              <a:gd name="T73" fmla="*/ 82 h 208"/>
              <a:gd name="T74" fmla="*/ 82 w 207"/>
              <a:gd name="T75" fmla="*/ 26 h 208"/>
              <a:gd name="T76" fmla="*/ 26 w 207"/>
              <a:gd name="T77" fmla="*/ 82 h 208"/>
              <a:gd name="T78" fmla="*/ 82 w 207"/>
              <a:gd name="T79" fmla="*/ 138 h 208"/>
              <a:gd name="T80" fmla="*/ 138 w 207"/>
              <a:gd name="T81" fmla="*/ 8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7" h="208">
                <a:moveTo>
                  <a:pt x="0" y="87"/>
                </a:moveTo>
                <a:cubicBezTo>
                  <a:pt x="0" y="84"/>
                  <a:pt x="0" y="81"/>
                  <a:pt x="0" y="78"/>
                </a:cubicBezTo>
                <a:cubicBezTo>
                  <a:pt x="0" y="77"/>
                  <a:pt x="0" y="77"/>
                  <a:pt x="0" y="77"/>
                </a:cubicBezTo>
                <a:cubicBezTo>
                  <a:pt x="0" y="73"/>
                  <a:pt x="1" y="69"/>
                  <a:pt x="1" y="65"/>
                </a:cubicBezTo>
                <a:cubicBezTo>
                  <a:pt x="4" y="53"/>
                  <a:pt x="9" y="42"/>
                  <a:pt x="16" y="33"/>
                </a:cubicBezTo>
                <a:cubicBezTo>
                  <a:pt x="24" y="22"/>
                  <a:pt x="34" y="14"/>
                  <a:pt x="46" y="8"/>
                </a:cubicBezTo>
                <a:cubicBezTo>
                  <a:pt x="55" y="4"/>
                  <a:pt x="64" y="1"/>
                  <a:pt x="74" y="1"/>
                </a:cubicBezTo>
                <a:cubicBezTo>
                  <a:pt x="75" y="0"/>
                  <a:pt x="76" y="0"/>
                  <a:pt x="77" y="0"/>
                </a:cubicBezTo>
                <a:cubicBezTo>
                  <a:pt x="80" y="0"/>
                  <a:pt x="83" y="0"/>
                  <a:pt x="86" y="0"/>
                </a:cubicBezTo>
                <a:cubicBezTo>
                  <a:pt x="88" y="0"/>
                  <a:pt x="90" y="1"/>
                  <a:pt x="92" y="1"/>
                </a:cubicBezTo>
                <a:cubicBezTo>
                  <a:pt x="99" y="2"/>
                  <a:pt x="107" y="4"/>
                  <a:pt x="114" y="7"/>
                </a:cubicBezTo>
                <a:cubicBezTo>
                  <a:pt x="129" y="13"/>
                  <a:pt x="141" y="23"/>
                  <a:pt x="150" y="36"/>
                </a:cubicBezTo>
                <a:cubicBezTo>
                  <a:pt x="158" y="48"/>
                  <a:pt x="162" y="61"/>
                  <a:pt x="163" y="75"/>
                </a:cubicBezTo>
                <a:cubicBezTo>
                  <a:pt x="164" y="82"/>
                  <a:pt x="164" y="88"/>
                  <a:pt x="163" y="94"/>
                </a:cubicBezTo>
                <a:cubicBezTo>
                  <a:pt x="161" y="105"/>
                  <a:pt x="158" y="115"/>
                  <a:pt x="152" y="125"/>
                </a:cubicBezTo>
                <a:cubicBezTo>
                  <a:pt x="151" y="125"/>
                  <a:pt x="151" y="126"/>
                  <a:pt x="151" y="127"/>
                </a:cubicBezTo>
                <a:cubicBezTo>
                  <a:pt x="151" y="128"/>
                  <a:pt x="152" y="128"/>
                  <a:pt x="153" y="129"/>
                </a:cubicBezTo>
                <a:cubicBezTo>
                  <a:pt x="169" y="145"/>
                  <a:pt x="185" y="161"/>
                  <a:pt x="202" y="178"/>
                </a:cubicBezTo>
                <a:cubicBezTo>
                  <a:pt x="204" y="180"/>
                  <a:pt x="205" y="182"/>
                  <a:pt x="206" y="185"/>
                </a:cubicBezTo>
                <a:cubicBezTo>
                  <a:pt x="207" y="186"/>
                  <a:pt x="207" y="187"/>
                  <a:pt x="207" y="188"/>
                </a:cubicBezTo>
                <a:cubicBezTo>
                  <a:pt x="207" y="190"/>
                  <a:pt x="207" y="191"/>
                  <a:pt x="207" y="192"/>
                </a:cubicBezTo>
                <a:cubicBezTo>
                  <a:pt x="207" y="193"/>
                  <a:pt x="207" y="193"/>
                  <a:pt x="207" y="193"/>
                </a:cubicBezTo>
                <a:cubicBezTo>
                  <a:pt x="206" y="199"/>
                  <a:pt x="203" y="203"/>
                  <a:pt x="197" y="206"/>
                </a:cubicBezTo>
                <a:cubicBezTo>
                  <a:pt x="195" y="207"/>
                  <a:pt x="194" y="207"/>
                  <a:pt x="192" y="208"/>
                </a:cubicBezTo>
                <a:cubicBezTo>
                  <a:pt x="190" y="208"/>
                  <a:pt x="189" y="208"/>
                  <a:pt x="188" y="208"/>
                </a:cubicBezTo>
                <a:cubicBezTo>
                  <a:pt x="188" y="208"/>
                  <a:pt x="188" y="207"/>
                  <a:pt x="187" y="207"/>
                </a:cubicBezTo>
                <a:cubicBezTo>
                  <a:pt x="183" y="207"/>
                  <a:pt x="179" y="205"/>
                  <a:pt x="176" y="201"/>
                </a:cubicBezTo>
                <a:cubicBezTo>
                  <a:pt x="165" y="190"/>
                  <a:pt x="155" y="180"/>
                  <a:pt x="144" y="169"/>
                </a:cubicBezTo>
                <a:cubicBezTo>
                  <a:pt x="138" y="163"/>
                  <a:pt x="132" y="157"/>
                  <a:pt x="126" y="151"/>
                </a:cubicBezTo>
                <a:cubicBezTo>
                  <a:pt x="125" y="152"/>
                  <a:pt x="124" y="152"/>
                  <a:pt x="123" y="153"/>
                </a:cubicBezTo>
                <a:cubicBezTo>
                  <a:pt x="112" y="160"/>
                  <a:pt x="100" y="163"/>
                  <a:pt x="88" y="164"/>
                </a:cubicBezTo>
                <a:cubicBezTo>
                  <a:pt x="81" y="165"/>
                  <a:pt x="74" y="164"/>
                  <a:pt x="67" y="163"/>
                </a:cubicBezTo>
                <a:cubicBezTo>
                  <a:pt x="57" y="161"/>
                  <a:pt x="48" y="158"/>
                  <a:pt x="39" y="152"/>
                </a:cubicBezTo>
                <a:cubicBezTo>
                  <a:pt x="27" y="145"/>
                  <a:pt x="17" y="135"/>
                  <a:pt x="10" y="122"/>
                </a:cubicBezTo>
                <a:cubicBezTo>
                  <a:pt x="4" y="112"/>
                  <a:pt x="1" y="102"/>
                  <a:pt x="0" y="90"/>
                </a:cubicBezTo>
                <a:cubicBezTo>
                  <a:pt x="0" y="89"/>
                  <a:pt x="0" y="88"/>
                  <a:pt x="0" y="87"/>
                </a:cubicBezTo>
                <a:close/>
                <a:moveTo>
                  <a:pt x="138" y="82"/>
                </a:moveTo>
                <a:cubicBezTo>
                  <a:pt x="138" y="51"/>
                  <a:pt x="113" y="26"/>
                  <a:pt x="82" y="26"/>
                </a:cubicBezTo>
                <a:cubicBezTo>
                  <a:pt x="51" y="26"/>
                  <a:pt x="26" y="51"/>
                  <a:pt x="26" y="82"/>
                </a:cubicBezTo>
                <a:cubicBezTo>
                  <a:pt x="26" y="114"/>
                  <a:pt x="51" y="138"/>
                  <a:pt x="82" y="138"/>
                </a:cubicBezTo>
                <a:cubicBezTo>
                  <a:pt x="113" y="138"/>
                  <a:pt x="138" y="113"/>
                  <a:pt x="138" y="82"/>
                </a:cubicBezTo>
                <a:close/>
              </a:path>
            </a:pathLst>
          </a:custGeom>
          <a:gradFill flip="none" rotWithShape="0">
            <a:gsLst>
              <a:gs pos="95000">
                <a:srgbClr val="1C46F2"/>
              </a:gs>
              <a:gs pos="400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sym typeface="+mn-lt"/>
            </a:endParaRPr>
          </a:p>
        </p:txBody>
      </p:sp>
      <p:sp>
        <p:nvSpPr>
          <p:cNvPr id="13" name="Freeform 15">
            <a:extLst>
              <a:ext uri="{FF2B5EF4-FFF2-40B4-BE49-F238E27FC236}">
                <a16:creationId xmlns:a16="http://schemas.microsoft.com/office/drawing/2014/main" id="{2856872C-0BB9-408D-8D6F-A50254636FE8}"/>
              </a:ext>
            </a:extLst>
          </p:cNvPr>
          <p:cNvSpPr>
            <a:spLocks noChangeAspect="1"/>
          </p:cNvSpPr>
          <p:nvPr/>
        </p:nvSpPr>
        <p:spPr bwMode="auto">
          <a:xfrm>
            <a:off x="3982444" y="4336966"/>
            <a:ext cx="720000" cy="720000"/>
          </a:xfrm>
          <a:custGeom>
            <a:avLst/>
            <a:gdLst>
              <a:gd name="T0" fmla="*/ 89 w 214"/>
              <a:gd name="T1" fmla="*/ 145 h 214"/>
              <a:gd name="T2" fmla="*/ 1 w 214"/>
              <a:gd name="T3" fmla="*/ 213 h 214"/>
              <a:gd name="T4" fmla="*/ 1 w 214"/>
              <a:gd name="T5" fmla="*/ 213 h 214"/>
              <a:gd name="T6" fmla="*/ 68 w 214"/>
              <a:gd name="T7" fmla="*/ 127 h 214"/>
              <a:gd name="T8" fmla="*/ 63 w 214"/>
              <a:gd name="T9" fmla="*/ 126 h 214"/>
              <a:gd name="T10" fmla="*/ 34 w 214"/>
              <a:gd name="T11" fmla="*/ 127 h 214"/>
              <a:gd name="T12" fmla="*/ 1 w 214"/>
              <a:gd name="T13" fmla="*/ 133 h 214"/>
              <a:gd name="T14" fmla="*/ 0 w 214"/>
              <a:gd name="T15" fmla="*/ 133 h 214"/>
              <a:gd name="T16" fmla="*/ 6 w 214"/>
              <a:gd name="T17" fmla="*/ 126 h 214"/>
              <a:gd name="T18" fmla="*/ 40 w 214"/>
              <a:gd name="T19" fmla="*/ 81 h 214"/>
              <a:gd name="T20" fmla="*/ 42 w 214"/>
              <a:gd name="T21" fmla="*/ 80 h 214"/>
              <a:gd name="T22" fmla="*/ 79 w 214"/>
              <a:gd name="T23" fmla="*/ 80 h 214"/>
              <a:gd name="T24" fmla="*/ 81 w 214"/>
              <a:gd name="T25" fmla="*/ 79 h 214"/>
              <a:gd name="T26" fmla="*/ 145 w 214"/>
              <a:gd name="T27" fmla="*/ 15 h 214"/>
              <a:gd name="T28" fmla="*/ 150 w 214"/>
              <a:gd name="T29" fmla="*/ 13 h 214"/>
              <a:gd name="T30" fmla="*/ 213 w 214"/>
              <a:gd name="T31" fmla="*/ 0 h 214"/>
              <a:gd name="T32" fmla="*/ 214 w 214"/>
              <a:gd name="T33" fmla="*/ 0 h 214"/>
              <a:gd name="T34" fmla="*/ 213 w 214"/>
              <a:gd name="T35" fmla="*/ 6 h 214"/>
              <a:gd name="T36" fmla="*/ 204 w 214"/>
              <a:gd name="T37" fmla="*/ 53 h 214"/>
              <a:gd name="T38" fmla="*/ 201 w 214"/>
              <a:gd name="T39" fmla="*/ 66 h 214"/>
              <a:gd name="T40" fmla="*/ 200 w 214"/>
              <a:gd name="T41" fmla="*/ 68 h 214"/>
              <a:gd name="T42" fmla="*/ 139 w 214"/>
              <a:gd name="T43" fmla="*/ 128 h 214"/>
              <a:gd name="T44" fmla="*/ 135 w 214"/>
              <a:gd name="T45" fmla="*/ 133 h 214"/>
              <a:gd name="T46" fmla="*/ 134 w 214"/>
              <a:gd name="T47" fmla="*/ 135 h 214"/>
              <a:gd name="T48" fmla="*/ 134 w 214"/>
              <a:gd name="T49" fmla="*/ 172 h 214"/>
              <a:gd name="T50" fmla="*/ 133 w 214"/>
              <a:gd name="T51" fmla="*/ 175 h 214"/>
              <a:gd name="T52" fmla="*/ 81 w 214"/>
              <a:gd name="T53" fmla="*/ 213 h 214"/>
              <a:gd name="T54" fmla="*/ 81 w 214"/>
              <a:gd name="T55" fmla="*/ 214 h 214"/>
              <a:gd name="T56" fmla="*/ 81 w 214"/>
              <a:gd name="T57" fmla="*/ 213 h 214"/>
              <a:gd name="T58" fmla="*/ 91 w 214"/>
              <a:gd name="T59" fmla="*/ 180 h 214"/>
              <a:gd name="T60" fmla="*/ 91 w 214"/>
              <a:gd name="T61" fmla="*/ 153 h 214"/>
              <a:gd name="T62" fmla="*/ 89 w 214"/>
              <a:gd name="T63" fmla="*/ 14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4" h="214">
                <a:moveTo>
                  <a:pt x="89" y="145"/>
                </a:moveTo>
                <a:cubicBezTo>
                  <a:pt x="59" y="168"/>
                  <a:pt x="30" y="191"/>
                  <a:pt x="1" y="213"/>
                </a:cubicBezTo>
                <a:cubicBezTo>
                  <a:pt x="1" y="213"/>
                  <a:pt x="1" y="213"/>
                  <a:pt x="1" y="213"/>
                </a:cubicBezTo>
                <a:cubicBezTo>
                  <a:pt x="23" y="184"/>
                  <a:pt x="45" y="156"/>
                  <a:pt x="68" y="127"/>
                </a:cubicBezTo>
                <a:cubicBezTo>
                  <a:pt x="66" y="127"/>
                  <a:pt x="64" y="127"/>
                  <a:pt x="63" y="126"/>
                </a:cubicBezTo>
                <a:cubicBezTo>
                  <a:pt x="53" y="125"/>
                  <a:pt x="43" y="126"/>
                  <a:pt x="34" y="127"/>
                </a:cubicBezTo>
                <a:cubicBezTo>
                  <a:pt x="23" y="128"/>
                  <a:pt x="12" y="131"/>
                  <a:pt x="1" y="133"/>
                </a:cubicBezTo>
                <a:cubicBezTo>
                  <a:pt x="1" y="133"/>
                  <a:pt x="1" y="133"/>
                  <a:pt x="0" y="133"/>
                </a:cubicBezTo>
                <a:cubicBezTo>
                  <a:pt x="2" y="131"/>
                  <a:pt x="4" y="128"/>
                  <a:pt x="6" y="126"/>
                </a:cubicBezTo>
                <a:cubicBezTo>
                  <a:pt x="17" y="111"/>
                  <a:pt x="28" y="96"/>
                  <a:pt x="40" y="81"/>
                </a:cubicBezTo>
                <a:cubicBezTo>
                  <a:pt x="40" y="80"/>
                  <a:pt x="41" y="80"/>
                  <a:pt x="42" y="80"/>
                </a:cubicBezTo>
                <a:cubicBezTo>
                  <a:pt x="54" y="80"/>
                  <a:pt x="67" y="80"/>
                  <a:pt x="79" y="80"/>
                </a:cubicBezTo>
                <a:cubicBezTo>
                  <a:pt x="80" y="80"/>
                  <a:pt x="81" y="80"/>
                  <a:pt x="81" y="79"/>
                </a:cubicBezTo>
                <a:cubicBezTo>
                  <a:pt x="103" y="58"/>
                  <a:pt x="124" y="36"/>
                  <a:pt x="145" y="15"/>
                </a:cubicBezTo>
                <a:cubicBezTo>
                  <a:pt x="147" y="14"/>
                  <a:pt x="148" y="13"/>
                  <a:pt x="150" y="13"/>
                </a:cubicBezTo>
                <a:cubicBezTo>
                  <a:pt x="171" y="8"/>
                  <a:pt x="192" y="4"/>
                  <a:pt x="213" y="0"/>
                </a:cubicBezTo>
                <a:cubicBezTo>
                  <a:pt x="213" y="0"/>
                  <a:pt x="214" y="0"/>
                  <a:pt x="214" y="0"/>
                </a:cubicBezTo>
                <a:cubicBezTo>
                  <a:pt x="214" y="2"/>
                  <a:pt x="213" y="4"/>
                  <a:pt x="213" y="6"/>
                </a:cubicBezTo>
                <a:cubicBezTo>
                  <a:pt x="210" y="22"/>
                  <a:pt x="207" y="37"/>
                  <a:pt x="204" y="53"/>
                </a:cubicBezTo>
                <a:cubicBezTo>
                  <a:pt x="203" y="57"/>
                  <a:pt x="202" y="61"/>
                  <a:pt x="201" y="66"/>
                </a:cubicBezTo>
                <a:cubicBezTo>
                  <a:pt x="201" y="66"/>
                  <a:pt x="201" y="67"/>
                  <a:pt x="200" y="68"/>
                </a:cubicBezTo>
                <a:cubicBezTo>
                  <a:pt x="180" y="88"/>
                  <a:pt x="159" y="108"/>
                  <a:pt x="139" y="128"/>
                </a:cubicBezTo>
                <a:cubicBezTo>
                  <a:pt x="138" y="130"/>
                  <a:pt x="136" y="131"/>
                  <a:pt x="135" y="133"/>
                </a:cubicBezTo>
                <a:cubicBezTo>
                  <a:pt x="134" y="133"/>
                  <a:pt x="134" y="134"/>
                  <a:pt x="134" y="135"/>
                </a:cubicBezTo>
                <a:cubicBezTo>
                  <a:pt x="134" y="147"/>
                  <a:pt x="134" y="160"/>
                  <a:pt x="134" y="172"/>
                </a:cubicBezTo>
                <a:cubicBezTo>
                  <a:pt x="134" y="173"/>
                  <a:pt x="134" y="174"/>
                  <a:pt x="133" y="175"/>
                </a:cubicBezTo>
                <a:cubicBezTo>
                  <a:pt x="116" y="187"/>
                  <a:pt x="99" y="200"/>
                  <a:pt x="81" y="213"/>
                </a:cubicBezTo>
                <a:cubicBezTo>
                  <a:pt x="81" y="213"/>
                  <a:pt x="81" y="213"/>
                  <a:pt x="81" y="214"/>
                </a:cubicBezTo>
                <a:cubicBezTo>
                  <a:pt x="81" y="213"/>
                  <a:pt x="81" y="213"/>
                  <a:pt x="81" y="213"/>
                </a:cubicBezTo>
                <a:cubicBezTo>
                  <a:pt x="86" y="202"/>
                  <a:pt x="89" y="191"/>
                  <a:pt x="91" y="180"/>
                </a:cubicBezTo>
                <a:cubicBezTo>
                  <a:pt x="93" y="171"/>
                  <a:pt x="93" y="162"/>
                  <a:pt x="91" y="153"/>
                </a:cubicBezTo>
                <a:cubicBezTo>
                  <a:pt x="90" y="151"/>
                  <a:pt x="89" y="148"/>
                  <a:pt x="89" y="145"/>
                </a:cubicBezTo>
                <a:close/>
              </a:path>
            </a:pathLst>
          </a:custGeom>
          <a:gradFill flip="none" rotWithShape="0">
            <a:gsLst>
              <a:gs pos="95000">
                <a:srgbClr val="1C46F2"/>
              </a:gs>
              <a:gs pos="400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sym typeface="+mn-lt"/>
            </a:endParaRPr>
          </a:p>
        </p:txBody>
      </p:sp>
      <p:sp>
        <p:nvSpPr>
          <p:cNvPr id="15" name="Freeform 15">
            <a:extLst>
              <a:ext uri="{FF2B5EF4-FFF2-40B4-BE49-F238E27FC236}">
                <a16:creationId xmlns:a16="http://schemas.microsoft.com/office/drawing/2014/main" id="{FC4304B8-ECD8-459B-9994-ADD15792798D}"/>
              </a:ext>
            </a:extLst>
          </p:cNvPr>
          <p:cNvSpPr>
            <a:spLocks/>
          </p:cNvSpPr>
          <p:nvPr/>
        </p:nvSpPr>
        <p:spPr bwMode="auto">
          <a:xfrm>
            <a:off x="5347606" y="2603641"/>
            <a:ext cx="330309" cy="334021"/>
          </a:xfrm>
          <a:custGeom>
            <a:avLst/>
            <a:gdLst>
              <a:gd name="T0" fmla="*/ 37 w 37"/>
              <a:gd name="T1" fmla="*/ 25 h 37"/>
              <a:gd name="T2" fmla="*/ 37 w 37"/>
              <a:gd name="T3" fmla="*/ 32 h 37"/>
              <a:gd name="T4" fmla="*/ 32 w 37"/>
              <a:gd name="T5" fmla="*/ 37 h 37"/>
              <a:gd name="T6" fmla="*/ 19 w 37"/>
              <a:gd name="T7" fmla="*/ 37 h 37"/>
              <a:gd name="T8" fmla="*/ 4 w 37"/>
              <a:gd name="T9" fmla="*/ 29 h 37"/>
              <a:gd name="T10" fmla="*/ 1 w 37"/>
              <a:gd name="T11" fmla="*/ 16 h 37"/>
              <a:gd name="T12" fmla="*/ 10 w 37"/>
              <a:gd name="T13" fmla="*/ 3 h 37"/>
              <a:gd name="T14" fmla="*/ 21 w 37"/>
              <a:gd name="T15" fmla="*/ 1 h 37"/>
              <a:gd name="T16" fmla="*/ 34 w 37"/>
              <a:gd name="T17" fmla="*/ 10 h 37"/>
              <a:gd name="T18" fmla="*/ 37 w 37"/>
              <a:gd name="T19" fmla="*/ 19 h 37"/>
              <a:gd name="T20" fmla="*/ 37 w 37"/>
              <a:gd name="T21"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7">
                <a:moveTo>
                  <a:pt x="37" y="25"/>
                </a:moveTo>
                <a:cubicBezTo>
                  <a:pt x="37" y="27"/>
                  <a:pt x="37" y="30"/>
                  <a:pt x="37" y="32"/>
                </a:cubicBezTo>
                <a:cubicBezTo>
                  <a:pt x="37" y="35"/>
                  <a:pt x="35" y="37"/>
                  <a:pt x="32" y="37"/>
                </a:cubicBezTo>
                <a:cubicBezTo>
                  <a:pt x="28" y="37"/>
                  <a:pt x="23" y="37"/>
                  <a:pt x="19" y="37"/>
                </a:cubicBezTo>
                <a:cubicBezTo>
                  <a:pt x="12" y="37"/>
                  <a:pt x="7" y="34"/>
                  <a:pt x="4" y="29"/>
                </a:cubicBezTo>
                <a:cubicBezTo>
                  <a:pt x="1" y="25"/>
                  <a:pt x="0" y="21"/>
                  <a:pt x="1" y="16"/>
                </a:cubicBezTo>
                <a:cubicBezTo>
                  <a:pt x="2" y="10"/>
                  <a:pt x="5" y="6"/>
                  <a:pt x="10" y="3"/>
                </a:cubicBezTo>
                <a:cubicBezTo>
                  <a:pt x="13" y="1"/>
                  <a:pt x="17" y="0"/>
                  <a:pt x="21" y="1"/>
                </a:cubicBezTo>
                <a:cubicBezTo>
                  <a:pt x="27" y="2"/>
                  <a:pt x="31" y="5"/>
                  <a:pt x="34" y="10"/>
                </a:cubicBezTo>
                <a:cubicBezTo>
                  <a:pt x="36" y="13"/>
                  <a:pt x="36" y="16"/>
                  <a:pt x="37" y="19"/>
                </a:cubicBezTo>
                <a:cubicBezTo>
                  <a:pt x="37" y="21"/>
                  <a:pt x="37" y="23"/>
                  <a:pt x="37" y="25"/>
                </a:cubicBezTo>
                <a:close/>
              </a:path>
            </a:pathLst>
          </a:custGeom>
          <a:solidFill>
            <a:srgbClr val="74747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sym typeface="+mn-lt"/>
            </a:endParaRPr>
          </a:p>
        </p:txBody>
      </p:sp>
      <p:sp>
        <p:nvSpPr>
          <p:cNvPr id="16" name="Freeform 16">
            <a:extLst>
              <a:ext uri="{FF2B5EF4-FFF2-40B4-BE49-F238E27FC236}">
                <a16:creationId xmlns:a16="http://schemas.microsoft.com/office/drawing/2014/main" id="{626BB165-1C05-44F0-B6CC-BE1A03B9D1DC}"/>
              </a:ext>
            </a:extLst>
          </p:cNvPr>
          <p:cNvSpPr>
            <a:spLocks/>
          </p:cNvSpPr>
          <p:nvPr/>
        </p:nvSpPr>
        <p:spPr bwMode="auto">
          <a:xfrm>
            <a:off x="5347606" y="2989620"/>
            <a:ext cx="330309" cy="322887"/>
          </a:xfrm>
          <a:custGeom>
            <a:avLst/>
            <a:gdLst>
              <a:gd name="T0" fmla="*/ 25 w 37"/>
              <a:gd name="T1" fmla="*/ 0 h 36"/>
              <a:gd name="T2" fmla="*/ 32 w 37"/>
              <a:gd name="T3" fmla="*/ 0 h 36"/>
              <a:gd name="T4" fmla="*/ 37 w 37"/>
              <a:gd name="T5" fmla="*/ 4 h 36"/>
              <a:gd name="T6" fmla="*/ 37 w 37"/>
              <a:gd name="T7" fmla="*/ 18 h 36"/>
              <a:gd name="T8" fmla="*/ 29 w 37"/>
              <a:gd name="T9" fmla="*/ 33 h 36"/>
              <a:gd name="T10" fmla="*/ 16 w 37"/>
              <a:gd name="T11" fmla="*/ 36 h 36"/>
              <a:gd name="T12" fmla="*/ 3 w 37"/>
              <a:gd name="T13" fmla="*/ 27 h 36"/>
              <a:gd name="T14" fmla="*/ 1 w 37"/>
              <a:gd name="T15" fmla="*/ 15 h 36"/>
              <a:gd name="T16" fmla="*/ 10 w 37"/>
              <a:gd name="T17" fmla="*/ 2 h 36"/>
              <a:gd name="T18" fmla="*/ 19 w 37"/>
              <a:gd name="T19" fmla="*/ 0 h 36"/>
              <a:gd name="T20" fmla="*/ 25 w 37"/>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6">
                <a:moveTo>
                  <a:pt x="25" y="0"/>
                </a:moveTo>
                <a:cubicBezTo>
                  <a:pt x="27" y="0"/>
                  <a:pt x="30" y="0"/>
                  <a:pt x="32" y="0"/>
                </a:cubicBezTo>
                <a:cubicBezTo>
                  <a:pt x="35" y="0"/>
                  <a:pt x="37" y="1"/>
                  <a:pt x="37" y="4"/>
                </a:cubicBezTo>
                <a:cubicBezTo>
                  <a:pt x="37" y="9"/>
                  <a:pt x="37" y="13"/>
                  <a:pt x="37" y="18"/>
                </a:cubicBezTo>
                <a:cubicBezTo>
                  <a:pt x="36" y="24"/>
                  <a:pt x="34" y="29"/>
                  <a:pt x="29" y="33"/>
                </a:cubicBezTo>
                <a:cubicBezTo>
                  <a:pt x="25" y="35"/>
                  <a:pt x="20" y="36"/>
                  <a:pt x="16" y="36"/>
                </a:cubicBezTo>
                <a:cubicBezTo>
                  <a:pt x="10" y="35"/>
                  <a:pt x="6" y="32"/>
                  <a:pt x="3" y="27"/>
                </a:cubicBezTo>
                <a:cubicBezTo>
                  <a:pt x="1" y="23"/>
                  <a:pt x="0" y="19"/>
                  <a:pt x="1" y="15"/>
                </a:cubicBezTo>
                <a:cubicBezTo>
                  <a:pt x="2" y="9"/>
                  <a:pt x="5" y="5"/>
                  <a:pt x="10" y="2"/>
                </a:cubicBezTo>
                <a:cubicBezTo>
                  <a:pt x="12" y="0"/>
                  <a:pt x="16" y="0"/>
                  <a:pt x="19" y="0"/>
                </a:cubicBezTo>
                <a:cubicBezTo>
                  <a:pt x="21" y="0"/>
                  <a:pt x="23" y="0"/>
                  <a:pt x="25" y="0"/>
                </a:cubicBezTo>
                <a:close/>
              </a:path>
            </a:pathLst>
          </a:custGeom>
          <a:solidFill>
            <a:srgbClr val="74747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sym typeface="+mn-lt"/>
            </a:endParaRPr>
          </a:p>
        </p:txBody>
      </p:sp>
      <p:sp>
        <p:nvSpPr>
          <p:cNvPr id="17" name="Freeform 17">
            <a:extLst>
              <a:ext uri="{FF2B5EF4-FFF2-40B4-BE49-F238E27FC236}">
                <a16:creationId xmlns:a16="http://schemas.microsoft.com/office/drawing/2014/main" id="{ADAF1E0B-0BDD-47A5-A0FB-7DF0C6D883F7}"/>
              </a:ext>
            </a:extLst>
          </p:cNvPr>
          <p:cNvSpPr>
            <a:spLocks/>
          </p:cNvSpPr>
          <p:nvPr/>
        </p:nvSpPr>
        <p:spPr bwMode="auto">
          <a:xfrm>
            <a:off x="5722452" y="2989620"/>
            <a:ext cx="330309" cy="334021"/>
          </a:xfrm>
          <a:custGeom>
            <a:avLst/>
            <a:gdLst>
              <a:gd name="T0" fmla="*/ 12 w 37"/>
              <a:gd name="T1" fmla="*/ 0 h 37"/>
              <a:gd name="T2" fmla="*/ 20 w 37"/>
              <a:gd name="T3" fmla="*/ 0 h 37"/>
              <a:gd name="T4" fmla="*/ 31 w 37"/>
              <a:gd name="T5" fmla="*/ 5 h 37"/>
              <a:gd name="T6" fmla="*/ 36 w 37"/>
              <a:gd name="T7" fmla="*/ 20 h 37"/>
              <a:gd name="T8" fmla="*/ 22 w 37"/>
              <a:gd name="T9" fmla="*/ 36 h 37"/>
              <a:gd name="T10" fmla="*/ 1 w 37"/>
              <a:gd name="T11" fmla="*/ 23 h 37"/>
              <a:gd name="T12" fmla="*/ 0 w 37"/>
              <a:gd name="T13" fmla="*/ 18 h 37"/>
              <a:gd name="T14" fmla="*/ 0 w 37"/>
              <a:gd name="T15" fmla="*/ 4 h 37"/>
              <a:gd name="T16" fmla="*/ 5 w 37"/>
              <a:gd name="T17" fmla="*/ 0 h 37"/>
              <a:gd name="T18" fmla="*/ 12 w 37"/>
              <a:gd name="T19" fmla="*/ 0 h 37"/>
              <a:gd name="T20" fmla="*/ 12 w 37"/>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7">
                <a:moveTo>
                  <a:pt x="12" y="0"/>
                </a:moveTo>
                <a:cubicBezTo>
                  <a:pt x="15" y="0"/>
                  <a:pt x="17" y="0"/>
                  <a:pt x="20" y="0"/>
                </a:cubicBezTo>
                <a:cubicBezTo>
                  <a:pt x="24" y="0"/>
                  <a:pt x="28" y="2"/>
                  <a:pt x="31" y="5"/>
                </a:cubicBezTo>
                <a:cubicBezTo>
                  <a:pt x="35" y="9"/>
                  <a:pt x="37" y="14"/>
                  <a:pt x="36" y="20"/>
                </a:cubicBezTo>
                <a:cubicBezTo>
                  <a:pt x="36" y="28"/>
                  <a:pt x="30" y="34"/>
                  <a:pt x="22" y="36"/>
                </a:cubicBezTo>
                <a:cubicBezTo>
                  <a:pt x="13" y="37"/>
                  <a:pt x="4" y="32"/>
                  <a:pt x="1" y="23"/>
                </a:cubicBezTo>
                <a:cubicBezTo>
                  <a:pt x="1" y="21"/>
                  <a:pt x="0" y="19"/>
                  <a:pt x="0" y="18"/>
                </a:cubicBezTo>
                <a:cubicBezTo>
                  <a:pt x="0" y="13"/>
                  <a:pt x="0" y="9"/>
                  <a:pt x="0" y="4"/>
                </a:cubicBezTo>
                <a:cubicBezTo>
                  <a:pt x="0" y="1"/>
                  <a:pt x="2" y="0"/>
                  <a:pt x="5" y="0"/>
                </a:cubicBezTo>
                <a:cubicBezTo>
                  <a:pt x="7" y="0"/>
                  <a:pt x="10" y="0"/>
                  <a:pt x="12" y="0"/>
                </a:cubicBezTo>
                <a:cubicBezTo>
                  <a:pt x="12" y="0"/>
                  <a:pt x="12" y="0"/>
                  <a:pt x="12" y="0"/>
                </a:cubicBezTo>
                <a:close/>
              </a:path>
            </a:pathLst>
          </a:custGeom>
          <a:solidFill>
            <a:srgbClr val="74747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sym typeface="+mn-lt"/>
            </a:endParaRPr>
          </a:p>
        </p:txBody>
      </p:sp>
      <p:sp>
        <p:nvSpPr>
          <p:cNvPr id="18" name="Freeform 18">
            <a:extLst>
              <a:ext uri="{FF2B5EF4-FFF2-40B4-BE49-F238E27FC236}">
                <a16:creationId xmlns:a16="http://schemas.microsoft.com/office/drawing/2014/main" id="{FEE927F8-5C78-4060-9E3E-20109D3C15E9}"/>
              </a:ext>
            </a:extLst>
          </p:cNvPr>
          <p:cNvSpPr>
            <a:spLocks noEditPoints="1"/>
          </p:cNvSpPr>
          <p:nvPr/>
        </p:nvSpPr>
        <p:spPr bwMode="auto">
          <a:xfrm>
            <a:off x="5722452" y="2603641"/>
            <a:ext cx="330309" cy="334021"/>
          </a:xfrm>
          <a:custGeom>
            <a:avLst/>
            <a:gdLst>
              <a:gd name="T0" fmla="*/ 12 w 37"/>
              <a:gd name="T1" fmla="*/ 37 h 37"/>
              <a:gd name="T2" fmla="*/ 5 w 37"/>
              <a:gd name="T3" fmla="*/ 37 h 37"/>
              <a:gd name="T4" fmla="*/ 0 w 37"/>
              <a:gd name="T5" fmla="*/ 32 h 37"/>
              <a:gd name="T6" fmla="*/ 0 w 37"/>
              <a:gd name="T7" fmla="*/ 19 h 37"/>
              <a:gd name="T8" fmla="*/ 8 w 37"/>
              <a:gd name="T9" fmla="*/ 4 h 37"/>
              <a:gd name="T10" fmla="*/ 21 w 37"/>
              <a:gd name="T11" fmla="*/ 1 h 37"/>
              <a:gd name="T12" fmla="*/ 35 w 37"/>
              <a:gd name="T13" fmla="*/ 12 h 37"/>
              <a:gd name="T14" fmla="*/ 34 w 37"/>
              <a:gd name="T15" fmla="*/ 28 h 37"/>
              <a:gd name="T16" fmla="*/ 22 w 37"/>
              <a:gd name="T17" fmla="*/ 36 h 37"/>
              <a:gd name="T18" fmla="*/ 18 w 37"/>
              <a:gd name="T19" fmla="*/ 37 h 37"/>
              <a:gd name="T20" fmla="*/ 12 w 37"/>
              <a:gd name="T21" fmla="*/ 37 h 37"/>
              <a:gd name="T22" fmla="*/ 7 w 37"/>
              <a:gd name="T23" fmla="*/ 31 h 37"/>
              <a:gd name="T24" fmla="*/ 7 w 37"/>
              <a:gd name="T25" fmla="*/ 31 h 37"/>
              <a:gd name="T26" fmla="*/ 18 w 37"/>
              <a:gd name="T27" fmla="*/ 31 h 37"/>
              <a:gd name="T28" fmla="*/ 30 w 37"/>
              <a:gd name="T29" fmla="*/ 17 h 37"/>
              <a:gd name="T30" fmla="*/ 16 w 37"/>
              <a:gd name="T31" fmla="*/ 7 h 37"/>
              <a:gd name="T32" fmla="*/ 7 w 37"/>
              <a:gd name="T33" fmla="*/ 19 h 37"/>
              <a:gd name="T34" fmla="*/ 7 w 37"/>
              <a:gd name="T35" fmla="*/ 29 h 37"/>
              <a:gd name="T36" fmla="*/ 7 w 37"/>
              <a:gd name="T3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37">
                <a:moveTo>
                  <a:pt x="12" y="37"/>
                </a:moveTo>
                <a:cubicBezTo>
                  <a:pt x="10" y="37"/>
                  <a:pt x="7" y="37"/>
                  <a:pt x="5" y="37"/>
                </a:cubicBezTo>
                <a:cubicBezTo>
                  <a:pt x="2" y="37"/>
                  <a:pt x="0" y="35"/>
                  <a:pt x="0" y="32"/>
                </a:cubicBezTo>
                <a:cubicBezTo>
                  <a:pt x="0" y="28"/>
                  <a:pt x="0" y="23"/>
                  <a:pt x="0" y="19"/>
                </a:cubicBezTo>
                <a:cubicBezTo>
                  <a:pt x="1" y="13"/>
                  <a:pt x="3" y="8"/>
                  <a:pt x="8" y="4"/>
                </a:cubicBezTo>
                <a:cubicBezTo>
                  <a:pt x="12" y="1"/>
                  <a:pt x="17" y="0"/>
                  <a:pt x="21" y="1"/>
                </a:cubicBezTo>
                <a:cubicBezTo>
                  <a:pt x="28" y="2"/>
                  <a:pt x="32" y="6"/>
                  <a:pt x="35" y="12"/>
                </a:cubicBezTo>
                <a:cubicBezTo>
                  <a:pt x="37" y="17"/>
                  <a:pt x="37" y="23"/>
                  <a:pt x="34" y="28"/>
                </a:cubicBezTo>
                <a:cubicBezTo>
                  <a:pt x="32" y="32"/>
                  <a:pt x="28" y="35"/>
                  <a:pt x="22" y="36"/>
                </a:cubicBezTo>
                <a:cubicBezTo>
                  <a:pt x="21" y="37"/>
                  <a:pt x="20" y="37"/>
                  <a:pt x="18" y="37"/>
                </a:cubicBezTo>
                <a:cubicBezTo>
                  <a:pt x="16" y="37"/>
                  <a:pt x="14" y="37"/>
                  <a:pt x="12" y="37"/>
                </a:cubicBezTo>
                <a:close/>
                <a:moveTo>
                  <a:pt x="7" y="31"/>
                </a:moveTo>
                <a:cubicBezTo>
                  <a:pt x="7" y="31"/>
                  <a:pt x="7" y="31"/>
                  <a:pt x="7" y="31"/>
                </a:cubicBezTo>
                <a:cubicBezTo>
                  <a:pt x="11" y="31"/>
                  <a:pt x="15" y="31"/>
                  <a:pt x="18" y="31"/>
                </a:cubicBezTo>
                <a:cubicBezTo>
                  <a:pt x="26" y="30"/>
                  <a:pt x="31" y="24"/>
                  <a:pt x="30" y="17"/>
                </a:cubicBezTo>
                <a:cubicBezTo>
                  <a:pt x="29" y="10"/>
                  <a:pt x="23" y="6"/>
                  <a:pt x="16" y="7"/>
                </a:cubicBezTo>
                <a:cubicBezTo>
                  <a:pt x="11" y="8"/>
                  <a:pt x="7" y="13"/>
                  <a:pt x="7" y="19"/>
                </a:cubicBezTo>
                <a:cubicBezTo>
                  <a:pt x="7" y="22"/>
                  <a:pt x="7" y="26"/>
                  <a:pt x="7" y="29"/>
                </a:cubicBezTo>
                <a:cubicBezTo>
                  <a:pt x="7" y="29"/>
                  <a:pt x="7" y="30"/>
                  <a:pt x="7" y="31"/>
                </a:cubicBezTo>
                <a:close/>
              </a:path>
            </a:pathLst>
          </a:custGeom>
          <a:solidFill>
            <a:srgbClr val="74747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sym typeface="+mn-lt"/>
            </a:endParaRPr>
          </a:p>
        </p:txBody>
      </p:sp>
      <p:sp>
        <p:nvSpPr>
          <p:cNvPr id="24" name="文本框 23">
            <a:extLst>
              <a:ext uri="{FF2B5EF4-FFF2-40B4-BE49-F238E27FC236}">
                <a16:creationId xmlns:a16="http://schemas.microsoft.com/office/drawing/2014/main" id="{6D77C514-E15F-47DF-B1F2-C008099A60C3}"/>
              </a:ext>
            </a:extLst>
          </p:cNvPr>
          <p:cNvSpPr txBox="1"/>
          <p:nvPr/>
        </p:nvSpPr>
        <p:spPr>
          <a:xfrm>
            <a:off x="7197944" y="1947793"/>
            <a:ext cx="1930733" cy="400110"/>
          </a:xfrm>
          <a:prstGeom prst="rect">
            <a:avLst/>
          </a:prstGeom>
          <a:noFill/>
        </p:spPr>
        <p:txBody>
          <a:bodyPr wrap="square" rtlCol="0">
            <a:spAutoFit/>
          </a:bodyPr>
          <a:lstStyle/>
          <a:p>
            <a:pPr>
              <a:defRPr/>
            </a:pPr>
            <a:r>
              <a:rPr lang="zh-CN" altLang="en-US" sz="2000">
                <a:solidFill>
                  <a:srgbClr val="747474"/>
                </a:solidFill>
                <a:latin typeface="思源黑体 CN Bold" panose="020B0800000000000000" pitchFamily="34" charset="-122"/>
                <a:ea typeface="思源黑体 CN Bold" panose="020B0800000000000000" pitchFamily="34" charset="-122"/>
              </a:rPr>
              <a:t>标题文字添加</a:t>
            </a:r>
            <a:endParaRPr lang="zh-CN" altLang="en-US" sz="2000" dirty="0">
              <a:solidFill>
                <a:srgbClr val="747474"/>
              </a:solidFill>
              <a:latin typeface="思源黑体 CN Bold" panose="020B0800000000000000" pitchFamily="34" charset="-122"/>
              <a:ea typeface="思源黑体 CN Bold" panose="020B0800000000000000" pitchFamily="34" charset="-122"/>
            </a:endParaRPr>
          </a:p>
        </p:txBody>
      </p:sp>
      <p:sp>
        <p:nvSpPr>
          <p:cNvPr id="25" name="矩形 24">
            <a:extLst>
              <a:ext uri="{FF2B5EF4-FFF2-40B4-BE49-F238E27FC236}">
                <a16:creationId xmlns:a16="http://schemas.microsoft.com/office/drawing/2014/main" id="{1CA28CA4-8F57-4B04-A267-953AFEA6A8C6}"/>
              </a:ext>
            </a:extLst>
          </p:cNvPr>
          <p:cNvSpPr/>
          <p:nvPr/>
        </p:nvSpPr>
        <p:spPr>
          <a:xfrm>
            <a:off x="7189602" y="2378690"/>
            <a:ext cx="3269362" cy="823495"/>
          </a:xfrm>
          <a:prstGeom prst="rect">
            <a:avLst/>
          </a:prstGeom>
        </p:spPr>
        <p:txBody>
          <a:bodyPr wrap="square">
            <a:spAutoFit/>
          </a:bodyPr>
          <a:lstStyle/>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点击此处加入文本内容，可以编辑文本内容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字体大小。点击此处加入文本内容，可以编辑文本内容字体大小。点击此处加入文本内容</a:t>
            </a:r>
          </a:p>
        </p:txBody>
      </p:sp>
      <p:sp>
        <p:nvSpPr>
          <p:cNvPr id="27" name="文本框 26">
            <a:extLst>
              <a:ext uri="{FF2B5EF4-FFF2-40B4-BE49-F238E27FC236}">
                <a16:creationId xmlns:a16="http://schemas.microsoft.com/office/drawing/2014/main" id="{21A68E40-7F56-4790-B81F-5BC856CDB338}"/>
              </a:ext>
            </a:extLst>
          </p:cNvPr>
          <p:cNvSpPr txBox="1"/>
          <p:nvPr/>
        </p:nvSpPr>
        <p:spPr>
          <a:xfrm>
            <a:off x="8597159" y="4117593"/>
            <a:ext cx="1930733" cy="400110"/>
          </a:xfrm>
          <a:prstGeom prst="rect">
            <a:avLst/>
          </a:prstGeom>
          <a:noFill/>
        </p:spPr>
        <p:txBody>
          <a:bodyPr wrap="square" rtlCol="0">
            <a:spAutoFit/>
          </a:bodyPr>
          <a:lstStyle/>
          <a:p>
            <a:pPr>
              <a:defRPr/>
            </a:pPr>
            <a:r>
              <a:rPr lang="zh-CN" altLang="en-US" sz="2000">
                <a:gradFill>
                  <a:gsLst>
                    <a:gs pos="28000">
                      <a:srgbClr val="07AEF0"/>
                    </a:gs>
                    <a:gs pos="100000">
                      <a:srgbClr val="1B66F2"/>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28000">
                    <a:srgbClr val="07AEF0"/>
                  </a:gs>
                  <a:gs pos="100000">
                    <a:srgbClr val="1B66F2"/>
                  </a:gs>
                </a:gsLst>
                <a:lin ang="2700000" scaled="1"/>
              </a:gradFill>
              <a:latin typeface="思源黑体 CN Bold" panose="020B0800000000000000" pitchFamily="34" charset="-122"/>
              <a:ea typeface="思源黑体 CN Bold" panose="020B0800000000000000" pitchFamily="34" charset="-122"/>
            </a:endParaRPr>
          </a:p>
        </p:txBody>
      </p:sp>
      <p:sp>
        <p:nvSpPr>
          <p:cNvPr id="28" name="矩形 27">
            <a:extLst>
              <a:ext uri="{FF2B5EF4-FFF2-40B4-BE49-F238E27FC236}">
                <a16:creationId xmlns:a16="http://schemas.microsoft.com/office/drawing/2014/main" id="{3AA69E03-C003-4137-9764-D56435E76439}"/>
              </a:ext>
            </a:extLst>
          </p:cNvPr>
          <p:cNvSpPr/>
          <p:nvPr/>
        </p:nvSpPr>
        <p:spPr>
          <a:xfrm>
            <a:off x="8588817" y="4548490"/>
            <a:ext cx="3269362" cy="823495"/>
          </a:xfrm>
          <a:prstGeom prst="rect">
            <a:avLst/>
          </a:prstGeom>
        </p:spPr>
        <p:txBody>
          <a:bodyPr wrap="square">
            <a:spAutoFit/>
          </a:bodyPr>
          <a:lstStyle/>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点击此处加入文本内容，可以编辑文本内容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字体大小。点击此处加入文本内容，可以编辑文本内容字体大小。点击此处加入文本内容</a:t>
            </a:r>
          </a:p>
        </p:txBody>
      </p:sp>
      <p:sp>
        <p:nvSpPr>
          <p:cNvPr id="30" name="文本框 29">
            <a:extLst>
              <a:ext uri="{FF2B5EF4-FFF2-40B4-BE49-F238E27FC236}">
                <a16:creationId xmlns:a16="http://schemas.microsoft.com/office/drawing/2014/main" id="{51F6FEDA-A8A0-416B-8AE6-084D50345B24}"/>
              </a:ext>
            </a:extLst>
          </p:cNvPr>
          <p:cNvSpPr txBox="1"/>
          <p:nvPr/>
        </p:nvSpPr>
        <p:spPr>
          <a:xfrm flipH="1">
            <a:off x="2134408" y="2174879"/>
            <a:ext cx="1930733" cy="400110"/>
          </a:xfrm>
          <a:prstGeom prst="rect">
            <a:avLst/>
          </a:prstGeom>
          <a:noFill/>
        </p:spPr>
        <p:txBody>
          <a:bodyPr wrap="square" rtlCol="0">
            <a:spAutoFit/>
          </a:bodyPr>
          <a:lstStyle/>
          <a:p>
            <a:pPr algn="r">
              <a:defRPr/>
            </a:pPr>
            <a:r>
              <a:rPr lang="zh-CN" altLang="en-US" sz="2000">
                <a:gradFill>
                  <a:gsLst>
                    <a:gs pos="28000">
                      <a:srgbClr val="07AEF0"/>
                    </a:gs>
                    <a:gs pos="100000">
                      <a:srgbClr val="1B66F2"/>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28000">
                    <a:srgbClr val="07AEF0"/>
                  </a:gs>
                  <a:gs pos="100000">
                    <a:srgbClr val="1B66F2"/>
                  </a:gs>
                </a:gsLst>
                <a:lin ang="2700000" scaled="1"/>
              </a:gradFill>
              <a:latin typeface="思源黑体 CN Bold" panose="020B0800000000000000" pitchFamily="34" charset="-122"/>
              <a:ea typeface="思源黑体 CN Bold" panose="020B0800000000000000" pitchFamily="34" charset="-122"/>
            </a:endParaRPr>
          </a:p>
        </p:txBody>
      </p:sp>
      <p:sp>
        <p:nvSpPr>
          <p:cNvPr id="31" name="矩形 30">
            <a:extLst>
              <a:ext uri="{FF2B5EF4-FFF2-40B4-BE49-F238E27FC236}">
                <a16:creationId xmlns:a16="http://schemas.microsoft.com/office/drawing/2014/main" id="{F8552305-E7D2-4475-A2F2-41BA423F14D5}"/>
              </a:ext>
            </a:extLst>
          </p:cNvPr>
          <p:cNvSpPr/>
          <p:nvPr/>
        </p:nvSpPr>
        <p:spPr>
          <a:xfrm flipH="1">
            <a:off x="804121" y="2605776"/>
            <a:ext cx="3269362" cy="823495"/>
          </a:xfrm>
          <a:prstGeom prst="rect">
            <a:avLst/>
          </a:prstGeom>
        </p:spPr>
        <p:txBody>
          <a:bodyPr wrap="square">
            <a:spAutoFit/>
          </a:bodyPr>
          <a:lstStyle/>
          <a:p>
            <a:pPr algn="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点击此处加入文本内容，可以编辑文本内容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gn="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字体大小。点击此处加入文本内容，可以编辑文本内容字体大小。点击此处加入文本内容</a:t>
            </a:r>
          </a:p>
        </p:txBody>
      </p:sp>
    </p:spTree>
    <p:extLst>
      <p:ext uri="{BB962C8B-B14F-4D97-AF65-F5344CB8AC3E}">
        <p14:creationId xmlns:p14="http://schemas.microsoft.com/office/powerpoint/2010/main" val="348258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9197E6F-728D-4467-B744-D9DDC4DCA3A6}"/>
              </a:ext>
            </a:extLst>
          </p:cNvPr>
          <p:cNvSpPr txBox="1"/>
          <p:nvPr/>
        </p:nvSpPr>
        <p:spPr>
          <a:xfrm>
            <a:off x="249625" y="117096"/>
            <a:ext cx="478016" cy="584775"/>
          </a:xfrm>
          <a:prstGeom prst="rect">
            <a:avLst/>
          </a:prstGeom>
          <a:noFill/>
        </p:spPr>
        <p:txBody>
          <a:bodyPr wrap="none" rtlCol="0">
            <a:spAutoFit/>
          </a:bodyPr>
          <a:lstStyle/>
          <a:p>
            <a:r>
              <a:rPr lang="en-US" altLang="zh-CN"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rPr>
              <a:t>01</a:t>
            </a:r>
            <a:endParaRPr lang="zh-CN" altLang="en-US"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5" name="文本框 4">
            <a:extLst>
              <a:ext uri="{FF2B5EF4-FFF2-40B4-BE49-F238E27FC236}">
                <a16:creationId xmlns:a16="http://schemas.microsoft.com/office/drawing/2014/main" id="{C5DC68B5-5BE0-408F-949B-2A9BC4A617CF}"/>
              </a:ext>
            </a:extLst>
          </p:cNvPr>
          <p:cNvSpPr txBox="1"/>
          <p:nvPr/>
        </p:nvSpPr>
        <p:spPr>
          <a:xfrm>
            <a:off x="727641" y="190361"/>
            <a:ext cx="1159292" cy="400110"/>
          </a:xfrm>
          <a:prstGeom prst="rect">
            <a:avLst/>
          </a:prstGeom>
          <a:noFill/>
        </p:spPr>
        <p:txBody>
          <a:bodyPr wrap="none" rtlCol="0">
            <a:spAutoFit/>
          </a:bodyPr>
          <a:lstStyle/>
          <a:p>
            <a:r>
              <a:rPr lang="zh-CN" altLang="en-US" sz="2000" spc="3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统计学课</a:t>
            </a:r>
          </a:p>
        </p:txBody>
      </p:sp>
      <p:cxnSp>
        <p:nvCxnSpPr>
          <p:cNvPr id="6" name="直接连接符 5">
            <a:extLst>
              <a:ext uri="{FF2B5EF4-FFF2-40B4-BE49-F238E27FC236}">
                <a16:creationId xmlns:a16="http://schemas.microsoft.com/office/drawing/2014/main" id="{FFFE1DD7-672A-4B37-8614-4AFCF924F429}"/>
              </a:ext>
            </a:extLst>
          </p:cNvPr>
          <p:cNvCxnSpPr>
            <a:cxnSpLocks/>
          </p:cNvCxnSpPr>
          <p:nvPr/>
        </p:nvCxnSpPr>
        <p:spPr>
          <a:xfrm>
            <a:off x="339658" y="701871"/>
            <a:ext cx="3094550" cy="0"/>
          </a:xfrm>
          <a:prstGeom prst="line">
            <a:avLst/>
          </a:prstGeom>
          <a:noFill/>
          <a:ln w="38100" cap="flat" cmpd="sng" algn="ctr">
            <a:solidFill>
              <a:srgbClr val="3B7FFC"/>
            </a:solidFill>
            <a:prstDash val="solid"/>
            <a:miter lim="800000"/>
          </a:ln>
          <a:effectLst/>
        </p:spPr>
      </p:cxnSp>
      <p:sp>
        <p:nvSpPr>
          <p:cNvPr id="7" name="文本框 6">
            <a:extLst>
              <a:ext uri="{FF2B5EF4-FFF2-40B4-BE49-F238E27FC236}">
                <a16:creationId xmlns:a16="http://schemas.microsoft.com/office/drawing/2014/main" id="{1CFB234D-8878-4CEC-9CBB-48ABA93150CA}"/>
              </a:ext>
            </a:extLst>
          </p:cNvPr>
          <p:cNvSpPr txBox="1"/>
          <p:nvPr/>
        </p:nvSpPr>
        <p:spPr>
          <a:xfrm>
            <a:off x="1886933" y="349315"/>
            <a:ext cx="1615424" cy="241156"/>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9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STATISTICS COURSE</a:t>
            </a:r>
          </a:p>
        </p:txBody>
      </p:sp>
      <p:sp>
        <p:nvSpPr>
          <p:cNvPr id="8" name="Freeform 5">
            <a:extLst>
              <a:ext uri="{FF2B5EF4-FFF2-40B4-BE49-F238E27FC236}">
                <a16:creationId xmlns:a16="http://schemas.microsoft.com/office/drawing/2014/main" id="{AE3690B9-0CB3-4721-ABDD-200212C54A99}"/>
              </a:ext>
            </a:extLst>
          </p:cNvPr>
          <p:cNvSpPr>
            <a:spLocks/>
          </p:cNvSpPr>
          <p:nvPr/>
        </p:nvSpPr>
        <p:spPr bwMode="auto">
          <a:xfrm>
            <a:off x="828109" y="1792667"/>
            <a:ext cx="4129540" cy="1769596"/>
          </a:xfrm>
          <a:custGeom>
            <a:avLst/>
            <a:gdLst>
              <a:gd name="T0" fmla="*/ 1513 w 1513"/>
              <a:gd name="T1" fmla="*/ 324 h 648"/>
              <a:gd name="T2" fmla="*/ 1189 w 1513"/>
              <a:gd name="T3" fmla="*/ 648 h 648"/>
              <a:gd name="T4" fmla="*/ 1027 w 1513"/>
              <a:gd name="T5" fmla="*/ 605 h 648"/>
              <a:gd name="T6" fmla="*/ 933 w 1513"/>
              <a:gd name="T7" fmla="*/ 554 h 648"/>
              <a:gd name="T8" fmla="*/ 581 w 1513"/>
              <a:gd name="T9" fmla="*/ 554 h 648"/>
              <a:gd name="T10" fmla="*/ 486 w 1513"/>
              <a:gd name="T11" fmla="*/ 605 h 648"/>
              <a:gd name="T12" fmla="*/ 324 w 1513"/>
              <a:gd name="T13" fmla="*/ 648 h 648"/>
              <a:gd name="T14" fmla="*/ 0 w 1513"/>
              <a:gd name="T15" fmla="*/ 324 h 648"/>
              <a:gd name="T16" fmla="*/ 324 w 1513"/>
              <a:gd name="T17" fmla="*/ 0 h 648"/>
              <a:gd name="T18" fmla="*/ 486 w 1513"/>
              <a:gd name="T19" fmla="*/ 44 h 648"/>
              <a:gd name="T20" fmla="*/ 581 w 1513"/>
              <a:gd name="T21" fmla="*/ 95 h 648"/>
              <a:gd name="T22" fmla="*/ 933 w 1513"/>
              <a:gd name="T23" fmla="*/ 95 h 648"/>
              <a:gd name="T24" fmla="*/ 1027 w 1513"/>
              <a:gd name="T25" fmla="*/ 44 h 648"/>
              <a:gd name="T26" fmla="*/ 1189 w 1513"/>
              <a:gd name="T27" fmla="*/ 0 h 648"/>
              <a:gd name="T28" fmla="*/ 1513 w 1513"/>
              <a:gd name="T29" fmla="*/ 32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3" h="648">
                <a:moveTo>
                  <a:pt x="1513" y="324"/>
                </a:moveTo>
                <a:cubicBezTo>
                  <a:pt x="1513" y="503"/>
                  <a:pt x="1368" y="648"/>
                  <a:pt x="1189" y="648"/>
                </a:cubicBezTo>
                <a:cubicBezTo>
                  <a:pt x="1130" y="648"/>
                  <a:pt x="1075" y="633"/>
                  <a:pt x="1027" y="605"/>
                </a:cubicBezTo>
                <a:cubicBezTo>
                  <a:pt x="996" y="591"/>
                  <a:pt x="965" y="573"/>
                  <a:pt x="933" y="554"/>
                </a:cubicBezTo>
                <a:cubicBezTo>
                  <a:pt x="825" y="488"/>
                  <a:pt x="689" y="488"/>
                  <a:pt x="581" y="554"/>
                </a:cubicBezTo>
                <a:cubicBezTo>
                  <a:pt x="549" y="573"/>
                  <a:pt x="517" y="591"/>
                  <a:pt x="486" y="605"/>
                </a:cubicBezTo>
                <a:cubicBezTo>
                  <a:pt x="439" y="633"/>
                  <a:pt x="383" y="648"/>
                  <a:pt x="324" y="648"/>
                </a:cubicBezTo>
                <a:cubicBezTo>
                  <a:pt x="145" y="648"/>
                  <a:pt x="0" y="503"/>
                  <a:pt x="0" y="324"/>
                </a:cubicBezTo>
                <a:cubicBezTo>
                  <a:pt x="0" y="145"/>
                  <a:pt x="145" y="0"/>
                  <a:pt x="324" y="0"/>
                </a:cubicBezTo>
                <a:cubicBezTo>
                  <a:pt x="383" y="0"/>
                  <a:pt x="439" y="16"/>
                  <a:pt x="486" y="44"/>
                </a:cubicBezTo>
                <a:cubicBezTo>
                  <a:pt x="517" y="58"/>
                  <a:pt x="549" y="75"/>
                  <a:pt x="581" y="95"/>
                </a:cubicBezTo>
                <a:cubicBezTo>
                  <a:pt x="689" y="161"/>
                  <a:pt x="825" y="161"/>
                  <a:pt x="933" y="95"/>
                </a:cubicBezTo>
                <a:cubicBezTo>
                  <a:pt x="965" y="75"/>
                  <a:pt x="996" y="58"/>
                  <a:pt x="1027" y="44"/>
                </a:cubicBezTo>
                <a:cubicBezTo>
                  <a:pt x="1075" y="16"/>
                  <a:pt x="1130" y="0"/>
                  <a:pt x="1189" y="0"/>
                </a:cubicBezTo>
                <a:cubicBezTo>
                  <a:pt x="1368" y="0"/>
                  <a:pt x="1513" y="145"/>
                  <a:pt x="1513" y="324"/>
                </a:cubicBezTo>
                <a:close/>
              </a:path>
            </a:pathLst>
          </a:custGeom>
          <a:gradFill flip="none" rotWithShape="0">
            <a:gsLst>
              <a:gs pos="95000">
                <a:srgbClr val="1C46F2"/>
              </a:gs>
              <a:gs pos="400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100" dirty="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sym typeface="+mn-lt"/>
            </a:endParaRPr>
          </a:p>
        </p:txBody>
      </p:sp>
      <p:sp>
        <p:nvSpPr>
          <p:cNvPr id="9" name="Freeform 5">
            <a:extLst>
              <a:ext uri="{FF2B5EF4-FFF2-40B4-BE49-F238E27FC236}">
                <a16:creationId xmlns:a16="http://schemas.microsoft.com/office/drawing/2014/main" id="{B206CE59-A076-497B-8F79-9F1674EA5F6F}"/>
              </a:ext>
            </a:extLst>
          </p:cNvPr>
          <p:cNvSpPr>
            <a:spLocks/>
          </p:cNvSpPr>
          <p:nvPr/>
        </p:nvSpPr>
        <p:spPr bwMode="auto">
          <a:xfrm>
            <a:off x="7234352" y="1792667"/>
            <a:ext cx="4129540" cy="1769596"/>
          </a:xfrm>
          <a:custGeom>
            <a:avLst/>
            <a:gdLst>
              <a:gd name="T0" fmla="*/ 1513 w 1513"/>
              <a:gd name="T1" fmla="*/ 324 h 648"/>
              <a:gd name="T2" fmla="*/ 1189 w 1513"/>
              <a:gd name="T3" fmla="*/ 648 h 648"/>
              <a:gd name="T4" fmla="*/ 1027 w 1513"/>
              <a:gd name="T5" fmla="*/ 605 h 648"/>
              <a:gd name="T6" fmla="*/ 933 w 1513"/>
              <a:gd name="T7" fmla="*/ 554 h 648"/>
              <a:gd name="T8" fmla="*/ 581 w 1513"/>
              <a:gd name="T9" fmla="*/ 554 h 648"/>
              <a:gd name="T10" fmla="*/ 486 w 1513"/>
              <a:gd name="T11" fmla="*/ 605 h 648"/>
              <a:gd name="T12" fmla="*/ 324 w 1513"/>
              <a:gd name="T13" fmla="*/ 648 h 648"/>
              <a:gd name="T14" fmla="*/ 0 w 1513"/>
              <a:gd name="T15" fmla="*/ 324 h 648"/>
              <a:gd name="T16" fmla="*/ 324 w 1513"/>
              <a:gd name="T17" fmla="*/ 0 h 648"/>
              <a:gd name="T18" fmla="*/ 486 w 1513"/>
              <a:gd name="T19" fmla="*/ 44 h 648"/>
              <a:gd name="T20" fmla="*/ 581 w 1513"/>
              <a:gd name="T21" fmla="*/ 95 h 648"/>
              <a:gd name="T22" fmla="*/ 933 w 1513"/>
              <a:gd name="T23" fmla="*/ 95 h 648"/>
              <a:gd name="T24" fmla="*/ 1027 w 1513"/>
              <a:gd name="T25" fmla="*/ 44 h 648"/>
              <a:gd name="T26" fmla="*/ 1189 w 1513"/>
              <a:gd name="T27" fmla="*/ 0 h 648"/>
              <a:gd name="T28" fmla="*/ 1513 w 1513"/>
              <a:gd name="T29" fmla="*/ 32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3" h="648">
                <a:moveTo>
                  <a:pt x="1513" y="324"/>
                </a:moveTo>
                <a:cubicBezTo>
                  <a:pt x="1513" y="503"/>
                  <a:pt x="1368" y="648"/>
                  <a:pt x="1189" y="648"/>
                </a:cubicBezTo>
                <a:cubicBezTo>
                  <a:pt x="1130" y="648"/>
                  <a:pt x="1075" y="633"/>
                  <a:pt x="1027" y="605"/>
                </a:cubicBezTo>
                <a:cubicBezTo>
                  <a:pt x="996" y="591"/>
                  <a:pt x="965" y="573"/>
                  <a:pt x="933" y="554"/>
                </a:cubicBezTo>
                <a:cubicBezTo>
                  <a:pt x="825" y="488"/>
                  <a:pt x="689" y="488"/>
                  <a:pt x="581" y="554"/>
                </a:cubicBezTo>
                <a:cubicBezTo>
                  <a:pt x="549" y="573"/>
                  <a:pt x="517" y="591"/>
                  <a:pt x="486" y="605"/>
                </a:cubicBezTo>
                <a:cubicBezTo>
                  <a:pt x="439" y="633"/>
                  <a:pt x="383" y="648"/>
                  <a:pt x="324" y="648"/>
                </a:cubicBezTo>
                <a:cubicBezTo>
                  <a:pt x="145" y="648"/>
                  <a:pt x="0" y="503"/>
                  <a:pt x="0" y="324"/>
                </a:cubicBezTo>
                <a:cubicBezTo>
                  <a:pt x="0" y="145"/>
                  <a:pt x="145" y="0"/>
                  <a:pt x="324" y="0"/>
                </a:cubicBezTo>
                <a:cubicBezTo>
                  <a:pt x="383" y="0"/>
                  <a:pt x="439" y="16"/>
                  <a:pt x="486" y="44"/>
                </a:cubicBezTo>
                <a:cubicBezTo>
                  <a:pt x="517" y="58"/>
                  <a:pt x="549" y="75"/>
                  <a:pt x="581" y="95"/>
                </a:cubicBezTo>
                <a:cubicBezTo>
                  <a:pt x="689" y="161"/>
                  <a:pt x="825" y="161"/>
                  <a:pt x="933" y="95"/>
                </a:cubicBezTo>
                <a:cubicBezTo>
                  <a:pt x="965" y="75"/>
                  <a:pt x="996" y="58"/>
                  <a:pt x="1027" y="44"/>
                </a:cubicBezTo>
                <a:cubicBezTo>
                  <a:pt x="1075" y="16"/>
                  <a:pt x="1130" y="0"/>
                  <a:pt x="1189" y="0"/>
                </a:cubicBezTo>
                <a:cubicBezTo>
                  <a:pt x="1368" y="0"/>
                  <a:pt x="1513" y="145"/>
                  <a:pt x="1513" y="324"/>
                </a:cubicBezTo>
                <a:close/>
              </a:path>
            </a:pathLst>
          </a:custGeom>
          <a:gradFill flip="none" rotWithShape="0">
            <a:gsLst>
              <a:gs pos="95000">
                <a:srgbClr val="1C46F2"/>
              </a:gs>
              <a:gs pos="400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100" dirty="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sym typeface="+mn-lt"/>
            </a:endParaRPr>
          </a:p>
        </p:txBody>
      </p:sp>
      <p:sp>
        <p:nvSpPr>
          <p:cNvPr id="20" name="TextBox 133">
            <a:extLst>
              <a:ext uri="{FF2B5EF4-FFF2-40B4-BE49-F238E27FC236}">
                <a16:creationId xmlns:a16="http://schemas.microsoft.com/office/drawing/2014/main" id="{44D2E11F-19FD-4C5E-9141-8823EC5DEE22}"/>
              </a:ext>
            </a:extLst>
          </p:cNvPr>
          <p:cNvSpPr txBox="1"/>
          <p:nvPr/>
        </p:nvSpPr>
        <p:spPr>
          <a:xfrm>
            <a:off x="5352111" y="2249009"/>
            <a:ext cx="1487780" cy="615553"/>
          </a:xfrm>
          <a:prstGeom prst="rect">
            <a:avLst/>
          </a:prstGeom>
          <a:noFill/>
        </p:spPr>
        <p:txBody>
          <a:bodyPr wrap="non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ysClr val="windowText" lastClr="000000"/>
                </a:solidFill>
                <a:effectLst/>
                <a:uLnTx/>
                <a:uFillTx/>
                <a:latin typeface="思源黑体 CN Bold" panose="020B0800000000000000" pitchFamily="34" charset="-122"/>
                <a:ea typeface="思源黑体 CN Bold" panose="020B0800000000000000" pitchFamily="34" charset="-122"/>
                <a:cs typeface="+mn-ea"/>
                <a:sym typeface="+mn-lt"/>
              </a:rPr>
              <a:t>SWOT</a:t>
            </a:r>
          </a:p>
        </p:txBody>
      </p:sp>
      <p:sp>
        <p:nvSpPr>
          <p:cNvPr id="21" name="TextBox 134">
            <a:extLst>
              <a:ext uri="{FF2B5EF4-FFF2-40B4-BE49-F238E27FC236}">
                <a16:creationId xmlns:a16="http://schemas.microsoft.com/office/drawing/2014/main" id="{5C691848-D6F8-47A6-87D6-E247A3913765}"/>
              </a:ext>
            </a:extLst>
          </p:cNvPr>
          <p:cNvSpPr txBox="1"/>
          <p:nvPr/>
        </p:nvSpPr>
        <p:spPr>
          <a:xfrm>
            <a:off x="5410716" y="2859700"/>
            <a:ext cx="1370568" cy="246221"/>
          </a:xfrm>
          <a:prstGeom prst="rect">
            <a:avLst/>
          </a:prstGeom>
          <a:noFill/>
        </p:spPr>
        <p:txBody>
          <a:bodyPr wrap="non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思源黑体 CN Bold" panose="020B0800000000000000" pitchFamily="34" charset="-122"/>
                <a:ea typeface="思源黑体 CN Bold" panose="020B0800000000000000" pitchFamily="34" charset="-122"/>
                <a:cs typeface="+mn-ea"/>
                <a:sym typeface="+mn-lt"/>
              </a:rPr>
              <a:t>A N A L Y S I S.</a:t>
            </a:r>
          </a:p>
        </p:txBody>
      </p:sp>
      <p:cxnSp>
        <p:nvCxnSpPr>
          <p:cNvPr id="17" name="Straight Connector 136">
            <a:extLst>
              <a:ext uri="{FF2B5EF4-FFF2-40B4-BE49-F238E27FC236}">
                <a16:creationId xmlns:a16="http://schemas.microsoft.com/office/drawing/2014/main" id="{E16051FB-E33B-4660-AA2F-76BCE6E88359}"/>
              </a:ext>
            </a:extLst>
          </p:cNvPr>
          <p:cNvCxnSpPr>
            <a:cxnSpLocks/>
          </p:cNvCxnSpPr>
          <p:nvPr/>
        </p:nvCxnSpPr>
        <p:spPr>
          <a:xfrm flipV="1">
            <a:off x="6096000" y="3255729"/>
            <a:ext cx="0" cy="362289"/>
          </a:xfrm>
          <a:prstGeom prst="line">
            <a:avLst/>
          </a:prstGeom>
          <a:noFill/>
          <a:ln w="28575" cap="flat" cmpd="sng" algn="ctr">
            <a:solidFill>
              <a:srgbClr val="6A6A73"/>
            </a:solidFill>
            <a:prstDash val="solid"/>
            <a:miter lim="800000"/>
          </a:ln>
          <a:effectLst/>
        </p:spPr>
      </p:cxnSp>
      <p:cxnSp>
        <p:nvCxnSpPr>
          <p:cNvPr id="18" name="Straight Connector 154">
            <a:extLst>
              <a:ext uri="{FF2B5EF4-FFF2-40B4-BE49-F238E27FC236}">
                <a16:creationId xmlns:a16="http://schemas.microsoft.com/office/drawing/2014/main" id="{988ABFE7-7998-4A30-8BA0-F08AF6054A3E}"/>
              </a:ext>
            </a:extLst>
          </p:cNvPr>
          <p:cNvCxnSpPr>
            <a:cxnSpLocks/>
          </p:cNvCxnSpPr>
          <p:nvPr/>
        </p:nvCxnSpPr>
        <p:spPr>
          <a:xfrm flipV="1">
            <a:off x="5909310" y="3255729"/>
            <a:ext cx="0" cy="193918"/>
          </a:xfrm>
          <a:prstGeom prst="line">
            <a:avLst/>
          </a:prstGeom>
          <a:noFill/>
          <a:ln w="28575" cap="flat" cmpd="sng" algn="ctr">
            <a:solidFill>
              <a:srgbClr val="6A6A73"/>
            </a:solidFill>
            <a:prstDash val="solid"/>
            <a:miter lim="800000"/>
          </a:ln>
          <a:effectLst/>
        </p:spPr>
      </p:cxnSp>
      <p:cxnSp>
        <p:nvCxnSpPr>
          <p:cNvPr id="19" name="Straight Connector 156">
            <a:extLst>
              <a:ext uri="{FF2B5EF4-FFF2-40B4-BE49-F238E27FC236}">
                <a16:creationId xmlns:a16="http://schemas.microsoft.com/office/drawing/2014/main" id="{7FCB67F7-48EB-4601-B096-4CBE1042E098}"/>
              </a:ext>
            </a:extLst>
          </p:cNvPr>
          <p:cNvCxnSpPr>
            <a:cxnSpLocks/>
          </p:cNvCxnSpPr>
          <p:nvPr/>
        </p:nvCxnSpPr>
        <p:spPr>
          <a:xfrm flipV="1">
            <a:off x="6282690" y="3255729"/>
            <a:ext cx="0" cy="193918"/>
          </a:xfrm>
          <a:prstGeom prst="line">
            <a:avLst/>
          </a:prstGeom>
          <a:noFill/>
          <a:ln w="28575" cap="flat" cmpd="sng" algn="ctr">
            <a:solidFill>
              <a:srgbClr val="6A6A73"/>
            </a:solidFill>
            <a:prstDash val="solid"/>
            <a:miter lim="800000"/>
          </a:ln>
          <a:effectLst/>
        </p:spPr>
      </p:cxnSp>
      <p:cxnSp>
        <p:nvCxnSpPr>
          <p:cNvPr id="14" name="Straight Connector 158">
            <a:extLst>
              <a:ext uri="{FF2B5EF4-FFF2-40B4-BE49-F238E27FC236}">
                <a16:creationId xmlns:a16="http://schemas.microsoft.com/office/drawing/2014/main" id="{20BF9B1F-0C33-43E6-A7E8-5A7C0134A890}"/>
              </a:ext>
            </a:extLst>
          </p:cNvPr>
          <p:cNvCxnSpPr>
            <a:cxnSpLocks/>
          </p:cNvCxnSpPr>
          <p:nvPr/>
        </p:nvCxnSpPr>
        <p:spPr>
          <a:xfrm rot="10800000" flipV="1">
            <a:off x="6096000" y="1736913"/>
            <a:ext cx="0" cy="362289"/>
          </a:xfrm>
          <a:prstGeom prst="line">
            <a:avLst/>
          </a:prstGeom>
          <a:noFill/>
          <a:ln w="28575" cap="flat" cmpd="sng" algn="ctr">
            <a:solidFill>
              <a:srgbClr val="6A6A73"/>
            </a:solidFill>
            <a:prstDash val="solid"/>
            <a:miter lim="800000"/>
          </a:ln>
          <a:effectLst/>
        </p:spPr>
      </p:cxnSp>
      <p:cxnSp>
        <p:nvCxnSpPr>
          <p:cNvPr id="15" name="Straight Connector 159">
            <a:extLst>
              <a:ext uri="{FF2B5EF4-FFF2-40B4-BE49-F238E27FC236}">
                <a16:creationId xmlns:a16="http://schemas.microsoft.com/office/drawing/2014/main" id="{C3A7EA55-C88F-47C6-92A3-89CCFBA2BC4E}"/>
              </a:ext>
            </a:extLst>
          </p:cNvPr>
          <p:cNvCxnSpPr>
            <a:cxnSpLocks/>
          </p:cNvCxnSpPr>
          <p:nvPr/>
        </p:nvCxnSpPr>
        <p:spPr>
          <a:xfrm rot="10800000" flipV="1">
            <a:off x="6282690" y="1905284"/>
            <a:ext cx="0" cy="193918"/>
          </a:xfrm>
          <a:prstGeom prst="line">
            <a:avLst/>
          </a:prstGeom>
          <a:noFill/>
          <a:ln w="28575" cap="flat" cmpd="sng" algn="ctr">
            <a:solidFill>
              <a:srgbClr val="6A6A73"/>
            </a:solidFill>
            <a:prstDash val="solid"/>
            <a:miter lim="800000"/>
          </a:ln>
          <a:effectLst/>
        </p:spPr>
      </p:cxnSp>
      <p:cxnSp>
        <p:nvCxnSpPr>
          <p:cNvPr id="16" name="Straight Connector 160">
            <a:extLst>
              <a:ext uri="{FF2B5EF4-FFF2-40B4-BE49-F238E27FC236}">
                <a16:creationId xmlns:a16="http://schemas.microsoft.com/office/drawing/2014/main" id="{AC7D4899-4336-44B2-A173-8D657F88A293}"/>
              </a:ext>
            </a:extLst>
          </p:cNvPr>
          <p:cNvCxnSpPr>
            <a:cxnSpLocks/>
          </p:cNvCxnSpPr>
          <p:nvPr/>
        </p:nvCxnSpPr>
        <p:spPr>
          <a:xfrm rot="10800000" flipV="1">
            <a:off x="5909310" y="1905284"/>
            <a:ext cx="0" cy="193918"/>
          </a:xfrm>
          <a:prstGeom prst="line">
            <a:avLst/>
          </a:prstGeom>
          <a:noFill/>
          <a:ln w="28575" cap="flat" cmpd="sng" algn="ctr">
            <a:solidFill>
              <a:srgbClr val="6A6A73"/>
            </a:solidFill>
            <a:prstDash val="solid"/>
            <a:miter lim="800000"/>
          </a:ln>
          <a:effectLst/>
        </p:spPr>
      </p:cxnSp>
      <p:sp>
        <p:nvSpPr>
          <p:cNvPr id="23" name="Oval 7">
            <a:extLst>
              <a:ext uri="{FF2B5EF4-FFF2-40B4-BE49-F238E27FC236}">
                <a16:creationId xmlns:a16="http://schemas.microsoft.com/office/drawing/2014/main" id="{BED93510-0350-47A2-B2E2-D97828ED2D25}"/>
              </a:ext>
            </a:extLst>
          </p:cNvPr>
          <p:cNvSpPr>
            <a:spLocks noChangeArrowheads="1"/>
          </p:cNvSpPr>
          <p:nvPr/>
        </p:nvSpPr>
        <p:spPr bwMode="auto">
          <a:xfrm>
            <a:off x="946875" y="1889850"/>
            <a:ext cx="1575090" cy="1576681"/>
          </a:xfrm>
          <a:prstGeom prst="ellipse">
            <a:avLst/>
          </a:prstGeom>
          <a:gradFill flip="none" rotWithShape="1">
            <a:gsLst>
              <a:gs pos="0">
                <a:srgbClr val="00B0F0"/>
              </a:gs>
              <a:gs pos="100000">
                <a:srgbClr val="1C46F2"/>
              </a:gs>
            </a:gsLst>
            <a:lin ang="2700000" scaled="1"/>
            <a:tileRect/>
          </a:gradFill>
          <a:ln w="19050" cap="flat">
            <a:solidFill>
              <a:sysClr val="window" lastClr="FFFFFF"/>
            </a:solidFill>
            <a:prstDash val="solid"/>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sz="6600" b="1"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rPr>
              <a:t>S</a:t>
            </a:r>
            <a:endParaRPr kumimoji="0" lang="en-US" sz="66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4" name="Isosceles Triangle 137">
            <a:extLst>
              <a:ext uri="{FF2B5EF4-FFF2-40B4-BE49-F238E27FC236}">
                <a16:creationId xmlns:a16="http://schemas.microsoft.com/office/drawing/2014/main" id="{827071D7-E175-4857-8C86-FDEAB08BC640}"/>
              </a:ext>
            </a:extLst>
          </p:cNvPr>
          <p:cNvSpPr/>
          <p:nvPr/>
        </p:nvSpPr>
        <p:spPr>
          <a:xfrm rot="10800000">
            <a:off x="1633870" y="3782620"/>
            <a:ext cx="201100" cy="110949"/>
          </a:xfrm>
          <a:prstGeom prst="triangle">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cs typeface="+mn-ea"/>
              <a:sym typeface="+mn-lt"/>
            </a:endParaRPr>
          </a:p>
        </p:txBody>
      </p:sp>
      <p:sp>
        <p:nvSpPr>
          <p:cNvPr id="29" name="Freeform 3758">
            <a:extLst>
              <a:ext uri="{FF2B5EF4-FFF2-40B4-BE49-F238E27FC236}">
                <a16:creationId xmlns:a16="http://schemas.microsoft.com/office/drawing/2014/main" id="{D7655234-7E93-40D9-AA74-9004AF88C61C}"/>
              </a:ext>
            </a:extLst>
          </p:cNvPr>
          <p:cNvSpPr>
            <a:spLocks/>
          </p:cNvSpPr>
          <p:nvPr/>
        </p:nvSpPr>
        <p:spPr bwMode="auto">
          <a:xfrm>
            <a:off x="1581230" y="4128828"/>
            <a:ext cx="192281" cy="211297"/>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solidFill>
            <a:srgbClr val="6A6A73"/>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思源黑体 CN Bold"/>
              <a:ea typeface="思源黑体 CN Light"/>
              <a:cs typeface="+mn-ea"/>
              <a:sym typeface="+mn-lt"/>
            </a:endParaRPr>
          </a:p>
        </p:txBody>
      </p:sp>
      <p:sp>
        <p:nvSpPr>
          <p:cNvPr id="30" name="Freeform 3759">
            <a:extLst>
              <a:ext uri="{FF2B5EF4-FFF2-40B4-BE49-F238E27FC236}">
                <a16:creationId xmlns:a16="http://schemas.microsoft.com/office/drawing/2014/main" id="{6F9AFE20-A109-44FD-BB6F-8ADC8D0650B1}"/>
              </a:ext>
            </a:extLst>
          </p:cNvPr>
          <p:cNvSpPr>
            <a:spLocks/>
          </p:cNvSpPr>
          <p:nvPr/>
        </p:nvSpPr>
        <p:spPr bwMode="auto">
          <a:xfrm>
            <a:off x="1708008" y="4035858"/>
            <a:ext cx="179603" cy="207071"/>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solidFill>
            <a:srgbClr val="6A6A73"/>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思源黑体 CN Bold"/>
              <a:ea typeface="思源黑体 CN Light"/>
              <a:cs typeface="+mn-ea"/>
              <a:sym typeface="+mn-lt"/>
            </a:endParaRPr>
          </a:p>
        </p:txBody>
      </p:sp>
      <p:sp>
        <p:nvSpPr>
          <p:cNvPr id="27" name="矩形 26">
            <a:extLst>
              <a:ext uri="{FF2B5EF4-FFF2-40B4-BE49-F238E27FC236}">
                <a16:creationId xmlns:a16="http://schemas.microsoft.com/office/drawing/2014/main" id="{F01FD82D-3CB9-40DD-A84F-D82CFF3B81A9}"/>
              </a:ext>
            </a:extLst>
          </p:cNvPr>
          <p:cNvSpPr/>
          <p:nvPr/>
        </p:nvSpPr>
        <p:spPr>
          <a:xfrm>
            <a:off x="1385607" y="4576877"/>
            <a:ext cx="697627"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00B0F0"/>
                    </a:gs>
                    <a:gs pos="100000">
                      <a:srgbClr val="1C46F2"/>
                    </a:gs>
                  </a:gsLst>
                  <a:lin ang="2700000" scaled="1"/>
                </a:gradFill>
                <a:effectLst/>
                <a:uLnTx/>
                <a:uFillTx/>
                <a:latin typeface="思源黑体 CN Bold" panose="020B0800000000000000" pitchFamily="34" charset="-122"/>
                <a:ea typeface="思源黑体 CN Bold" panose="020B0800000000000000" pitchFamily="34" charset="-122"/>
              </a:rPr>
              <a:t>优势</a:t>
            </a:r>
          </a:p>
        </p:txBody>
      </p:sp>
      <p:sp>
        <p:nvSpPr>
          <p:cNvPr id="28" name="文本框 27">
            <a:extLst>
              <a:ext uri="{FF2B5EF4-FFF2-40B4-BE49-F238E27FC236}">
                <a16:creationId xmlns:a16="http://schemas.microsoft.com/office/drawing/2014/main" id="{7B447F24-C19A-4E7E-9B28-9DA99FC328FF}"/>
              </a:ext>
            </a:extLst>
          </p:cNvPr>
          <p:cNvSpPr txBox="1"/>
          <p:nvPr/>
        </p:nvSpPr>
        <p:spPr>
          <a:xfrm>
            <a:off x="774345" y="4952221"/>
            <a:ext cx="192015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32" name="Oval 6">
            <a:extLst>
              <a:ext uri="{FF2B5EF4-FFF2-40B4-BE49-F238E27FC236}">
                <a16:creationId xmlns:a16="http://schemas.microsoft.com/office/drawing/2014/main" id="{7EC51062-62D9-4B7D-844F-EDC974708D01}"/>
              </a:ext>
            </a:extLst>
          </p:cNvPr>
          <p:cNvSpPr>
            <a:spLocks noChangeArrowheads="1"/>
          </p:cNvSpPr>
          <p:nvPr/>
        </p:nvSpPr>
        <p:spPr bwMode="auto">
          <a:xfrm>
            <a:off x="3254972" y="1889850"/>
            <a:ext cx="1575230" cy="1576681"/>
          </a:xfrm>
          <a:prstGeom prst="ellipse">
            <a:avLst/>
          </a:prstGeom>
          <a:solidFill>
            <a:srgbClr val="747474"/>
          </a:solidFill>
          <a:ln w="19050" cap="flat">
            <a:solidFill>
              <a:sysClr val="window" lastClr="FFFFFF"/>
            </a:solidFill>
            <a:prstDash val="solid"/>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sz="4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rPr>
              <a:t>W</a:t>
            </a:r>
            <a:endParaRPr kumimoji="0" lang="en-US" sz="4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3" name="Isosceles Triangle 21">
            <a:extLst>
              <a:ext uri="{FF2B5EF4-FFF2-40B4-BE49-F238E27FC236}">
                <a16:creationId xmlns:a16="http://schemas.microsoft.com/office/drawing/2014/main" id="{6F75669E-84E2-406B-8AFF-3B48C8C0D521}"/>
              </a:ext>
            </a:extLst>
          </p:cNvPr>
          <p:cNvSpPr/>
          <p:nvPr/>
        </p:nvSpPr>
        <p:spPr>
          <a:xfrm rot="10800000">
            <a:off x="3942038" y="3782620"/>
            <a:ext cx="201100" cy="110949"/>
          </a:xfrm>
          <a:prstGeom prst="triangle">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cs typeface="+mn-ea"/>
              <a:sym typeface="+mn-lt"/>
            </a:endParaRPr>
          </a:p>
        </p:txBody>
      </p:sp>
      <p:sp>
        <p:nvSpPr>
          <p:cNvPr id="38" name="Freeform 3837">
            <a:extLst>
              <a:ext uri="{FF2B5EF4-FFF2-40B4-BE49-F238E27FC236}">
                <a16:creationId xmlns:a16="http://schemas.microsoft.com/office/drawing/2014/main" id="{CA49E20B-6939-42A3-B130-6579E18305DC}"/>
              </a:ext>
            </a:extLst>
          </p:cNvPr>
          <p:cNvSpPr>
            <a:spLocks/>
          </p:cNvSpPr>
          <p:nvPr/>
        </p:nvSpPr>
        <p:spPr bwMode="auto">
          <a:xfrm>
            <a:off x="3921571" y="4035281"/>
            <a:ext cx="51864" cy="51864"/>
          </a:xfrm>
          <a:custGeom>
            <a:avLst/>
            <a:gdLst>
              <a:gd name="T0" fmla="*/ 84 w 135"/>
              <a:gd name="T1" fmla="*/ 127 h 136"/>
              <a:gd name="T2" fmla="*/ 89 w 135"/>
              <a:gd name="T3" fmla="*/ 130 h 136"/>
              <a:gd name="T4" fmla="*/ 95 w 135"/>
              <a:gd name="T5" fmla="*/ 133 h 136"/>
              <a:gd name="T6" fmla="*/ 100 w 135"/>
              <a:gd name="T7" fmla="*/ 134 h 136"/>
              <a:gd name="T8" fmla="*/ 105 w 135"/>
              <a:gd name="T9" fmla="*/ 136 h 136"/>
              <a:gd name="T10" fmla="*/ 112 w 135"/>
              <a:gd name="T11" fmla="*/ 134 h 136"/>
              <a:gd name="T12" fmla="*/ 117 w 135"/>
              <a:gd name="T13" fmla="*/ 133 h 136"/>
              <a:gd name="T14" fmla="*/ 122 w 135"/>
              <a:gd name="T15" fmla="*/ 130 h 136"/>
              <a:gd name="T16" fmla="*/ 127 w 135"/>
              <a:gd name="T17" fmla="*/ 127 h 136"/>
              <a:gd name="T18" fmla="*/ 131 w 135"/>
              <a:gd name="T19" fmla="*/ 122 h 136"/>
              <a:gd name="T20" fmla="*/ 133 w 135"/>
              <a:gd name="T21" fmla="*/ 116 h 136"/>
              <a:gd name="T22" fmla="*/ 135 w 135"/>
              <a:gd name="T23" fmla="*/ 111 h 136"/>
              <a:gd name="T24" fmla="*/ 135 w 135"/>
              <a:gd name="T25" fmla="*/ 106 h 136"/>
              <a:gd name="T26" fmla="*/ 135 w 135"/>
              <a:gd name="T27" fmla="*/ 100 h 136"/>
              <a:gd name="T28" fmla="*/ 133 w 135"/>
              <a:gd name="T29" fmla="*/ 94 h 136"/>
              <a:gd name="T30" fmla="*/ 131 w 135"/>
              <a:gd name="T31" fmla="*/ 89 h 136"/>
              <a:gd name="T32" fmla="*/ 127 w 135"/>
              <a:gd name="T33" fmla="*/ 84 h 136"/>
              <a:gd name="T34" fmla="*/ 52 w 135"/>
              <a:gd name="T35" fmla="*/ 9 h 136"/>
              <a:gd name="T36" fmla="*/ 47 w 135"/>
              <a:gd name="T37" fmla="*/ 5 h 136"/>
              <a:gd name="T38" fmla="*/ 42 w 135"/>
              <a:gd name="T39" fmla="*/ 3 h 136"/>
              <a:gd name="T40" fmla="*/ 36 w 135"/>
              <a:gd name="T41" fmla="*/ 0 h 136"/>
              <a:gd name="T42" fmla="*/ 30 w 135"/>
              <a:gd name="T43" fmla="*/ 0 h 136"/>
              <a:gd name="T44" fmla="*/ 25 w 135"/>
              <a:gd name="T45" fmla="*/ 0 h 136"/>
              <a:gd name="T46" fmla="*/ 19 w 135"/>
              <a:gd name="T47" fmla="*/ 3 h 136"/>
              <a:gd name="T48" fmla="*/ 14 w 135"/>
              <a:gd name="T49" fmla="*/ 5 h 136"/>
              <a:gd name="T50" fmla="*/ 9 w 135"/>
              <a:gd name="T51" fmla="*/ 9 h 136"/>
              <a:gd name="T52" fmla="*/ 6 w 135"/>
              <a:gd name="T53" fmla="*/ 13 h 136"/>
              <a:gd name="T54" fmla="*/ 2 w 135"/>
              <a:gd name="T55" fmla="*/ 19 h 136"/>
              <a:gd name="T56" fmla="*/ 1 w 135"/>
              <a:gd name="T57" fmla="*/ 25 h 136"/>
              <a:gd name="T58" fmla="*/ 0 w 135"/>
              <a:gd name="T59" fmla="*/ 30 h 136"/>
              <a:gd name="T60" fmla="*/ 1 w 135"/>
              <a:gd name="T61" fmla="*/ 36 h 136"/>
              <a:gd name="T62" fmla="*/ 2 w 135"/>
              <a:gd name="T63" fmla="*/ 41 h 136"/>
              <a:gd name="T64" fmla="*/ 6 w 135"/>
              <a:gd name="T65" fmla="*/ 47 h 136"/>
              <a:gd name="T66" fmla="*/ 9 w 135"/>
              <a:gd name="T67" fmla="*/ 52 h 136"/>
              <a:gd name="T68" fmla="*/ 84 w 135"/>
              <a:gd name="T69" fmla="*/ 127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5" h="136">
                <a:moveTo>
                  <a:pt x="84" y="127"/>
                </a:moveTo>
                <a:lnTo>
                  <a:pt x="89" y="130"/>
                </a:lnTo>
                <a:lnTo>
                  <a:pt x="95" y="133"/>
                </a:lnTo>
                <a:lnTo>
                  <a:pt x="100" y="134"/>
                </a:lnTo>
                <a:lnTo>
                  <a:pt x="105" y="136"/>
                </a:lnTo>
                <a:lnTo>
                  <a:pt x="112" y="134"/>
                </a:lnTo>
                <a:lnTo>
                  <a:pt x="117" y="133"/>
                </a:lnTo>
                <a:lnTo>
                  <a:pt x="122" y="130"/>
                </a:lnTo>
                <a:lnTo>
                  <a:pt x="127" y="127"/>
                </a:lnTo>
                <a:lnTo>
                  <a:pt x="131" y="122"/>
                </a:lnTo>
                <a:lnTo>
                  <a:pt x="133" y="116"/>
                </a:lnTo>
                <a:lnTo>
                  <a:pt x="135" y="111"/>
                </a:lnTo>
                <a:lnTo>
                  <a:pt x="135" y="106"/>
                </a:lnTo>
                <a:lnTo>
                  <a:pt x="135" y="100"/>
                </a:lnTo>
                <a:lnTo>
                  <a:pt x="133" y="94"/>
                </a:lnTo>
                <a:lnTo>
                  <a:pt x="131" y="89"/>
                </a:lnTo>
                <a:lnTo>
                  <a:pt x="127" y="84"/>
                </a:lnTo>
                <a:lnTo>
                  <a:pt x="52" y="9"/>
                </a:lnTo>
                <a:lnTo>
                  <a:pt x="47" y="5"/>
                </a:lnTo>
                <a:lnTo>
                  <a:pt x="42" y="3"/>
                </a:lnTo>
                <a:lnTo>
                  <a:pt x="36" y="0"/>
                </a:lnTo>
                <a:lnTo>
                  <a:pt x="30" y="0"/>
                </a:lnTo>
                <a:lnTo>
                  <a:pt x="25" y="0"/>
                </a:lnTo>
                <a:lnTo>
                  <a:pt x="19" y="3"/>
                </a:lnTo>
                <a:lnTo>
                  <a:pt x="14" y="5"/>
                </a:lnTo>
                <a:lnTo>
                  <a:pt x="9" y="9"/>
                </a:lnTo>
                <a:lnTo>
                  <a:pt x="6" y="13"/>
                </a:lnTo>
                <a:lnTo>
                  <a:pt x="2" y="19"/>
                </a:lnTo>
                <a:lnTo>
                  <a:pt x="1" y="25"/>
                </a:lnTo>
                <a:lnTo>
                  <a:pt x="0" y="30"/>
                </a:lnTo>
                <a:lnTo>
                  <a:pt x="1" y="36"/>
                </a:lnTo>
                <a:lnTo>
                  <a:pt x="2" y="41"/>
                </a:lnTo>
                <a:lnTo>
                  <a:pt x="6" y="47"/>
                </a:lnTo>
                <a:lnTo>
                  <a:pt x="9" y="52"/>
                </a:lnTo>
                <a:lnTo>
                  <a:pt x="84" y="127"/>
                </a:lnTo>
                <a:close/>
              </a:path>
            </a:pathLst>
          </a:custGeom>
          <a:solidFill>
            <a:srgbClr val="6A6A73"/>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思源黑体 CN Bold"/>
              <a:ea typeface="思源黑体 CN Light"/>
              <a:cs typeface="+mn-ea"/>
              <a:sym typeface="+mn-lt"/>
            </a:endParaRPr>
          </a:p>
        </p:txBody>
      </p:sp>
      <p:sp>
        <p:nvSpPr>
          <p:cNvPr id="39" name="Freeform 3838">
            <a:extLst>
              <a:ext uri="{FF2B5EF4-FFF2-40B4-BE49-F238E27FC236}">
                <a16:creationId xmlns:a16="http://schemas.microsoft.com/office/drawing/2014/main" id="{3211A031-85F8-40C8-B084-18834B05E836}"/>
              </a:ext>
            </a:extLst>
          </p:cNvPr>
          <p:cNvSpPr>
            <a:spLocks/>
          </p:cNvSpPr>
          <p:nvPr/>
        </p:nvSpPr>
        <p:spPr bwMode="auto">
          <a:xfrm>
            <a:off x="3990723" y="4017994"/>
            <a:ext cx="23051" cy="57626"/>
          </a:xfrm>
          <a:custGeom>
            <a:avLst/>
            <a:gdLst>
              <a:gd name="T0" fmla="*/ 30 w 60"/>
              <a:gd name="T1" fmla="*/ 151 h 151"/>
              <a:gd name="T2" fmla="*/ 37 w 60"/>
              <a:gd name="T3" fmla="*/ 149 h 151"/>
              <a:gd name="T4" fmla="*/ 42 w 60"/>
              <a:gd name="T5" fmla="*/ 148 h 151"/>
              <a:gd name="T6" fmla="*/ 48 w 60"/>
              <a:gd name="T7" fmla="*/ 145 h 151"/>
              <a:gd name="T8" fmla="*/ 52 w 60"/>
              <a:gd name="T9" fmla="*/ 142 h 151"/>
              <a:gd name="T10" fmla="*/ 55 w 60"/>
              <a:gd name="T11" fmla="*/ 138 h 151"/>
              <a:gd name="T12" fmla="*/ 58 w 60"/>
              <a:gd name="T13" fmla="*/ 132 h 151"/>
              <a:gd name="T14" fmla="*/ 60 w 60"/>
              <a:gd name="T15" fmla="*/ 127 h 151"/>
              <a:gd name="T16" fmla="*/ 60 w 60"/>
              <a:gd name="T17" fmla="*/ 120 h 151"/>
              <a:gd name="T18" fmla="*/ 60 w 60"/>
              <a:gd name="T19" fmla="*/ 30 h 151"/>
              <a:gd name="T20" fmla="*/ 60 w 60"/>
              <a:gd name="T21" fmla="*/ 24 h 151"/>
              <a:gd name="T22" fmla="*/ 58 w 60"/>
              <a:gd name="T23" fmla="*/ 19 h 151"/>
              <a:gd name="T24" fmla="*/ 55 w 60"/>
              <a:gd name="T25" fmla="*/ 13 h 151"/>
              <a:gd name="T26" fmla="*/ 52 w 60"/>
              <a:gd name="T27" fmla="*/ 9 h 151"/>
              <a:gd name="T28" fmla="*/ 48 w 60"/>
              <a:gd name="T29" fmla="*/ 6 h 151"/>
              <a:gd name="T30" fmla="*/ 42 w 60"/>
              <a:gd name="T31" fmla="*/ 3 h 151"/>
              <a:gd name="T32" fmla="*/ 37 w 60"/>
              <a:gd name="T33" fmla="*/ 0 h 151"/>
              <a:gd name="T34" fmla="*/ 30 w 60"/>
              <a:gd name="T35" fmla="*/ 0 h 151"/>
              <a:gd name="T36" fmla="*/ 25 w 60"/>
              <a:gd name="T37" fmla="*/ 0 h 151"/>
              <a:gd name="T38" fmla="*/ 19 w 60"/>
              <a:gd name="T39" fmla="*/ 3 h 151"/>
              <a:gd name="T40" fmla="*/ 14 w 60"/>
              <a:gd name="T41" fmla="*/ 6 h 151"/>
              <a:gd name="T42" fmla="*/ 9 w 60"/>
              <a:gd name="T43" fmla="*/ 9 h 151"/>
              <a:gd name="T44" fmla="*/ 6 w 60"/>
              <a:gd name="T45" fmla="*/ 13 h 151"/>
              <a:gd name="T46" fmla="*/ 2 w 60"/>
              <a:gd name="T47" fmla="*/ 19 h 151"/>
              <a:gd name="T48" fmla="*/ 1 w 60"/>
              <a:gd name="T49" fmla="*/ 24 h 151"/>
              <a:gd name="T50" fmla="*/ 0 w 60"/>
              <a:gd name="T51" fmla="*/ 30 h 151"/>
              <a:gd name="T52" fmla="*/ 0 w 60"/>
              <a:gd name="T53" fmla="*/ 120 h 151"/>
              <a:gd name="T54" fmla="*/ 1 w 60"/>
              <a:gd name="T55" fmla="*/ 127 h 151"/>
              <a:gd name="T56" fmla="*/ 2 w 60"/>
              <a:gd name="T57" fmla="*/ 132 h 151"/>
              <a:gd name="T58" fmla="*/ 6 w 60"/>
              <a:gd name="T59" fmla="*/ 138 h 151"/>
              <a:gd name="T60" fmla="*/ 9 w 60"/>
              <a:gd name="T61" fmla="*/ 142 h 151"/>
              <a:gd name="T62" fmla="*/ 14 w 60"/>
              <a:gd name="T63" fmla="*/ 145 h 151"/>
              <a:gd name="T64" fmla="*/ 19 w 60"/>
              <a:gd name="T65" fmla="*/ 148 h 151"/>
              <a:gd name="T66" fmla="*/ 25 w 60"/>
              <a:gd name="T67" fmla="*/ 149 h 151"/>
              <a:gd name="T68" fmla="*/ 30 w 60"/>
              <a:gd name="T69" fmla="*/ 151 h 151"/>
              <a:gd name="T70" fmla="*/ 30 w 60"/>
              <a:gd name="T71"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151">
                <a:moveTo>
                  <a:pt x="30" y="151"/>
                </a:moveTo>
                <a:lnTo>
                  <a:pt x="37" y="149"/>
                </a:lnTo>
                <a:lnTo>
                  <a:pt x="42" y="148"/>
                </a:lnTo>
                <a:lnTo>
                  <a:pt x="48" y="145"/>
                </a:lnTo>
                <a:lnTo>
                  <a:pt x="52" y="142"/>
                </a:lnTo>
                <a:lnTo>
                  <a:pt x="55" y="138"/>
                </a:lnTo>
                <a:lnTo>
                  <a:pt x="58" y="132"/>
                </a:lnTo>
                <a:lnTo>
                  <a:pt x="60" y="127"/>
                </a:lnTo>
                <a:lnTo>
                  <a:pt x="60" y="120"/>
                </a:lnTo>
                <a:lnTo>
                  <a:pt x="60" y="30"/>
                </a:lnTo>
                <a:lnTo>
                  <a:pt x="60" y="24"/>
                </a:lnTo>
                <a:lnTo>
                  <a:pt x="58" y="19"/>
                </a:lnTo>
                <a:lnTo>
                  <a:pt x="55" y="13"/>
                </a:lnTo>
                <a:lnTo>
                  <a:pt x="52" y="9"/>
                </a:lnTo>
                <a:lnTo>
                  <a:pt x="48" y="6"/>
                </a:lnTo>
                <a:lnTo>
                  <a:pt x="42" y="3"/>
                </a:lnTo>
                <a:lnTo>
                  <a:pt x="37" y="0"/>
                </a:lnTo>
                <a:lnTo>
                  <a:pt x="30" y="0"/>
                </a:lnTo>
                <a:lnTo>
                  <a:pt x="25" y="0"/>
                </a:lnTo>
                <a:lnTo>
                  <a:pt x="19" y="3"/>
                </a:lnTo>
                <a:lnTo>
                  <a:pt x="14" y="6"/>
                </a:lnTo>
                <a:lnTo>
                  <a:pt x="9" y="9"/>
                </a:lnTo>
                <a:lnTo>
                  <a:pt x="6" y="13"/>
                </a:lnTo>
                <a:lnTo>
                  <a:pt x="2" y="19"/>
                </a:lnTo>
                <a:lnTo>
                  <a:pt x="1" y="24"/>
                </a:lnTo>
                <a:lnTo>
                  <a:pt x="0" y="30"/>
                </a:lnTo>
                <a:lnTo>
                  <a:pt x="0" y="120"/>
                </a:lnTo>
                <a:lnTo>
                  <a:pt x="1" y="127"/>
                </a:lnTo>
                <a:lnTo>
                  <a:pt x="2" y="132"/>
                </a:lnTo>
                <a:lnTo>
                  <a:pt x="6" y="138"/>
                </a:lnTo>
                <a:lnTo>
                  <a:pt x="9" y="142"/>
                </a:lnTo>
                <a:lnTo>
                  <a:pt x="14" y="145"/>
                </a:lnTo>
                <a:lnTo>
                  <a:pt x="19" y="148"/>
                </a:lnTo>
                <a:lnTo>
                  <a:pt x="25" y="149"/>
                </a:lnTo>
                <a:lnTo>
                  <a:pt x="30" y="151"/>
                </a:lnTo>
                <a:lnTo>
                  <a:pt x="30" y="151"/>
                </a:lnTo>
                <a:close/>
              </a:path>
            </a:pathLst>
          </a:custGeom>
          <a:solidFill>
            <a:srgbClr val="6A6A73"/>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思源黑体 CN Bold"/>
              <a:ea typeface="思源黑体 CN Light"/>
              <a:cs typeface="+mn-ea"/>
              <a:sym typeface="+mn-lt"/>
            </a:endParaRPr>
          </a:p>
        </p:txBody>
      </p:sp>
      <p:sp>
        <p:nvSpPr>
          <p:cNvPr id="40" name="Freeform 3839">
            <a:extLst>
              <a:ext uri="{FF2B5EF4-FFF2-40B4-BE49-F238E27FC236}">
                <a16:creationId xmlns:a16="http://schemas.microsoft.com/office/drawing/2014/main" id="{F45F02BA-82E2-45B4-8EBA-CA5ACA9FF8DF}"/>
              </a:ext>
            </a:extLst>
          </p:cNvPr>
          <p:cNvSpPr>
            <a:spLocks/>
          </p:cNvSpPr>
          <p:nvPr/>
        </p:nvSpPr>
        <p:spPr bwMode="auto">
          <a:xfrm>
            <a:off x="3898521" y="4104433"/>
            <a:ext cx="57626" cy="23051"/>
          </a:xfrm>
          <a:custGeom>
            <a:avLst/>
            <a:gdLst>
              <a:gd name="T0" fmla="*/ 30 w 150"/>
              <a:gd name="T1" fmla="*/ 60 h 60"/>
              <a:gd name="T2" fmla="*/ 120 w 150"/>
              <a:gd name="T3" fmla="*/ 60 h 60"/>
              <a:gd name="T4" fmla="*/ 127 w 150"/>
              <a:gd name="T5" fmla="*/ 59 h 60"/>
              <a:gd name="T6" fmla="*/ 132 w 150"/>
              <a:gd name="T7" fmla="*/ 57 h 60"/>
              <a:gd name="T8" fmla="*/ 137 w 150"/>
              <a:gd name="T9" fmla="*/ 54 h 60"/>
              <a:gd name="T10" fmla="*/ 142 w 150"/>
              <a:gd name="T11" fmla="*/ 51 h 60"/>
              <a:gd name="T12" fmla="*/ 145 w 150"/>
              <a:gd name="T13" fmla="*/ 47 h 60"/>
              <a:gd name="T14" fmla="*/ 148 w 150"/>
              <a:gd name="T15" fmla="*/ 41 h 60"/>
              <a:gd name="T16" fmla="*/ 150 w 150"/>
              <a:gd name="T17" fmla="*/ 36 h 60"/>
              <a:gd name="T18" fmla="*/ 150 w 150"/>
              <a:gd name="T19" fmla="*/ 30 h 60"/>
              <a:gd name="T20" fmla="*/ 150 w 150"/>
              <a:gd name="T21" fmla="*/ 23 h 60"/>
              <a:gd name="T22" fmla="*/ 148 w 150"/>
              <a:gd name="T23" fmla="*/ 18 h 60"/>
              <a:gd name="T24" fmla="*/ 145 w 150"/>
              <a:gd name="T25" fmla="*/ 12 h 60"/>
              <a:gd name="T26" fmla="*/ 142 w 150"/>
              <a:gd name="T27" fmla="*/ 8 h 60"/>
              <a:gd name="T28" fmla="*/ 137 w 150"/>
              <a:gd name="T29" fmla="*/ 5 h 60"/>
              <a:gd name="T30" fmla="*/ 132 w 150"/>
              <a:gd name="T31" fmla="*/ 2 h 60"/>
              <a:gd name="T32" fmla="*/ 127 w 150"/>
              <a:gd name="T33" fmla="*/ 1 h 60"/>
              <a:gd name="T34" fmla="*/ 120 w 150"/>
              <a:gd name="T35" fmla="*/ 0 h 60"/>
              <a:gd name="T36" fmla="*/ 30 w 150"/>
              <a:gd name="T37" fmla="*/ 0 h 60"/>
              <a:gd name="T38" fmla="*/ 24 w 150"/>
              <a:gd name="T39" fmla="*/ 1 h 60"/>
              <a:gd name="T40" fmla="*/ 18 w 150"/>
              <a:gd name="T41" fmla="*/ 2 h 60"/>
              <a:gd name="T42" fmla="*/ 13 w 150"/>
              <a:gd name="T43" fmla="*/ 5 h 60"/>
              <a:gd name="T44" fmla="*/ 9 w 150"/>
              <a:gd name="T45" fmla="*/ 8 h 60"/>
              <a:gd name="T46" fmla="*/ 5 w 150"/>
              <a:gd name="T47" fmla="*/ 12 h 60"/>
              <a:gd name="T48" fmla="*/ 2 w 150"/>
              <a:gd name="T49" fmla="*/ 18 h 60"/>
              <a:gd name="T50" fmla="*/ 1 w 150"/>
              <a:gd name="T51" fmla="*/ 23 h 60"/>
              <a:gd name="T52" fmla="*/ 0 w 150"/>
              <a:gd name="T53" fmla="*/ 30 h 60"/>
              <a:gd name="T54" fmla="*/ 1 w 150"/>
              <a:gd name="T55" fmla="*/ 36 h 60"/>
              <a:gd name="T56" fmla="*/ 2 w 150"/>
              <a:gd name="T57" fmla="*/ 41 h 60"/>
              <a:gd name="T58" fmla="*/ 5 w 150"/>
              <a:gd name="T59" fmla="*/ 47 h 60"/>
              <a:gd name="T60" fmla="*/ 9 w 150"/>
              <a:gd name="T61" fmla="*/ 51 h 60"/>
              <a:gd name="T62" fmla="*/ 13 w 150"/>
              <a:gd name="T63" fmla="*/ 54 h 60"/>
              <a:gd name="T64" fmla="*/ 18 w 150"/>
              <a:gd name="T65" fmla="*/ 57 h 60"/>
              <a:gd name="T66" fmla="*/ 24 w 150"/>
              <a:gd name="T67" fmla="*/ 59 h 60"/>
              <a:gd name="T68" fmla="*/ 30 w 150"/>
              <a:gd name="T69" fmla="*/ 60 h 60"/>
              <a:gd name="T70" fmla="*/ 30 w 150"/>
              <a:gd name="T7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0" h="60">
                <a:moveTo>
                  <a:pt x="30" y="60"/>
                </a:moveTo>
                <a:lnTo>
                  <a:pt x="120" y="60"/>
                </a:lnTo>
                <a:lnTo>
                  <a:pt x="127" y="59"/>
                </a:lnTo>
                <a:lnTo>
                  <a:pt x="132" y="57"/>
                </a:lnTo>
                <a:lnTo>
                  <a:pt x="137" y="54"/>
                </a:lnTo>
                <a:lnTo>
                  <a:pt x="142" y="51"/>
                </a:lnTo>
                <a:lnTo>
                  <a:pt x="145" y="47"/>
                </a:lnTo>
                <a:lnTo>
                  <a:pt x="148" y="41"/>
                </a:lnTo>
                <a:lnTo>
                  <a:pt x="150" y="36"/>
                </a:lnTo>
                <a:lnTo>
                  <a:pt x="150" y="30"/>
                </a:lnTo>
                <a:lnTo>
                  <a:pt x="150" y="23"/>
                </a:lnTo>
                <a:lnTo>
                  <a:pt x="148" y="18"/>
                </a:lnTo>
                <a:lnTo>
                  <a:pt x="145" y="12"/>
                </a:lnTo>
                <a:lnTo>
                  <a:pt x="142" y="8"/>
                </a:lnTo>
                <a:lnTo>
                  <a:pt x="137" y="5"/>
                </a:lnTo>
                <a:lnTo>
                  <a:pt x="132" y="2"/>
                </a:lnTo>
                <a:lnTo>
                  <a:pt x="127" y="1"/>
                </a:lnTo>
                <a:lnTo>
                  <a:pt x="120" y="0"/>
                </a:lnTo>
                <a:lnTo>
                  <a:pt x="30" y="0"/>
                </a:lnTo>
                <a:lnTo>
                  <a:pt x="24" y="1"/>
                </a:lnTo>
                <a:lnTo>
                  <a:pt x="18" y="2"/>
                </a:lnTo>
                <a:lnTo>
                  <a:pt x="13" y="5"/>
                </a:lnTo>
                <a:lnTo>
                  <a:pt x="9" y="8"/>
                </a:lnTo>
                <a:lnTo>
                  <a:pt x="5" y="12"/>
                </a:lnTo>
                <a:lnTo>
                  <a:pt x="2" y="18"/>
                </a:lnTo>
                <a:lnTo>
                  <a:pt x="1" y="23"/>
                </a:lnTo>
                <a:lnTo>
                  <a:pt x="0" y="30"/>
                </a:lnTo>
                <a:lnTo>
                  <a:pt x="1" y="36"/>
                </a:lnTo>
                <a:lnTo>
                  <a:pt x="2" y="41"/>
                </a:lnTo>
                <a:lnTo>
                  <a:pt x="5" y="47"/>
                </a:lnTo>
                <a:lnTo>
                  <a:pt x="9" y="51"/>
                </a:lnTo>
                <a:lnTo>
                  <a:pt x="13" y="54"/>
                </a:lnTo>
                <a:lnTo>
                  <a:pt x="18" y="57"/>
                </a:lnTo>
                <a:lnTo>
                  <a:pt x="24" y="59"/>
                </a:lnTo>
                <a:lnTo>
                  <a:pt x="30" y="60"/>
                </a:lnTo>
                <a:lnTo>
                  <a:pt x="30" y="60"/>
                </a:lnTo>
                <a:close/>
              </a:path>
            </a:pathLst>
          </a:custGeom>
          <a:solidFill>
            <a:srgbClr val="6A6A73"/>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思源黑体 CN Bold"/>
              <a:ea typeface="思源黑体 CN Light"/>
              <a:cs typeface="+mn-ea"/>
              <a:sym typeface="+mn-lt"/>
            </a:endParaRPr>
          </a:p>
        </p:txBody>
      </p:sp>
      <p:sp>
        <p:nvSpPr>
          <p:cNvPr id="41" name="Freeform 3840">
            <a:extLst>
              <a:ext uri="{FF2B5EF4-FFF2-40B4-BE49-F238E27FC236}">
                <a16:creationId xmlns:a16="http://schemas.microsoft.com/office/drawing/2014/main" id="{5BF39E1B-544C-4B44-B938-1B6C5C43A55C}"/>
              </a:ext>
            </a:extLst>
          </p:cNvPr>
          <p:cNvSpPr>
            <a:spLocks/>
          </p:cNvSpPr>
          <p:nvPr/>
        </p:nvSpPr>
        <p:spPr bwMode="auto">
          <a:xfrm>
            <a:off x="3869708" y="4185110"/>
            <a:ext cx="172879" cy="172879"/>
          </a:xfrm>
          <a:custGeom>
            <a:avLst/>
            <a:gdLst>
              <a:gd name="T0" fmla="*/ 279 w 450"/>
              <a:gd name="T1" fmla="*/ 355 h 451"/>
              <a:gd name="T2" fmla="*/ 261 w 450"/>
              <a:gd name="T3" fmla="*/ 370 h 451"/>
              <a:gd name="T4" fmla="*/ 241 w 450"/>
              <a:gd name="T5" fmla="*/ 381 h 451"/>
              <a:gd name="T6" fmla="*/ 222 w 450"/>
              <a:gd name="T7" fmla="*/ 388 h 451"/>
              <a:gd name="T8" fmla="*/ 203 w 450"/>
              <a:gd name="T9" fmla="*/ 391 h 451"/>
              <a:gd name="T10" fmla="*/ 183 w 450"/>
              <a:gd name="T11" fmla="*/ 388 h 451"/>
              <a:gd name="T12" fmla="*/ 164 w 450"/>
              <a:gd name="T13" fmla="*/ 381 h 451"/>
              <a:gd name="T14" fmla="*/ 145 w 450"/>
              <a:gd name="T15" fmla="*/ 370 h 451"/>
              <a:gd name="T16" fmla="*/ 127 w 450"/>
              <a:gd name="T17" fmla="*/ 355 h 451"/>
              <a:gd name="T18" fmla="*/ 88 w 450"/>
              <a:gd name="T19" fmla="*/ 315 h 451"/>
              <a:gd name="T20" fmla="*/ 74 w 450"/>
              <a:gd name="T21" fmla="*/ 296 h 451"/>
              <a:gd name="T22" fmla="*/ 65 w 450"/>
              <a:gd name="T23" fmla="*/ 277 h 451"/>
              <a:gd name="T24" fmla="*/ 60 w 450"/>
              <a:gd name="T25" fmla="*/ 257 h 451"/>
              <a:gd name="T26" fmla="*/ 60 w 450"/>
              <a:gd name="T27" fmla="*/ 238 h 451"/>
              <a:gd name="T28" fmla="*/ 65 w 450"/>
              <a:gd name="T29" fmla="*/ 218 h 451"/>
              <a:gd name="T30" fmla="*/ 74 w 450"/>
              <a:gd name="T31" fmla="*/ 199 h 451"/>
              <a:gd name="T32" fmla="*/ 88 w 450"/>
              <a:gd name="T33" fmla="*/ 181 h 451"/>
              <a:gd name="T34" fmla="*/ 217 w 450"/>
              <a:gd name="T35" fmla="*/ 51 h 451"/>
              <a:gd name="T36" fmla="*/ 223 w 450"/>
              <a:gd name="T37" fmla="*/ 42 h 451"/>
              <a:gd name="T38" fmla="*/ 225 w 450"/>
              <a:gd name="T39" fmla="*/ 30 h 451"/>
              <a:gd name="T40" fmla="*/ 223 w 450"/>
              <a:gd name="T41" fmla="*/ 19 h 451"/>
              <a:gd name="T42" fmla="*/ 217 w 450"/>
              <a:gd name="T43" fmla="*/ 8 h 451"/>
              <a:gd name="T44" fmla="*/ 207 w 450"/>
              <a:gd name="T45" fmla="*/ 2 h 451"/>
              <a:gd name="T46" fmla="*/ 195 w 450"/>
              <a:gd name="T47" fmla="*/ 0 h 451"/>
              <a:gd name="T48" fmla="*/ 184 w 450"/>
              <a:gd name="T49" fmla="*/ 2 h 451"/>
              <a:gd name="T50" fmla="*/ 174 w 450"/>
              <a:gd name="T51" fmla="*/ 8 h 451"/>
              <a:gd name="T52" fmla="*/ 41 w 450"/>
              <a:gd name="T53" fmla="*/ 142 h 451"/>
              <a:gd name="T54" fmla="*/ 20 w 450"/>
              <a:gd name="T55" fmla="*/ 171 h 451"/>
              <a:gd name="T56" fmla="*/ 8 w 450"/>
              <a:gd name="T57" fmla="*/ 201 h 451"/>
              <a:gd name="T58" fmla="*/ 1 w 450"/>
              <a:gd name="T59" fmla="*/ 232 h 451"/>
              <a:gd name="T60" fmla="*/ 1 w 450"/>
              <a:gd name="T61" fmla="*/ 263 h 451"/>
              <a:gd name="T62" fmla="*/ 8 w 450"/>
              <a:gd name="T63" fmla="*/ 294 h 451"/>
              <a:gd name="T64" fmla="*/ 20 w 450"/>
              <a:gd name="T65" fmla="*/ 324 h 451"/>
              <a:gd name="T66" fmla="*/ 41 w 450"/>
              <a:gd name="T67" fmla="*/ 352 h 451"/>
              <a:gd name="T68" fmla="*/ 84 w 450"/>
              <a:gd name="T69" fmla="*/ 396 h 451"/>
              <a:gd name="T70" fmla="*/ 112 w 450"/>
              <a:gd name="T71" fmla="*/ 420 h 451"/>
              <a:gd name="T72" fmla="*/ 142 w 450"/>
              <a:gd name="T73" fmla="*/ 437 h 451"/>
              <a:gd name="T74" fmla="*/ 172 w 450"/>
              <a:gd name="T75" fmla="*/ 448 h 451"/>
              <a:gd name="T76" fmla="*/ 203 w 450"/>
              <a:gd name="T77" fmla="*/ 451 h 451"/>
              <a:gd name="T78" fmla="*/ 234 w 450"/>
              <a:gd name="T79" fmla="*/ 448 h 451"/>
              <a:gd name="T80" fmla="*/ 264 w 450"/>
              <a:gd name="T81" fmla="*/ 437 h 451"/>
              <a:gd name="T82" fmla="*/ 294 w 450"/>
              <a:gd name="T83" fmla="*/ 420 h 451"/>
              <a:gd name="T84" fmla="*/ 322 w 450"/>
              <a:gd name="T85" fmla="*/ 396 h 451"/>
              <a:gd name="T86" fmla="*/ 446 w 450"/>
              <a:gd name="T87" fmla="*/ 272 h 451"/>
              <a:gd name="T88" fmla="*/ 450 w 450"/>
              <a:gd name="T89" fmla="*/ 261 h 451"/>
              <a:gd name="T90" fmla="*/ 450 w 450"/>
              <a:gd name="T91" fmla="*/ 250 h 451"/>
              <a:gd name="T92" fmla="*/ 446 w 450"/>
              <a:gd name="T93" fmla="*/ 239 h 451"/>
              <a:gd name="T94" fmla="*/ 438 w 450"/>
              <a:gd name="T95" fmla="*/ 230 h 451"/>
              <a:gd name="T96" fmla="*/ 427 w 450"/>
              <a:gd name="T97" fmla="*/ 226 h 451"/>
              <a:gd name="T98" fmla="*/ 415 w 450"/>
              <a:gd name="T99" fmla="*/ 226 h 451"/>
              <a:gd name="T100" fmla="*/ 404 w 450"/>
              <a:gd name="T101" fmla="*/ 230 h 451"/>
              <a:gd name="T102" fmla="*/ 399 w 450"/>
              <a:gd name="T103" fmla="*/ 23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0" h="451">
                <a:moveTo>
                  <a:pt x="399" y="233"/>
                </a:moveTo>
                <a:lnTo>
                  <a:pt x="279" y="355"/>
                </a:lnTo>
                <a:lnTo>
                  <a:pt x="270" y="362"/>
                </a:lnTo>
                <a:lnTo>
                  <a:pt x="261" y="370"/>
                </a:lnTo>
                <a:lnTo>
                  <a:pt x="251" y="376"/>
                </a:lnTo>
                <a:lnTo>
                  <a:pt x="241" y="381"/>
                </a:lnTo>
                <a:lnTo>
                  <a:pt x="232" y="386"/>
                </a:lnTo>
                <a:lnTo>
                  <a:pt x="222" y="388"/>
                </a:lnTo>
                <a:lnTo>
                  <a:pt x="212" y="390"/>
                </a:lnTo>
                <a:lnTo>
                  <a:pt x="203" y="391"/>
                </a:lnTo>
                <a:lnTo>
                  <a:pt x="193" y="390"/>
                </a:lnTo>
                <a:lnTo>
                  <a:pt x="183" y="388"/>
                </a:lnTo>
                <a:lnTo>
                  <a:pt x="174" y="386"/>
                </a:lnTo>
                <a:lnTo>
                  <a:pt x="164" y="381"/>
                </a:lnTo>
                <a:lnTo>
                  <a:pt x="154" y="376"/>
                </a:lnTo>
                <a:lnTo>
                  <a:pt x="145" y="370"/>
                </a:lnTo>
                <a:lnTo>
                  <a:pt x="135" y="363"/>
                </a:lnTo>
                <a:lnTo>
                  <a:pt x="127" y="355"/>
                </a:lnTo>
                <a:lnTo>
                  <a:pt x="97" y="325"/>
                </a:lnTo>
                <a:lnTo>
                  <a:pt x="88" y="315"/>
                </a:lnTo>
                <a:lnTo>
                  <a:pt x="80" y="305"/>
                </a:lnTo>
                <a:lnTo>
                  <a:pt x="74" y="296"/>
                </a:lnTo>
                <a:lnTo>
                  <a:pt x="69" y="287"/>
                </a:lnTo>
                <a:lnTo>
                  <a:pt x="65" y="277"/>
                </a:lnTo>
                <a:lnTo>
                  <a:pt x="62" y="268"/>
                </a:lnTo>
                <a:lnTo>
                  <a:pt x="60" y="257"/>
                </a:lnTo>
                <a:lnTo>
                  <a:pt x="60" y="247"/>
                </a:lnTo>
                <a:lnTo>
                  <a:pt x="60" y="238"/>
                </a:lnTo>
                <a:lnTo>
                  <a:pt x="62" y="228"/>
                </a:lnTo>
                <a:lnTo>
                  <a:pt x="65" y="218"/>
                </a:lnTo>
                <a:lnTo>
                  <a:pt x="69" y="209"/>
                </a:lnTo>
                <a:lnTo>
                  <a:pt x="74" y="199"/>
                </a:lnTo>
                <a:lnTo>
                  <a:pt x="80" y="190"/>
                </a:lnTo>
                <a:lnTo>
                  <a:pt x="88" y="181"/>
                </a:lnTo>
                <a:lnTo>
                  <a:pt x="97" y="171"/>
                </a:lnTo>
                <a:lnTo>
                  <a:pt x="217" y="51"/>
                </a:lnTo>
                <a:lnTo>
                  <a:pt x="221" y="47"/>
                </a:lnTo>
                <a:lnTo>
                  <a:pt x="223" y="42"/>
                </a:lnTo>
                <a:lnTo>
                  <a:pt x="225" y="35"/>
                </a:lnTo>
                <a:lnTo>
                  <a:pt x="225" y="30"/>
                </a:lnTo>
                <a:lnTo>
                  <a:pt x="225" y="24"/>
                </a:lnTo>
                <a:lnTo>
                  <a:pt x="223" y="19"/>
                </a:lnTo>
                <a:lnTo>
                  <a:pt x="221" y="14"/>
                </a:lnTo>
                <a:lnTo>
                  <a:pt x="217" y="8"/>
                </a:lnTo>
                <a:lnTo>
                  <a:pt x="212" y="5"/>
                </a:lnTo>
                <a:lnTo>
                  <a:pt x="207" y="2"/>
                </a:lnTo>
                <a:lnTo>
                  <a:pt x="202" y="1"/>
                </a:lnTo>
                <a:lnTo>
                  <a:pt x="195" y="0"/>
                </a:lnTo>
                <a:lnTo>
                  <a:pt x="190" y="1"/>
                </a:lnTo>
                <a:lnTo>
                  <a:pt x="184" y="2"/>
                </a:lnTo>
                <a:lnTo>
                  <a:pt x="179" y="5"/>
                </a:lnTo>
                <a:lnTo>
                  <a:pt x="174" y="8"/>
                </a:lnTo>
                <a:lnTo>
                  <a:pt x="54" y="128"/>
                </a:lnTo>
                <a:lnTo>
                  <a:pt x="41" y="142"/>
                </a:lnTo>
                <a:lnTo>
                  <a:pt x="30" y="157"/>
                </a:lnTo>
                <a:lnTo>
                  <a:pt x="20" y="171"/>
                </a:lnTo>
                <a:lnTo>
                  <a:pt x="13" y="186"/>
                </a:lnTo>
                <a:lnTo>
                  <a:pt x="8" y="201"/>
                </a:lnTo>
                <a:lnTo>
                  <a:pt x="3" y="216"/>
                </a:lnTo>
                <a:lnTo>
                  <a:pt x="1" y="232"/>
                </a:lnTo>
                <a:lnTo>
                  <a:pt x="0" y="247"/>
                </a:lnTo>
                <a:lnTo>
                  <a:pt x="1" y="263"/>
                </a:lnTo>
                <a:lnTo>
                  <a:pt x="3" y="278"/>
                </a:lnTo>
                <a:lnTo>
                  <a:pt x="8" y="294"/>
                </a:lnTo>
                <a:lnTo>
                  <a:pt x="13" y="310"/>
                </a:lnTo>
                <a:lnTo>
                  <a:pt x="20" y="324"/>
                </a:lnTo>
                <a:lnTo>
                  <a:pt x="30" y="339"/>
                </a:lnTo>
                <a:lnTo>
                  <a:pt x="41" y="352"/>
                </a:lnTo>
                <a:lnTo>
                  <a:pt x="54" y="366"/>
                </a:lnTo>
                <a:lnTo>
                  <a:pt x="84" y="396"/>
                </a:lnTo>
                <a:lnTo>
                  <a:pt x="98" y="409"/>
                </a:lnTo>
                <a:lnTo>
                  <a:pt x="112" y="420"/>
                </a:lnTo>
                <a:lnTo>
                  <a:pt x="127" y="430"/>
                </a:lnTo>
                <a:lnTo>
                  <a:pt x="142" y="437"/>
                </a:lnTo>
                <a:lnTo>
                  <a:pt x="157" y="444"/>
                </a:lnTo>
                <a:lnTo>
                  <a:pt x="172" y="448"/>
                </a:lnTo>
                <a:lnTo>
                  <a:pt x="188" y="450"/>
                </a:lnTo>
                <a:lnTo>
                  <a:pt x="203" y="451"/>
                </a:lnTo>
                <a:lnTo>
                  <a:pt x="219" y="450"/>
                </a:lnTo>
                <a:lnTo>
                  <a:pt x="234" y="448"/>
                </a:lnTo>
                <a:lnTo>
                  <a:pt x="249" y="444"/>
                </a:lnTo>
                <a:lnTo>
                  <a:pt x="264" y="437"/>
                </a:lnTo>
                <a:lnTo>
                  <a:pt x="279" y="430"/>
                </a:lnTo>
                <a:lnTo>
                  <a:pt x="294" y="420"/>
                </a:lnTo>
                <a:lnTo>
                  <a:pt x="308" y="409"/>
                </a:lnTo>
                <a:lnTo>
                  <a:pt x="322" y="396"/>
                </a:lnTo>
                <a:lnTo>
                  <a:pt x="442" y="276"/>
                </a:lnTo>
                <a:lnTo>
                  <a:pt x="446" y="272"/>
                </a:lnTo>
                <a:lnTo>
                  <a:pt x="448" y="267"/>
                </a:lnTo>
                <a:lnTo>
                  <a:pt x="450" y="261"/>
                </a:lnTo>
                <a:lnTo>
                  <a:pt x="450" y="255"/>
                </a:lnTo>
                <a:lnTo>
                  <a:pt x="450" y="250"/>
                </a:lnTo>
                <a:lnTo>
                  <a:pt x="448" y="244"/>
                </a:lnTo>
                <a:lnTo>
                  <a:pt x="446" y="239"/>
                </a:lnTo>
                <a:lnTo>
                  <a:pt x="442" y="235"/>
                </a:lnTo>
                <a:lnTo>
                  <a:pt x="438" y="230"/>
                </a:lnTo>
                <a:lnTo>
                  <a:pt x="432" y="227"/>
                </a:lnTo>
                <a:lnTo>
                  <a:pt x="427" y="226"/>
                </a:lnTo>
                <a:lnTo>
                  <a:pt x="420" y="225"/>
                </a:lnTo>
                <a:lnTo>
                  <a:pt x="415" y="226"/>
                </a:lnTo>
                <a:lnTo>
                  <a:pt x="410" y="227"/>
                </a:lnTo>
                <a:lnTo>
                  <a:pt x="404" y="230"/>
                </a:lnTo>
                <a:lnTo>
                  <a:pt x="399" y="235"/>
                </a:lnTo>
                <a:lnTo>
                  <a:pt x="399" y="233"/>
                </a:lnTo>
                <a:close/>
              </a:path>
            </a:pathLst>
          </a:custGeom>
          <a:solidFill>
            <a:srgbClr val="6A6A73"/>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思源黑体 CN Bold"/>
              <a:ea typeface="思源黑体 CN Light"/>
              <a:cs typeface="+mn-ea"/>
              <a:sym typeface="+mn-lt"/>
            </a:endParaRPr>
          </a:p>
        </p:txBody>
      </p:sp>
      <p:sp>
        <p:nvSpPr>
          <p:cNvPr id="42" name="Freeform 3841">
            <a:extLst>
              <a:ext uri="{FF2B5EF4-FFF2-40B4-BE49-F238E27FC236}">
                <a16:creationId xmlns:a16="http://schemas.microsoft.com/office/drawing/2014/main" id="{F3AE1716-967E-4716-B7E9-F248609C9E9E}"/>
              </a:ext>
            </a:extLst>
          </p:cNvPr>
          <p:cNvSpPr>
            <a:spLocks/>
          </p:cNvSpPr>
          <p:nvPr/>
        </p:nvSpPr>
        <p:spPr bwMode="auto">
          <a:xfrm>
            <a:off x="4077163" y="4104433"/>
            <a:ext cx="138303" cy="161354"/>
          </a:xfrm>
          <a:custGeom>
            <a:avLst/>
            <a:gdLst>
              <a:gd name="T0" fmla="*/ 30 w 361"/>
              <a:gd name="T1" fmla="*/ 0 h 420"/>
              <a:gd name="T2" fmla="*/ 19 w 361"/>
              <a:gd name="T3" fmla="*/ 2 h 420"/>
              <a:gd name="T4" fmla="*/ 9 w 361"/>
              <a:gd name="T5" fmla="*/ 8 h 420"/>
              <a:gd name="T6" fmla="*/ 3 w 361"/>
              <a:gd name="T7" fmla="*/ 18 h 420"/>
              <a:gd name="T8" fmla="*/ 0 w 361"/>
              <a:gd name="T9" fmla="*/ 30 h 420"/>
              <a:gd name="T10" fmla="*/ 3 w 361"/>
              <a:gd name="T11" fmla="*/ 41 h 420"/>
              <a:gd name="T12" fmla="*/ 9 w 361"/>
              <a:gd name="T13" fmla="*/ 51 h 420"/>
              <a:gd name="T14" fmla="*/ 19 w 361"/>
              <a:gd name="T15" fmla="*/ 57 h 420"/>
              <a:gd name="T16" fmla="*/ 30 w 361"/>
              <a:gd name="T17" fmla="*/ 60 h 420"/>
              <a:gd name="T18" fmla="*/ 205 w 361"/>
              <a:gd name="T19" fmla="*/ 61 h 420"/>
              <a:gd name="T20" fmla="*/ 225 w 361"/>
              <a:gd name="T21" fmla="*/ 65 h 420"/>
              <a:gd name="T22" fmla="*/ 243 w 361"/>
              <a:gd name="T23" fmla="*/ 75 h 420"/>
              <a:gd name="T24" fmla="*/ 260 w 361"/>
              <a:gd name="T25" fmla="*/ 89 h 420"/>
              <a:gd name="T26" fmla="*/ 275 w 361"/>
              <a:gd name="T27" fmla="*/ 106 h 420"/>
              <a:gd name="T28" fmla="*/ 287 w 361"/>
              <a:gd name="T29" fmla="*/ 125 h 420"/>
              <a:gd name="T30" fmla="*/ 296 w 361"/>
              <a:gd name="T31" fmla="*/ 145 h 420"/>
              <a:gd name="T32" fmla="*/ 300 w 361"/>
              <a:gd name="T33" fmla="*/ 168 h 420"/>
              <a:gd name="T34" fmla="*/ 301 w 361"/>
              <a:gd name="T35" fmla="*/ 255 h 420"/>
              <a:gd name="T36" fmla="*/ 299 w 361"/>
              <a:gd name="T37" fmla="*/ 275 h 420"/>
              <a:gd name="T38" fmla="*/ 292 w 361"/>
              <a:gd name="T39" fmla="*/ 295 h 420"/>
              <a:gd name="T40" fmla="*/ 282 w 361"/>
              <a:gd name="T41" fmla="*/ 313 h 420"/>
              <a:gd name="T42" fmla="*/ 269 w 361"/>
              <a:gd name="T43" fmla="*/ 329 h 420"/>
              <a:gd name="T44" fmla="*/ 254 w 361"/>
              <a:gd name="T45" fmla="*/ 342 h 420"/>
              <a:gd name="T46" fmla="*/ 236 w 361"/>
              <a:gd name="T47" fmla="*/ 351 h 420"/>
              <a:gd name="T48" fmla="*/ 216 w 361"/>
              <a:gd name="T49" fmla="*/ 358 h 420"/>
              <a:gd name="T50" fmla="*/ 196 w 361"/>
              <a:gd name="T51" fmla="*/ 360 h 420"/>
              <a:gd name="T52" fmla="*/ 24 w 361"/>
              <a:gd name="T53" fmla="*/ 361 h 420"/>
              <a:gd name="T54" fmla="*/ 13 w 361"/>
              <a:gd name="T55" fmla="*/ 365 h 420"/>
              <a:gd name="T56" fmla="*/ 5 w 361"/>
              <a:gd name="T57" fmla="*/ 374 h 420"/>
              <a:gd name="T58" fmla="*/ 1 w 361"/>
              <a:gd name="T59" fmla="*/ 384 h 420"/>
              <a:gd name="T60" fmla="*/ 1 w 361"/>
              <a:gd name="T61" fmla="*/ 396 h 420"/>
              <a:gd name="T62" fmla="*/ 5 w 361"/>
              <a:gd name="T63" fmla="*/ 407 h 420"/>
              <a:gd name="T64" fmla="*/ 13 w 361"/>
              <a:gd name="T65" fmla="*/ 416 h 420"/>
              <a:gd name="T66" fmla="*/ 24 w 361"/>
              <a:gd name="T67" fmla="*/ 420 h 420"/>
              <a:gd name="T68" fmla="*/ 196 w 361"/>
              <a:gd name="T69" fmla="*/ 420 h 420"/>
              <a:gd name="T70" fmla="*/ 228 w 361"/>
              <a:gd name="T71" fmla="*/ 417 h 420"/>
              <a:gd name="T72" fmla="*/ 259 w 361"/>
              <a:gd name="T73" fmla="*/ 407 h 420"/>
              <a:gd name="T74" fmla="*/ 287 w 361"/>
              <a:gd name="T75" fmla="*/ 392 h 420"/>
              <a:gd name="T76" fmla="*/ 312 w 361"/>
              <a:gd name="T77" fmla="*/ 372 h 420"/>
              <a:gd name="T78" fmla="*/ 332 w 361"/>
              <a:gd name="T79" fmla="*/ 347 h 420"/>
              <a:gd name="T80" fmla="*/ 347 w 361"/>
              <a:gd name="T81" fmla="*/ 319 h 420"/>
              <a:gd name="T82" fmla="*/ 357 w 361"/>
              <a:gd name="T83" fmla="*/ 288 h 420"/>
              <a:gd name="T84" fmla="*/ 361 w 361"/>
              <a:gd name="T85" fmla="*/ 255 h 420"/>
              <a:gd name="T86" fmla="*/ 360 w 361"/>
              <a:gd name="T87" fmla="*/ 163 h 420"/>
              <a:gd name="T88" fmla="*/ 353 w 361"/>
              <a:gd name="T89" fmla="*/ 130 h 420"/>
              <a:gd name="T90" fmla="*/ 342 w 361"/>
              <a:gd name="T91" fmla="*/ 99 h 420"/>
              <a:gd name="T92" fmla="*/ 323 w 361"/>
              <a:gd name="T93" fmla="*/ 70 h 420"/>
              <a:gd name="T94" fmla="*/ 302 w 361"/>
              <a:gd name="T95" fmla="*/ 45 h 420"/>
              <a:gd name="T96" fmla="*/ 275 w 361"/>
              <a:gd name="T97" fmla="*/ 24 h 420"/>
              <a:gd name="T98" fmla="*/ 246 w 361"/>
              <a:gd name="T99" fmla="*/ 9 h 420"/>
              <a:gd name="T100" fmla="*/ 213 w 361"/>
              <a:gd name="T101" fmla="*/ 1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1" h="420">
                <a:moveTo>
                  <a:pt x="196" y="0"/>
                </a:moveTo>
                <a:lnTo>
                  <a:pt x="30" y="0"/>
                </a:lnTo>
                <a:lnTo>
                  <a:pt x="24" y="1"/>
                </a:lnTo>
                <a:lnTo>
                  <a:pt x="19" y="2"/>
                </a:lnTo>
                <a:lnTo>
                  <a:pt x="13" y="5"/>
                </a:lnTo>
                <a:lnTo>
                  <a:pt x="9" y="8"/>
                </a:lnTo>
                <a:lnTo>
                  <a:pt x="5" y="12"/>
                </a:lnTo>
                <a:lnTo>
                  <a:pt x="3" y="18"/>
                </a:lnTo>
                <a:lnTo>
                  <a:pt x="1" y="23"/>
                </a:lnTo>
                <a:lnTo>
                  <a:pt x="0" y="30"/>
                </a:lnTo>
                <a:lnTo>
                  <a:pt x="1" y="36"/>
                </a:lnTo>
                <a:lnTo>
                  <a:pt x="3" y="41"/>
                </a:lnTo>
                <a:lnTo>
                  <a:pt x="5" y="47"/>
                </a:lnTo>
                <a:lnTo>
                  <a:pt x="9" y="51"/>
                </a:lnTo>
                <a:lnTo>
                  <a:pt x="13" y="54"/>
                </a:lnTo>
                <a:lnTo>
                  <a:pt x="19" y="57"/>
                </a:lnTo>
                <a:lnTo>
                  <a:pt x="24" y="59"/>
                </a:lnTo>
                <a:lnTo>
                  <a:pt x="30" y="60"/>
                </a:lnTo>
                <a:lnTo>
                  <a:pt x="196" y="60"/>
                </a:lnTo>
                <a:lnTo>
                  <a:pt x="205" y="61"/>
                </a:lnTo>
                <a:lnTo>
                  <a:pt x="215" y="62"/>
                </a:lnTo>
                <a:lnTo>
                  <a:pt x="225" y="65"/>
                </a:lnTo>
                <a:lnTo>
                  <a:pt x="234" y="69"/>
                </a:lnTo>
                <a:lnTo>
                  <a:pt x="243" y="75"/>
                </a:lnTo>
                <a:lnTo>
                  <a:pt x="252" y="81"/>
                </a:lnTo>
                <a:lnTo>
                  <a:pt x="260" y="89"/>
                </a:lnTo>
                <a:lnTo>
                  <a:pt x="268" y="97"/>
                </a:lnTo>
                <a:lnTo>
                  <a:pt x="275" y="106"/>
                </a:lnTo>
                <a:lnTo>
                  <a:pt x="282" y="114"/>
                </a:lnTo>
                <a:lnTo>
                  <a:pt x="287" y="125"/>
                </a:lnTo>
                <a:lnTo>
                  <a:pt x="291" y="135"/>
                </a:lnTo>
                <a:lnTo>
                  <a:pt x="296" y="145"/>
                </a:lnTo>
                <a:lnTo>
                  <a:pt x="298" y="156"/>
                </a:lnTo>
                <a:lnTo>
                  <a:pt x="300" y="168"/>
                </a:lnTo>
                <a:lnTo>
                  <a:pt x="301" y="179"/>
                </a:lnTo>
                <a:lnTo>
                  <a:pt x="301" y="255"/>
                </a:lnTo>
                <a:lnTo>
                  <a:pt x="300" y="265"/>
                </a:lnTo>
                <a:lnTo>
                  <a:pt x="299" y="275"/>
                </a:lnTo>
                <a:lnTo>
                  <a:pt x="296" y="286"/>
                </a:lnTo>
                <a:lnTo>
                  <a:pt x="292" y="295"/>
                </a:lnTo>
                <a:lnTo>
                  <a:pt x="287" y="304"/>
                </a:lnTo>
                <a:lnTo>
                  <a:pt x="282" y="313"/>
                </a:lnTo>
                <a:lnTo>
                  <a:pt x="276" y="321"/>
                </a:lnTo>
                <a:lnTo>
                  <a:pt x="269" y="329"/>
                </a:lnTo>
                <a:lnTo>
                  <a:pt x="261" y="335"/>
                </a:lnTo>
                <a:lnTo>
                  <a:pt x="254" y="342"/>
                </a:lnTo>
                <a:lnTo>
                  <a:pt x="244" y="347"/>
                </a:lnTo>
                <a:lnTo>
                  <a:pt x="236" y="351"/>
                </a:lnTo>
                <a:lnTo>
                  <a:pt x="226" y="356"/>
                </a:lnTo>
                <a:lnTo>
                  <a:pt x="216" y="358"/>
                </a:lnTo>
                <a:lnTo>
                  <a:pt x="205" y="360"/>
                </a:lnTo>
                <a:lnTo>
                  <a:pt x="196" y="360"/>
                </a:lnTo>
                <a:lnTo>
                  <a:pt x="30" y="360"/>
                </a:lnTo>
                <a:lnTo>
                  <a:pt x="24" y="361"/>
                </a:lnTo>
                <a:lnTo>
                  <a:pt x="19" y="362"/>
                </a:lnTo>
                <a:lnTo>
                  <a:pt x="13" y="365"/>
                </a:lnTo>
                <a:lnTo>
                  <a:pt x="9" y="368"/>
                </a:lnTo>
                <a:lnTo>
                  <a:pt x="5" y="374"/>
                </a:lnTo>
                <a:lnTo>
                  <a:pt x="3" y="378"/>
                </a:lnTo>
                <a:lnTo>
                  <a:pt x="1" y="384"/>
                </a:lnTo>
                <a:lnTo>
                  <a:pt x="0" y="390"/>
                </a:lnTo>
                <a:lnTo>
                  <a:pt x="1" y="396"/>
                </a:lnTo>
                <a:lnTo>
                  <a:pt x="3" y="402"/>
                </a:lnTo>
                <a:lnTo>
                  <a:pt x="5" y="407"/>
                </a:lnTo>
                <a:lnTo>
                  <a:pt x="9" y="411"/>
                </a:lnTo>
                <a:lnTo>
                  <a:pt x="13" y="416"/>
                </a:lnTo>
                <a:lnTo>
                  <a:pt x="19" y="418"/>
                </a:lnTo>
                <a:lnTo>
                  <a:pt x="24" y="420"/>
                </a:lnTo>
                <a:lnTo>
                  <a:pt x="30" y="420"/>
                </a:lnTo>
                <a:lnTo>
                  <a:pt x="196" y="420"/>
                </a:lnTo>
                <a:lnTo>
                  <a:pt x="212" y="419"/>
                </a:lnTo>
                <a:lnTo>
                  <a:pt x="228" y="417"/>
                </a:lnTo>
                <a:lnTo>
                  <a:pt x="244" y="412"/>
                </a:lnTo>
                <a:lnTo>
                  <a:pt x="259" y="407"/>
                </a:lnTo>
                <a:lnTo>
                  <a:pt x="273" y="400"/>
                </a:lnTo>
                <a:lnTo>
                  <a:pt x="287" y="392"/>
                </a:lnTo>
                <a:lnTo>
                  <a:pt x="300" y="382"/>
                </a:lnTo>
                <a:lnTo>
                  <a:pt x="312" y="372"/>
                </a:lnTo>
                <a:lnTo>
                  <a:pt x="322" y="360"/>
                </a:lnTo>
                <a:lnTo>
                  <a:pt x="332" y="347"/>
                </a:lnTo>
                <a:lnTo>
                  <a:pt x="341" y="333"/>
                </a:lnTo>
                <a:lnTo>
                  <a:pt x="347" y="319"/>
                </a:lnTo>
                <a:lnTo>
                  <a:pt x="353" y="303"/>
                </a:lnTo>
                <a:lnTo>
                  <a:pt x="357" y="288"/>
                </a:lnTo>
                <a:lnTo>
                  <a:pt x="360" y="272"/>
                </a:lnTo>
                <a:lnTo>
                  <a:pt x="361" y="255"/>
                </a:lnTo>
                <a:lnTo>
                  <a:pt x="361" y="179"/>
                </a:lnTo>
                <a:lnTo>
                  <a:pt x="360" y="163"/>
                </a:lnTo>
                <a:lnTo>
                  <a:pt x="358" y="146"/>
                </a:lnTo>
                <a:lnTo>
                  <a:pt x="353" y="130"/>
                </a:lnTo>
                <a:lnTo>
                  <a:pt x="348" y="115"/>
                </a:lnTo>
                <a:lnTo>
                  <a:pt x="342" y="99"/>
                </a:lnTo>
                <a:lnTo>
                  <a:pt x="333" y="85"/>
                </a:lnTo>
                <a:lnTo>
                  <a:pt x="323" y="70"/>
                </a:lnTo>
                <a:lnTo>
                  <a:pt x="314" y="57"/>
                </a:lnTo>
                <a:lnTo>
                  <a:pt x="302" y="45"/>
                </a:lnTo>
                <a:lnTo>
                  <a:pt x="289" y="34"/>
                </a:lnTo>
                <a:lnTo>
                  <a:pt x="275" y="24"/>
                </a:lnTo>
                <a:lnTo>
                  <a:pt x="261" y="16"/>
                </a:lnTo>
                <a:lnTo>
                  <a:pt x="246" y="9"/>
                </a:lnTo>
                <a:lnTo>
                  <a:pt x="229" y="4"/>
                </a:lnTo>
                <a:lnTo>
                  <a:pt x="213" y="1"/>
                </a:lnTo>
                <a:lnTo>
                  <a:pt x="196" y="0"/>
                </a:lnTo>
                <a:close/>
              </a:path>
            </a:pathLst>
          </a:custGeom>
          <a:solidFill>
            <a:srgbClr val="6A6A73"/>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思源黑体 CN Bold"/>
              <a:ea typeface="思源黑体 CN Light"/>
              <a:cs typeface="+mn-ea"/>
              <a:sym typeface="+mn-lt"/>
            </a:endParaRPr>
          </a:p>
        </p:txBody>
      </p:sp>
      <p:sp>
        <p:nvSpPr>
          <p:cNvPr id="36" name="矩形 35">
            <a:extLst>
              <a:ext uri="{FF2B5EF4-FFF2-40B4-BE49-F238E27FC236}">
                <a16:creationId xmlns:a16="http://schemas.microsoft.com/office/drawing/2014/main" id="{24C79DF2-81E6-4ECC-986D-90CB978A582C}"/>
              </a:ext>
            </a:extLst>
          </p:cNvPr>
          <p:cNvSpPr/>
          <p:nvPr/>
        </p:nvSpPr>
        <p:spPr>
          <a:xfrm>
            <a:off x="3664920" y="4576877"/>
            <a:ext cx="755335"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747474"/>
                </a:solidFill>
                <a:effectLst/>
                <a:uLnTx/>
                <a:uFillTx/>
                <a:latin typeface="思源黑体 CN Bold" panose="020B0800000000000000" pitchFamily="34" charset="-122"/>
                <a:ea typeface="思源黑体 CN Bold" panose="020B0800000000000000" pitchFamily="34" charset="-122"/>
              </a:rPr>
              <a:t>劣势 </a:t>
            </a:r>
          </a:p>
        </p:txBody>
      </p:sp>
      <p:sp>
        <p:nvSpPr>
          <p:cNvPr id="37" name="文本框 36">
            <a:extLst>
              <a:ext uri="{FF2B5EF4-FFF2-40B4-BE49-F238E27FC236}">
                <a16:creationId xmlns:a16="http://schemas.microsoft.com/office/drawing/2014/main" id="{FB0BEDE4-67B6-4DC3-8FE8-099C6513E852}"/>
              </a:ext>
            </a:extLst>
          </p:cNvPr>
          <p:cNvSpPr txBox="1"/>
          <p:nvPr/>
        </p:nvSpPr>
        <p:spPr>
          <a:xfrm>
            <a:off x="3082512" y="4952221"/>
            <a:ext cx="192015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44" name="Oval 7">
            <a:extLst>
              <a:ext uri="{FF2B5EF4-FFF2-40B4-BE49-F238E27FC236}">
                <a16:creationId xmlns:a16="http://schemas.microsoft.com/office/drawing/2014/main" id="{65E89ED0-1E42-4841-8EBF-651EF8E5022D}"/>
              </a:ext>
            </a:extLst>
          </p:cNvPr>
          <p:cNvSpPr>
            <a:spLocks noChangeArrowheads="1"/>
          </p:cNvSpPr>
          <p:nvPr/>
        </p:nvSpPr>
        <p:spPr bwMode="auto">
          <a:xfrm>
            <a:off x="7343013" y="1889850"/>
            <a:ext cx="1575090" cy="1576681"/>
          </a:xfrm>
          <a:prstGeom prst="ellipse">
            <a:avLst/>
          </a:prstGeom>
          <a:gradFill flip="none" rotWithShape="1">
            <a:gsLst>
              <a:gs pos="0">
                <a:srgbClr val="00B0F0"/>
              </a:gs>
              <a:gs pos="100000">
                <a:srgbClr val="1C46F2"/>
              </a:gs>
            </a:gsLst>
            <a:lin ang="2700000" scaled="1"/>
            <a:tileRect/>
          </a:gradFill>
          <a:ln w="19050" cap="flat">
            <a:solidFill>
              <a:sysClr val="window" lastClr="FFFFFF"/>
            </a:solidFill>
            <a:prstDash val="solid"/>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sz="66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rPr>
              <a:t>O</a:t>
            </a:r>
            <a:endParaRPr kumimoji="0" lang="en-US" sz="66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5" name="Isosceles Triangle 139">
            <a:extLst>
              <a:ext uri="{FF2B5EF4-FFF2-40B4-BE49-F238E27FC236}">
                <a16:creationId xmlns:a16="http://schemas.microsoft.com/office/drawing/2014/main" id="{14C43B83-8232-4CCD-A722-050063CF2A76}"/>
              </a:ext>
            </a:extLst>
          </p:cNvPr>
          <p:cNvSpPr/>
          <p:nvPr/>
        </p:nvSpPr>
        <p:spPr>
          <a:xfrm rot="10800000">
            <a:off x="8030008" y="3782620"/>
            <a:ext cx="201100" cy="110949"/>
          </a:xfrm>
          <a:prstGeom prst="triangle">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cs typeface="+mn-ea"/>
              <a:sym typeface="+mn-lt"/>
            </a:endParaRPr>
          </a:p>
        </p:txBody>
      </p:sp>
      <p:sp>
        <p:nvSpPr>
          <p:cNvPr id="46" name="Freeform 4404">
            <a:extLst>
              <a:ext uri="{FF2B5EF4-FFF2-40B4-BE49-F238E27FC236}">
                <a16:creationId xmlns:a16="http://schemas.microsoft.com/office/drawing/2014/main" id="{9D64F989-A171-4BD9-B442-290EF8485EF7}"/>
              </a:ext>
            </a:extLst>
          </p:cNvPr>
          <p:cNvSpPr>
            <a:spLocks noEditPoints="1"/>
          </p:cNvSpPr>
          <p:nvPr/>
        </p:nvSpPr>
        <p:spPr bwMode="auto">
          <a:xfrm>
            <a:off x="8026577" y="4073826"/>
            <a:ext cx="207963" cy="284163"/>
          </a:xfrm>
          <a:custGeom>
            <a:avLst/>
            <a:gdLst>
              <a:gd name="T0" fmla="*/ 337 w 658"/>
              <a:gd name="T1" fmla="*/ 615 h 896"/>
              <a:gd name="T2" fmla="*/ 327 w 658"/>
              <a:gd name="T3" fmla="*/ 613 h 896"/>
              <a:gd name="T4" fmla="*/ 219 w 658"/>
              <a:gd name="T5" fmla="*/ 717 h 896"/>
              <a:gd name="T6" fmla="*/ 106 w 658"/>
              <a:gd name="T7" fmla="*/ 664 h 896"/>
              <a:gd name="T8" fmla="*/ 115 w 658"/>
              <a:gd name="T9" fmla="*/ 619 h 896"/>
              <a:gd name="T10" fmla="*/ 143 w 658"/>
              <a:gd name="T11" fmla="*/ 562 h 896"/>
              <a:gd name="T12" fmla="*/ 203 w 658"/>
              <a:gd name="T13" fmla="*/ 501 h 896"/>
              <a:gd name="T14" fmla="*/ 261 w 658"/>
              <a:gd name="T15" fmla="*/ 473 h 896"/>
              <a:gd name="T16" fmla="*/ 306 w 658"/>
              <a:gd name="T17" fmla="*/ 464 h 896"/>
              <a:gd name="T18" fmla="*/ 352 w 658"/>
              <a:gd name="T19" fmla="*/ 464 h 896"/>
              <a:gd name="T20" fmla="*/ 397 w 658"/>
              <a:gd name="T21" fmla="*/ 473 h 896"/>
              <a:gd name="T22" fmla="*/ 438 w 658"/>
              <a:gd name="T23" fmla="*/ 489 h 896"/>
              <a:gd name="T24" fmla="*/ 489 w 658"/>
              <a:gd name="T25" fmla="*/ 527 h 896"/>
              <a:gd name="T26" fmla="*/ 536 w 658"/>
              <a:gd name="T27" fmla="*/ 599 h 896"/>
              <a:gd name="T28" fmla="*/ 549 w 658"/>
              <a:gd name="T29" fmla="*/ 641 h 896"/>
              <a:gd name="T30" fmla="*/ 554 w 658"/>
              <a:gd name="T31" fmla="*/ 687 h 896"/>
              <a:gd name="T32" fmla="*/ 127 w 658"/>
              <a:gd name="T33" fmla="*/ 308 h 896"/>
              <a:gd name="T34" fmla="*/ 109 w 658"/>
              <a:gd name="T35" fmla="*/ 253 h 896"/>
              <a:gd name="T36" fmla="*/ 105 w 658"/>
              <a:gd name="T37" fmla="*/ 29 h 896"/>
              <a:gd name="T38" fmla="*/ 551 w 658"/>
              <a:gd name="T39" fmla="*/ 238 h 896"/>
              <a:gd name="T40" fmla="*/ 537 w 658"/>
              <a:gd name="T41" fmla="*/ 295 h 896"/>
              <a:gd name="T42" fmla="*/ 643 w 658"/>
              <a:gd name="T43" fmla="*/ 866 h 896"/>
              <a:gd name="T44" fmla="*/ 582 w 658"/>
              <a:gd name="T45" fmla="*/ 666 h 896"/>
              <a:gd name="T46" fmla="*/ 564 w 658"/>
              <a:gd name="T47" fmla="*/ 588 h 896"/>
              <a:gd name="T48" fmla="*/ 526 w 658"/>
              <a:gd name="T49" fmla="*/ 523 h 896"/>
              <a:gd name="T50" fmla="*/ 469 w 658"/>
              <a:gd name="T51" fmla="*/ 473 h 896"/>
              <a:gd name="T52" fmla="*/ 436 w 658"/>
              <a:gd name="T53" fmla="*/ 441 h 896"/>
              <a:gd name="T54" fmla="*/ 504 w 658"/>
              <a:gd name="T55" fmla="*/ 395 h 896"/>
              <a:gd name="T56" fmla="*/ 554 w 658"/>
              <a:gd name="T57" fmla="*/ 333 h 896"/>
              <a:gd name="T58" fmla="*/ 578 w 658"/>
              <a:gd name="T59" fmla="*/ 264 h 896"/>
              <a:gd name="T60" fmla="*/ 584 w 658"/>
              <a:gd name="T61" fmla="*/ 29 h 896"/>
              <a:gd name="T62" fmla="*/ 652 w 658"/>
              <a:gd name="T63" fmla="*/ 27 h 896"/>
              <a:gd name="T64" fmla="*/ 658 w 658"/>
              <a:gd name="T65" fmla="*/ 17 h 896"/>
              <a:gd name="T66" fmla="*/ 655 w 658"/>
              <a:gd name="T67" fmla="*/ 6 h 896"/>
              <a:gd name="T68" fmla="*/ 647 w 658"/>
              <a:gd name="T69" fmla="*/ 0 h 896"/>
              <a:gd name="T70" fmla="*/ 15 w 658"/>
              <a:gd name="T71" fmla="*/ 0 h 896"/>
              <a:gd name="T72" fmla="*/ 5 w 658"/>
              <a:gd name="T73" fmla="*/ 4 h 896"/>
              <a:gd name="T74" fmla="*/ 0 w 658"/>
              <a:gd name="T75" fmla="*/ 14 h 896"/>
              <a:gd name="T76" fmla="*/ 5 w 658"/>
              <a:gd name="T77" fmla="*/ 26 h 896"/>
              <a:gd name="T78" fmla="*/ 15 w 658"/>
              <a:gd name="T79" fmla="*/ 29 h 896"/>
              <a:gd name="T80" fmla="*/ 77 w 658"/>
              <a:gd name="T81" fmla="*/ 245 h 896"/>
              <a:gd name="T82" fmla="*/ 96 w 658"/>
              <a:gd name="T83" fmla="*/ 312 h 896"/>
              <a:gd name="T84" fmla="*/ 137 w 658"/>
              <a:gd name="T85" fmla="*/ 378 h 896"/>
              <a:gd name="T86" fmla="*/ 204 w 658"/>
              <a:gd name="T87" fmla="*/ 431 h 896"/>
              <a:gd name="T88" fmla="*/ 207 w 658"/>
              <a:gd name="T89" fmla="*/ 464 h 896"/>
              <a:gd name="T90" fmla="*/ 146 w 658"/>
              <a:gd name="T91" fmla="*/ 510 h 896"/>
              <a:gd name="T92" fmla="*/ 102 w 658"/>
              <a:gd name="T93" fmla="*/ 572 h 896"/>
              <a:gd name="T94" fmla="*/ 78 w 658"/>
              <a:gd name="T95" fmla="*/ 647 h 896"/>
              <a:gd name="T96" fmla="*/ 75 w 658"/>
              <a:gd name="T97" fmla="*/ 866 h 896"/>
              <a:gd name="T98" fmla="*/ 7 w 658"/>
              <a:gd name="T99" fmla="*/ 870 h 896"/>
              <a:gd name="T100" fmla="*/ 0 w 658"/>
              <a:gd name="T101" fmla="*/ 879 h 896"/>
              <a:gd name="T102" fmla="*/ 2 w 658"/>
              <a:gd name="T103" fmla="*/ 890 h 896"/>
              <a:gd name="T104" fmla="*/ 12 w 658"/>
              <a:gd name="T105" fmla="*/ 896 h 896"/>
              <a:gd name="T106" fmla="*/ 643 w 658"/>
              <a:gd name="T107" fmla="*/ 896 h 896"/>
              <a:gd name="T108" fmla="*/ 654 w 658"/>
              <a:gd name="T109" fmla="*/ 892 h 896"/>
              <a:gd name="T110" fmla="*/ 658 w 658"/>
              <a:gd name="T111" fmla="*/ 881 h 896"/>
              <a:gd name="T112" fmla="*/ 654 w 658"/>
              <a:gd name="T113" fmla="*/ 872 h 896"/>
              <a:gd name="T114" fmla="*/ 643 w 658"/>
              <a:gd name="T115" fmla="*/ 866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58" h="896">
                <a:moveTo>
                  <a:pt x="554" y="717"/>
                </a:moveTo>
                <a:lnTo>
                  <a:pt x="440" y="717"/>
                </a:lnTo>
                <a:lnTo>
                  <a:pt x="340" y="617"/>
                </a:lnTo>
                <a:lnTo>
                  <a:pt x="337" y="615"/>
                </a:lnTo>
                <a:lnTo>
                  <a:pt x="335" y="614"/>
                </a:lnTo>
                <a:lnTo>
                  <a:pt x="332" y="613"/>
                </a:lnTo>
                <a:lnTo>
                  <a:pt x="329" y="613"/>
                </a:lnTo>
                <a:lnTo>
                  <a:pt x="327" y="613"/>
                </a:lnTo>
                <a:lnTo>
                  <a:pt x="323" y="614"/>
                </a:lnTo>
                <a:lnTo>
                  <a:pt x="321" y="615"/>
                </a:lnTo>
                <a:lnTo>
                  <a:pt x="318" y="617"/>
                </a:lnTo>
                <a:lnTo>
                  <a:pt x="219" y="717"/>
                </a:lnTo>
                <a:lnTo>
                  <a:pt x="105" y="717"/>
                </a:lnTo>
                <a:lnTo>
                  <a:pt x="105" y="687"/>
                </a:lnTo>
                <a:lnTo>
                  <a:pt x="105" y="676"/>
                </a:lnTo>
                <a:lnTo>
                  <a:pt x="106" y="664"/>
                </a:lnTo>
                <a:lnTo>
                  <a:pt x="107" y="652"/>
                </a:lnTo>
                <a:lnTo>
                  <a:pt x="109" y="642"/>
                </a:lnTo>
                <a:lnTo>
                  <a:pt x="112" y="630"/>
                </a:lnTo>
                <a:lnTo>
                  <a:pt x="115" y="619"/>
                </a:lnTo>
                <a:lnTo>
                  <a:pt x="118" y="610"/>
                </a:lnTo>
                <a:lnTo>
                  <a:pt x="122" y="599"/>
                </a:lnTo>
                <a:lnTo>
                  <a:pt x="132" y="580"/>
                </a:lnTo>
                <a:lnTo>
                  <a:pt x="143" y="562"/>
                </a:lnTo>
                <a:lnTo>
                  <a:pt x="156" y="543"/>
                </a:lnTo>
                <a:lnTo>
                  <a:pt x="169" y="528"/>
                </a:lnTo>
                <a:lnTo>
                  <a:pt x="185" y="513"/>
                </a:lnTo>
                <a:lnTo>
                  <a:pt x="203" y="501"/>
                </a:lnTo>
                <a:lnTo>
                  <a:pt x="222" y="490"/>
                </a:lnTo>
                <a:lnTo>
                  <a:pt x="241" y="480"/>
                </a:lnTo>
                <a:lnTo>
                  <a:pt x="252" y="476"/>
                </a:lnTo>
                <a:lnTo>
                  <a:pt x="261" y="473"/>
                </a:lnTo>
                <a:lnTo>
                  <a:pt x="272" y="470"/>
                </a:lnTo>
                <a:lnTo>
                  <a:pt x="284" y="467"/>
                </a:lnTo>
                <a:lnTo>
                  <a:pt x="295" y="465"/>
                </a:lnTo>
                <a:lnTo>
                  <a:pt x="306" y="464"/>
                </a:lnTo>
                <a:lnTo>
                  <a:pt x="317" y="463"/>
                </a:lnTo>
                <a:lnTo>
                  <a:pt x="329" y="463"/>
                </a:lnTo>
                <a:lnTo>
                  <a:pt x="341" y="463"/>
                </a:lnTo>
                <a:lnTo>
                  <a:pt x="352" y="464"/>
                </a:lnTo>
                <a:lnTo>
                  <a:pt x="364" y="465"/>
                </a:lnTo>
                <a:lnTo>
                  <a:pt x="376" y="467"/>
                </a:lnTo>
                <a:lnTo>
                  <a:pt x="387" y="470"/>
                </a:lnTo>
                <a:lnTo>
                  <a:pt x="397" y="473"/>
                </a:lnTo>
                <a:lnTo>
                  <a:pt x="408" y="476"/>
                </a:lnTo>
                <a:lnTo>
                  <a:pt x="418" y="480"/>
                </a:lnTo>
                <a:lnTo>
                  <a:pt x="428" y="485"/>
                </a:lnTo>
                <a:lnTo>
                  <a:pt x="438" y="489"/>
                </a:lnTo>
                <a:lnTo>
                  <a:pt x="447" y="494"/>
                </a:lnTo>
                <a:lnTo>
                  <a:pt x="456" y="501"/>
                </a:lnTo>
                <a:lnTo>
                  <a:pt x="473" y="513"/>
                </a:lnTo>
                <a:lnTo>
                  <a:pt x="489" y="527"/>
                </a:lnTo>
                <a:lnTo>
                  <a:pt x="503" y="543"/>
                </a:lnTo>
                <a:lnTo>
                  <a:pt x="516" y="560"/>
                </a:lnTo>
                <a:lnTo>
                  <a:pt x="527" y="579"/>
                </a:lnTo>
                <a:lnTo>
                  <a:pt x="536" y="599"/>
                </a:lnTo>
                <a:lnTo>
                  <a:pt x="540" y="609"/>
                </a:lnTo>
                <a:lnTo>
                  <a:pt x="544" y="619"/>
                </a:lnTo>
                <a:lnTo>
                  <a:pt x="546" y="630"/>
                </a:lnTo>
                <a:lnTo>
                  <a:pt x="549" y="641"/>
                </a:lnTo>
                <a:lnTo>
                  <a:pt x="551" y="652"/>
                </a:lnTo>
                <a:lnTo>
                  <a:pt x="552" y="664"/>
                </a:lnTo>
                <a:lnTo>
                  <a:pt x="554" y="675"/>
                </a:lnTo>
                <a:lnTo>
                  <a:pt x="554" y="687"/>
                </a:lnTo>
                <a:lnTo>
                  <a:pt x="554" y="717"/>
                </a:lnTo>
                <a:close/>
                <a:moveTo>
                  <a:pt x="135" y="321"/>
                </a:moveTo>
                <a:lnTo>
                  <a:pt x="133" y="321"/>
                </a:lnTo>
                <a:lnTo>
                  <a:pt x="127" y="308"/>
                </a:lnTo>
                <a:lnTo>
                  <a:pt x="121" y="295"/>
                </a:lnTo>
                <a:lnTo>
                  <a:pt x="116" y="281"/>
                </a:lnTo>
                <a:lnTo>
                  <a:pt x="113" y="267"/>
                </a:lnTo>
                <a:lnTo>
                  <a:pt x="109" y="253"/>
                </a:lnTo>
                <a:lnTo>
                  <a:pt x="106" y="238"/>
                </a:lnTo>
                <a:lnTo>
                  <a:pt x="105" y="223"/>
                </a:lnTo>
                <a:lnTo>
                  <a:pt x="105" y="208"/>
                </a:lnTo>
                <a:lnTo>
                  <a:pt x="105" y="29"/>
                </a:lnTo>
                <a:lnTo>
                  <a:pt x="554" y="29"/>
                </a:lnTo>
                <a:lnTo>
                  <a:pt x="554" y="208"/>
                </a:lnTo>
                <a:lnTo>
                  <a:pt x="554" y="223"/>
                </a:lnTo>
                <a:lnTo>
                  <a:pt x="551" y="238"/>
                </a:lnTo>
                <a:lnTo>
                  <a:pt x="549" y="253"/>
                </a:lnTo>
                <a:lnTo>
                  <a:pt x="546" y="267"/>
                </a:lnTo>
                <a:lnTo>
                  <a:pt x="542" y="281"/>
                </a:lnTo>
                <a:lnTo>
                  <a:pt x="537" y="295"/>
                </a:lnTo>
                <a:lnTo>
                  <a:pt x="531" y="308"/>
                </a:lnTo>
                <a:lnTo>
                  <a:pt x="525" y="321"/>
                </a:lnTo>
                <a:lnTo>
                  <a:pt x="135" y="321"/>
                </a:lnTo>
                <a:close/>
                <a:moveTo>
                  <a:pt x="643" y="866"/>
                </a:moveTo>
                <a:lnTo>
                  <a:pt x="584" y="866"/>
                </a:lnTo>
                <a:lnTo>
                  <a:pt x="584" y="732"/>
                </a:lnTo>
                <a:lnTo>
                  <a:pt x="584" y="687"/>
                </a:lnTo>
                <a:lnTo>
                  <a:pt x="582" y="666"/>
                </a:lnTo>
                <a:lnTo>
                  <a:pt x="580" y="646"/>
                </a:lnTo>
                <a:lnTo>
                  <a:pt x="576" y="626"/>
                </a:lnTo>
                <a:lnTo>
                  <a:pt x="571" y="606"/>
                </a:lnTo>
                <a:lnTo>
                  <a:pt x="564" y="588"/>
                </a:lnTo>
                <a:lnTo>
                  <a:pt x="557" y="570"/>
                </a:lnTo>
                <a:lnTo>
                  <a:pt x="547" y="554"/>
                </a:lnTo>
                <a:lnTo>
                  <a:pt x="537" y="538"/>
                </a:lnTo>
                <a:lnTo>
                  <a:pt x="526" y="523"/>
                </a:lnTo>
                <a:lnTo>
                  <a:pt x="513" y="509"/>
                </a:lnTo>
                <a:lnTo>
                  <a:pt x="499" y="496"/>
                </a:lnTo>
                <a:lnTo>
                  <a:pt x="485" y="483"/>
                </a:lnTo>
                <a:lnTo>
                  <a:pt x="469" y="473"/>
                </a:lnTo>
                <a:lnTo>
                  <a:pt x="453" y="463"/>
                </a:lnTo>
                <a:lnTo>
                  <a:pt x="435" y="455"/>
                </a:lnTo>
                <a:lnTo>
                  <a:pt x="417" y="448"/>
                </a:lnTo>
                <a:lnTo>
                  <a:pt x="436" y="441"/>
                </a:lnTo>
                <a:lnTo>
                  <a:pt x="455" y="431"/>
                </a:lnTo>
                <a:lnTo>
                  <a:pt x="472" y="420"/>
                </a:lnTo>
                <a:lnTo>
                  <a:pt x="489" y="409"/>
                </a:lnTo>
                <a:lnTo>
                  <a:pt x="504" y="395"/>
                </a:lnTo>
                <a:lnTo>
                  <a:pt x="519" y="381"/>
                </a:lnTo>
                <a:lnTo>
                  <a:pt x="532" y="365"/>
                </a:lnTo>
                <a:lnTo>
                  <a:pt x="544" y="348"/>
                </a:lnTo>
                <a:lnTo>
                  <a:pt x="554" y="333"/>
                </a:lnTo>
                <a:lnTo>
                  <a:pt x="561" y="317"/>
                </a:lnTo>
                <a:lnTo>
                  <a:pt x="567" y="299"/>
                </a:lnTo>
                <a:lnTo>
                  <a:pt x="573" y="282"/>
                </a:lnTo>
                <a:lnTo>
                  <a:pt x="578" y="264"/>
                </a:lnTo>
                <a:lnTo>
                  <a:pt x="580" y="246"/>
                </a:lnTo>
                <a:lnTo>
                  <a:pt x="582" y="228"/>
                </a:lnTo>
                <a:lnTo>
                  <a:pt x="584" y="208"/>
                </a:lnTo>
                <a:lnTo>
                  <a:pt x="584" y="29"/>
                </a:lnTo>
                <a:lnTo>
                  <a:pt x="643" y="29"/>
                </a:lnTo>
                <a:lnTo>
                  <a:pt x="647" y="29"/>
                </a:lnTo>
                <a:lnTo>
                  <a:pt x="649" y="28"/>
                </a:lnTo>
                <a:lnTo>
                  <a:pt x="652" y="27"/>
                </a:lnTo>
                <a:lnTo>
                  <a:pt x="654" y="26"/>
                </a:lnTo>
                <a:lnTo>
                  <a:pt x="655" y="23"/>
                </a:lnTo>
                <a:lnTo>
                  <a:pt x="657" y="20"/>
                </a:lnTo>
                <a:lnTo>
                  <a:pt x="658" y="17"/>
                </a:lnTo>
                <a:lnTo>
                  <a:pt x="658" y="14"/>
                </a:lnTo>
                <a:lnTo>
                  <a:pt x="658" y="12"/>
                </a:lnTo>
                <a:lnTo>
                  <a:pt x="657" y="8"/>
                </a:lnTo>
                <a:lnTo>
                  <a:pt x="655" y="6"/>
                </a:lnTo>
                <a:lnTo>
                  <a:pt x="654" y="4"/>
                </a:lnTo>
                <a:lnTo>
                  <a:pt x="652" y="2"/>
                </a:lnTo>
                <a:lnTo>
                  <a:pt x="649" y="1"/>
                </a:lnTo>
                <a:lnTo>
                  <a:pt x="647" y="0"/>
                </a:lnTo>
                <a:lnTo>
                  <a:pt x="643" y="0"/>
                </a:lnTo>
                <a:lnTo>
                  <a:pt x="569" y="0"/>
                </a:lnTo>
                <a:lnTo>
                  <a:pt x="90" y="0"/>
                </a:lnTo>
                <a:lnTo>
                  <a:pt x="15" y="0"/>
                </a:lnTo>
                <a:lnTo>
                  <a:pt x="12" y="0"/>
                </a:lnTo>
                <a:lnTo>
                  <a:pt x="9" y="1"/>
                </a:lnTo>
                <a:lnTo>
                  <a:pt x="7" y="2"/>
                </a:lnTo>
                <a:lnTo>
                  <a:pt x="5" y="4"/>
                </a:lnTo>
                <a:lnTo>
                  <a:pt x="2" y="6"/>
                </a:lnTo>
                <a:lnTo>
                  <a:pt x="1" y="8"/>
                </a:lnTo>
                <a:lnTo>
                  <a:pt x="0" y="12"/>
                </a:lnTo>
                <a:lnTo>
                  <a:pt x="0" y="14"/>
                </a:lnTo>
                <a:lnTo>
                  <a:pt x="0" y="17"/>
                </a:lnTo>
                <a:lnTo>
                  <a:pt x="1" y="20"/>
                </a:lnTo>
                <a:lnTo>
                  <a:pt x="2" y="23"/>
                </a:lnTo>
                <a:lnTo>
                  <a:pt x="5" y="26"/>
                </a:lnTo>
                <a:lnTo>
                  <a:pt x="7" y="27"/>
                </a:lnTo>
                <a:lnTo>
                  <a:pt x="9" y="28"/>
                </a:lnTo>
                <a:lnTo>
                  <a:pt x="12" y="29"/>
                </a:lnTo>
                <a:lnTo>
                  <a:pt x="15" y="29"/>
                </a:lnTo>
                <a:lnTo>
                  <a:pt x="75" y="29"/>
                </a:lnTo>
                <a:lnTo>
                  <a:pt x="75" y="208"/>
                </a:lnTo>
                <a:lnTo>
                  <a:pt x="75" y="227"/>
                </a:lnTo>
                <a:lnTo>
                  <a:pt x="77" y="245"/>
                </a:lnTo>
                <a:lnTo>
                  <a:pt x="81" y="263"/>
                </a:lnTo>
                <a:lnTo>
                  <a:pt x="85" y="280"/>
                </a:lnTo>
                <a:lnTo>
                  <a:pt x="89" y="296"/>
                </a:lnTo>
                <a:lnTo>
                  <a:pt x="96" y="312"/>
                </a:lnTo>
                <a:lnTo>
                  <a:pt x="103" y="328"/>
                </a:lnTo>
                <a:lnTo>
                  <a:pt x="112" y="343"/>
                </a:lnTo>
                <a:lnTo>
                  <a:pt x="124" y="361"/>
                </a:lnTo>
                <a:lnTo>
                  <a:pt x="137" y="378"/>
                </a:lnTo>
                <a:lnTo>
                  <a:pt x="152" y="394"/>
                </a:lnTo>
                <a:lnTo>
                  <a:pt x="168" y="407"/>
                </a:lnTo>
                <a:lnTo>
                  <a:pt x="185" y="420"/>
                </a:lnTo>
                <a:lnTo>
                  <a:pt x="204" y="431"/>
                </a:lnTo>
                <a:lnTo>
                  <a:pt x="222" y="441"/>
                </a:lnTo>
                <a:lnTo>
                  <a:pt x="242" y="448"/>
                </a:lnTo>
                <a:lnTo>
                  <a:pt x="224" y="456"/>
                </a:lnTo>
                <a:lnTo>
                  <a:pt x="207" y="464"/>
                </a:lnTo>
                <a:lnTo>
                  <a:pt x="190" y="474"/>
                </a:lnTo>
                <a:lnTo>
                  <a:pt x="175" y="485"/>
                </a:lnTo>
                <a:lnTo>
                  <a:pt x="160" y="497"/>
                </a:lnTo>
                <a:lnTo>
                  <a:pt x="146" y="510"/>
                </a:lnTo>
                <a:lnTo>
                  <a:pt x="133" y="524"/>
                </a:lnTo>
                <a:lnTo>
                  <a:pt x="121" y="539"/>
                </a:lnTo>
                <a:lnTo>
                  <a:pt x="112" y="555"/>
                </a:lnTo>
                <a:lnTo>
                  <a:pt x="102" y="572"/>
                </a:lnTo>
                <a:lnTo>
                  <a:pt x="93" y="589"/>
                </a:lnTo>
                <a:lnTo>
                  <a:pt x="87" y="609"/>
                </a:lnTo>
                <a:lnTo>
                  <a:pt x="82" y="627"/>
                </a:lnTo>
                <a:lnTo>
                  <a:pt x="78" y="647"/>
                </a:lnTo>
                <a:lnTo>
                  <a:pt x="76" y="666"/>
                </a:lnTo>
                <a:lnTo>
                  <a:pt x="75" y="687"/>
                </a:lnTo>
                <a:lnTo>
                  <a:pt x="75" y="732"/>
                </a:lnTo>
                <a:lnTo>
                  <a:pt x="75" y="866"/>
                </a:lnTo>
                <a:lnTo>
                  <a:pt x="15" y="866"/>
                </a:lnTo>
                <a:lnTo>
                  <a:pt x="12" y="866"/>
                </a:lnTo>
                <a:lnTo>
                  <a:pt x="9" y="868"/>
                </a:lnTo>
                <a:lnTo>
                  <a:pt x="7" y="870"/>
                </a:lnTo>
                <a:lnTo>
                  <a:pt x="5" y="872"/>
                </a:lnTo>
                <a:lnTo>
                  <a:pt x="2" y="874"/>
                </a:lnTo>
                <a:lnTo>
                  <a:pt x="1" y="876"/>
                </a:lnTo>
                <a:lnTo>
                  <a:pt x="0" y="879"/>
                </a:lnTo>
                <a:lnTo>
                  <a:pt x="0" y="881"/>
                </a:lnTo>
                <a:lnTo>
                  <a:pt x="0" y="885"/>
                </a:lnTo>
                <a:lnTo>
                  <a:pt x="1" y="888"/>
                </a:lnTo>
                <a:lnTo>
                  <a:pt x="2" y="890"/>
                </a:lnTo>
                <a:lnTo>
                  <a:pt x="5" y="892"/>
                </a:lnTo>
                <a:lnTo>
                  <a:pt x="7" y="894"/>
                </a:lnTo>
                <a:lnTo>
                  <a:pt x="9" y="895"/>
                </a:lnTo>
                <a:lnTo>
                  <a:pt x="12" y="896"/>
                </a:lnTo>
                <a:lnTo>
                  <a:pt x="15" y="896"/>
                </a:lnTo>
                <a:lnTo>
                  <a:pt x="90" y="896"/>
                </a:lnTo>
                <a:lnTo>
                  <a:pt x="569" y="896"/>
                </a:lnTo>
                <a:lnTo>
                  <a:pt x="643" y="896"/>
                </a:lnTo>
                <a:lnTo>
                  <a:pt x="647" y="896"/>
                </a:lnTo>
                <a:lnTo>
                  <a:pt x="649" y="895"/>
                </a:lnTo>
                <a:lnTo>
                  <a:pt x="652" y="894"/>
                </a:lnTo>
                <a:lnTo>
                  <a:pt x="654" y="892"/>
                </a:lnTo>
                <a:lnTo>
                  <a:pt x="655" y="890"/>
                </a:lnTo>
                <a:lnTo>
                  <a:pt x="657" y="888"/>
                </a:lnTo>
                <a:lnTo>
                  <a:pt x="658" y="885"/>
                </a:lnTo>
                <a:lnTo>
                  <a:pt x="658" y="881"/>
                </a:lnTo>
                <a:lnTo>
                  <a:pt x="658" y="879"/>
                </a:lnTo>
                <a:lnTo>
                  <a:pt x="657" y="876"/>
                </a:lnTo>
                <a:lnTo>
                  <a:pt x="655" y="874"/>
                </a:lnTo>
                <a:lnTo>
                  <a:pt x="654" y="872"/>
                </a:lnTo>
                <a:lnTo>
                  <a:pt x="652" y="870"/>
                </a:lnTo>
                <a:lnTo>
                  <a:pt x="649" y="868"/>
                </a:lnTo>
                <a:lnTo>
                  <a:pt x="647" y="866"/>
                </a:lnTo>
                <a:lnTo>
                  <a:pt x="643" y="866"/>
                </a:lnTo>
                <a:close/>
              </a:path>
            </a:pathLst>
          </a:custGeom>
          <a:solidFill>
            <a:srgbClr val="6A6A7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思源黑体 CN Bold"/>
              <a:ea typeface="思源黑体 CN Light"/>
              <a:cs typeface="+mn-ea"/>
              <a:sym typeface="+mn-lt"/>
            </a:endParaRPr>
          </a:p>
        </p:txBody>
      </p:sp>
      <p:sp>
        <p:nvSpPr>
          <p:cNvPr id="48" name="矩形 47">
            <a:extLst>
              <a:ext uri="{FF2B5EF4-FFF2-40B4-BE49-F238E27FC236}">
                <a16:creationId xmlns:a16="http://schemas.microsoft.com/office/drawing/2014/main" id="{9838CD9F-170D-4AFD-A1B9-C9846BE1A70C}"/>
              </a:ext>
            </a:extLst>
          </p:cNvPr>
          <p:cNvSpPr/>
          <p:nvPr/>
        </p:nvSpPr>
        <p:spPr>
          <a:xfrm>
            <a:off x="7781745" y="4576877"/>
            <a:ext cx="697627"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00B0F0"/>
                    </a:gs>
                    <a:gs pos="100000">
                      <a:srgbClr val="1C46F2"/>
                    </a:gs>
                  </a:gsLst>
                  <a:lin ang="2700000" scaled="1"/>
                </a:gradFill>
                <a:effectLst/>
                <a:uLnTx/>
                <a:uFillTx/>
                <a:latin typeface="思源黑体 CN Bold" panose="020B0800000000000000" pitchFamily="34" charset="-122"/>
                <a:ea typeface="思源黑体 CN Bold" panose="020B0800000000000000" pitchFamily="34" charset="-122"/>
              </a:rPr>
              <a:t>机会</a:t>
            </a:r>
          </a:p>
        </p:txBody>
      </p:sp>
      <p:sp>
        <p:nvSpPr>
          <p:cNvPr id="49" name="文本框 48">
            <a:extLst>
              <a:ext uri="{FF2B5EF4-FFF2-40B4-BE49-F238E27FC236}">
                <a16:creationId xmlns:a16="http://schemas.microsoft.com/office/drawing/2014/main" id="{0118F155-C0B8-4D3A-A5A2-006C473E829A}"/>
              </a:ext>
            </a:extLst>
          </p:cNvPr>
          <p:cNvSpPr txBox="1"/>
          <p:nvPr/>
        </p:nvSpPr>
        <p:spPr>
          <a:xfrm>
            <a:off x="7170483" y="4952221"/>
            <a:ext cx="192015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51" name="Oval 6">
            <a:extLst>
              <a:ext uri="{FF2B5EF4-FFF2-40B4-BE49-F238E27FC236}">
                <a16:creationId xmlns:a16="http://schemas.microsoft.com/office/drawing/2014/main" id="{2D38368D-BA52-4593-8FC1-1A7D1C57618E}"/>
              </a:ext>
            </a:extLst>
          </p:cNvPr>
          <p:cNvSpPr>
            <a:spLocks noChangeArrowheads="1"/>
          </p:cNvSpPr>
          <p:nvPr/>
        </p:nvSpPr>
        <p:spPr bwMode="auto">
          <a:xfrm>
            <a:off x="9716510" y="1889850"/>
            <a:ext cx="1575230" cy="1576681"/>
          </a:xfrm>
          <a:prstGeom prst="ellipse">
            <a:avLst/>
          </a:prstGeom>
          <a:solidFill>
            <a:srgbClr val="747474"/>
          </a:solidFill>
          <a:ln w="19050" cap="flat">
            <a:solidFill>
              <a:sysClr val="window" lastClr="FFFFFF"/>
            </a:solidFill>
            <a:prstDash val="solid"/>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sz="4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rPr>
              <a:t>T</a:t>
            </a:r>
            <a:endParaRPr kumimoji="0" lang="en-US" sz="4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2" name="Isosceles Triangle 138">
            <a:extLst>
              <a:ext uri="{FF2B5EF4-FFF2-40B4-BE49-F238E27FC236}">
                <a16:creationId xmlns:a16="http://schemas.microsoft.com/office/drawing/2014/main" id="{9C835FD4-05F8-4232-ACC7-6251598E1F1F}"/>
              </a:ext>
            </a:extLst>
          </p:cNvPr>
          <p:cNvSpPr/>
          <p:nvPr/>
        </p:nvSpPr>
        <p:spPr>
          <a:xfrm rot="10800000">
            <a:off x="10403575" y="3806508"/>
            <a:ext cx="201100" cy="110949"/>
          </a:xfrm>
          <a:prstGeom prst="triangle">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cs typeface="+mn-ea"/>
              <a:sym typeface="+mn-lt"/>
            </a:endParaRPr>
          </a:p>
        </p:txBody>
      </p:sp>
      <p:sp>
        <p:nvSpPr>
          <p:cNvPr id="53" name="Freeform 3763">
            <a:extLst>
              <a:ext uri="{FF2B5EF4-FFF2-40B4-BE49-F238E27FC236}">
                <a16:creationId xmlns:a16="http://schemas.microsoft.com/office/drawing/2014/main" id="{038DBAA7-2531-45AB-B1FE-ADC38131B40C}"/>
              </a:ext>
            </a:extLst>
          </p:cNvPr>
          <p:cNvSpPr>
            <a:spLocks/>
          </p:cNvSpPr>
          <p:nvPr/>
        </p:nvSpPr>
        <p:spPr bwMode="auto">
          <a:xfrm>
            <a:off x="10432688" y="4045116"/>
            <a:ext cx="142875" cy="285750"/>
          </a:xfrm>
          <a:custGeom>
            <a:avLst/>
            <a:gdLst>
              <a:gd name="T0" fmla="*/ 435 w 450"/>
              <a:gd name="T1" fmla="*/ 300 h 901"/>
              <a:gd name="T2" fmla="*/ 268 w 450"/>
              <a:gd name="T3" fmla="*/ 300 h 901"/>
              <a:gd name="T4" fmla="*/ 448 w 450"/>
              <a:gd name="T5" fmla="*/ 22 h 901"/>
              <a:gd name="T6" fmla="*/ 449 w 450"/>
              <a:gd name="T7" fmla="*/ 19 h 901"/>
              <a:gd name="T8" fmla="*/ 450 w 450"/>
              <a:gd name="T9" fmla="*/ 15 h 901"/>
              <a:gd name="T10" fmla="*/ 449 w 450"/>
              <a:gd name="T11" fmla="*/ 11 h 901"/>
              <a:gd name="T12" fmla="*/ 448 w 450"/>
              <a:gd name="T13" fmla="*/ 7 h 901"/>
              <a:gd name="T14" fmla="*/ 446 w 450"/>
              <a:gd name="T15" fmla="*/ 4 h 901"/>
              <a:gd name="T16" fmla="*/ 443 w 450"/>
              <a:gd name="T17" fmla="*/ 2 h 901"/>
              <a:gd name="T18" fmla="*/ 439 w 450"/>
              <a:gd name="T19" fmla="*/ 0 h 901"/>
              <a:gd name="T20" fmla="*/ 435 w 450"/>
              <a:gd name="T21" fmla="*/ 0 h 901"/>
              <a:gd name="T22" fmla="*/ 120 w 450"/>
              <a:gd name="T23" fmla="*/ 0 h 901"/>
              <a:gd name="T24" fmla="*/ 115 w 450"/>
              <a:gd name="T25" fmla="*/ 0 h 901"/>
              <a:gd name="T26" fmla="*/ 110 w 450"/>
              <a:gd name="T27" fmla="*/ 3 h 901"/>
              <a:gd name="T28" fmla="*/ 107 w 450"/>
              <a:gd name="T29" fmla="*/ 6 h 901"/>
              <a:gd name="T30" fmla="*/ 105 w 450"/>
              <a:gd name="T31" fmla="*/ 11 h 901"/>
              <a:gd name="T32" fmla="*/ 0 w 450"/>
              <a:gd name="T33" fmla="*/ 462 h 901"/>
              <a:gd name="T34" fmla="*/ 0 w 450"/>
              <a:gd name="T35" fmla="*/ 465 h 901"/>
              <a:gd name="T36" fmla="*/ 0 w 450"/>
              <a:gd name="T37" fmla="*/ 469 h 901"/>
              <a:gd name="T38" fmla="*/ 1 w 450"/>
              <a:gd name="T39" fmla="*/ 472 h 901"/>
              <a:gd name="T40" fmla="*/ 3 w 450"/>
              <a:gd name="T41" fmla="*/ 475 h 901"/>
              <a:gd name="T42" fmla="*/ 5 w 450"/>
              <a:gd name="T43" fmla="*/ 477 h 901"/>
              <a:gd name="T44" fmla="*/ 7 w 450"/>
              <a:gd name="T45" fmla="*/ 479 h 901"/>
              <a:gd name="T46" fmla="*/ 10 w 450"/>
              <a:gd name="T47" fmla="*/ 480 h 901"/>
              <a:gd name="T48" fmla="*/ 15 w 450"/>
              <a:gd name="T49" fmla="*/ 480 h 901"/>
              <a:gd name="T50" fmla="*/ 145 w 450"/>
              <a:gd name="T51" fmla="*/ 480 h 901"/>
              <a:gd name="T52" fmla="*/ 30 w 450"/>
              <a:gd name="T53" fmla="*/ 881 h 901"/>
              <a:gd name="T54" fmla="*/ 30 w 450"/>
              <a:gd name="T55" fmla="*/ 887 h 901"/>
              <a:gd name="T56" fmla="*/ 31 w 450"/>
              <a:gd name="T57" fmla="*/ 892 h 901"/>
              <a:gd name="T58" fmla="*/ 34 w 450"/>
              <a:gd name="T59" fmla="*/ 896 h 901"/>
              <a:gd name="T60" fmla="*/ 38 w 450"/>
              <a:gd name="T61" fmla="*/ 900 h 901"/>
              <a:gd name="T62" fmla="*/ 42 w 450"/>
              <a:gd name="T63" fmla="*/ 901 h 901"/>
              <a:gd name="T64" fmla="*/ 45 w 450"/>
              <a:gd name="T65" fmla="*/ 901 h 901"/>
              <a:gd name="T66" fmla="*/ 48 w 450"/>
              <a:gd name="T67" fmla="*/ 901 h 901"/>
              <a:gd name="T68" fmla="*/ 51 w 450"/>
              <a:gd name="T69" fmla="*/ 900 h 901"/>
              <a:gd name="T70" fmla="*/ 54 w 450"/>
              <a:gd name="T71" fmla="*/ 897 h 901"/>
              <a:gd name="T72" fmla="*/ 57 w 450"/>
              <a:gd name="T73" fmla="*/ 894 h 901"/>
              <a:gd name="T74" fmla="*/ 447 w 450"/>
              <a:gd name="T75" fmla="*/ 324 h 901"/>
              <a:gd name="T76" fmla="*/ 449 w 450"/>
              <a:gd name="T77" fmla="*/ 319 h 901"/>
              <a:gd name="T78" fmla="*/ 450 w 450"/>
              <a:gd name="T79" fmla="*/ 316 h 901"/>
              <a:gd name="T80" fmla="*/ 450 w 450"/>
              <a:gd name="T81" fmla="*/ 312 h 901"/>
              <a:gd name="T82" fmla="*/ 448 w 450"/>
              <a:gd name="T83" fmla="*/ 308 h 901"/>
              <a:gd name="T84" fmla="*/ 446 w 450"/>
              <a:gd name="T85" fmla="*/ 304 h 901"/>
              <a:gd name="T86" fmla="*/ 443 w 450"/>
              <a:gd name="T87" fmla="*/ 302 h 901"/>
              <a:gd name="T88" fmla="*/ 439 w 450"/>
              <a:gd name="T89" fmla="*/ 300 h 901"/>
              <a:gd name="T90" fmla="*/ 435 w 450"/>
              <a:gd name="T91" fmla="*/ 300 h 901"/>
              <a:gd name="T92" fmla="*/ 435 w 450"/>
              <a:gd name="T93" fmla="*/ 30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50" h="901">
                <a:moveTo>
                  <a:pt x="435" y="300"/>
                </a:moveTo>
                <a:lnTo>
                  <a:pt x="268" y="300"/>
                </a:lnTo>
                <a:lnTo>
                  <a:pt x="448" y="22"/>
                </a:lnTo>
                <a:lnTo>
                  <a:pt x="449" y="19"/>
                </a:lnTo>
                <a:lnTo>
                  <a:pt x="450" y="15"/>
                </a:lnTo>
                <a:lnTo>
                  <a:pt x="449" y="11"/>
                </a:lnTo>
                <a:lnTo>
                  <a:pt x="448" y="7"/>
                </a:lnTo>
                <a:lnTo>
                  <a:pt x="446" y="4"/>
                </a:lnTo>
                <a:lnTo>
                  <a:pt x="443" y="2"/>
                </a:lnTo>
                <a:lnTo>
                  <a:pt x="439" y="0"/>
                </a:lnTo>
                <a:lnTo>
                  <a:pt x="435" y="0"/>
                </a:lnTo>
                <a:lnTo>
                  <a:pt x="120" y="0"/>
                </a:lnTo>
                <a:lnTo>
                  <a:pt x="115" y="0"/>
                </a:lnTo>
                <a:lnTo>
                  <a:pt x="110" y="3"/>
                </a:lnTo>
                <a:lnTo>
                  <a:pt x="107" y="6"/>
                </a:lnTo>
                <a:lnTo>
                  <a:pt x="105" y="11"/>
                </a:lnTo>
                <a:lnTo>
                  <a:pt x="0" y="462"/>
                </a:lnTo>
                <a:lnTo>
                  <a:pt x="0" y="465"/>
                </a:lnTo>
                <a:lnTo>
                  <a:pt x="0" y="469"/>
                </a:lnTo>
                <a:lnTo>
                  <a:pt x="1" y="472"/>
                </a:lnTo>
                <a:lnTo>
                  <a:pt x="3" y="475"/>
                </a:lnTo>
                <a:lnTo>
                  <a:pt x="5" y="477"/>
                </a:lnTo>
                <a:lnTo>
                  <a:pt x="7" y="479"/>
                </a:lnTo>
                <a:lnTo>
                  <a:pt x="10" y="480"/>
                </a:lnTo>
                <a:lnTo>
                  <a:pt x="15" y="480"/>
                </a:lnTo>
                <a:lnTo>
                  <a:pt x="145" y="480"/>
                </a:lnTo>
                <a:lnTo>
                  <a:pt x="30" y="881"/>
                </a:lnTo>
                <a:lnTo>
                  <a:pt x="30" y="887"/>
                </a:lnTo>
                <a:lnTo>
                  <a:pt x="31" y="892"/>
                </a:lnTo>
                <a:lnTo>
                  <a:pt x="34" y="896"/>
                </a:lnTo>
                <a:lnTo>
                  <a:pt x="38" y="900"/>
                </a:lnTo>
                <a:lnTo>
                  <a:pt x="42" y="901"/>
                </a:lnTo>
                <a:lnTo>
                  <a:pt x="45" y="901"/>
                </a:lnTo>
                <a:lnTo>
                  <a:pt x="48" y="901"/>
                </a:lnTo>
                <a:lnTo>
                  <a:pt x="51" y="900"/>
                </a:lnTo>
                <a:lnTo>
                  <a:pt x="54" y="897"/>
                </a:lnTo>
                <a:lnTo>
                  <a:pt x="57" y="894"/>
                </a:lnTo>
                <a:lnTo>
                  <a:pt x="447" y="324"/>
                </a:lnTo>
                <a:lnTo>
                  <a:pt x="449" y="319"/>
                </a:lnTo>
                <a:lnTo>
                  <a:pt x="450" y="316"/>
                </a:lnTo>
                <a:lnTo>
                  <a:pt x="450" y="312"/>
                </a:lnTo>
                <a:lnTo>
                  <a:pt x="448" y="308"/>
                </a:lnTo>
                <a:lnTo>
                  <a:pt x="446" y="304"/>
                </a:lnTo>
                <a:lnTo>
                  <a:pt x="443" y="302"/>
                </a:lnTo>
                <a:lnTo>
                  <a:pt x="439" y="300"/>
                </a:lnTo>
                <a:lnTo>
                  <a:pt x="435" y="300"/>
                </a:lnTo>
                <a:lnTo>
                  <a:pt x="435" y="300"/>
                </a:lnTo>
                <a:close/>
              </a:path>
            </a:pathLst>
          </a:custGeom>
          <a:solidFill>
            <a:srgbClr val="6A6A7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思源黑体 CN Bold"/>
              <a:ea typeface="思源黑体 CN Light"/>
              <a:cs typeface="+mn-ea"/>
              <a:sym typeface="+mn-lt"/>
            </a:endParaRPr>
          </a:p>
        </p:txBody>
      </p:sp>
      <p:sp>
        <p:nvSpPr>
          <p:cNvPr id="55" name="矩形 54">
            <a:extLst>
              <a:ext uri="{FF2B5EF4-FFF2-40B4-BE49-F238E27FC236}">
                <a16:creationId xmlns:a16="http://schemas.microsoft.com/office/drawing/2014/main" id="{F7582CAA-B7A6-4B27-AA47-31281E58991C}"/>
              </a:ext>
            </a:extLst>
          </p:cNvPr>
          <p:cNvSpPr/>
          <p:nvPr/>
        </p:nvSpPr>
        <p:spPr>
          <a:xfrm>
            <a:off x="10155312" y="4576877"/>
            <a:ext cx="697627"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747474"/>
                </a:solidFill>
                <a:effectLst/>
                <a:uLnTx/>
                <a:uFillTx/>
                <a:latin typeface="思源黑体 CN Bold" panose="020B0800000000000000" pitchFamily="34" charset="-122"/>
                <a:ea typeface="思源黑体 CN Bold" panose="020B0800000000000000" pitchFamily="34" charset="-122"/>
              </a:rPr>
              <a:t>威胁</a:t>
            </a:r>
          </a:p>
        </p:txBody>
      </p:sp>
      <p:sp>
        <p:nvSpPr>
          <p:cNvPr id="56" name="文本框 55">
            <a:extLst>
              <a:ext uri="{FF2B5EF4-FFF2-40B4-BE49-F238E27FC236}">
                <a16:creationId xmlns:a16="http://schemas.microsoft.com/office/drawing/2014/main" id="{9C4F0FC0-EBAD-4198-852F-D8890594CEA4}"/>
              </a:ext>
            </a:extLst>
          </p:cNvPr>
          <p:cNvSpPr txBox="1"/>
          <p:nvPr/>
        </p:nvSpPr>
        <p:spPr>
          <a:xfrm>
            <a:off x="9544050" y="4952221"/>
            <a:ext cx="192015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2710615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9197E6F-728D-4467-B744-D9DDC4DCA3A6}"/>
              </a:ext>
            </a:extLst>
          </p:cNvPr>
          <p:cNvSpPr txBox="1"/>
          <p:nvPr/>
        </p:nvSpPr>
        <p:spPr>
          <a:xfrm>
            <a:off x="249625" y="117096"/>
            <a:ext cx="478016" cy="584775"/>
          </a:xfrm>
          <a:prstGeom prst="rect">
            <a:avLst/>
          </a:prstGeom>
          <a:noFill/>
        </p:spPr>
        <p:txBody>
          <a:bodyPr wrap="none" rtlCol="0">
            <a:spAutoFit/>
          </a:bodyPr>
          <a:lstStyle/>
          <a:p>
            <a:r>
              <a:rPr lang="en-US" altLang="zh-CN"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rPr>
              <a:t>01</a:t>
            </a:r>
            <a:endParaRPr lang="zh-CN" altLang="en-US"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5" name="文本框 4">
            <a:extLst>
              <a:ext uri="{FF2B5EF4-FFF2-40B4-BE49-F238E27FC236}">
                <a16:creationId xmlns:a16="http://schemas.microsoft.com/office/drawing/2014/main" id="{C5DC68B5-5BE0-408F-949B-2A9BC4A617CF}"/>
              </a:ext>
            </a:extLst>
          </p:cNvPr>
          <p:cNvSpPr txBox="1"/>
          <p:nvPr/>
        </p:nvSpPr>
        <p:spPr>
          <a:xfrm>
            <a:off x="727641" y="190361"/>
            <a:ext cx="1159292" cy="400110"/>
          </a:xfrm>
          <a:prstGeom prst="rect">
            <a:avLst/>
          </a:prstGeom>
          <a:noFill/>
        </p:spPr>
        <p:txBody>
          <a:bodyPr wrap="none" rtlCol="0">
            <a:spAutoFit/>
          </a:bodyPr>
          <a:lstStyle/>
          <a:p>
            <a:r>
              <a:rPr lang="zh-CN" altLang="en-US" sz="2000" spc="3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统计学课</a:t>
            </a:r>
          </a:p>
        </p:txBody>
      </p:sp>
      <p:cxnSp>
        <p:nvCxnSpPr>
          <p:cNvPr id="6" name="直接连接符 5">
            <a:extLst>
              <a:ext uri="{FF2B5EF4-FFF2-40B4-BE49-F238E27FC236}">
                <a16:creationId xmlns:a16="http://schemas.microsoft.com/office/drawing/2014/main" id="{FFFE1DD7-672A-4B37-8614-4AFCF924F429}"/>
              </a:ext>
            </a:extLst>
          </p:cNvPr>
          <p:cNvCxnSpPr>
            <a:cxnSpLocks/>
          </p:cNvCxnSpPr>
          <p:nvPr/>
        </p:nvCxnSpPr>
        <p:spPr>
          <a:xfrm>
            <a:off x="339658" y="701871"/>
            <a:ext cx="3094550" cy="0"/>
          </a:xfrm>
          <a:prstGeom prst="line">
            <a:avLst/>
          </a:prstGeom>
          <a:noFill/>
          <a:ln w="38100" cap="flat" cmpd="sng" algn="ctr">
            <a:solidFill>
              <a:srgbClr val="3B7FFC"/>
            </a:solidFill>
            <a:prstDash val="solid"/>
            <a:miter lim="800000"/>
          </a:ln>
          <a:effectLst/>
        </p:spPr>
      </p:cxnSp>
      <p:sp>
        <p:nvSpPr>
          <p:cNvPr id="7" name="文本框 6">
            <a:extLst>
              <a:ext uri="{FF2B5EF4-FFF2-40B4-BE49-F238E27FC236}">
                <a16:creationId xmlns:a16="http://schemas.microsoft.com/office/drawing/2014/main" id="{1CFB234D-8878-4CEC-9CBB-48ABA93150CA}"/>
              </a:ext>
            </a:extLst>
          </p:cNvPr>
          <p:cNvSpPr txBox="1"/>
          <p:nvPr/>
        </p:nvSpPr>
        <p:spPr>
          <a:xfrm>
            <a:off x="1886933" y="349315"/>
            <a:ext cx="1615424" cy="241156"/>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9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STATISTICS COURSE</a:t>
            </a:r>
          </a:p>
        </p:txBody>
      </p:sp>
      <p:sp>
        <p:nvSpPr>
          <p:cNvPr id="9" name="Freeform0">
            <a:extLst>
              <a:ext uri="{FF2B5EF4-FFF2-40B4-BE49-F238E27FC236}">
                <a16:creationId xmlns:a16="http://schemas.microsoft.com/office/drawing/2014/main" id="{A4407641-C062-4DF5-9FC4-A0D7BFEE6E54}"/>
              </a:ext>
            </a:extLst>
          </p:cNvPr>
          <p:cNvSpPr/>
          <p:nvPr/>
        </p:nvSpPr>
        <p:spPr bwMode="auto">
          <a:xfrm>
            <a:off x="4082951" y="3732650"/>
            <a:ext cx="842925" cy="604844"/>
          </a:xfrm>
          <a:custGeom>
            <a:avLst/>
            <a:gdLst>
              <a:gd name="T0" fmla="*/ 458 w 630"/>
              <a:gd name="T1" fmla="*/ 452 h 452"/>
              <a:gd name="T2" fmla="*/ 0 w 630"/>
              <a:gd name="T3" fmla="*/ 452 h 452"/>
              <a:gd name="T4" fmla="*/ 274 w 630"/>
              <a:gd name="T5" fmla="*/ 0 h 452"/>
              <a:gd name="T6" fmla="*/ 630 w 630"/>
              <a:gd name="T7" fmla="*/ 0 h 452"/>
              <a:gd name="T8" fmla="*/ 458 w 630"/>
              <a:gd name="T9" fmla="*/ 452 h 452"/>
            </a:gdLst>
            <a:ahLst/>
            <a:cxnLst>
              <a:cxn ang="0">
                <a:pos x="T0" y="T1"/>
              </a:cxn>
              <a:cxn ang="0">
                <a:pos x="T2" y="T3"/>
              </a:cxn>
              <a:cxn ang="0">
                <a:pos x="T4" y="T5"/>
              </a:cxn>
              <a:cxn ang="0">
                <a:pos x="T6" y="T7"/>
              </a:cxn>
              <a:cxn ang="0">
                <a:pos x="T8" y="T9"/>
              </a:cxn>
            </a:cxnLst>
            <a:rect l="0" t="0" r="r" b="b"/>
            <a:pathLst>
              <a:path w="630" h="452">
                <a:moveTo>
                  <a:pt x="458" y="452"/>
                </a:moveTo>
                <a:lnTo>
                  <a:pt x="0" y="452"/>
                </a:lnTo>
                <a:lnTo>
                  <a:pt x="274" y="0"/>
                </a:lnTo>
                <a:lnTo>
                  <a:pt x="630" y="0"/>
                </a:lnTo>
                <a:lnTo>
                  <a:pt x="458" y="452"/>
                </a:lnTo>
                <a:close/>
              </a:path>
            </a:pathLst>
          </a:custGeom>
          <a:gradFill flip="none" rotWithShape="0">
            <a:gsLst>
              <a:gs pos="0">
                <a:srgbClr val="00B0F0"/>
              </a:gs>
              <a:gs pos="100000">
                <a:srgbClr val="1C46F2"/>
              </a:gs>
            </a:gsLst>
            <a:lin ang="5400000" scaled="1"/>
            <a:tileRect/>
          </a:gra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Calibri" panose="020F0502020204030204" pitchFamily="34" charset="0"/>
            </a:endParaRPr>
          </a:p>
        </p:txBody>
      </p:sp>
      <p:sp>
        <p:nvSpPr>
          <p:cNvPr id="10" name="Freeform1">
            <a:extLst>
              <a:ext uri="{FF2B5EF4-FFF2-40B4-BE49-F238E27FC236}">
                <a16:creationId xmlns:a16="http://schemas.microsoft.com/office/drawing/2014/main" id="{F94ACC1D-2F75-40DC-B2A2-658BDFF24222}"/>
              </a:ext>
            </a:extLst>
          </p:cNvPr>
          <p:cNvSpPr/>
          <p:nvPr/>
        </p:nvSpPr>
        <p:spPr bwMode="auto">
          <a:xfrm>
            <a:off x="4082951" y="4337494"/>
            <a:ext cx="842925" cy="604844"/>
          </a:xfrm>
          <a:custGeom>
            <a:avLst/>
            <a:gdLst>
              <a:gd name="T0" fmla="*/ 458 w 630"/>
              <a:gd name="T1" fmla="*/ 0 h 452"/>
              <a:gd name="T2" fmla="*/ 0 w 630"/>
              <a:gd name="T3" fmla="*/ 0 h 452"/>
              <a:gd name="T4" fmla="*/ 274 w 630"/>
              <a:gd name="T5" fmla="*/ 452 h 452"/>
              <a:gd name="T6" fmla="*/ 630 w 630"/>
              <a:gd name="T7" fmla="*/ 452 h 452"/>
              <a:gd name="T8" fmla="*/ 458 w 630"/>
              <a:gd name="T9" fmla="*/ 0 h 452"/>
            </a:gdLst>
            <a:ahLst/>
            <a:cxnLst>
              <a:cxn ang="0">
                <a:pos x="T0" y="T1"/>
              </a:cxn>
              <a:cxn ang="0">
                <a:pos x="T2" y="T3"/>
              </a:cxn>
              <a:cxn ang="0">
                <a:pos x="T4" y="T5"/>
              </a:cxn>
              <a:cxn ang="0">
                <a:pos x="T6" y="T7"/>
              </a:cxn>
              <a:cxn ang="0">
                <a:pos x="T8" y="T9"/>
              </a:cxn>
            </a:cxnLst>
            <a:rect l="0" t="0" r="r" b="b"/>
            <a:pathLst>
              <a:path w="630" h="452">
                <a:moveTo>
                  <a:pt x="458" y="0"/>
                </a:moveTo>
                <a:lnTo>
                  <a:pt x="0" y="0"/>
                </a:lnTo>
                <a:lnTo>
                  <a:pt x="274" y="452"/>
                </a:lnTo>
                <a:lnTo>
                  <a:pt x="630" y="452"/>
                </a:lnTo>
                <a:lnTo>
                  <a:pt x="458" y="0"/>
                </a:lnTo>
                <a:close/>
              </a:path>
            </a:pathLst>
          </a:custGeom>
          <a:gradFill flip="none" rotWithShape="0">
            <a:gsLst>
              <a:gs pos="0">
                <a:srgbClr val="00B0F0"/>
              </a:gs>
              <a:gs pos="100000">
                <a:srgbClr val="1C46F2"/>
              </a:gs>
            </a:gsLst>
            <a:lin ang="5400000" scaled="1"/>
            <a:tileRect/>
          </a:gra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Calibri" panose="020F0502020204030204" pitchFamily="34" charset="0"/>
            </a:endParaRPr>
          </a:p>
        </p:txBody>
      </p:sp>
      <p:sp>
        <p:nvSpPr>
          <p:cNvPr id="11" name="Freeform2">
            <a:extLst>
              <a:ext uri="{FF2B5EF4-FFF2-40B4-BE49-F238E27FC236}">
                <a16:creationId xmlns:a16="http://schemas.microsoft.com/office/drawing/2014/main" id="{3FF1D820-5F60-4306-BEBE-1A47AC5F711C}"/>
              </a:ext>
            </a:extLst>
          </p:cNvPr>
          <p:cNvSpPr/>
          <p:nvPr/>
        </p:nvSpPr>
        <p:spPr bwMode="auto">
          <a:xfrm>
            <a:off x="4693068" y="3732650"/>
            <a:ext cx="325129" cy="1209687"/>
          </a:xfrm>
          <a:custGeom>
            <a:avLst/>
            <a:gdLst>
              <a:gd name="T0" fmla="*/ 243 w 243"/>
              <a:gd name="T1" fmla="*/ 452 h 904"/>
              <a:gd name="T2" fmla="*/ 172 w 243"/>
              <a:gd name="T3" fmla="*/ 904 h 904"/>
              <a:gd name="T4" fmla="*/ 0 w 243"/>
              <a:gd name="T5" fmla="*/ 452 h 904"/>
              <a:gd name="T6" fmla="*/ 172 w 243"/>
              <a:gd name="T7" fmla="*/ 0 h 904"/>
              <a:gd name="T8" fmla="*/ 243 w 243"/>
              <a:gd name="T9" fmla="*/ 452 h 904"/>
            </a:gdLst>
            <a:ahLst/>
            <a:cxnLst>
              <a:cxn ang="0">
                <a:pos x="T0" y="T1"/>
              </a:cxn>
              <a:cxn ang="0">
                <a:pos x="T2" y="T3"/>
              </a:cxn>
              <a:cxn ang="0">
                <a:pos x="T4" y="T5"/>
              </a:cxn>
              <a:cxn ang="0">
                <a:pos x="T6" y="T7"/>
              </a:cxn>
              <a:cxn ang="0">
                <a:pos x="T8" y="T9"/>
              </a:cxn>
            </a:cxnLst>
            <a:rect l="0" t="0" r="r" b="b"/>
            <a:pathLst>
              <a:path w="243" h="904">
                <a:moveTo>
                  <a:pt x="243" y="452"/>
                </a:moveTo>
                <a:lnTo>
                  <a:pt x="172" y="904"/>
                </a:lnTo>
                <a:lnTo>
                  <a:pt x="0" y="452"/>
                </a:lnTo>
                <a:lnTo>
                  <a:pt x="172" y="0"/>
                </a:lnTo>
                <a:lnTo>
                  <a:pt x="243" y="452"/>
                </a:lnTo>
                <a:close/>
              </a:path>
            </a:pathLst>
          </a:custGeom>
          <a:solidFill>
            <a:sysClr val="windowText" lastClr="000000">
              <a:lumMod val="85000"/>
              <a:lumOff val="1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汉仪劲楷简" panose="00020600040101010101" pitchFamily="18" charset="-122"/>
              <a:sym typeface="Calibri" panose="020F0502020204030204" pitchFamily="34" charset="0"/>
            </a:endParaRPr>
          </a:p>
        </p:txBody>
      </p:sp>
      <p:sp>
        <p:nvSpPr>
          <p:cNvPr id="12" name="AutoShape0">
            <a:extLst>
              <a:ext uri="{FF2B5EF4-FFF2-40B4-BE49-F238E27FC236}">
                <a16:creationId xmlns:a16="http://schemas.microsoft.com/office/drawing/2014/main" id="{D1D5C91A-E159-4A08-9F0F-4249E76B9253}"/>
              </a:ext>
            </a:extLst>
          </p:cNvPr>
          <p:cNvSpPr/>
          <p:nvPr/>
        </p:nvSpPr>
        <p:spPr>
          <a:xfrm>
            <a:off x="4103427" y="4331867"/>
            <a:ext cx="546147" cy="9103"/>
          </a:xfrm>
          <a:prstGeom prst="roundRect">
            <a:avLst>
              <a:gd name="adj" fmla="val 50000"/>
            </a:avLst>
          </a:prstGeom>
          <a:gradFill flip="none" rotWithShape="1">
            <a:gsLst>
              <a:gs pos="0">
                <a:sysClr val="window" lastClr="FFFFFF"/>
              </a:gs>
              <a:gs pos="100000">
                <a:sysClr val="window" lastClr="FFFFFF">
                  <a:alpha val="0"/>
                </a:sysClr>
              </a:gs>
            </a:gsLst>
            <a:path path="circl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汉仪劲楷简" panose="00020600040101010101" pitchFamily="18" charset="-122"/>
              <a:sym typeface="Calibri" panose="020F0502020204030204" pitchFamily="34" charset="0"/>
            </a:endParaRPr>
          </a:p>
        </p:txBody>
      </p:sp>
      <p:sp>
        <p:nvSpPr>
          <p:cNvPr id="13" name="AutoShape1">
            <a:extLst>
              <a:ext uri="{FF2B5EF4-FFF2-40B4-BE49-F238E27FC236}">
                <a16:creationId xmlns:a16="http://schemas.microsoft.com/office/drawing/2014/main" id="{4F3D8B89-EC47-43C4-964D-9E7B415603DB}"/>
              </a:ext>
            </a:extLst>
          </p:cNvPr>
          <p:cNvSpPr/>
          <p:nvPr/>
        </p:nvSpPr>
        <p:spPr>
          <a:xfrm rot="6646667">
            <a:off x="4536527" y="4027572"/>
            <a:ext cx="546218" cy="9102"/>
          </a:xfrm>
          <a:prstGeom prst="roundRect">
            <a:avLst>
              <a:gd name="adj" fmla="val 50000"/>
            </a:avLst>
          </a:prstGeom>
          <a:gradFill flip="none" rotWithShape="1">
            <a:gsLst>
              <a:gs pos="0">
                <a:sysClr val="window" lastClr="FFFFFF"/>
              </a:gs>
              <a:gs pos="100000">
                <a:sysClr val="window" lastClr="FFFFFF">
                  <a:alpha val="0"/>
                </a:sysClr>
              </a:gs>
            </a:gsLst>
            <a:path path="circl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汉仪劲楷简" panose="00020600040101010101" pitchFamily="18" charset="-122"/>
              <a:sym typeface="Calibri" panose="020F0502020204030204" pitchFamily="34" charset="0"/>
            </a:endParaRPr>
          </a:p>
        </p:txBody>
      </p:sp>
      <p:sp>
        <p:nvSpPr>
          <p:cNvPr id="14" name="Freeform3">
            <a:extLst>
              <a:ext uri="{FF2B5EF4-FFF2-40B4-BE49-F238E27FC236}">
                <a16:creationId xmlns:a16="http://schemas.microsoft.com/office/drawing/2014/main" id="{5C404765-8DE8-4FC0-8E80-CDBADBD67679}"/>
              </a:ext>
            </a:extLst>
          </p:cNvPr>
          <p:cNvSpPr/>
          <p:nvPr/>
        </p:nvSpPr>
        <p:spPr bwMode="auto">
          <a:xfrm>
            <a:off x="7267332" y="3732650"/>
            <a:ext cx="842925" cy="604844"/>
          </a:xfrm>
          <a:custGeom>
            <a:avLst/>
            <a:gdLst>
              <a:gd name="T0" fmla="*/ 172 w 630"/>
              <a:gd name="T1" fmla="*/ 452 h 452"/>
              <a:gd name="T2" fmla="*/ 630 w 630"/>
              <a:gd name="T3" fmla="*/ 452 h 452"/>
              <a:gd name="T4" fmla="*/ 357 w 630"/>
              <a:gd name="T5" fmla="*/ 0 h 452"/>
              <a:gd name="T6" fmla="*/ 0 w 630"/>
              <a:gd name="T7" fmla="*/ 0 h 452"/>
              <a:gd name="T8" fmla="*/ 172 w 630"/>
              <a:gd name="T9" fmla="*/ 452 h 452"/>
            </a:gdLst>
            <a:ahLst/>
            <a:cxnLst>
              <a:cxn ang="0">
                <a:pos x="T0" y="T1"/>
              </a:cxn>
              <a:cxn ang="0">
                <a:pos x="T2" y="T3"/>
              </a:cxn>
              <a:cxn ang="0">
                <a:pos x="T4" y="T5"/>
              </a:cxn>
              <a:cxn ang="0">
                <a:pos x="T6" y="T7"/>
              </a:cxn>
              <a:cxn ang="0">
                <a:pos x="T8" y="T9"/>
              </a:cxn>
            </a:cxnLst>
            <a:rect l="0" t="0" r="r" b="b"/>
            <a:pathLst>
              <a:path w="630" h="452">
                <a:moveTo>
                  <a:pt x="172" y="452"/>
                </a:moveTo>
                <a:lnTo>
                  <a:pt x="630" y="452"/>
                </a:lnTo>
                <a:lnTo>
                  <a:pt x="357" y="0"/>
                </a:lnTo>
                <a:lnTo>
                  <a:pt x="0" y="0"/>
                </a:lnTo>
                <a:lnTo>
                  <a:pt x="172" y="452"/>
                </a:lnTo>
                <a:close/>
              </a:path>
            </a:pathLst>
          </a:custGeom>
          <a:gradFill flip="none" rotWithShape="0">
            <a:gsLst>
              <a:gs pos="0">
                <a:srgbClr val="00B0F0"/>
              </a:gs>
              <a:gs pos="100000">
                <a:srgbClr val="1C46F2"/>
              </a:gs>
            </a:gsLst>
            <a:lin ang="5400000" scaled="1"/>
            <a:tileRect/>
          </a:gra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Calibri" panose="020F0502020204030204" pitchFamily="34" charset="0"/>
            </a:endParaRPr>
          </a:p>
        </p:txBody>
      </p:sp>
      <p:sp>
        <p:nvSpPr>
          <p:cNvPr id="15" name="Freeform4">
            <a:extLst>
              <a:ext uri="{FF2B5EF4-FFF2-40B4-BE49-F238E27FC236}">
                <a16:creationId xmlns:a16="http://schemas.microsoft.com/office/drawing/2014/main" id="{52DF6141-5B67-4143-AEDA-DF14039D1E1E}"/>
              </a:ext>
            </a:extLst>
          </p:cNvPr>
          <p:cNvSpPr/>
          <p:nvPr/>
        </p:nvSpPr>
        <p:spPr bwMode="auto">
          <a:xfrm>
            <a:off x="7267332" y="4337494"/>
            <a:ext cx="842925" cy="604844"/>
          </a:xfrm>
          <a:custGeom>
            <a:avLst/>
            <a:gdLst>
              <a:gd name="T0" fmla="*/ 172 w 630"/>
              <a:gd name="T1" fmla="*/ 0 h 452"/>
              <a:gd name="T2" fmla="*/ 630 w 630"/>
              <a:gd name="T3" fmla="*/ 0 h 452"/>
              <a:gd name="T4" fmla="*/ 357 w 630"/>
              <a:gd name="T5" fmla="*/ 452 h 452"/>
              <a:gd name="T6" fmla="*/ 0 w 630"/>
              <a:gd name="T7" fmla="*/ 452 h 452"/>
              <a:gd name="T8" fmla="*/ 172 w 630"/>
              <a:gd name="T9" fmla="*/ 0 h 452"/>
            </a:gdLst>
            <a:ahLst/>
            <a:cxnLst>
              <a:cxn ang="0">
                <a:pos x="T0" y="T1"/>
              </a:cxn>
              <a:cxn ang="0">
                <a:pos x="T2" y="T3"/>
              </a:cxn>
              <a:cxn ang="0">
                <a:pos x="T4" y="T5"/>
              </a:cxn>
              <a:cxn ang="0">
                <a:pos x="T6" y="T7"/>
              </a:cxn>
              <a:cxn ang="0">
                <a:pos x="T8" y="T9"/>
              </a:cxn>
            </a:cxnLst>
            <a:rect l="0" t="0" r="r" b="b"/>
            <a:pathLst>
              <a:path w="630" h="452">
                <a:moveTo>
                  <a:pt x="172" y="0"/>
                </a:moveTo>
                <a:lnTo>
                  <a:pt x="630" y="0"/>
                </a:lnTo>
                <a:lnTo>
                  <a:pt x="357" y="452"/>
                </a:lnTo>
                <a:lnTo>
                  <a:pt x="0" y="452"/>
                </a:lnTo>
                <a:lnTo>
                  <a:pt x="172" y="0"/>
                </a:lnTo>
                <a:close/>
              </a:path>
            </a:pathLst>
          </a:custGeom>
          <a:gradFill flip="none" rotWithShape="0">
            <a:gsLst>
              <a:gs pos="0">
                <a:srgbClr val="00B0F0"/>
              </a:gs>
              <a:gs pos="100000">
                <a:srgbClr val="1C46F2"/>
              </a:gs>
            </a:gsLst>
            <a:lin ang="5400000" scaled="1"/>
            <a:tileRect/>
          </a:gra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Calibri" panose="020F0502020204030204" pitchFamily="34" charset="0"/>
            </a:endParaRPr>
          </a:p>
        </p:txBody>
      </p:sp>
      <p:sp>
        <p:nvSpPr>
          <p:cNvPr id="16" name="Freeform5">
            <a:extLst>
              <a:ext uri="{FF2B5EF4-FFF2-40B4-BE49-F238E27FC236}">
                <a16:creationId xmlns:a16="http://schemas.microsoft.com/office/drawing/2014/main" id="{2571E4E2-DA9A-4B8E-B1FE-76FAE6D108E9}"/>
              </a:ext>
            </a:extLst>
          </p:cNvPr>
          <p:cNvSpPr/>
          <p:nvPr/>
        </p:nvSpPr>
        <p:spPr bwMode="auto">
          <a:xfrm>
            <a:off x="7175012" y="3732650"/>
            <a:ext cx="325129" cy="1209687"/>
          </a:xfrm>
          <a:custGeom>
            <a:avLst/>
            <a:gdLst>
              <a:gd name="T0" fmla="*/ 0 w 243"/>
              <a:gd name="T1" fmla="*/ 452 h 904"/>
              <a:gd name="T2" fmla="*/ 71 w 243"/>
              <a:gd name="T3" fmla="*/ 904 h 904"/>
              <a:gd name="T4" fmla="*/ 243 w 243"/>
              <a:gd name="T5" fmla="*/ 452 h 904"/>
              <a:gd name="T6" fmla="*/ 71 w 243"/>
              <a:gd name="T7" fmla="*/ 0 h 904"/>
              <a:gd name="T8" fmla="*/ 0 w 243"/>
              <a:gd name="T9" fmla="*/ 452 h 904"/>
            </a:gdLst>
            <a:ahLst/>
            <a:cxnLst>
              <a:cxn ang="0">
                <a:pos x="T0" y="T1"/>
              </a:cxn>
              <a:cxn ang="0">
                <a:pos x="T2" y="T3"/>
              </a:cxn>
              <a:cxn ang="0">
                <a:pos x="T4" y="T5"/>
              </a:cxn>
              <a:cxn ang="0">
                <a:pos x="T6" y="T7"/>
              </a:cxn>
              <a:cxn ang="0">
                <a:pos x="T8" y="T9"/>
              </a:cxn>
            </a:cxnLst>
            <a:rect l="0" t="0" r="r" b="b"/>
            <a:pathLst>
              <a:path w="243" h="904">
                <a:moveTo>
                  <a:pt x="0" y="452"/>
                </a:moveTo>
                <a:lnTo>
                  <a:pt x="71" y="904"/>
                </a:lnTo>
                <a:lnTo>
                  <a:pt x="243" y="452"/>
                </a:lnTo>
                <a:lnTo>
                  <a:pt x="71" y="0"/>
                </a:lnTo>
                <a:lnTo>
                  <a:pt x="0" y="452"/>
                </a:lnTo>
                <a:close/>
              </a:path>
            </a:pathLst>
          </a:custGeom>
          <a:solidFill>
            <a:sysClr val="windowText" lastClr="000000">
              <a:lumMod val="85000"/>
              <a:lumOff val="1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汉仪劲楷简" panose="00020600040101010101" pitchFamily="18" charset="-122"/>
              <a:sym typeface="Calibri" panose="020F0502020204030204" pitchFamily="34" charset="0"/>
            </a:endParaRPr>
          </a:p>
        </p:txBody>
      </p:sp>
      <p:sp>
        <p:nvSpPr>
          <p:cNvPr id="17" name="AutoShape2">
            <a:extLst>
              <a:ext uri="{FF2B5EF4-FFF2-40B4-BE49-F238E27FC236}">
                <a16:creationId xmlns:a16="http://schemas.microsoft.com/office/drawing/2014/main" id="{379B7158-CD3E-499C-8051-0E5D470DEF02}"/>
              </a:ext>
            </a:extLst>
          </p:cNvPr>
          <p:cNvSpPr/>
          <p:nvPr/>
        </p:nvSpPr>
        <p:spPr>
          <a:xfrm>
            <a:off x="7532926" y="4331867"/>
            <a:ext cx="546147" cy="9103"/>
          </a:xfrm>
          <a:prstGeom prst="roundRect">
            <a:avLst>
              <a:gd name="adj" fmla="val 50000"/>
            </a:avLst>
          </a:prstGeom>
          <a:gradFill flip="none" rotWithShape="1">
            <a:gsLst>
              <a:gs pos="0">
                <a:sysClr val="window" lastClr="FFFFFF"/>
              </a:gs>
              <a:gs pos="100000">
                <a:sysClr val="window" lastClr="FFFFFF">
                  <a:alpha val="0"/>
                </a:sysClr>
              </a:gs>
            </a:gsLst>
            <a:path path="circl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汉仪劲楷简" panose="00020600040101010101" pitchFamily="18" charset="-122"/>
              <a:sym typeface="Calibri" panose="020F0502020204030204" pitchFamily="34" charset="0"/>
            </a:endParaRPr>
          </a:p>
        </p:txBody>
      </p:sp>
      <p:sp>
        <p:nvSpPr>
          <p:cNvPr id="18" name="AutoShape3">
            <a:extLst>
              <a:ext uri="{FF2B5EF4-FFF2-40B4-BE49-F238E27FC236}">
                <a16:creationId xmlns:a16="http://schemas.microsoft.com/office/drawing/2014/main" id="{872D2881-1555-427D-B462-14C26107D9BE}"/>
              </a:ext>
            </a:extLst>
          </p:cNvPr>
          <p:cNvSpPr/>
          <p:nvPr/>
        </p:nvSpPr>
        <p:spPr>
          <a:xfrm rot="14953333" flipH="1">
            <a:off x="7109657" y="4027573"/>
            <a:ext cx="546218" cy="9102"/>
          </a:xfrm>
          <a:prstGeom prst="roundRect">
            <a:avLst>
              <a:gd name="adj" fmla="val 50000"/>
            </a:avLst>
          </a:prstGeom>
          <a:gradFill flip="none" rotWithShape="1">
            <a:gsLst>
              <a:gs pos="0">
                <a:sysClr val="window" lastClr="FFFFFF"/>
              </a:gs>
              <a:gs pos="100000">
                <a:sysClr val="window" lastClr="FFFFFF">
                  <a:alpha val="0"/>
                </a:sysClr>
              </a:gs>
            </a:gsLst>
            <a:path path="circl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汉仪劲楷简" panose="00020600040101010101" pitchFamily="18" charset="-122"/>
              <a:sym typeface="Calibri" panose="020F0502020204030204" pitchFamily="34" charset="0"/>
            </a:endParaRPr>
          </a:p>
        </p:txBody>
      </p:sp>
      <p:sp>
        <p:nvSpPr>
          <p:cNvPr id="19" name="Freeform6">
            <a:extLst>
              <a:ext uri="{FF2B5EF4-FFF2-40B4-BE49-F238E27FC236}">
                <a16:creationId xmlns:a16="http://schemas.microsoft.com/office/drawing/2014/main" id="{58C83F79-8CCE-47D3-BD06-87527DBE48BF}"/>
              </a:ext>
            </a:extLst>
          </p:cNvPr>
          <p:cNvSpPr/>
          <p:nvPr/>
        </p:nvSpPr>
        <p:spPr bwMode="auto">
          <a:xfrm>
            <a:off x="4893764" y="3383393"/>
            <a:ext cx="747929" cy="954101"/>
          </a:xfrm>
          <a:custGeom>
            <a:avLst/>
            <a:gdLst>
              <a:gd name="T0" fmla="*/ 458 w 559"/>
              <a:gd name="T1" fmla="*/ 713 h 713"/>
              <a:gd name="T2" fmla="*/ 0 w 559"/>
              <a:gd name="T3" fmla="*/ 713 h 713"/>
              <a:gd name="T4" fmla="*/ 203 w 559"/>
              <a:gd name="T5" fmla="*/ 0 h 713"/>
              <a:gd name="T6" fmla="*/ 559 w 559"/>
              <a:gd name="T7" fmla="*/ 0 h 713"/>
              <a:gd name="T8" fmla="*/ 458 w 559"/>
              <a:gd name="T9" fmla="*/ 713 h 713"/>
            </a:gdLst>
            <a:ahLst/>
            <a:cxnLst>
              <a:cxn ang="0">
                <a:pos x="T0" y="T1"/>
              </a:cxn>
              <a:cxn ang="0">
                <a:pos x="T2" y="T3"/>
              </a:cxn>
              <a:cxn ang="0">
                <a:pos x="T4" y="T5"/>
              </a:cxn>
              <a:cxn ang="0">
                <a:pos x="T6" y="T7"/>
              </a:cxn>
              <a:cxn ang="0">
                <a:pos x="T8" y="T9"/>
              </a:cxn>
            </a:cxnLst>
            <a:rect l="0" t="0" r="r" b="b"/>
            <a:pathLst>
              <a:path w="559" h="713">
                <a:moveTo>
                  <a:pt x="458" y="713"/>
                </a:moveTo>
                <a:lnTo>
                  <a:pt x="0" y="713"/>
                </a:lnTo>
                <a:lnTo>
                  <a:pt x="203" y="0"/>
                </a:lnTo>
                <a:lnTo>
                  <a:pt x="559" y="0"/>
                </a:lnTo>
                <a:lnTo>
                  <a:pt x="458" y="713"/>
                </a:lnTo>
                <a:close/>
              </a:path>
            </a:pathLst>
          </a:custGeom>
          <a:solidFill>
            <a:sysClr val="windowText" lastClr="000000">
              <a:lumMod val="65000"/>
              <a:lumOff val="3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汉仪劲楷简" panose="00020600040101010101" pitchFamily="18" charset="-122"/>
              <a:sym typeface="Calibri" panose="020F0502020204030204" pitchFamily="34" charset="0"/>
            </a:endParaRPr>
          </a:p>
        </p:txBody>
      </p:sp>
      <p:sp>
        <p:nvSpPr>
          <p:cNvPr id="20" name="Freeform7">
            <a:extLst>
              <a:ext uri="{FF2B5EF4-FFF2-40B4-BE49-F238E27FC236}">
                <a16:creationId xmlns:a16="http://schemas.microsoft.com/office/drawing/2014/main" id="{44076F12-8FBF-4D31-B299-8DD883447F90}"/>
              </a:ext>
            </a:extLst>
          </p:cNvPr>
          <p:cNvSpPr/>
          <p:nvPr/>
        </p:nvSpPr>
        <p:spPr bwMode="auto">
          <a:xfrm>
            <a:off x="4893764" y="4337494"/>
            <a:ext cx="747929" cy="954101"/>
          </a:xfrm>
          <a:custGeom>
            <a:avLst/>
            <a:gdLst>
              <a:gd name="T0" fmla="*/ 458 w 559"/>
              <a:gd name="T1" fmla="*/ 0 h 713"/>
              <a:gd name="T2" fmla="*/ 0 w 559"/>
              <a:gd name="T3" fmla="*/ 0 h 713"/>
              <a:gd name="T4" fmla="*/ 203 w 559"/>
              <a:gd name="T5" fmla="*/ 713 h 713"/>
              <a:gd name="T6" fmla="*/ 559 w 559"/>
              <a:gd name="T7" fmla="*/ 713 h 713"/>
              <a:gd name="T8" fmla="*/ 458 w 559"/>
              <a:gd name="T9" fmla="*/ 0 h 713"/>
            </a:gdLst>
            <a:ahLst/>
            <a:cxnLst>
              <a:cxn ang="0">
                <a:pos x="T0" y="T1"/>
              </a:cxn>
              <a:cxn ang="0">
                <a:pos x="T2" y="T3"/>
              </a:cxn>
              <a:cxn ang="0">
                <a:pos x="T4" y="T5"/>
              </a:cxn>
              <a:cxn ang="0">
                <a:pos x="T6" y="T7"/>
              </a:cxn>
              <a:cxn ang="0">
                <a:pos x="T8" y="T9"/>
              </a:cxn>
            </a:cxnLst>
            <a:rect l="0" t="0" r="r" b="b"/>
            <a:pathLst>
              <a:path w="559" h="713">
                <a:moveTo>
                  <a:pt x="458" y="0"/>
                </a:moveTo>
                <a:lnTo>
                  <a:pt x="0" y="0"/>
                </a:lnTo>
                <a:lnTo>
                  <a:pt x="203" y="713"/>
                </a:lnTo>
                <a:lnTo>
                  <a:pt x="559" y="713"/>
                </a:lnTo>
                <a:lnTo>
                  <a:pt x="458" y="0"/>
                </a:lnTo>
                <a:close/>
              </a:path>
            </a:pathLst>
          </a:custGeom>
          <a:solidFill>
            <a:sysClr val="windowText" lastClr="000000">
              <a:lumMod val="65000"/>
              <a:lumOff val="3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汉仪劲楷简" panose="00020600040101010101" pitchFamily="18" charset="-122"/>
              <a:sym typeface="Calibri" panose="020F0502020204030204" pitchFamily="34" charset="0"/>
            </a:endParaRPr>
          </a:p>
        </p:txBody>
      </p:sp>
      <p:sp>
        <p:nvSpPr>
          <p:cNvPr id="21" name="Freeform8">
            <a:extLst>
              <a:ext uri="{FF2B5EF4-FFF2-40B4-BE49-F238E27FC236}">
                <a16:creationId xmlns:a16="http://schemas.microsoft.com/office/drawing/2014/main" id="{EA7C0BE1-EBE0-4042-831C-3540CDB32B4F}"/>
              </a:ext>
            </a:extLst>
          </p:cNvPr>
          <p:cNvSpPr/>
          <p:nvPr/>
        </p:nvSpPr>
        <p:spPr bwMode="auto">
          <a:xfrm>
            <a:off x="5503880" y="3383393"/>
            <a:ext cx="325129" cy="1908200"/>
          </a:xfrm>
          <a:custGeom>
            <a:avLst/>
            <a:gdLst>
              <a:gd name="T0" fmla="*/ 243 w 243"/>
              <a:gd name="T1" fmla="*/ 713 h 1426"/>
              <a:gd name="T2" fmla="*/ 101 w 243"/>
              <a:gd name="T3" fmla="*/ 1426 h 1426"/>
              <a:gd name="T4" fmla="*/ 0 w 243"/>
              <a:gd name="T5" fmla="*/ 713 h 1426"/>
              <a:gd name="T6" fmla="*/ 101 w 243"/>
              <a:gd name="T7" fmla="*/ 0 h 1426"/>
              <a:gd name="T8" fmla="*/ 243 w 243"/>
              <a:gd name="T9" fmla="*/ 713 h 1426"/>
            </a:gdLst>
            <a:ahLst/>
            <a:cxnLst>
              <a:cxn ang="0">
                <a:pos x="T0" y="T1"/>
              </a:cxn>
              <a:cxn ang="0">
                <a:pos x="T2" y="T3"/>
              </a:cxn>
              <a:cxn ang="0">
                <a:pos x="T4" y="T5"/>
              </a:cxn>
              <a:cxn ang="0">
                <a:pos x="T6" y="T7"/>
              </a:cxn>
              <a:cxn ang="0">
                <a:pos x="T8" y="T9"/>
              </a:cxn>
            </a:cxnLst>
            <a:rect l="0" t="0" r="r" b="b"/>
            <a:pathLst>
              <a:path w="243" h="1426">
                <a:moveTo>
                  <a:pt x="243" y="713"/>
                </a:moveTo>
                <a:lnTo>
                  <a:pt x="101" y="1426"/>
                </a:lnTo>
                <a:lnTo>
                  <a:pt x="0" y="713"/>
                </a:lnTo>
                <a:lnTo>
                  <a:pt x="101" y="0"/>
                </a:lnTo>
                <a:lnTo>
                  <a:pt x="243" y="713"/>
                </a:lnTo>
                <a:close/>
              </a:path>
            </a:pathLst>
          </a:custGeom>
          <a:solidFill>
            <a:sysClr val="windowText" lastClr="000000">
              <a:lumMod val="85000"/>
              <a:lumOff val="1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汉仪劲楷简" panose="00020600040101010101" pitchFamily="18" charset="-122"/>
              <a:sym typeface="Calibri" panose="020F0502020204030204" pitchFamily="34" charset="0"/>
            </a:endParaRPr>
          </a:p>
        </p:txBody>
      </p:sp>
      <p:sp>
        <p:nvSpPr>
          <p:cNvPr id="22" name="AutoShape4">
            <a:extLst>
              <a:ext uri="{FF2B5EF4-FFF2-40B4-BE49-F238E27FC236}">
                <a16:creationId xmlns:a16="http://schemas.microsoft.com/office/drawing/2014/main" id="{728371E3-AB2F-4999-AC15-0DD3B87B8851}"/>
              </a:ext>
            </a:extLst>
          </p:cNvPr>
          <p:cNvSpPr/>
          <p:nvPr/>
        </p:nvSpPr>
        <p:spPr>
          <a:xfrm>
            <a:off x="4914775" y="4334544"/>
            <a:ext cx="546147" cy="9103"/>
          </a:xfrm>
          <a:prstGeom prst="roundRect">
            <a:avLst>
              <a:gd name="adj" fmla="val 50000"/>
            </a:avLst>
          </a:prstGeom>
          <a:gradFill flip="none" rotWithShape="1">
            <a:gsLst>
              <a:gs pos="0">
                <a:sysClr val="window" lastClr="FFFFFF"/>
              </a:gs>
              <a:gs pos="100000">
                <a:sysClr val="window" lastClr="FFFFFF">
                  <a:alpha val="0"/>
                </a:sysClr>
              </a:gs>
            </a:gsLst>
            <a:path path="circl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汉仪劲楷简" panose="00020600040101010101" pitchFamily="18" charset="-122"/>
              <a:sym typeface="Calibri" panose="020F0502020204030204" pitchFamily="34" charset="0"/>
            </a:endParaRPr>
          </a:p>
        </p:txBody>
      </p:sp>
      <p:sp>
        <p:nvSpPr>
          <p:cNvPr id="23" name="AutoShape5">
            <a:extLst>
              <a:ext uri="{FF2B5EF4-FFF2-40B4-BE49-F238E27FC236}">
                <a16:creationId xmlns:a16="http://schemas.microsoft.com/office/drawing/2014/main" id="{06C6F924-E3FF-42FA-9AB9-88E888E83ED4}"/>
              </a:ext>
            </a:extLst>
          </p:cNvPr>
          <p:cNvSpPr/>
          <p:nvPr/>
        </p:nvSpPr>
        <p:spPr>
          <a:xfrm rot="5874219">
            <a:off x="5176659" y="3858320"/>
            <a:ext cx="788981" cy="9102"/>
          </a:xfrm>
          <a:prstGeom prst="roundRect">
            <a:avLst>
              <a:gd name="adj" fmla="val 50000"/>
            </a:avLst>
          </a:prstGeom>
          <a:gradFill flip="none" rotWithShape="1">
            <a:gsLst>
              <a:gs pos="0">
                <a:sysClr val="window" lastClr="FFFFFF"/>
              </a:gs>
              <a:gs pos="100000">
                <a:sysClr val="window" lastClr="FFFFFF">
                  <a:alpha val="0"/>
                </a:sysClr>
              </a:gs>
            </a:gsLst>
            <a:path path="circl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汉仪劲楷简" panose="00020600040101010101" pitchFamily="18" charset="-122"/>
              <a:sym typeface="Calibri" panose="020F0502020204030204" pitchFamily="34" charset="0"/>
            </a:endParaRPr>
          </a:p>
        </p:txBody>
      </p:sp>
      <p:sp>
        <p:nvSpPr>
          <p:cNvPr id="24" name="Freeform9">
            <a:extLst>
              <a:ext uri="{FF2B5EF4-FFF2-40B4-BE49-F238E27FC236}">
                <a16:creationId xmlns:a16="http://schemas.microsoft.com/office/drawing/2014/main" id="{22C21872-F8EA-4262-A9B9-F3E29A02E287}"/>
              </a:ext>
            </a:extLst>
          </p:cNvPr>
          <p:cNvSpPr/>
          <p:nvPr/>
        </p:nvSpPr>
        <p:spPr bwMode="auto">
          <a:xfrm>
            <a:off x="6551515" y="3383393"/>
            <a:ext cx="747929" cy="954101"/>
          </a:xfrm>
          <a:custGeom>
            <a:avLst/>
            <a:gdLst>
              <a:gd name="T0" fmla="*/ 102 w 559"/>
              <a:gd name="T1" fmla="*/ 713 h 713"/>
              <a:gd name="T2" fmla="*/ 559 w 559"/>
              <a:gd name="T3" fmla="*/ 713 h 713"/>
              <a:gd name="T4" fmla="*/ 357 w 559"/>
              <a:gd name="T5" fmla="*/ 0 h 713"/>
              <a:gd name="T6" fmla="*/ 0 w 559"/>
              <a:gd name="T7" fmla="*/ 0 h 713"/>
              <a:gd name="T8" fmla="*/ 102 w 559"/>
              <a:gd name="T9" fmla="*/ 713 h 713"/>
            </a:gdLst>
            <a:ahLst/>
            <a:cxnLst>
              <a:cxn ang="0">
                <a:pos x="T0" y="T1"/>
              </a:cxn>
              <a:cxn ang="0">
                <a:pos x="T2" y="T3"/>
              </a:cxn>
              <a:cxn ang="0">
                <a:pos x="T4" y="T5"/>
              </a:cxn>
              <a:cxn ang="0">
                <a:pos x="T6" y="T7"/>
              </a:cxn>
              <a:cxn ang="0">
                <a:pos x="T8" y="T9"/>
              </a:cxn>
            </a:cxnLst>
            <a:rect l="0" t="0" r="r" b="b"/>
            <a:pathLst>
              <a:path w="559" h="713">
                <a:moveTo>
                  <a:pt x="102" y="713"/>
                </a:moveTo>
                <a:lnTo>
                  <a:pt x="559" y="713"/>
                </a:lnTo>
                <a:lnTo>
                  <a:pt x="357" y="0"/>
                </a:lnTo>
                <a:lnTo>
                  <a:pt x="0" y="0"/>
                </a:lnTo>
                <a:lnTo>
                  <a:pt x="102" y="713"/>
                </a:lnTo>
                <a:close/>
              </a:path>
            </a:pathLst>
          </a:custGeom>
          <a:solidFill>
            <a:sysClr val="windowText" lastClr="000000">
              <a:lumMod val="65000"/>
              <a:lumOff val="3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汉仪劲楷简" panose="00020600040101010101" pitchFamily="18" charset="-122"/>
              <a:sym typeface="Calibri" panose="020F0502020204030204" pitchFamily="34" charset="0"/>
            </a:endParaRPr>
          </a:p>
        </p:txBody>
      </p:sp>
      <p:sp>
        <p:nvSpPr>
          <p:cNvPr id="25" name="Freeform10">
            <a:extLst>
              <a:ext uri="{FF2B5EF4-FFF2-40B4-BE49-F238E27FC236}">
                <a16:creationId xmlns:a16="http://schemas.microsoft.com/office/drawing/2014/main" id="{924FEBE8-BD92-4D6D-AFE3-8F67CCC1C368}"/>
              </a:ext>
            </a:extLst>
          </p:cNvPr>
          <p:cNvSpPr/>
          <p:nvPr/>
        </p:nvSpPr>
        <p:spPr bwMode="auto">
          <a:xfrm>
            <a:off x="6551515" y="4337494"/>
            <a:ext cx="747929" cy="954101"/>
          </a:xfrm>
          <a:custGeom>
            <a:avLst/>
            <a:gdLst>
              <a:gd name="T0" fmla="*/ 102 w 559"/>
              <a:gd name="T1" fmla="*/ 0 h 713"/>
              <a:gd name="T2" fmla="*/ 559 w 559"/>
              <a:gd name="T3" fmla="*/ 0 h 713"/>
              <a:gd name="T4" fmla="*/ 357 w 559"/>
              <a:gd name="T5" fmla="*/ 713 h 713"/>
              <a:gd name="T6" fmla="*/ 0 w 559"/>
              <a:gd name="T7" fmla="*/ 713 h 713"/>
              <a:gd name="T8" fmla="*/ 102 w 559"/>
              <a:gd name="T9" fmla="*/ 0 h 713"/>
            </a:gdLst>
            <a:ahLst/>
            <a:cxnLst>
              <a:cxn ang="0">
                <a:pos x="T0" y="T1"/>
              </a:cxn>
              <a:cxn ang="0">
                <a:pos x="T2" y="T3"/>
              </a:cxn>
              <a:cxn ang="0">
                <a:pos x="T4" y="T5"/>
              </a:cxn>
              <a:cxn ang="0">
                <a:pos x="T6" y="T7"/>
              </a:cxn>
              <a:cxn ang="0">
                <a:pos x="T8" y="T9"/>
              </a:cxn>
            </a:cxnLst>
            <a:rect l="0" t="0" r="r" b="b"/>
            <a:pathLst>
              <a:path w="559" h="713">
                <a:moveTo>
                  <a:pt x="102" y="0"/>
                </a:moveTo>
                <a:lnTo>
                  <a:pt x="559" y="0"/>
                </a:lnTo>
                <a:lnTo>
                  <a:pt x="357" y="713"/>
                </a:lnTo>
                <a:lnTo>
                  <a:pt x="0" y="713"/>
                </a:lnTo>
                <a:lnTo>
                  <a:pt x="102" y="0"/>
                </a:lnTo>
                <a:close/>
              </a:path>
            </a:pathLst>
          </a:custGeom>
          <a:solidFill>
            <a:sysClr val="windowText" lastClr="000000">
              <a:lumMod val="65000"/>
              <a:lumOff val="3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汉仪劲楷简" panose="00020600040101010101" pitchFamily="18" charset="-122"/>
              <a:sym typeface="Calibri" panose="020F0502020204030204" pitchFamily="34" charset="0"/>
            </a:endParaRPr>
          </a:p>
        </p:txBody>
      </p:sp>
      <p:sp>
        <p:nvSpPr>
          <p:cNvPr id="26" name="Freeform11">
            <a:extLst>
              <a:ext uri="{FF2B5EF4-FFF2-40B4-BE49-F238E27FC236}">
                <a16:creationId xmlns:a16="http://schemas.microsoft.com/office/drawing/2014/main" id="{EBB85EA1-7786-483A-AA2C-BF4BFD801744}"/>
              </a:ext>
            </a:extLst>
          </p:cNvPr>
          <p:cNvSpPr/>
          <p:nvPr/>
        </p:nvSpPr>
        <p:spPr bwMode="auto">
          <a:xfrm>
            <a:off x="6365536" y="3383393"/>
            <a:ext cx="325129" cy="1908200"/>
          </a:xfrm>
          <a:custGeom>
            <a:avLst/>
            <a:gdLst>
              <a:gd name="T0" fmla="*/ 0 w 243"/>
              <a:gd name="T1" fmla="*/ 713 h 1426"/>
              <a:gd name="T2" fmla="*/ 141 w 243"/>
              <a:gd name="T3" fmla="*/ 1426 h 1426"/>
              <a:gd name="T4" fmla="*/ 243 w 243"/>
              <a:gd name="T5" fmla="*/ 713 h 1426"/>
              <a:gd name="T6" fmla="*/ 141 w 243"/>
              <a:gd name="T7" fmla="*/ 0 h 1426"/>
              <a:gd name="T8" fmla="*/ 0 w 243"/>
              <a:gd name="T9" fmla="*/ 713 h 1426"/>
            </a:gdLst>
            <a:ahLst/>
            <a:cxnLst>
              <a:cxn ang="0">
                <a:pos x="T0" y="T1"/>
              </a:cxn>
              <a:cxn ang="0">
                <a:pos x="T2" y="T3"/>
              </a:cxn>
              <a:cxn ang="0">
                <a:pos x="T4" y="T5"/>
              </a:cxn>
              <a:cxn ang="0">
                <a:pos x="T6" y="T7"/>
              </a:cxn>
              <a:cxn ang="0">
                <a:pos x="T8" y="T9"/>
              </a:cxn>
            </a:cxnLst>
            <a:rect l="0" t="0" r="r" b="b"/>
            <a:pathLst>
              <a:path w="243" h="1426">
                <a:moveTo>
                  <a:pt x="0" y="713"/>
                </a:moveTo>
                <a:lnTo>
                  <a:pt x="141" y="1426"/>
                </a:lnTo>
                <a:lnTo>
                  <a:pt x="243" y="713"/>
                </a:lnTo>
                <a:lnTo>
                  <a:pt x="141" y="0"/>
                </a:lnTo>
                <a:lnTo>
                  <a:pt x="0" y="713"/>
                </a:lnTo>
                <a:close/>
              </a:path>
            </a:pathLst>
          </a:custGeom>
          <a:solidFill>
            <a:sysClr val="windowText" lastClr="000000">
              <a:lumMod val="85000"/>
              <a:lumOff val="1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汉仪劲楷简" panose="00020600040101010101" pitchFamily="18" charset="-122"/>
              <a:sym typeface="Calibri" panose="020F0502020204030204" pitchFamily="34" charset="0"/>
            </a:endParaRPr>
          </a:p>
        </p:txBody>
      </p:sp>
      <p:sp>
        <p:nvSpPr>
          <p:cNvPr id="27" name="AutoShape6">
            <a:extLst>
              <a:ext uri="{FF2B5EF4-FFF2-40B4-BE49-F238E27FC236}">
                <a16:creationId xmlns:a16="http://schemas.microsoft.com/office/drawing/2014/main" id="{737AA435-C7A9-4A84-82A8-6E9199226131}"/>
              </a:ext>
            </a:extLst>
          </p:cNvPr>
          <p:cNvSpPr/>
          <p:nvPr/>
        </p:nvSpPr>
        <p:spPr>
          <a:xfrm>
            <a:off x="6719436" y="4334544"/>
            <a:ext cx="546147" cy="9103"/>
          </a:xfrm>
          <a:prstGeom prst="roundRect">
            <a:avLst>
              <a:gd name="adj" fmla="val 50000"/>
            </a:avLst>
          </a:prstGeom>
          <a:gradFill flip="none" rotWithShape="1">
            <a:gsLst>
              <a:gs pos="0">
                <a:sysClr val="window" lastClr="FFFFFF"/>
              </a:gs>
              <a:gs pos="100000">
                <a:sysClr val="window" lastClr="FFFFFF">
                  <a:alpha val="0"/>
                </a:sysClr>
              </a:gs>
            </a:gsLst>
            <a:path path="circl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汉仪劲楷简" panose="00020600040101010101" pitchFamily="18" charset="-122"/>
              <a:sym typeface="Calibri" panose="020F0502020204030204" pitchFamily="34" charset="0"/>
            </a:endParaRPr>
          </a:p>
        </p:txBody>
      </p:sp>
      <p:sp>
        <p:nvSpPr>
          <p:cNvPr id="28" name="AutoShape7">
            <a:extLst>
              <a:ext uri="{FF2B5EF4-FFF2-40B4-BE49-F238E27FC236}">
                <a16:creationId xmlns:a16="http://schemas.microsoft.com/office/drawing/2014/main" id="{B622BC7F-A3F0-4207-A9BD-2435B7DB1E93}"/>
              </a:ext>
            </a:extLst>
          </p:cNvPr>
          <p:cNvSpPr/>
          <p:nvPr/>
        </p:nvSpPr>
        <p:spPr>
          <a:xfrm rot="15725781" flipH="1">
            <a:off x="6229152" y="3858320"/>
            <a:ext cx="788981" cy="9102"/>
          </a:xfrm>
          <a:prstGeom prst="roundRect">
            <a:avLst>
              <a:gd name="adj" fmla="val 50000"/>
            </a:avLst>
          </a:prstGeom>
          <a:gradFill flip="none" rotWithShape="1">
            <a:gsLst>
              <a:gs pos="0">
                <a:sysClr val="window" lastClr="FFFFFF"/>
              </a:gs>
              <a:gs pos="100000">
                <a:sysClr val="window" lastClr="FFFFFF">
                  <a:alpha val="0"/>
                </a:sysClr>
              </a:gs>
            </a:gsLst>
            <a:path path="circl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汉仪劲楷简" panose="00020600040101010101" pitchFamily="18" charset="-122"/>
              <a:sym typeface="Calibri" panose="020F0502020204030204" pitchFamily="34" charset="0"/>
            </a:endParaRPr>
          </a:p>
        </p:txBody>
      </p:sp>
      <p:sp>
        <p:nvSpPr>
          <p:cNvPr id="29" name="Freeform12">
            <a:extLst>
              <a:ext uri="{FF2B5EF4-FFF2-40B4-BE49-F238E27FC236}">
                <a16:creationId xmlns:a16="http://schemas.microsoft.com/office/drawing/2014/main" id="{1C869DF6-EB84-4E56-B451-0731488E2427}"/>
              </a:ext>
            </a:extLst>
          </p:cNvPr>
          <p:cNvSpPr/>
          <p:nvPr/>
        </p:nvSpPr>
        <p:spPr bwMode="auto">
          <a:xfrm>
            <a:off x="5689860" y="3027445"/>
            <a:ext cx="814827" cy="1310048"/>
          </a:xfrm>
          <a:custGeom>
            <a:avLst/>
            <a:gdLst>
              <a:gd name="T0" fmla="*/ 609 w 609"/>
              <a:gd name="T1" fmla="*/ 979 h 979"/>
              <a:gd name="T2" fmla="*/ 0 w 609"/>
              <a:gd name="T3" fmla="*/ 979 h 979"/>
              <a:gd name="T4" fmla="*/ 100 w 609"/>
              <a:gd name="T5" fmla="*/ 0 h 979"/>
              <a:gd name="T6" fmla="*/ 508 w 609"/>
              <a:gd name="T7" fmla="*/ 0 h 979"/>
              <a:gd name="T8" fmla="*/ 609 w 609"/>
              <a:gd name="T9" fmla="*/ 979 h 979"/>
            </a:gdLst>
            <a:ahLst/>
            <a:cxnLst>
              <a:cxn ang="0">
                <a:pos x="T0" y="T1"/>
              </a:cxn>
              <a:cxn ang="0">
                <a:pos x="T2" y="T3"/>
              </a:cxn>
              <a:cxn ang="0">
                <a:pos x="T4" y="T5"/>
              </a:cxn>
              <a:cxn ang="0">
                <a:pos x="T6" y="T7"/>
              </a:cxn>
              <a:cxn ang="0">
                <a:pos x="T8" y="T9"/>
              </a:cxn>
            </a:cxnLst>
            <a:rect l="0" t="0" r="r" b="b"/>
            <a:pathLst>
              <a:path w="609" h="979">
                <a:moveTo>
                  <a:pt x="609" y="979"/>
                </a:moveTo>
                <a:lnTo>
                  <a:pt x="0" y="979"/>
                </a:lnTo>
                <a:lnTo>
                  <a:pt x="100" y="0"/>
                </a:lnTo>
                <a:lnTo>
                  <a:pt x="508" y="0"/>
                </a:lnTo>
                <a:lnTo>
                  <a:pt x="609" y="979"/>
                </a:lnTo>
                <a:close/>
              </a:path>
            </a:pathLst>
          </a:custGeom>
          <a:gradFill flip="none" rotWithShape="0">
            <a:gsLst>
              <a:gs pos="0">
                <a:srgbClr val="00B0F0"/>
              </a:gs>
              <a:gs pos="100000">
                <a:srgbClr val="1C46F2"/>
              </a:gs>
            </a:gsLst>
            <a:lin ang="5400000" scaled="1"/>
            <a:tileRect/>
          </a:gra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Calibri" panose="020F0502020204030204" pitchFamily="34" charset="0"/>
            </a:endParaRPr>
          </a:p>
        </p:txBody>
      </p:sp>
      <p:sp>
        <p:nvSpPr>
          <p:cNvPr id="30" name="Freeform13">
            <a:extLst>
              <a:ext uri="{FF2B5EF4-FFF2-40B4-BE49-F238E27FC236}">
                <a16:creationId xmlns:a16="http://schemas.microsoft.com/office/drawing/2014/main" id="{882C9561-8BA8-4669-8B12-018E525CEBBC}"/>
              </a:ext>
            </a:extLst>
          </p:cNvPr>
          <p:cNvSpPr/>
          <p:nvPr/>
        </p:nvSpPr>
        <p:spPr bwMode="auto">
          <a:xfrm>
            <a:off x="5689860" y="4337494"/>
            <a:ext cx="814827" cy="1310048"/>
          </a:xfrm>
          <a:custGeom>
            <a:avLst/>
            <a:gdLst>
              <a:gd name="T0" fmla="*/ 609 w 609"/>
              <a:gd name="T1" fmla="*/ 0 h 979"/>
              <a:gd name="T2" fmla="*/ 0 w 609"/>
              <a:gd name="T3" fmla="*/ 0 h 979"/>
              <a:gd name="T4" fmla="*/ 100 w 609"/>
              <a:gd name="T5" fmla="*/ 979 h 979"/>
              <a:gd name="T6" fmla="*/ 508 w 609"/>
              <a:gd name="T7" fmla="*/ 979 h 979"/>
              <a:gd name="T8" fmla="*/ 609 w 609"/>
              <a:gd name="T9" fmla="*/ 0 h 979"/>
            </a:gdLst>
            <a:ahLst/>
            <a:cxnLst>
              <a:cxn ang="0">
                <a:pos x="T0" y="T1"/>
              </a:cxn>
              <a:cxn ang="0">
                <a:pos x="T2" y="T3"/>
              </a:cxn>
              <a:cxn ang="0">
                <a:pos x="T4" y="T5"/>
              </a:cxn>
              <a:cxn ang="0">
                <a:pos x="T6" y="T7"/>
              </a:cxn>
              <a:cxn ang="0">
                <a:pos x="T8" y="T9"/>
              </a:cxn>
            </a:cxnLst>
            <a:rect l="0" t="0" r="r" b="b"/>
            <a:pathLst>
              <a:path w="609" h="979">
                <a:moveTo>
                  <a:pt x="609" y="0"/>
                </a:moveTo>
                <a:lnTo>
                  <a:pt x="0" y="0"/>
                </a:lnTo>
                <a:lnTo>
                  <a:pt x="100" y="979"/>
                </a:lnTo>
                <a:lnTo>
                  <a:pt x="508" y="979"/>
                </a:lnTo>
                <a:lnTo>
                  <a:pt x="609" y="0"/>
                </a:lnTo>
                <a:close/>
              </a:path>
            </a:pathLst>
          </a:custGeom>
          <a:gradFill flip="none" rotWithShape="0">
            <a:gsLst>
              <a:gs pos="0">
                <a:srgbClr val="00B0F0"/>
              </a:gs>
              <a:gs pos="100000">
                <a:srgbClr val="1C46F2"/>
              </a:gs>
            </a:gsLst>
            <a:lin ang="5400000" scaled="1"/>
            <a:tileRect/>
          </a:gra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Calibri" panose="020F0502020204030204" pitchFamily="34" charset="0"/>
            </a:endParaRPr>
          </a:p>
        </p:txBody>
      </p:sp>
      <p:sp>
        <p:nvSpPr>
          <p:cNvPr id="31" name="AutoShape8">
            <a:extLst>
              <a:ext uri="{FF2B5EF4-FFF2-40B4-BE49-F238E27FC236}">
                <a16:creationId xmlns:a16="http://schemas.microsoft.com/office/drawing/2014/main" id="{BDCEBCEB-65FB-4829-9AF0-326B6E5E680A}"/>
              </a:ext>
            </a:extLst>
          </p:cNvPr>
          <p:cNvSpPr/>
          <p:nvPr/>
        </p:nvSpPr>
        <p:spPr>
          <a:xfrm>
            <a:off x="5748067" y="4334544"/>
            <a:ext cx="667512" cy="9103"/>
          </a:xfrm>
          <a:prstGeom prst="roundRect">
            <a:avLst>
              <a:gd name="adj" fmla="val 50000"/>
            </a:avLst>
          </a:prstGeom>
          <a:gradFill flip="none" rotWithShape="1">
            <a:gsLst>
              <a:gs pos="0">
                <a:sysClr val="window" lastClr="FFFFFF"/>
              </a:gs>
              <a:gs pos="100000">
                <a:sysClr val="window" lastClr="FFFFFF">
                  <a:alpha val="0"/>
                </a:sysClr>
              </a:gs>
            </a:gsLst>
            <a:path path="circl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汉仪劲楷简" panose="00020600040101010101" pitchFamily="18" charset="-122"/>
              <a:sym typeface="Calibri" panose="020F0502020204030204" pitchFamily="34" charset="0"/>
            </a:endParaRPr>
          </a:p>
        </p:txBody>
      </p:sp>
      <p:cxnSp>
        <p:nvCxnSpPr>
          <p:cNvPr id="32" name="Line0">
            <a:extLst>
              <a:ext uri="{FF2B5EF4-FFF2-40B4-BE49-F238E27FC236}">
                <a16:creationId xmlns:a16="http://schemas.microsoft.com/office/drawing/2014/main" id="{79FFC923-2137-4097-9A9A-ED7E8B8F069A}"/>
              </a:ext>
            </a:extLst>
          </p:cNvPr>
          <p:cNvCxnSpPr/>
          <p:nvPr/>
        </p:nvCxnSpPr>
        <p:spPr>
          <a:xfrm flipH="1">
            <a:off x="6079154" y="2681934"/>
            <a:ext cx="121" cy="291862"/>
          </a:xfrm>
          <a:prstGeom prst="line">
            <a:avLst/>
          </a:prstGeom>
          <a:noFill/>
          <a:ln w="12700" cap="flat" cmpd="sng" algn="ctr">
            <a:solidFill>
              <a:sysClr val="window" lastClr="FFFFFF">
                <a:lumMod val="75000"/>
              </a:sysClr>
            </a:solidFill>
            <a:prstDash val="sysDot"/>
            <a:miter lim="800000"/>
            <a:headEnd type="oval" w="sm" len="sm"/>
            <a:tailEnd type="oval" w="sm" len="sm"/>
          </a:ln>
          <a:effectLst/>
        </p:spPr>
      </p:cxnSp>
      <p:cxnSp>
        <p:nvCxnSpPr>
          <p:cNvPr id="33" name="Line1">
            <a:extLst>
              <a:ext uri="{FF2B5EF4-FFF2-40B4-BE49-F238E27FC236}">
                <a16:creationId xmlns:a16="http://schemas.microsoft.com/office/drawing/2014/main" id="{A08BD382-720B-47C4-BA0B-E1ACD5431E82}"/>
              </a:ext>
            </a:extLst>
          </p:cNvPr>
          <p:cNvCxnSpPr/>
          <p:nvPr/>
        </p:nvCxnSpPr>
        <p:spPr>
          <a:xfrm>
            <a:off x="7185474" y="5288645"/>
            <a:ext cx="1077327" cy="1"/>
          </a:xfrm>
          <a:prstGeom prst="line">
            <a:avLst/>
          </a:prstGeom>
          <a:noFill/>
          <a:ln w="12700" cap="flat" cmpd="sng" algn="ctr">
            <a:solidFill>
              <a:sysClr val="window" lastClr="FFFFFF">
                <a:lumMod val="75000"/>
              </a:sysClr>
            </a:solidFill>
            <a:prstDash val="sysDot"/>
            <a:miter lim="800000"/>
            <a:headEnd type="oval" w="sm" len="sm"/>
            <a:tailEnd type="oval" w="sm" len="sm"/>
          </a:ln>
          <a:effectLst/>
        </p:spPr>
      </p:cxnSp>
      <p:cxnSp>
        <p:nvCxnSpPr>
          <p:cNvPr id="34" name="Line2">
            <a:extLst>
              <a:ext uri="{FF2B5EF4-FFF2-40B4-BE49-F238E27FC236}">
                <a16:creationId xmlns:a16="http://schemas.microsoft.com/office/drawing/2014/main" id="{3CB71B72-0A6B-4E3D-A8C7-5E039CDBB3B2}"/>
              </a:ext>
            </a:extLst>
          </p:cNvPr>
          <p:cNvCxnSpPr/>
          <p:nvPr/>
        </p:nvCxnSpPr>
        <p:spPr>
          <a:xfrm flipV="1">
            <a:off x="3937584" y="5291595"/>
            <a:ext cx="1080614" cy="1"/>
          </a:xfrm>
          <a:prstGeom prst="line">
            <a:avLst/>
          </a:prstGeom>
          <a:noFill/>
          <a:ln w="12700" cap="flat" cmpd="sng" algn="ctr">
            <a:solidFill>
              <a:sysClr val="window" lastClr="FFFFFF">
                <a:lumMod val="75000"/>
              </a:sysClr>
            </a:solidFill>
            <a:prstDash val="sysDot"/>
            <a:miter lim="800000"/>
            <a:headEnd type="oval" w="sm" len="sm"/>
            <a:tailEnd type="oval" w="sm" len="sm"/>
          </a:ln>
          <a:effectLst/>
        </p:spPr>
      </p:cxnSp>
      <p:cxnSp>
        <p:nvCxnSpPr>
          <p:cNvPr id="35" name="AutoShape9">
            <a:extLst>
              <a:ext uri="{FF2B5EF4-FFF2-40B4-BE49-F238E27FC236}">
                <a16:creationId xmlns:a16="http://schemas.microsoft.com/office/drawing/2014/main" id="{DBB465A0-5C82-4D17-B9CC-D7F97839255D}"/>
              </a:ext>
            </a:extLst>
          </p:cNvPr>
          <p:cNvCxnSpPr/>
          <p:nvPr/>
        </p:nvCxnSpPr>
        <p:spPr>
          <a:xfrm flipH="1" flipV="1">
            <a:off x="2750068" y="3368106"/>
            <a:ext cx="1238743" cy="969386"/>
          </a:xfrm>
          <a:prstGeom prst="bentConnector2">
            <a:avLst/>
          </a:prstGeom>
          <a:noFill/>
          <a:ln w="12700" cap="flat" cmpd="sng" algn="ctr">
            <a:solidFill>
              <a:sysClr val="window" lastClr="FFFFFF">
                <a:lumMod val="75000"/>
              </a:sysClr>
            </a:solidFill>
            <a:prstDash val="sysDot"/>
            <a:miter lim="800000"/>
            <a:headEnd type="oval" w="sm" len="sm"/>
            <a:tailEnd type="oval" w="sm" len="sm"/>
          </a:ln>
          <a:effectLst/>
        </p:spPr>
      </p:cxnSp>
      <p:cxnSp>
        <p:nvCxnSpPr>
          <p:cNvPr id="36" name="AutoShape10">
            <a:extLst>
              <a:ext uri="{FF2B5EF4-FFF2-40B4-BE49-F238E27FC236}">
                <a16:creationId xmlns:a16="http://schemas.microsoft.com/office/drawing/2014/main" id="{7631735B-A73B-4BD5-85D8-6596C85B33AF}"/>
              </a:ext>
            </a:extLst>
          </p:cNvPr>
          <p:cNvCxnSpPr/>
          <p:nvPr/>
        </p:nvCxnSpPr>
        <p:spPr>
          <a:xfrm flipV="1">
            <a:off x="8202576" y="3368106"/>
            <a:ext cx="1246224" cy="969386"/>
          </a:xfrm>
          <a:prstGeom prst="bentConnector2">
            <a:avLst/>
          </a:prstGeom>
          <a:noFill/>
          <a:ln w="12700" cap="flat" cmpd="sng" algn="ctr">
            <a:solidFill>
              <a:sysClr val="window" lastClr="FFFFFF">
                <a:lumMod val="75000"/>
              </a:sysClr>
            </a:solidFill>
            <a:prstDash val="sysDot"/>
            <a:miter lim="800000"/>
            <a:headEnd type="oval" w="sm" len="sm"/>
            <a:tailEnd type="oval" w="sm" len="sm"/>
          </a:ln>
          <a:effectLst/>
        </p:spPr>
      </p:cxnSp>
      <p:sp>
        <p:nvSpPr>
          <p:cNvPr id="38" name="文本框 37">
            <a:extLst>
              <a:ext uri="{FF2B5EF4-FFF2-40B4-BE49-F238E27FC236}">
                <a16:creationId xmlns:a16="http://schemas.microsoft.com/office/drawing/2014/main" id="{1BD980B3-AFE5-4A9D-A7FB-6F2C23B476C3}"/>
              </a:ext>
            </a:extLst>
          </p:cNvPr>
          <p:cNvSpPr txBox="1"/>
          <p:nvPr/>
        </p:nvSpPr>
        <p:spPr>
          <a:xfrm>
            <a:off x="8531489" y="1859576"/>
            <a:ext cx="1723549" cy="400110"/>
          </a:xfrm>
          <a:prstGeom prst="rect">
            <a:avLst/>
          </a:prstGeom>
        </p:spPr>
        <p:txBody>
          <a:bodyPr wrap="none">
            <a:spAutoFit/>
          </a:bodyPr>
          <a:lstStyle>
            <a:defPPr>
              <a:defRPr lang="zh-CN"/>
            </a:defPPr>
            <a:lvl1pPr algn="ctr">
              <a:defRPr sz="2400">
                <a:gradFill>
                  <a:gsLst>
                    <a:gs pos="100000">
                      <a:srgbClr val="003E8C">
                        <a:alpha val="85000"/>
                      </a:srgbClr>
                    </a:gs>
                    <a:gs pos="0">
                      <a:srgbClr val="086FC9"/>
                    </a:gs>
                  </a:gsLst>
                  <a:lin ang="2700000" scaled="1"/>
                </a:gradFill>
                <a:latin typeface="优设标题黑" panose="00000500000000000000" pitchFamily="2" charset="-122"/>
                <a:ea typeface="优设标题黑" panose="00000500000000000000" pitchFamily="2" charset="-122"/>
              </a:defRPr>
            </a:lvl1pPr>
          </a:lstStyle>
          <a:p>
            <a:pPr algn="l"/>
            <a:r>
              <a:rPr lang="zh-CN" altLang="en-US" sz="200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endParaRPr>
          </a:p>
        </p:txBody>
      </p:sp>
      <p:sp>
        <p:nvSpPr>
          <p:cNvPr id="39" name="文本框 38">
            <a:extLst>
              <a:ext uri="{FF2B5EF4-FFF2-40B4-BE49-F238E27FC236}">
                <a16:creationId xmlns:a16="http://schemas.microsoft.com/office/drawing/2014/main" id="{A02BA20E-47CA-4289-8F11-A8C81AFFF502}"/>
              </a:ext>
            </a:extLst>
          </p:cNvPr>
          <p:cNvSpPr txBox="1"/>
          <p:nvPr/>
        </p:nvSpPr>
        <p:spPr>
          <a:xfrm>
            <a:off x="8545568" y="2268412"/>
            <a:ext cx="2809518" cy="827727"/>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本单击此处键入文本单击此处键入文本单击单击此处键入文本单击</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41" name="文本框 40">
            <a:extLst>
              <a:ext uri="{FF2B5EF4-FFF2-40B4-BE49-F238E27FC236}">
                <a16:creationId xmlns:a16="http://schemas.microsoft.com/office/drawing/2014/main" id="{4A9FAEAF-B00F-42F5-AAF8-AC2E7268824C}"/>
              </a:ext>
            </a:extLst>
          </p:cNvPr>
          <p:cNvSpPr txBox="1"/>
          <p:nvPr/>
        </p:nvSpPr>
        <p:spPr>
          <a:xfrm>
            <a:off x="8531489" y="4916804"/>
            <a:ext cx="1723549" cy="400110"/>
          </a:xfrm>
          <a:prstGeom prst="rect">
            <a:avLst/>
          </a:prstGeom>
        </p:spPr>
        <p:txBody>
          <a:bodyPr wrap="none">
            <a:spAutoFit/>
          </a:bodyPr>
          <a:lstStyle>
            <a:defPPr>
              <a:defRPr lang="zh-CN"/>
            </a:defPPr>
            <a:lvl1pPr algn="ctr">
              <a:defRPr sz="2400">
                <a:gradFill>
                  <a:gsLst>
                    <a:gs pos="100000">
                      <a:srgbClr val="003E8C">
                        <a:alpha val="85000"/>
                      </a:srgbClr>
                    </a:gs>
                    <a:gs pos="0">
                      <a:srgbClr val="086FC9"/>
                    </a:gs>
                  </a:gsLst>
                  <a:lin ang="2700000" scaled="1"/>
                </a:gradFill>
                <a:latin typeface="优设标题黑" panose="00000500000000000000" pitchFamily="2" charset="-122"/>
                <a:ea typeface="优设标题黑" panose="00000500000000000000" pitchFamily="2" charset="-122"/>
              </a:defRPr>
            </a:lvl1pPr>
          </a:lstStyle>
          <a:p>
            <a:pPr algn="l"/>
            <a:r>
              <a:rPr lang="zh-CN" altLang="en-US" sz="2000">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endParaRPr lang="zh-CN" altLang="en-US" sz="200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42" name="文本框 41">
            <a:extLst>
              <a:ext uri="{FF2B5EF4-FFF2-40B4-BE49-F238E27FC236}">
                <a16:creationId xmlns:a16="http://schemas.microsoft.com/office/drawing/2014/main" id="{FCF2FCC2-34FF-4F51-8BDB-E4D7B9D88E06}"/>
              </a:ext>
            </a:extLst>
          </p:cNvPr>
          <p:cNvSpPr txBox="1"/>
          <p:nvPr/>
        </p:nvSpPr>
        <p:spPr>
          <a:xfrm>
            <a:off x="8545568" y="5325640"/>
            <a:ext cx="2809518" cy="827727"/>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本单击此处键入文本单击此处键入文本单击单击此处键入文本单击</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44" name="文本框 43">
            <a:extLst>
              <a:ext uri="{FF2B5EF4-FFF2-40B4-BE49-F238E27FC236}">
                <a16:creationId xmlns:a16="http://schemas.microsoft.com/office/drawing/2014/main" id="{B74D0F48-1415-4EE6-99A9-3F0C34AEFBED}"/>
              </a:ext>
            </a:extLst>
          </p:cNvPr>
          <p:cNvSpPr txBox="1"/>
          <p:nvPr/>
        </p:nvSpPr>
        <p:spPr>
          <a:xfrm flipH="1">
            <a:off x="1867947" y="1859576"/>
            <a:ext cx="1723549" cy="400110"/>
          </a:xfrm>
          <a:prstGeom prst="rect">
            <a:avLst/>
          </a:prstGeom>
        </p:spPr>
        <p:txBody>
          <a:bodyPr wrap="none">
            <a:spAutoFit/>
          </a:bodyPr>
          <a:lstStyle>
            <a:defPPr>
              <a:defRPr lang="zh-CN"/>
            </a:defPPr>
            <a:lvl1pPr algn="ctr">
              <a:defRPr sz="2400">
                <a:gradFill>
                  <a:gsLst>
                    <a:gs pos="100000">
                      <a:srgbClr val="003E8C">
                        <a:alpha val="85000"/>
                      </a:srgbClr>
                    </a:gs>
                    <a:gs pos="0">
                      <a:srgbClr val="086FC9"/>
                    </a:gs>
                  </a:gsLst>
                  <a:lin ang="2700000" scaled="1"/>
                </a:gradFill>
                <a:latin typeface="优设标题黑" panose="00000500000000000000" pitchFamily="2" charset="-122"/>
                <a:ea typeface="优设标题黑" panose="00000500000000000000" pitchFamily="2" charset="-122"/>
              </a:defRPr>
            </a:lvl1pPr>
          </a:lstStyle>
          <a:p>
            <a:pPr algn="r"/>
            <a:r>
              <a:rPr lang="zh-CN" altLang="en-US" sz="200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endParaRPr>
          </a:p>
        </p:txBody>
      </p:sp>
      <p:sp>
        <p:nvSpPr>
          <p:cNvPr id="45" name="文本框 44">
            <a:extLst>
              <a:ext uri="{FF2B5EF4-FFF2-40B4-BE49-F238E27FC236}">
                <a16:creationId xmlns:a16="http://schemas.microsoft.com/office/drawing/2014/main" id="{E91ADEB4-F95E-4471-AD53-BBD5D1D32F04}"/>
              </a:ext>
            </a:extLst>
          </p:cNvPr>
          <p:cNvSpPr txBox="1"/>
          <p:nvPr/>
        </p:nvSpPr>
        <p:spPr>
          <a:xfrm flipH="1">
            <a:off x="767899" y="2268412"/>
            <a:ext cx="2809518" cy="827727"/>
          </a:xfrm>
          <a:prstGeom prst="rect">
            <a:avLst/>
          </a:prstGeom>
          <a:noFill/>
        </p:spPr>
        <p:txBody>
          <a:bodyPr wrap="square" rtlCol="0">
            <a:spAutoFit/>
            <a:scene3d>
              <a:camera prst="orthographicFront"/>
              <a:lightRig rig="threePt" dir="t"/>
            </a:scene3d>
            <a:sp3d contourW="12700"/>
          </a:bodyPr>
          <a:lstStyle/>
          <a:p>
            <a:pPr algn="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gn="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本单击此处键入文本单击此处键入文本单击单击此处键入文本单击</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47" name="文本框 46">
            <a:extLst>
              <a:ext uri="{FF2B5EF4-FFF2-40B4-BE49-F238E27FC236}">
                <a16:creationId xmlns:a16="http://schemas.microsoft.com/office/drawing/2014/main" id="{E71D98EF-66FC-4007-B249-E910F4047521}"/>
              </a:ext>
            </a:extLst>
          </p:cNvPr>
          <p:cNvSpPr txBox="1"/>
          <p:nvPr/>
        </p:nvSpPr>
        <p:spPr>
          <a:xfrm flipH="1">
            <a:off x="1867947" y="4916804"/>
            <a:ext cx="1723549" cy="400110"/>
          </a:xfrm>
          <a:prstGeom prst="rect">
            <a:avLst/>
          </a:prstGeom>
        </p:spPr>
        <p:txBody>
          <a:bodyPr wrap="none">
            <a:spAutoFit/>
          </a:bodyPr>
          <a:lstStyle>
            <a:defPPr>
              <a:defRPr lang="zh-CN"/>
            </a:defPPr>
            <a:lvl1pPr algn="ctr">
              <a:defRPr sz="2400">
                <a:gradFill>
                  <a:gsLst>
                    <a:gs pos="100000">
                      <a:srgbClr val="003E8C">
                        <a:alpha val="85000"/>
                      </a:srgbClr>
                    </a:gs>
                    <a:gs pos="0">
                      <a:srgbClr val="086FC9"/>
                    </a:gs>
                  </a:gsLst>
                  <a:lin ang="2700000" scaled="1"/>
                </a:gradFill>
                <a:latin typeface="优设标题黑" panose="00000500000000000000" pitchFamily="2" charset="-122"/>
                <a:ea typeface="优设标题黑" panose="00000500000000000000" pitchFamily="2" charset="-122"/>
              </a:defRPr>
            </a:lvl1pPr>
          </a:lstStyle>
          <a:p>
            <a:pPr algn="r"/>
            <a:r>
              <a:rPr lang="zh-CN" altLang="en-US" sz="2000">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endParaRPr lang="zh-CN" altLang="en-US" sz="200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48" name="文本框 47">
            <a:extLst>
              <a:ext uri="{FF2B5EF4-FFF2-40B4-BE49-F238E27FC236}">
                <a16:creationId xmlns:a16="http://schemas.microsoft.com/office/drawing/2014/main" id="{B19A9B3D-2670-499D-B7CC-8BA6B3EDBEE0}"/>
              </a:ext>
            </a:extLst>
          </p:cNvPr>
          <p:cNvSpPr txBox="1"/>
          <p:nvPr/>
        </p:nvSpPr>
        <p:spPr>
          <a:xfrm flipH="1">
            <a:off x="767899" y="5325640"/>
            <a:ext cx="2809518" cy="827727"/>
          </a:xfrm>
          <a:prstGeom prst="rect">
            <a:avLst/>
          </a:prstGeom>
          <a:noFill/>
        </p:spPr>
        <p:txBody>
          <a:bodyPr wrap="square" rtlCol="0">
            <a:spAutoFit/>
            <a:scene3d>
              <a:camera prst="orthographicFront"/>
              <a:lightRig rig="threePt" dir="t"/>
            </a:scene3d>
            <a:sp3d contourW="12700"/>
          </a:bodyPr>
          <a:lstStyle/>
          <a:p>
            <a:pPr algn="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gn="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本单击此处键入文本单击此处键入文本单击单击此处键入文本单击</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50" name="文本框 49">
            <a:extLst>
              <a:ext uri="{FF2B5EF4-FFF2-40B4-BE49-F238E27FC236}">
                <a16:creationId xmlns:a16="http://schemas.microsoft.com/office/drawing/2014/main" id="{33C2CF5B-F80C-4DE8-A95B-12676B0B5467}"/>
              </a:ext>
            </a:extLst>
          </p:cNvPr>
          <p:cNvSpPr txBox="1"/>
          <p:nvPr/>
        </p:nvSpPr>
        <p:spPr>
          <a:xfrm flipH="1">
            <a:off x="5266392" y="1286647"/>
            <a:ext cx="1723549" cy="400110"/>
          </a:xfrm>
          <a:prstGeom prst="rect">
            <a:avLst/>
          </a:prstGeom>
        </p:spPr>
        <p:txBody>
          <a:bodyPr wrap="none">
            <a:spAutoFit/>
          </a:bodyPr>
          <a:lstStyle>
            <a:defPPr>
              <a:defRPr lang="zh-CN"/>
            </a:defPPr>
            <a:lvl1pPr algn="ctr">
              <a:defRPr sz="2400">
                <a:gradFill>
                  <a:gsLst>
                    <a:gs pos="100000">
                      <a:srgbClr val="003E8C">
                        <a:alpha val="85000"/>
                      </a:srgbClr>
                    </a:gs>
                    <a:gs pos="0">
                      <a:srgbClr val="086FC9"/>
                    </a:gs>
                  </a:gsLst>
                  <a:lin ang="2700000" scaled="1"/>
                </a:gradFill>
                <a:latin typeface="优设标题黑" panose="00000500000000000000" pitchFamily="2" charset="-122"/>
                <a:ea typeface="优设标题黑" panose="00000500000000000000" pitchFamily="2" charset="-122"/>
              </a:defRPr>
            </a:lvl1pPr>
          </a:lstStyle>
          <a:p>
            <a:r>
              <a:rPr lang="zh-CN" altLang="en-US" sz="200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endParaRPr>
          </a:p>
        </p:txBody>
      </p:sp>
      <p:sp>
        <p:nvSpPr>
          <p:cNvPr id="51" name="文本框 50">
            <a:extLst>
              <a:ext uri="{FF2B5EF4-FFF2-40B4-BE49-F238E27FC236}">
                <a16:creationId xmlns:a16="http://schemas.microsoft.com/office/drawing/2014/main" id="{6F82137D-C41E-42A9-B93B-EFF556DB8126}"/>
              </a:ext>
            </a:extLst>
          </p:cNvPr>
          <p:cNvSpPr txBox="1"/>
          <p:nvPr/>
        </p:nvSpPr>
        <p:spPr>
          <a:xfrm flipH="1">
            <a:off x="4723408" y="1695483"/>
            <a:ext cx="2809518" cy="827727"/>
          </a:xfrm>
          <a:prstGeom prst="rect">
            <a:avLst/>
          </a:prstGeom>
          <a:noFill/>
        </p:spPr>
        <p:txBody>
          <a:bodyPr wrap="square" rtlCol="0">
            <a:spAutoFit/>
            <a:scene3d>
              <a:camera prst="orthographicFront"/>
              <a:lightRig rig="threePt" dir="t"/>
            </a:scene3d>
            <a:sp3d contourW="12700"/>
          </a:bodyPr>
          <a:lstStyle/>
          <a:p>
            <a:pPr algn="ct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gn="ct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本单击此处键入文本单击此处键入文本单击单击此处键入文本单击</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14554894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 name="矩形 107">
            <a:extLst>
              <a:ext uri="{FF2B5EF4-FFF2-40B4-BE49-F238E27FC236}">
                <a16:creationId xmlns:a16="http://schemas.microsoft.com/office/drawing/2014/main" id="{10930206-BF08-4B9A-9462-726917DBB069}"/>
              </a:ext>
            </a:extLst>
          </p:cNvPr>
          <p:cNvSpPr/>
          <p:nvPr/>
        </p:nvSpPr>
        <p:spPr>
          <a:xfrm>
            <a:off x="-14822" y="0"/>
            <a:ext cx="12206822" cy="6857999"/>
          </a:xfrm>
          <a:prstGeom prst="rect">
            <a:avLst/>
          </a:prstGeom>
          <a:pattFill prst="dotGrid">
            <a:fgClr>
              <a:schemeClr val="accent1">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7" name="矩形: 圆角 29">
            <a:extLst>
              <a:ext uri="{FF2B5EF4-FFF2-40B4-BE49-F238E27FC236}">
                <a16:creationId xmlns:a16="http://schemas.microsoft.com/office/drawing/2014/main" id="{A020C6CE-8BEA-45BB-8DA8-91BEBBA3C364}"/>
              </a:ext>
            </a:extLst>
          </p:cNvPr>
          <p:cNvSpPr/>
          <p:nvPr/>
        </p:nvSpPr>
        <p:spPr>
          <a:xfrm>
            <a:off x="6296961" y="2009612"/>
            <a:ext cx="4731410" cy="2299193"/>
          </a:xfrm>
          <a:prstGeom prst="roundRect">
            <a:avLst>
              <a:gd name="adj" fmla="val 0"/>
            </a:avLst>
          </a:prstGeom>
          <a:solidFill>
            <a:schemeClr val="bg1"/>
          </a:solidFill>
          <a:ln w="25400">
            <a:gradFill>
              <a:gsLst>
                <a:gs pos="100000">
                  <a:srgbClr val="1C46F2"/>
                </a:gs>
                <a:gs pos="0">
                  <a:srgbClr val="04A0F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CN Bold" panose="020B0800000000000000" pitchFamily="34" charset="-122"/>
              <a:ea typeface="思源黑体 CN Bold" panose="020B0800000000000000" pitchFamily="34" charset="-122"/>
            </a:endParaRPr>
          </a:p>
        </p:txBody>
      </p:sp>
      <p:sp>
        <p:nvSpPr>
          <p:cNvPr id="7" name="矩形 4">
            <a:extLst>
              <a:ext uri="{FF2B5EF4-FFF2-40B4-BE49-F238E27FC236}">
                <a16:creationId xmlns:a16="http://schemas.microsoft.com/office/drawing/2014/main" id="{D3E17BDD-DA98-40A4-A799-563C68E3586D}"/>
              </a:ext>
            </a:extLst>
          </p:cNvPr>
          <p:cNvSpPr/>
          <p:nvPr/>
        </p:nvSpPr>
        <p:spPr>
          <a:xfrm>
            <a:off x="-14822" y="2552750"/>
            <a:ext cx="8665336" cy="4364779"/>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637301"/>
              <a:gd name="connsiteY0" fmla="*/ 476250 h 4441030"/>
              <a:gd name="connsiteX1" fmla="*/ 1514475 w 8637301"/>
              <a:gd name="connsiteY1" fmla="*/ 0 h 4441030"/>
              <a:gd name="connsiteX2" fmla="*/ 4067175 w 8637301"/>
              <a:gd name="connsiteY2" fmla="*/ 2943225 h 4441030"/>
              <a:gd name="connsiteX3" fmla="*/ 8637301 w 8637301"/>
              <a:gd name="connsiteY3" fmla="*/ 4441030 h 4441030"/>
              <a:gd name="connsiteX4" fmla="*/ 0 w 8637301"/>
              <a:gd name="connsiteY4" fmla="*/ 3812380 h 4441030"/>
              <a:gd name="connsiteX5" fmla="*/ 0 w 8637301"/>
              <a:gd name="connsiteY5" fmla="*/ 476250 h 4441030"/>
              <a:gd name="connsiteX0" fmla="*/ 0 w 8637301"/>
              <a:gd name="connsiteY0" fmla="*/ 476250 h 4441030"/>
              <a:gd name="connsiteX1" fmla="*/ 1514475 w 8637301"/>
              <a:gd name="connsiteY1" fmla="*/ 0 h 4441030"/>
              <a:gd name="connsiteX2" fmla="*/ 3493178 w 8637301"/>
              <a:gd name="connsiteY2" fmla="*/ 2972848 h 4441030"/>
              <a:gd name="connsiteX3" fmla="*/ 8637301 w 8637301"/>
              <a:gd name="connsiteY3" fmla="*/ 4441030 h 4441030"/>
              <a:gd name="connsiteX4" fmla="*/ 0 w 8637301"/>
              <a:gd name="connsiteY4" fmla="*/ 3812380 h 4441030"/>
              <a:gd name="connsiteX5" fmla="*/ 0 w 8637301"/>
              <a:gd name="connsiteY5" fmla="*/ 476250 h 444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7301" h="4441030">
                <a:moveTo>
                  <a:pt x="0" y="476250"/>
                </a:moveTo>
                <a:cubicBezTo>
                  <a:pt x="625475" y="104775"/>
                  <a:pt x="898525" y="0"/>
                  <a:pt x="1514475" y="0"/>
                </a:cubicBezTo>
                <a:cubicBezTo>
                  <a:pt x="3267075" y="133350"/>
                  <a:pt x="1854878" y="2887123"/>
                  <a:pt x="3493178" y="2972848"/>
                </a:cubicBezTo>
                <a:cubicBezTo>
                  <a:pt x="7496853" y="2243391"/>
                  <a:pt x="8015001" y="4084637"/>
                  <a:pt x="8637301" y="4441030"/>
                </a:cubicBezTo>
                <a:lnTo>
                  <a:pt x="0" y="3812380"/>
                </a:lnTo>
                <a:lnTo>
                  <a:pt x="0" y="476250"/>
                </a:lnTo>
                <a:close/>
              </a:path>
            </a:pathLst>
          </a:custGeom>
          <a:noFill/>
          <a:ln w="3175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a typeface="思源黑体 CN Light" panose="020B0300000000000000" pitchFamily="34" charset="-122"/>
              <a:cs typeface="+mn-cs"/>
            </a:endParaRPr>
          </a:p>
        </p:txBody>
      </p:sp>
      <p:sp>
        <p:nvSpPr>
          <p:cNvPr id="8" name="矩形 4">
            <a:extLst>
              <a:ext uri="{FF2B5EF4-FFF2-40B4-BE49-F238E27FC236}">
                <a16:creationId xmlns:a16="http://schemas.microsoft.com/office/drawing/2014/main" id="{7B216E53-5060-4B52-8176-4C03DE7C1507}"/>
              </a:ext>
            </a:extLst>
          </p:cNvPr>
          <p:cNvSpPr/>
          <p:nvPr/>
        </p:nvSpPr>
        <p:spPr>
          <a:xfrm>
            <a:off x="-14821" y="2838897"/>
            <a:ext cx="8291182" cy="4078632"/>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637301"/>
              <a:gd name="connsiteY0" fmla="*/ 476250 h 4441030"/>
              <a:gd name="connsiteX1" fmla="*/ 1514475 w 8637301"/>
              <a:gd name="connsiteY1" fmla="*/ 0 h 4441030"/>
              <a:gd name="connsiteX2" fmla="*/ 4067175 w 8637301"/>
              <a:gd name="connsiteY2" fmla="*/ 2943225 h 4441030"/>
              <a:gd name="connsiteX3" fmla="*/ 8637301 w 8637301"/>
              <a:gd name="connsiteY3" fmla="*/ 4441030 h 4441030"/>
              <a:gd name="connsiteX4" fmla="*/ 0 w 8637301"/>
              <a:gd name="connsiteY4" fmla="*/ 3812380 h 4441030"/>
              <a:gd name="connsiteX5" fmla="*/ 0 w 8637301"/>
              <a:gd name="connsiteY5" fmla="*/ 476250 h 4441030"/>
              <a:gd name="connsiteX0" fmla="*/ 0 w 8637301"/>
              <a:gd name="connsiteY0" fmla="*/ 476250 h 4441030"/>
              <a:gd name="connsiteX1" fmla="*/ 1514475 w 8637301"/>
              <a:gd name="connsiteY1" fmla="*/ 0 h 4441030"/>
              <a:gd name="connsiteX2" fmla="*/ 4067175 w 8637301"/>
              <a:gd name="connsiteY2" fmla="*/ 2943225 h 4441030"/>
              <a:gd name="connsiteX3" fmla="*/ 8637301 w 8637301"/>
              <a:gd name="connsiteY3" fmla="*/ 4441030 h 4441030"/>
              <a:gd name="connsiteX4" fmla="*/ 0 w 8637301"/>
              <a:gd name="connsiteY4" fmla="*/ 3812380 h 4441030"/>
              <a:gd name="connsiteX5" fmla="*/ 0 w 8637301"/>
              <a:gd name="connsiteY5" fmla="*/ 476250 h 444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7301" h="4441030">
                <a:moveTo>
                  <a:pt x="0" y="476250"/>
                </a:moveTo>
                <a:cubicBezTo>
                  <a:pt x="625475" y="104775"/>
                  <a:pt x="898525" y="0"/>
                  <a:pt x="1514475" y="0"/>
                </a:cubicBezTo>
                <a:cubicBezTo>
                  <a:pt x="3267075" y="133350"/>
                  <a:pt x="2401285" y="3136266"/>
                  <a:pt x="4067175" y="2943225"/>
                </a:cubicBezTo>
                <a:cubicBezTo>
                  <a:pt x="8070850" y="2213768"/>
                  <a:pt x="8015001" y="4084637"/>
                  <a:pt x="8637301" y="4441030"/>
                </a:cubicBezTo>
                <a:lnTo>
                  <a:pt x="0" y="3812380"/>
                </a:lnTo>
                <a:lnTo>
                  <a:pt x="0" y="476250"/>
                </a:lnTo>
                <a:close/>
              </a:path>
            </a:pathLst>
          </a:custGeom>
          <a:solidFill>
            <a:srgbClr val="52CBF2"/>
          </a:solidFill>
          <a:ln w="12700" cap="flat" cmpd="sng" algn="ctr">
            <a:noFill/>
            <a:prstDash val="solid"/>
            <a:miter lim="800000"/>
          </a:ln>
          <a:effectLst/>
        </p:spPr>
        <p:txBody>
          <a:bodyPr rtlCol="0" anchor="ctr"/>
          <a:lstStyle/>
          <a:p>
            <a:pPr algn="ctr"/>
            <a:endParaRPr lang="zh-CN" altLang="en-US" kern="0" dirty="0">
              <a:solidFill>
                <a:srgbClr val="FFFFFF"/>
              </a:solidFill>
              <a:latin typeface="思源黑体 CN Bold" panose="020B0800000000000000" pitchFamily="34" charset="-122"/>
              <a:ea typeface="思源黑体 CN Bold" panose="020B0800000000000000" pitchFamily="34" charset="-122"/>
            </a:endParaRPr>
          </a:p>
        </p:txBody>
      </p:sp>
      <p:sp>
        <p:nvSpPr>
          <p:cNvPr id="74" name="矩形 4">
            <a:extLst>
              <a:ext uri="{FF2B5EF4-FFF2-40B4-BE49-F238E27FC236}">
                <a16:creationId xmlns:a16="http://schemas.microsoft.com/office/drawing/2014/main" id="{64C29D23-173C-45AE-9FB5-25BCCE8A4864}"/>
              </a:ext>
            </a:extLst>
          </p:cNvPr>
          <p:cNvSpPr/>
          <p:nvPr/>
        </p:nvSpPr>
        <p:spPr>
          <a:xfrm>
            <a:off x="-2669" y="3285641"/>
            <a:ext cx="7895205" cy="3583079"/>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05946 h 3742076"/>
              <a:gd name="connsiteX1" fmla="*/ 1850377 w 8763000"/>
              <a:gd name="connsiteY1" fmla="*/ 0 h 3742076"/>
              <a:gd name="connsiteX2" fmla="*/ 4067175 w 8763000"/>
              <a:gd name="connsiteY2" fmla="*/ 2872921 h 3742076"/>
              <a:gd name="connsiteX3" fmla="*/ 8763000 w 8763000"/>
              <a:gd name="connsiteY3" fmla="*/ 3742076 h 3742076"/>
              <a:gd name="connsiteX4" fmla="*/ 0 w 8763000"/>
              <a:gd name="connsiteY4" fmla="*/ 3742076 h 3742076"/>
              <a:gd name="connsiteX5" fmla="*/ 0 w 8763000"/>
              <a:gd name="connsiteY5" fmla="*/ 405946 h 3742076"/>
              <a:gd name="connsiteX0" fmla="*/ 0 w 8763000"/>
              <a:gd name="connsiteY0" fmla="*/ 423171 h 3759301"/>
              <a:gd name="connsiteX1" fmla="*/ 1850377 w 8763000"/>
              <a:gd name="connsiteY1" fmla="*/ 17225 h 3759301"/>
              <a:gd name="connsiteX2" fmla="*/ 4067175 w 8763000"/>
              <a:gd name="connsiteY2" fmla="*/ 2890146 h 3759301"/>
              <a:gd name="connsiteX3" fmla="*/ 8763000 w 8763000"/>
              <a:gd name="connsiteY3" fmla="*/ 3759301 h 3759301"/>
              <a:gd name="connsiteX4" fmla="*/ 0 w 8763000"/>
              <a:gd name="connsiteY4" fmla="*/ 3759301 h 3759301"/>
              <a:gd name="connsiteX5" fmla="*/ 0 w 8763000"/>
              <a:gd name="connsiteY5" fmla="*/ 423171 h 3759301"/>
              <a:gd name="connsiteX0" fmla="*/ 0 w 8772330"/>
              <a:gd name="connsiteY0" fmla="*/ 641968 h 3749611"/>
              <a:gd name="connsiteX1" fmla="*/ 1859707 w 8772330"/>
              <a:gd name="connsiteY1" fmla="*/ 7535 h 3749611"/>
              <a:gd name="connsiteX2" fmla="*/ 4076505 w 8772330"/>
              <a:gd name="connsiteY2" fmla="*/ 2880456 h 3749611"/>
              <a:gd name="connsiteX3" fmla="*/ 8772330 w 8772330"/>
              <a:gd name="connsiteY3" fmla="*/ 3749611 h 3749611"/>
              <a:gd name="connsiteX4" fmla="*/ 9330 w 8772330"/>
              <a:gd name="connsiteY4" fmla="*/ 3749611 h 3749611"/>
              <a:gd name="connsiteX5" fmla="*/ 0 w 8772330"/>
              <a:gd name="connsiteY5" fmla="*/ 641968 h 374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2330" h="3749611">
                <a:moveTo>
                  <a:pt x="0" y="641968"/>
                </a:moveTo>
                <a:cubicBezTo>
                  <a:pt x="625475" y="270493"/>
                  <a:pt x="1215766" y="-53981"/>
                  <a:pt x="1859707" y="7535"/>
                </a:cubicBezTo>
                <a:cubicBezTo>
                  <a:pt x="3612307" y="140885"/>
                  <a:pt x="2522181" y="3067158"/>
                  <a:pt x="4076505" y="2880456"/>
                </a:cubicBezTo>
                <a:cubicBezTo>
                  <a:pt x="7594988" y="2309183"/>
                  <a:pt x="8150030" y="3393218"/>
                  <a:pt x="8772330" y="3749611"/>
                </a:cubicBezTo>
                <a:lnTo>
                  <a:pt x="9330" y="3749611"/>
                </a:lnTo>
                <a:lnTo>
                  <a:pt x="0" y="641968"/>
                </a:lnTo>
                <a:close/>
              </a:path>
            </a:pathLst>
          </a:cu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gradFill>
                <a:gsLst>
                  <a:gs pos="100000">
                    <a:srgbClr val="1C46F2"/>
                  </a:gs>
                  <a:gs pos="0">
                    <a:srgbClr val="00B0F0"/>
                  </a:gs>
                </a:gsLst>
                <a:lin ang="2700000" scaled="1"/>
              </a:gradFill>
              <a:latin typeface="思源黑体 CN Bold" panose="020B0800000000000000" pitchFamily="34" charset="-122"/>
              <a:ea typeface="思源黑体 CN Bold" panose="020B0800000000000000" pitchFamily="34" charset="-122"/>
            </a:endParaRPr>
          </a:p>
        </p:txBody>
      </p:sp>
      <p:pic>
        <p:nvPicPr>
          <p:cNvPr id="71" name="图片 70">
            <a:extLst>
              <a:ext uri="{FF2B5EF4-FFF2-40B4-BE49-F238E27FC236}">
                <a16:creationId xmlns:a16="http://schemas.microsoft.com/office/drawing/2014/main" id="{D8145FC9-FE6A-46AB-A532-DFF1CB1780A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1429722"/>
            <a:ext cx="5965370" cy="5428277"/>
          </a:xfrm>
          <a:prstGeom prst="rect">
            <a:avLst/>
          </a:prstGeom>
        </p:spPr>
      </p:pic>
      <p:sp>
        <p:nvSpPr>
          <p:cNvPr id="9" name="矩形 4">
            <a:extLst>
              <a:ext uri="{FF2B5EF4-FFF2-40B4-BE49-F238E27FC236}">
                <a16:creationId xmlns:a16="http://schemas.microsoft.com/office/drawing/2014/main" id="{8BDD518D-63E6-40F6-931A-EC4B884E09F4}"/>
              </a:ext>
            </a:extLst>
          </p:cNvPr>
          <p:cNvSpPr/>
          <p:nvPr/>
        </p:nvSpPr>
        <p:spPr>
          <a:xfrm>
            <a:off x="-25399" y="4577735"/>
            <a:ext cx="5054600" cy="2293928"/>
          </a:xfrm>
          <a:custGeom>
            <a:avLst/>
            <a:gdLst>
              <a:gd name="connsiteX0" fmla="*/ 0 w 8763000"/>
              <a:gd name="connsiteY0" fmla="*/ 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0 h 4040980"/>
              <a:gd name="connsiteX0" fmla="*/ 0 w 8763000"/>
              <a:gd name="connsiteY0" fmla="*/ 704850 h 4040980"/>
              <a:gd name="connsiteX1" fmla="*/ 8763000 w 8763000"/>
              <a:gd name="connsiteY1" fmla="*/ 0 h 4040980"/>
              <a:gd name="connsiteX2" fmla="*/ 8763000 w 8763000"/>
              <a:gd name="connsiteY2" fmla="*/ 4040980 h 4040980"/>
              <a:gd name="connsiteX3" fmla="*/ 0 w 8763000"/>
              <a:gd name="connsiteY3" fmla="*/ 4040980 h 4040980"/>
              <a:gd name="connsiteX4" fmla="*/ 0 w 8763000"/>
              <a:gd name="connsiteY4" fmla="*/ 704850 h 4040980"/>
              <a:gd name="connsiteX0" fmla="*/ 0 w 8763000"/>
              <a:gd name="connsiteY0" fmla="*/ 704850 h 4040980"/>
              <a:gd name="connsiteX1" fmla="*/ 1514475 w 8763000"/>
              <a:gd name="connsiteY1" fmla="*/ 228600 h 4040980"/>
              <a:gd name="connsiteX2" fmla="*/ 8763000 w 8763000"/>
              <a:gd name="connsiteY2" fmla="*/ 0 h 4040980"/>
              <a:gd name="connsiteX3" fmla="*/ 8763000 w 8763000"/>
              <a:gd name="connsiteY3" fmla="*/ 4040980 h 4040980"/>
              <a:gd name="connsiteX4" fmla="*/ 0 w 8763000"/>
              <a:gd name="connsiteY4" fmla="*/ 4040980 h 4040980"/>
              <a:gd name="connsiteX5" fmla="*/ 0 w 8763000"/>
              <a:gd name="connsiteY5" fmla="*/ 704850 h 4040980"/>
              <a:gd name="connsiteX0" fmla="*/ 0 w 8763000"/>
              <a:gd name="connsiteY0" fmla="*/ 704850 h 4040980"/>
              <a:gd name="connsiteX1" fmla="*/ 1514475 w 8763000"/>
              <a:gd name="connsiteY1" fmla="*/ 228600 h 4040980"/>
              <a:gd name="connsiteX2" fmla="*/ 4067175 w 8763000"/>
              <a:gd name="connsiteY2" fmla="*/ 3171825 h 4040980"/>
              <a:gd name="connsiteX3" fmla="*/ 8763000 w 8763000"/>
              <a:gd name="connsiteY3" fmla="*/ 0 h 4040980"/>
              <a:gd name="connsiteX4" fmla="*/ 8763000 w 8763000"/>
              <a:gd name="connsiteY4" fmla="*/ 4040980 h 4040980"/>
              <a:gd name="connsiteX5" fmla="*/ 0 w 8763000"/>
              <a:gd name="connsiteY5" fmla="*/ 4040980 h 4040980"/>
              <a:gd name="connsiteX6" fmla="*/ 0 w 8763000"/>
              <a:gd name="connsiteY6" fmla="*/ 704850 h 4040980"/>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1 h 3812471"/>
              <a:gd name="connsiteX1" fmla="*/ 1514475 w 8763000"/>
              <a:gd name="connsiteY1" fmla="*/ 91 h 3812471"/>
              <a:gd name="connsiteX2" fmla="*/ 4067175 w 8763000"/>
              <a:gd name="connsiteY2" fmla="*/ 2943316 h 3812471"/>
              <a:gd name="connsiteX3" fmla="*/ 8763000 w 8763000"/>
              <a:gd name="connsiteY3" fmla="*/ 3812471 h 3812471"/>
              <a:gd name="connsiteX4" fmla="*/ 0 w 8763000"/>
              <a:gd name="connsiteY4" fmla="*/ 3812471 h 3812471"/>
              <a:gd name="connsiteX5" fmla="*/ 0 w 8763000"/>
              <a:gd name="connsiteY5" fmla="*/ 476341 h 3812471"/>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344 h 3812474"/>
              <a:gd name="connsiteX1" fmla="*/ 1514475 w 8763000"/>
              <a:gd name="connsiteY1" fmla="*/ 94 h 3812474"/>
              <a:gd name="connsiteX2" fmla="*/ 4067175 w 8763000"/>
              <a:gd name="connsiteY2" fmla="*/ 2943319 h 3812474"/>
              <a:gd name="connsiteX3" fmla="*/ 8763000 w 8763000"/>
              <a:gd name="connsiteY3" fmla="*/ 3812474 h 3812474"/>
              <a:gd name="connsiteX4" fmla="*/ 0 w 8763000"/>
              <a:gd name="connsiteY4" fmla="*/ 3812474 h 3812474"/>
              <a:gd name="connsiteX5" fmla="*/ 0 w 8763000"/>
              <a:gd name="connsiteY5" fmla="*/ 476344 h 3812474"/>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76250 h 3812380"/>
              <a:gd name="connsiteX1" fmla="*/ 1514475 w 8763000"/>
              <a:gd name="connsiteY1" fmla="*/ 0 h 3812380"/>
              <a:gd name="connsiteX2" fmla="*/ 4067175 w 8763000"/>
              <a:gd name="connsiteY2" fmla="*/ 2943225 h 3812380"/>
              <a:gd name="connsiteX3" fmla="*/ 8763000 w 8763000"/>
              <a:gd name="connsiteY3" fmla="*/ 3812380 h 3812380"/>
              <a:gd name="connsiteX4" fmla="*/ 0 w 8763000"/>
              <a:gd name="connsiteY4" fmla="*/ 3812380 h 3812380"/>
              <a:gd name="connsiteX5" fmla="*/ 0 w 8763000"/>
              <a:gd name="connsiteY5" fmla="*/ 476250 h 3812380"/>
              <a:gd name="connsiteX0" fmla="*/ 0 w 8763000"/>
              <a:gd name="connsiteY0" fmla="*/ 405946 h 3742076"/>
              <a:gd name="connsiteX1" fmla="*/ 1850377 w 8763000"/>
              <a:gd name="connsiteY1" fmla="*/ 0 h 3742076"/>
              <a:gd name="connsiteX2" fmla="*/ 4067175 w 8763000"/>
              <a:gd name="connsiteY2" fmla="*/ 2872921 h 3742076"/>
              <a:gd name="connsiteX3" fmla="*/ 8763000 w 8763000"/>
              <a:gd name="connsiteY3" fmla="*/ 3742076 h 3742076"/>
              <a:gd name="connsiteX4" fmla="*/ 0 w 8763000"/>
              <a:gd name="connsiteY4" fmla="*/ 3742076 h 3742076"/>
              <a:gd name="connsiteX5" fmla="*/ 0 w 8763000"/>
              <a:gd name="connsiteY5" fmla="*/ 405946 h 3742076"/>
              <a:gd name="connsiteX0" fmla="*/ 0 w 8763000"/>
              <a:gd name="connsiteY0" fmla="*/ 423171 h 3759301"/>
              <a:gd name="connsiteX1" fmla="*/ 1850377 w 8763000"/>
              <a:gd name="connsiteY1" fmla="*/ 17225 h 3759301"/>
              <a:gd name="connsiteX2" fmla="*/ 4067175 w 8763000"/>
              <a:gd name="connsiteY2" fmla="*/ 2890146 h 3759301"/>
              <a:gd name="connsiteX3" fmla="*/ 8763000 w 8763000"/>
              <a:gd name="connsiteY3" fmla="*/ 3759301 h 3759301"/>
              <a:gd name="connsiteX4" fmla="*/ 0 w 8763000"/>
              <a:gd name="connsiteY4" fmla="*/ 3759301 h 3759301"/>
              <a:gd name="connsiteX5" fmla="*/ 0 w 8763000"/>
              <a:gd name="connsiteY5" fmla="*/ 423171 h 3759301"/>
              <a:gd name="connsiteX0" fmla="*/ 0 w 8772330"/>
              <a:gd name="connsiteY0" fmla="*/ 641968 h 3749611"/>
              <a:gd name="connsiteX1" fmla="*/ 1859707 w 8772330"/>
              <a:gd name="connsiteY1" fmla="*/ 7535 h 3749611"/>
              <a:gd name="connsiteX2" fmla="*/ 4076505 w 8772330"/>
              <a:gd name="connsiteY2" fmla="*/ 2880456 h 3749611"/>
              <a:gd name="connsiteX3" fmla="*/ 8772330 w 8772330"/>
              <a:gd name="connsiteY3" fmla="*/ 3749611 h 3749611"/>
              <a:gd name="connsiteX4" fmla="*/ 9330 w 8772330"/>
              <a:gd name="connsiteY4" fmla="*/ 3749611 h 3749611"/>
              <a:gd name="connsiteX5" fmla="*/ 0 w 8772330"/>
              <a:gd name="connsiteY5" fmla="*/ 641968 h 374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2330" h="3749611">
                <a:moveTo>
                  <a:pt x="0" y="641968"/>
                </a:moveTo>
                <a:cubicBezTo>
                  <a:pt x="625475" y="270493"/>
                  <a:pt x="1215766" y="-53981"/>
                  <a:pt x="1859707" y="7535"/>
                </a:cubicBezTo>
                <a:cubicBezTo>
                  <a:pt x="3612307" y="140885"/>
                  <a:pt x="2522181" y="3067158"/>
                  <a:pt x="4076505" y="2880456"/>
                </a:cubicBezTo>
                <a:cubicBezTo>
                  <a:pt x="7594988" y="2309183"/>
                  <a:pt x="8150030" y="3393218"/>
                  <a:pt x="8772330" y="3749611"/>
                </a:cubicBezTo>
                <a:lnTo>
                  <a:pt x="9330" y="3749611"/>
                </a:lnTo>
                <a:lnTo>
                  <a:pt x="0" y="641968"/>
                </a:lnTo>
                <a:close/>
              </a:path>
            </a:pathLst>
          </a:custGeom>
          <a:gradFill flip="none" rotWithShape="0">
            <a:gsLst>
              <a:gs pos="95000">
                <a:srgbClr val="1C46F2"/>
              </a:gs>
              <a:gs pos="400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gradFill>
                <a:gsLst>
                  <a:gs pos="100000">
                    <a:srgbClr val="1C46F2"/>
                  </a:gs>
                  <a:gs pos="0">
                    <a:srgbClr val="00B0F0"/>
                  </a:gs>
                </a:gsLst>
                <a:lin ang="2700000" scaled="1"/>
              </a:gradFill>
              <a:latin typeface="思源黑体 CN Bold" panose="020B0800000000000000" pitchFamily="34" charset="-122"/>
              <a:ea typeface="思源黑体 CN Bold" panose="020B0800000000000000" pitchFamily="34" charset="-122"/>
            </a:endParaRPr>
          </a:p>
        </p:txBody>
      </p:sp>
      <p:grpSp>
        <p:nvGrpSpPr>
          <p:cNvPr id="10" name="组合 9">
            <a:extLst>
              <a:ext uri="{FF2B5EF4-FFF2-40B4-BE49-F238E27FC236}">
                <a16:creationId xmlns:a16="http://schemas.microsoft.com/office/drawing/2014/main" id="{12C35D24-0A41-4F47-B71B-6208BD133EEE}"/>
              </a:ext>
            </a:extLst>
          </p:cNvPr>
          <p:cNvGrpSpPr/>
          <p:nvPr/>
        </p:nvGrpSpPr>
        <p:grpSpPr>
          <a:xfrm>
            <a:off x="662828" y="5359400"/>
            <a:ext cx="1318674" cy="661035"/>
            <a:chOff x="457957" y="5356834"/>
            <a:chExt cx="2149180" cy="1069768"/>
          </a:xfrm>
        </p:grpSpPr>
        <p:grpSp>
          <p:nvGrpSpPr>
            <p:cNvPr id="11" name="组合 10">
              <a:extLst>
                <a:ext uri="{FF2B5EF4-FFF2-40B4-BE49-F238E27FC236}">
                  <a16:creationId xmlns:a16="http://schemas.microsoft.com/office/drawing/2014/main" id="{7B21B155-F452-451A-993F-EC16F965B6F1}"/>
                </a:ext>
              </a:extLst>
            </p:cNvPr>
            <p:cNvGrpSpPr/>
            <p:nvPr/>
          </p:nvGrpSpPr>
          <p:grpSpPr>
            <a:xfrm>
              <a:off x="457957" y="5356834"/>
              <a:ext cx="2149180" cy="99733"/>
              <a:chOff x="457957" y="5356834"/>
              <a:chExt cx="2149180" cy="99733"/>
            </a:xfrm>
          </p:grpSpPr>
          <p:sp>
            <p:nvSpPr>
              <p:cNvPr id="45" name="椭圆 44">
                <a:extLst>
                  <a:ext uri="{FF2B5EF4-FFF2-40B4-BE49-F238E27FC236}">
                    <a16:creationId xmlns:a16="http://schemas.microsoft.com/office/drawing/2014/main" id="{060DD87D-7690-4D32-AEB6-EB6A43346E66}"/>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6" name="椭圆 45">
                <a:extLst>
                  <a:ext uri="{FF2B5EF4-FFF2-40B4-BE49-F238E27FC236}">
                    <a16:creationId xmlns:a16="http://schemas.microsoft.com/office/drawing/2014/main" id="{979D7AA9-7C6A-4422-8EDB-708C13F32C3E}"/>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7" name="椭圆 46">
                <a:extLst>
                  <a:ext uri="{FF2B5EF4-FFF2-40B4-BE49-F238E27FC236}">
                    <a16:creationId xmlns:a16="http://schemas.microsoft.com/office/drawing/2014/main" id="{BF663400-31DB-4B6D-A4FE-010E21D83AAA}"/>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8" name="椭圆 47">
                <a:extLst>
                  <a:ext uri="{FF2B5EF4-FFF2-40B4-BE49-F238E27FC236}">
                    <a16:creationId xmlns:a16="http://schemas.microsoft.com/office/drawing/2014/main" id="{9ED9B735-A7C6-4394-9146-30AA5379AC83}"/>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9" name="椭圆 48">
                <a:extLst>
                  <a:ext uri="{FF2B5EF4-FFF2-40B4-BE49-F238E27FC236}">
                    <a16:creationId xmlns:a16="http://schemas.microsoft.com/office/drawing/2014/main" id="{333A6097-8DC5-47FA-B225-17617624AF38}"/>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0" name="椭圆 49">
                <a:extLst>
                  <a:ext uri="{FF2B5EF4-FFF2-40B4-BE49-F238E27FC236}">
                    <a16:creationId xmlns:a16="http://schemas.microsoft.com/office/drawing/2014/main" id="{4F93044D-C201-4E0B-9E25-1FA76605CD94}"/>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1" name="椭圆 50">
                <a:extLst>
                  <a:ext uri="{FF2B5EF4-FFF2-40B4-BE49-F238E27FC236}">
                    <a16:creationId xmlns:a16="http://schemas.microsoft.com/office/drawing/2014/main" id="{F5FAA24A-F02B-48F1-BB71-B67DAB33EA96}"/>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2" name="椭圆 51">
                <a:extLst>
                  <a:ext uri="{FF2B5EF4-FFF2-40B4-BE49-F238E27FC236}">
                    <a16:creationId xmlns:a16="http://schemas.microsoft.com/office/drawing/2014/main" id="{D2CA4979-DA54-43D3-98E2-C091A23A9C13}"/>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3" name="椭圆 52">
                <a:extLst>
                  <a:ext uri="{FF2B5EF4-FFF2-40B4-BE49-F238E27FC236}">
                    <a16:creationId xmlns:a16="http://schemas.microsoft.com/office/drawing/2014/main" id="{54921D80-D37B-4C57-8895-A204245A9813}"/>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4" name="椭圆 53">
                <a:extLst>
                  <a:ext uri="{FF2B5EF4-FFF2-40B4-BE49-F238E27FC236}">
                    <a16:creationId xmlns:a16="http://schemas.microsoft.com/office/drawing/2014/main" id="{D1FBDE3A-3FD4-4B71-9163-155F21BF0326}"/>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nvGrpSpPr>
            <p:cNvPr id="12" name="组合 11">
              <a:extLst>
                <a:ext uri="{FF2B5EF4-FFF2-40B4-BE49-F238E27FC236}">
                  <a16:creationId xmlns:a16="http://schemas.microsoft.com/office/drawing/2014/main" id="{C2FAF639-AEC4-499E-A122-216FE6FAE816}"/>
                </a:ext>
              </a:extLst>
            </p:cNvPr>
            <p:cNvGrpSpPr/>
            <p:nvPr/>
          </p:nvGrpSpPr>
          <p:grpSpPr>
            <a:xfrm>
              <a:off x="457957" y="5680179"/>
              <a:ext cx="2149180" cy="99733"/>
              <a:chOff x="457957" y="5356834"/>
              <a:chExt cx="2149180" cy="99733"/>
            </a:xfrm>
          </p:grpSpPr>
          <p:sp>
            <p:nvSpPr>
              <p:cNvPr id="35" name="椭圆 34">
                <a:extLst>
                  <a:ext uri="{FF2B5EF4-FFF2-40B4-BE49-F238E27FC236}">
                    <a16:creationId xmlns:a16="http://schemas.microsoft.com/office/drawing/2014/main" id="{19FD812A-2E6C-4889-95C0-AE8642B032B9}"/>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6" name="椭圆 35">
                <a:extLst>
                  <a:ext uri="{FF2B5EF4-FFF2-40B4-BE49-F238E27FC236}">
                    <a16:creationId xmlns:a16="http://schemas.microsoft.com/office/drawing/2014/main" id="{32EC4DD0-6279-40D9-A3D3-FB0935664FA4}"/>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7" name="椭圆 36">
                <a:extLst>
                  <a:ext uri="{FF2B5EF4-FFF2-40B4-BE49-F238E27FC236}">
                    <a16:creationId xmlns:a16="http://schemas.microsoft.com/office/drawing/2014/main" id="{16EFA5C6-F801-4F71-AF3B-F68C2BFE14C4}"/>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8" name="椭圆 37">
                <a:extLst>
                  <a:ext uri="{FF2B5EF4-FFF2-40B4-BE49-F238E27FC236}">
                    <a16:creationId xmlns:a16="http://schemas.microsoft.com/office/drawing/2014/main" id="{E7808001-8CC0-4CE5-825A-BE42B5F34EBD}"/>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9" name="椭圆 38">
                <a:extLst>
                  <a:ext uri="{FF2B5EF4-FFF2-40B4-BE49-F238E27FC236}">
                    <a16:creationId xmlns:a16="http://schemas.microsoft.com/office/drawing/2014/main" id="{73AFFEB8-739A-4D01-8D44-6385B331F6A9}"/>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0" name="椭圆 39">
                <a:extLst>
                  <a:ext uri="{FF2B5EF4-FFF2-40B4-BE49-F238E27FC236}">
                    <a16:creationId xmlns:a16="http://schemas.microsoft.com/office/drawing/2014/main" id="{37D92BFF-4922-49F8-BBDF-29617562A624}"/>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1" name="椭圆 40">
                <a:extLst>
                  <a:ext uri="{FF2B5EF4-FFF2-40B4-BE49-F238E27FC236}">
                    <a16:creationId xmlns:a16="http://schemas.microsoft.com/office/drawing/2014/main" id="{02494A2D-0679-4E60-A1D5-4142F3D874CE}"/>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2" name="椭圆 41">
                <a:extLst>
                  <a:ext uri="{FF2B5EF4-FFF2-40B4-BE49-F238E27FC236}">
                    <a16:creationId xmlns:a16="http://schemas.microsoft.com/office/drawing/2014/main" id="{C3B00B1F-1ACA-40FD-B5D2-84F11CF85682}"/>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3" name="椭圆 42">
                <a:extLst>
                  <a:ext uri="{FF2B5EF4-FFF2-40B4-BE49-F238E27FC236}">
                    <a16:creationId xmlns:a16="http://schemas.microsoft.com/office/drawing/2014/main" id="{5885B272-97D1-4639-AB3E-8F82FA841529}"/>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4" name="椭圆 43">
                <a:extLst>
                  <a:ext uri="{FF2B5EF4-FFF2-40B4-BE49-F238E27FC236}">
                    <a16:creationId xmlns:a16="http://schemas.microsoft.com/office/drawing/2014/main" id="{2ADAFEF6-3EFB-426C-92E5-0A9F9FA4EAD0}"/>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nvGrpSpPr>
            <p:cNvPr id="13" name="组合 12">
              <a:extLst>
                <a:ext uri="{FF2B5EF4-FFF2-40B4-BE49-F238E27FC236}">
                  <a16:creationId xmlns:a16="http://schemas.microsoft.com/office/drawing/2014/main" id="{9A2CFC1C-6D97-4614-B5EB-96B4258C0D36}"/>
                </a:ext>
              </a:extLst>
            </p:cNvPr>
            <p:cNvGrpSpPr/>
            <p:nvPr/>
          </p:nvGrpSpPr>
          <p:grpSpPr>
            <a:xfrm>
              <a:off x="457957" y="6003524"/>
              <a:ext cx="2149180" cy="99733"/>
              <a:chOff x="457957" y="5356834"/>
              <a:chExt cx="2149180" cy="99733"/>
            </a:xfrm>
          </p:grpSpPr>
          <p:sp>
            <p:nvSpPr>
              <p:cNvPr id="25" name="椭圆 24">
                <a:extLst>
                  <a:ext uri="{FF2B5EF4-FFF2-40B4-BE49-F238E27FC236}">
                    <a16:creationId xmlns:a16="http://schemas.microsoft.com/office/drawing/2014/main" id="{4F773A99-B2D6-4229-9B2B-23C6CE030FFB}"/>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6" name="椭圆 25">
                <a:extLst>
                  <a:ext uri="{FF2B5EF4-FFF2-40B4-BE49-F238E27FC236}">
                    <a16:creationId xmlns:a16="http://schemas.microsoft.com/office/drawing/2014/main" id="{C557CCA0-A1F9-4E48-AF58-E048C522F45E}"/>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7" name="椭圆 26">
                <a:extLst>
                  <a:ext uri="{FF2B5EF4-FFF2-40B4-BE49-F238E27FC236}">
                    <a16:creationId xmlns:a16="http://schemas.microsoft.com/office/drawing/2014/main" id="{3C4D6503-A444-4B5F-A4FC-16211709E86F}"/>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8" name="椭圆 27">
                <a:extLst>
                  <a:ext uri="{FF2B5EF4-FFF2-40B4-BE49-F238E27FC236}">
                    <a16:creationId xmlns:a16="http://schemas.microsoft.com/office/drawing/2014/main" id="{04969574-CE4D-4C03-9E25-EC55D3035C85}"/>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9" name="椭圆 28">
                <a:extLst>
                  <a:ext uri="{FF2B5EF4-FFF2-40B4-BE49-F238E27FC236}">
                    <a16:creationId xmlns:a16="http://schemas.microsoft.com/office/drawing/2014/main" id="{77CF60B4-3EC0-4B30-8C56-63BF80CFA864}"/>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0" name="椭圆 29">
                <a:extLst>
                  <a:ext uri="{FF2B5EF4-FFF2-40B4-BE49-F238E27FC236}">
                    <a16:creationId xmlns:a16="http://schemas.microsoft.com/office/drawing/2014/main" id="{1B90E9A6-E755-4E0B-A567-8AB522B3F1BE}"/>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1" name="椭圆 30">
                <a:extLst>
                  <a:ext uri="{FF2B5EF4-FFF2-40B4-BE49-F238E27FC236}">
                    <a16:creationId xmlns:a16="http://schemas.microsoft.com/office/drawing/2014/main" id="{428356E4-9066-4BB5-9AD9-D6D3F99A47A7}"/>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2" name="椭圆 31">
                <a:extLst>
                  <a:ext uri="{FF2B5EF4-FFF2-40B4-BE49-F238E27FC236}">
                    <a16:creationId xmlns:a16="http://schemas.microsoft.com/office/drawing/2014/main" id="{8CB1CE0E-0C57-4C94-92E1-5103141AA621}"/>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3" name="椭圆 32">
                <a:extLst>
                  <a:ext uri="{FF2B5EF4-FFF2-40B4-BE49-F238E27FC236}">
                    <a16:creationId xmlns:a16="http://schemas.microsoft.com/office/drawing/2014/main" id="{474E1C87-B04F-4E9C-8BBF-D72734AEBA1B}"/>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4" name="椭圆 33">
                <a:extLst>
                  <a:ext uri="{FF2B5EF4-FFF2-40B4-BE49-F238E27FC236}">
                    <a16:creationId xmlns:a16="http://schemas.microsoft.com/office/drawing/2014/main" id="{7F8DB561-3FFA-4EED-9D39-7CA78B87DCA2}"/>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nvGrpSpPr>
            <p:cNvPr id="14" name="组合 13">
              <a:extLst>
                <a:ext uri="{FF2B5EF4-FFF2-40B4-BE49-F238E27FC236}">
                  <a16:creationId xmlns:a16="http://schemas.microsoft.com/office/drawing/2014/main" id="{E71115C4-E533-4435-A446-56ABA8E006CF}"/>
                </a:ext>
              </a:extLst>
            </p:cNvPr>
            <p:cNvGrpSpPr/>
            <p:nvPr/>
          </p:nvGrpSpPr>
          <p:grpSpPr>
            <a:xfrm>
              <a:off x="457957" y="6326869"/>
              <a:ext cx="2149180" cy="99733"/>
              <a:chOff x="457957" y="5356834"/>
              <a:chExt cx="2149180" cy="99733"/>
            </a:xfrm>
          </p:grpSpPr>
          <p:sp>
            <p:nvSpPr>
              <p:cNvPr id="15" name="椭圆 14">
                <a:extLst>
                  <a:ext uri="{FF2B5EF4-FFF2-40B4-BE49-F238E27FC236}">
                    <a16:creationId xmlns:a16="http://schemas.microsoft.com/office/drawing/2014/main" id="{B6CB1C49-0E33-4BF5-8FBA-66B3F4BBC86B}"/>
                  </a:ext>
                </a:extLst>
              </p:cNvPr>
              <p:cNvSpPr/>
              <p:nvPr/>
            </p:nvSpPr>
            <p:spPr>
              <a:xfrm>
                <a:off x="45795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6" name="椭圆 15">
                <a:extLst>
                  <a:ext uri="{FF2B5EF4-FFF2-40B4-BE49-F238E27FC236}">
                    <a16:creationId xmlns:a16="http://schemas.microsoft.com/office/drawing/2014/main" id="{23EC23FD-7ACB-4E4F-9972-4ECD35D166C1}"/>
                  </a:ext>
                </a:extLst>
              </p:cNvPr>
              <p:cNvSpPr/>
              <p:nvPr/>
            </p:nvSpPr>
            <p:spPr>
              <a:xfrm>
                <a:off x="91338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7" name="椭圆 16">
                <a:extLst>
                  <a:ext uri="{FF2B5EF4-FFF2-40B4-BE49-F238E27FC236}">
                    <a16:creationId xmlns:a16="http://schemas.microsoft.com/office/drawing/2014/main" id="{98BCDCCA-4CF0-4CBE-9C39-5152003C3172}"/>
                  </a:ext>
                </a:extLst>
              </p:cNvPr>
              <p:cNvSpPr/>
              <p:nvPr/>
            </p:nvSpPr>
            <p:spPr>
              <a:xfrm>
                <a:off x="68567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8" name="椭圆 17">
                <a:extLst>
                  <a:ext uri="{FF2B5EF4-FFF2-40B4-BE49-F238E27FC236}">
                    <a16:creationId xmlns:a16="http://schemas.microsoft.com/office/drawing/2014/main" id="{DC30E654-8C55-4CAC-8737-CDA6AC4D32ED}"/>
                  </a:ext>
                </a:extLst>
              </p:cNvPr>
              <p:cNvSpPr/>
              <p:nvPr/>
            </p:nvSpPr>
            <p:spPr>
              <a:xfrm>
                <a:off x="114110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9" name="椭圆 18">
                <a:extLst>
                  <a:ext uri="{FF2B5EF4-FFF2-40B4-BE49-F238E27FC236}">
                    <a16:creationId xmlns:a16="http://schemas.microsoft.com/office/drawing/2014/main" id="{3D7F05F3-458B-48AF-942D-1234AC0A6813}"/>
                  </a:ext>
                </a:extLst>
              </p:cNvPr>
              <p:cNvSpPr/>
              <p:nvPr/>
            </p:nvSpPr>
            <p:spPr>
              <a:xfrm>
                <a:off x="1368821"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0" name="椭圆 19">
                <a:extLst>
                  <a:ext uri="{FF2B5EF4-FFF2-40B4-BE49-F238E27FC236}">
                    <a16:creationId xmlns:a16="http://schemas.microsoft.com/office/drawing/2014/main" id="{FD795B2A-B885-43F3-BB9F-DF8348DF40D0}"/>
                  </a:ext>
                </a:extLst>
              </p:cNvPr>
              <p:cNvSpPr/>
              <p:nvPr/>
            </p:nvSpPr>
            <p:spPr>
              <a:xfrm>
                <a:off x="1596537"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1" name="椭圆 20">
                <a:extLst>
                  <a:ext uri="{FF2B5EF4-FFF2-40B4-BE49-F238E27FC236}">
                    <a16:creationId xmlns:a16="http://schemas.microsoft.com/office/drawing/2014/main" id="{7D051D67-07CA-430A-985A-36C0EEB61E97}"/>
                  </a:ext>
                </a:extLst>
              </p:cNvPr>
              <p:cNvSpPr/>
              <p:nvPr/>
            </p:nvSpPr>
            <p:spPr>
              <a:xfrm>
                <a:off x="2051969"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2" name="椭圆 21">
                <a:extLst>
                  <a:ext uri="{FF2B5EF4-FFF2-40B4-BE49-F238E27FC236}">
                    <a16:creationId xmlns:a16="http://schemas.microsoft.com/office/drawing/2014/main" id="{E18FC307-BA1E-4DEB-AA98-BB322759FC43}"/>
                  </a:ext>
                </a:extLst>
              </p:cNvPr>
              <p:cNvSpPr/>
              <p:nvPr/>
            </p:nvSpPr>
            <p:spPr>
              <a:xfrm>
                <a:off x="1824253"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3" name="椭圆 22">
                <a:extLst>
                  <a:ext uri="{FF2B5EF4-FFF2-40B4-BE49-F238E27FC236}">
                    <a16:creationId xmlns:a16="http://schemas.microsoft.com/office/drawing/2014/main" id="{34DE9D27-5570-4BF0-9D64-F7FBE1498E70}"/>
                  </a:ext>
                </a:extLst>
              </p:cNvPr>
              <p:cNvSpPr/>
              <p:nvPr/>
            </p:nvSpPr>
            <p:spPr>
              <a:xfrm>
                <a:off x="2279685"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4" name="椭圆 23">
                <a:extLst>
                  <a:ext uri="{FF2B5EF4-FFF2-40B4-BE49-F238E27FC236}">
                    <a16:creationId xmlns:a16="http://schemas.microsoft.com/office/drawing/2014/main" id="{E48C29B6-CA63-4B73-B364-EDEBB74D56F6}"/>
                  </a:ext>
                </a:extLst>
              </p:cNvPr>
              <p:cNvSpPr/>
              <p:nvPr/>
            </p:nvSpPr>
            <p:spPr>
              <a:xfrm>
                <a:off x="2507404" y="5356834"/>
                <a:ext cx="99733" cy="997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sp>
        <p:nvSpPr>
          <p:cNvPr id="66" name="椭圆 6">
            <a:extLst>
              <a:ext uri="{FF2B5EF4-FFF2-40B4-BE49-F238E27FC236}">
                <a16:creationId xmlns:a16="http://schemas.microsoft.com/office/drawing/2014/main" id="{99FEF9A2-B1C8-4346-8B8F-381668CEEA2B}"/>
              </a:ext>
            </a:extLst>
          </p:cNvPr>
          <p:cNvSpPr/>
          <p:nvPr/>
        </p:nvSpPr>
        <p:spPr>
          <a:xfrm>
            <a:off x="9756081" y="-1117601"/>
            <a:ext cx="2951083" cy="2342982"/>
          </a:xfrm>
          <a:custGeom>
            <a:avLst/>
            <a:gdLst>
              <a:gd name="connsiteX0" fmla="*/ 0 w 3204754"/>
              <a:gd name="connsiteY0" fmla="*/ 1052286 h 2104572"/>
              <a:gd name="connsiteX1" fmla="*/ 1602377 w 3204754"/>
              <a:gd name="connsiteY1" fmla="*/ 0 h 2104572"/>
              <a:gd name="connsiteX2" fmla="*/ 3204754 w 3204754"/>
              <a:gd name="connsiteY2" fmla="*/ 1052286 h 2104572"/>
              <a:gd name="connsiteX3" fmla="*/ 1602377 w 3204754"/>
              <a:gd name="connsiteY3" fmla="*/ 2104572 h 2104572"/>
              <a:gd name="connsiteX4" fmla="*/ 0 w 3204754"/>
              <a:gd name="connsiteY4" fmla="*/ 1052286 h 2104572"/>
              <a:gd name="connsiteX0" fmla="*/ 0 w 3204754"/>
              <a:gd name="connsiteY0" fmla="*/ 1052286 h 2342982"/>
              <a:gd name="connsiteX1" fmla="*/ 1602377 w 3204754"/>
              <a:gd name="connsiteY1" fmla="*/ 0 h 2342982"/>
              <a:gd name="connsiteX2" fmla="*/ 3204754 w 3204754"/>
              <a:gd name="connsiteY2" fmla="*/ 1052286 h 2342982"/>
              <a:gd name="connsiteX3" fmla="*/ 1602377 w 3204754"/>
              <a:gd name="connsiteY3" fmla="*/ 2104572 h 2342982"/>
              <a:gd name="connsiteX4" fmla="*/ 0 w 3204754"/>
              <a:gd name="connsiteY4" fmla="*/ 1052286 h 2342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4754" h="2342982">
                <a:moveTo>
                  <a:pt x="0" y="1052286"/>
                </a:moveTo>
                <a:cubicBezTo>
                  <a:pt x="0" y="471124"/>
                  <a:pt x="717409" y="0"/>
                  <a:pt x="1602377" y="0"/>
                </a:cubicBezTo>
                <a:cubicBezTo>
                  <a:pt x="2487345" y="0"/>
                  <a:pt x="3204754" y="471124"/>
                  <a:pt x="3204754" y="1052286"/>
                </a:cubicBezTo>
                <a:cubicBezTo>
                  <a:pt x="3204754" y="1633448"/>
                  <a:pt x="2174925" y="2858952"/>
                  <a:pt x="1602377" y="2104572"/>
                </a:cubicBezTo>
                <a:cubicBezTo>
                  <a:pt x="1029829" y="1350192"/>
                  <a:pt x="0" y="1633448"/>
                  <a:pt x="0" y="1052286"/>
                </a:cubicBezTo>
                <a:close/>
              </a:path>
            </a:pathLst>
          </a:custGeom>
          <a:noFill/>
          <a:ln w="22225"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a typeface="思源黑体 CN Light" panose="020B0300000000000000" pitchFamily="34" charset="-122"/>
              <a:cs typeface="+mn-cs"/>
            </a:endParaRPr>
          </a:p>
        </p:txBody>
      </p:sp>
      <p:sp>
        <p:nvSpPr>
          <p:cNvPr id="67" name="椭圆 6">
            <a:extLst>
              <a:ext uri="{FF2B5EF4-FFF2-40B4-BE49-F238E27FC236}">
                <a16:creationId xmlns:a16="http://schemas.microsoft.com/office/drawing/2014/main" id="{5B03CA7C-5F30-4167-9E6D-F5093A40B6EC}"/>
              </a:ext>
            </a:extLst>
          </p:cNvPr>
          <p:cNvSpPr/>
          <p:nvPr/>
        </p:nvSpPr>
        <p:spPr>
          <a:xfrm>
            <a:off x="10185716" y="-1117601"/>
            <a:ext cx="2951083" cy="2342982"/>
          </a:xfrm>
          <a:custGeom>
            <a:avLst/>
            <a:gdLst>
              <a:gd name="connsiteX0" fmla="*/ 0 w 3204754"/>
              <a:gd name="connsiteY0" fmla="*/ 1052286 h 2104572"/>
              <a:gd name="connsiteX1" fmla="*/ 1602377 w 3204754"/>
              <a:gd name="connsiteY1" fmla="*/ 0 h 2104572"/>
              <a:gd name="connsiteX2" fmla="*/ 3204754 w 3204754"/>
              <a:gd name="connsiteY2" fmla="*/ 1052286 h 2104572"/>
              <a:gd name="connsiteX3" fmla="*/ 1602377 w 3204754"/>
              <a:gd name="connsiteY3" fmla="*/ 2104572 h 2104572"/>
              <a:gd name="connsiteX4" fmla="*/ 0 w 3204754"/>
              <a:gd name="connsiteY4" fmla="*/ 1052286 h 2104572"/>
              <a:gd name="connsiteX0" fmla="*/ 0 w 3204754"/>
              <a:gd name="connsiteY0" fmla="*/ 1052286 h 2342982"/>
              <a:gd name="connsiteX1" fmla="*/ 1602377 w 3204754"/>
              <a:gd name="connsiteY1" fmla="*/ 0 h 2342982"/>
              <a:gd name="connsiteX2" fmla="*/ 3204754 w 3204754"/>
              <a:gd name="connsiteY2" fmla="*/ 1052286 h 2342982"/>
              <a:gd name="connsiteX3" fmla="*/ 1602377 w 3204754"/>
              <a:gd name="connsiteY3" fmla="*/ 2104572 h 2342982"/>
              <a:gd name="connsiteX4" fmla="*/ 0 w 3204754"/>
              <a:gd name="connsiteY4" fmla="*/ 1052286 h 2342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4754" h="2342982">
                <a:moveTo>
                  <a:pt x="0" y="1052286"/>
                </a:moveTo>
                <a:cubicBezTo>
                  <a:pt x="0" y="471124"/>
                  <a:pt x="717409" y="0"/>
                  <a:pt x="1602377" y="0"/>
                </a:cubicBezTo>
                <a:cubicBezTo>
                  <a:pt x="2487345" y="0"/>
                  <a:pt x="3204754" y="471124"/>
                  <a:pt x="3204754" y="1052286"/>
                </a:cubicBezTo>
                <a:cubicBezTo>
                  <a:pt x="3204754" y="1633448"/>
                  <a:pt x="2174925" y="2858952"/>
                  <a:pt x="1602377" y="2104572"/>
                </a:cubicBezTo>
                <a:cubicBezTo>
                  <a:pt x="1029829" y="1350192"/>
                  <a:pt x="0" y="1633448"/>
                  <a:pt x="0" y="1052286"/>
                </a:cubicBezTo>
                <a:close/>
              </a:path>
            </a:pathLst>
          </a:custGeom>
          <a:solidFill>
            <a:srgbClr val="52CBF2"/>
          </a:solidFill>
          <a:ln w="12700" cap="flat" cmpd="sng" algn="ctr">
            <a:noFill/>
            <a:prstDash val="solid"/>
            <a:miter lim="800000"/>
          </a:ln>
          <a:effectLst/>
        </p:spPr>
        <p:txBody>
          <a:bodyPr rtlCol="0" anchor="ctr"/>
          <a:lstStyle/>
          <a:p>
            <a:pPr algn="ctr"/>
            <a:endParaRPr lang="zh-CN" altLang="en-US" kern="0" dirty="0">
              <a:solidFill>
                <a:srgbClr val="FFFFFF"/>
              </a:solidFill>
              <a:latin typeface="思源黑体 CN Bold" panose="020B0800000000000000" pitchFamily="34" charset="-122"/>
              <a:ea typeface="思源黑体 CN Bold" panose="020B0800000000000000" pitchFamily="34" charset="-122"/>
            </a:endParaRPr>
          </a:p>
        </p:txBody>
      </p:sp>
      <p:sp>
        <p:nvSpPr>
          <p:cNvPr id="68" name="椭圆 6">
            <a:extLst>
              <a:ext uri="{FF2B5EF4-FFF2-40B4-BE49-F238E27FC236}">
                <a16:creationId xmlns:a16="http://schemas.microsoft.com/office/drawing/2014/main" id="{F369D1AD-48CB-41E1-99CC-F67A98539C9B}"/>
              </a:ext>
            </a:extLst>
          </p:cNvPr>
          <p:cNvSpPr/>
          <p:nvPr/>
        </p:nvSpPr>
        <p:spPr>
          <a:xfrm>
            <a:off x="9629246" y="-1282701"/>
            <a:ext cx="3204754" cy="2342982"/>
          </a:xfrm>
          <a:custGeom>
            <a:avLst/>
            <a:gdLst>
              <a:gd name="connsiteX0" fmla="*/ 0 w 3204754"/>
              <a:gd name="connsiteY0" fmla="*/ 1052286 h 2104572"/>
              <a:gd name="connsiteX1" fmla="*/ 1602377 w 3204754"/>
              <a:gd name="connsiteY1" fmla="*/ 0 h 2104572"/>
              <a:gd name="connsiteX2" fmla="*/ 3204754 w 3204754"/>
              <a:gd name="connsiteY2" fmla="*/ 1052286 h 2104572"/>
              <a:gd name="connsiteX3" fmla="*/ 1602377 w 3204754"/>
              <a:gd name="connsiteY3" fmla="*/ 2104572 h 2104572"/>
              <a:gd name="connsiteX4" fmla="*/ 0 w 3204754"/>
              <a:gd name="connsiteY4" fmla="*/ 1052286 h 2104572"/>
              <a:gd name="connsiteX0" fmla="*/ 0 w 3204754"/>
              <a:gd name="connsiteY0" fmla="*/ 1052286 h 2342982"/>
              <a:gd name="connsiteX1" fmla="*/ 1602377 w 3204754"/>
              <a:gd name="connsiteY1" fmla="*/ 0 h 2342982"/>
              <a:gd name="connsiteX2" fmla="*/ 3204754 w 3204754"/>
              <a:gd name="connsiteY2" fmla="*/ 1052286 h 2342982"/>
              <a:gd name="connsiteX3" fmla="*/ 1602377 w 3204754"/>
              <a:gd name="connsiteY3" fmla="*/ 2104572 h 2342982"/>
              <a:gd name="connsiteX4" fmla="*/ 0 w 3204754"/>
              <a:gd name="connsiteY4" fmla="*/ 1052286 h 2342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4754" h="2342982">
                <a:moveTo>
                  <a:pt x="0" y="1052286"/>
                </a:moveTo>
                <a:cubicBezTo>
                  <a:pt x="0" y="471124"/>
                  <a:pt x="717409" y="0"/>
                  <a:pt x="1602377" y="0"/>
                </a:cubicBezTo>
                <a:cubicBezTo>
                  <a:pt x="2487345" y="0"/>
                  <a:pt x="3204754" y="471124"/>
                  <a:pt x="3204754" y="1052286"/>
                </a:cubicBezTo>
                <a:cubicBezTo>
                  <a:pt x="3204754" y="1633448"/>
                  <a:pt x="2174925" y="2858952"/>
                  <a:pt x="1602377" y="2104572"/>
                </a:cubicBezTo>
                <a:cubicBezTo>
                  <a:pt x="1029829" y="1350192"/>
                  <a:pt x="0" y="1633448"/>
                  <a:pt x="0" y="1052286"/>
                </a:cubicBezTo>
                <a:close/>
              </a:path>
            </a:pathLst>
          </a:custGeom>
          <a:gradFill flip="none" rotWithShape="0">
            <a:gsLst>
              <a:gs pos="95000">
                <a:srgbClr val="1C46F2"/>
              </a:gs>
              <a:gs pos="400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gradFill>
                <a:gsLst>
                  <a:gs pos="100000">
                    <a:srgbClr val="1C46F2"/>
                  </a:gs>
                  <a:gs pos="0">
                    <a:srgbClr val="00B0F0"/>
                  </a:gs>
                </a:gsLst>
                <a:lin ang="2700000" scaled="1"/>
              </a:gradFill>
              <a:latin typeface="思源黑体 CN Bold" panose="020B0800000000000000" pitchFamily="34" charset="-122"/>
              <a:ea typeface="思源黑体 CN Bold" panose="020B0800000000000000" pitchFamily="34" charset="-122"/>
            </a:endParaRPr>
          </a:p>
        </p:txBody>
      </p:sp>
      <p:sp>
        <p:nvSpPr>
          <p:cNvPr id="85" name="矩形: 圆角 29">
            <a:extLst>
              <a:ext uri="{FF2B5EF4-FFF2-40B4-BE49-F238E27FC236}">
                <a16:creationId xmlns:a16="http://schemas.microsoft.com/office/drawing/2014/main" id="{D1A0F8A8-178E-4A59-8185-7175FB84D11E}"/>
              </a:ext>
            </a:extLst>
          </p:cNvPr>
          <p:cNvSpPr/>
          <p:nvPr/>
        </p:nvSpPr>
        <p:spPr>
          <a:xfrm>
            <a:off x="7605895" y="1711952"/>
            <a:ext cx="2113543" cy="538992"/>
          </a:xfrm>
          <a:prstGeom prst="roundRect">
            <a:avLst>
              <a:gd name="adj" fmla="val 0"/>
            </a:avLst>
          </a:prstGeom>
          <a:gradFill flip="none" rotWithShape="0">
            <a:gsLst>
              <a:gs pos="95000">
                <a:srgbClr val="1C46F2"/>
              </a:gs>
              <a:gs pos="400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dirty="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88" name="矩形 3">
            <a:extLst>
              <a:ext uri="{FF2B5EF4-FFF2-40B4-BE49-F238E27FC236}">
                <a16:creationId xmlns:a16="http://schemas.microsoft.com/office/drawing/2014/main" id="{F14C88DB-5DC2-49DE-BD68-6B929A93D092}"/>
              </a:ext>
            </a:extLst>
          </p:cNvPr>
          <p:cNvSpPr/>
          <p:nvPr>
            <p:custDataLst>
              <p:tags r:id="rId1"/>
            </p:custDataLst>
          </p:nvPr>
        </p:nvSpPr>
        <p:spPr>
          <a:xfrm>
            <a:off x="7674488" y="1781393"/>
            <a:ext cx="1976356" cy="400110"/>
          </a:xfrm>
          <a:prstGeom prst="rect">
            <a:avLst/>
          </a:prstGeom>
        </p:spPr>
        <p:txBody>
          <a:bodyPr wrap="square">
            <a:spAutoFit/>
          </a:bodyPr>
          <a:lstStyle/>
          <a:p>
            <a:pPr algn="ctr"/>
            <a:r>
              <a:rPr lang="en-US" altLang="zh-CN" sz="2000" b="1" spc="6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sym typeface="思源黑体" panose="020B0500000000000000" pitchFamily="34" charset="-122"/>
              </a:rPr>
              <a:t>PART 02</a:t>
            </a:r>
            <a:endParaRPr lang="zh-CN" altLang="en-US" sz="2000" b="1" spc="6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sym typeface="思源黑体" panose="020B0500000000000000" pitchFamily="34" charset="-122"/>
            </a:endParaRPr>
          </a:p>
        </p:txBody>
      </p:sp>
      <p:sp>
        <p:nvSpPr>
          <p:cNvPr id="76" name="文本框 5">
            <a:extLst>
              <a:ext uri="{FF2B5EF4-FFF2-40B4-BE49-F238E27FC236}">
                <a16:creationId xmlns:a16="http://schemas.microsoft.com/office/drawing/2014/main" id="{FE811D7D-7E38-4611-BFF9-FF7F07D64774}"/>
              </a:ext>
            </a:extLst>
          </p:cNvPr>
          <p:cNvSpPr txBox="1"/>
          <p:nvPr/>
        </p:nvSpPr>
        <p:spPr>
          <a:xfrm>
            <a:off x="6669773" y="2277523"/>
            <a:ext cx="3985786" cy="1200329"/>
          </a:xfrm>
          <a:prstGeom prst="rect">
            <a:avLst/>
          </a:prstGeom>
          <a:noFill/>
        </p:spPr>
        <p:txBody>
          <a:bodyPr wrap="square" rtlCol="0">
            <a:spAutoFit/>
            <a:scene3d>
              <a:camera prst="orthographicFront"/>
              <a:lightRig rig="threePt" dir="t">
                <a:rot lat="0" lon="0" rev="0"/>
              </a:lightRig>
            </a:scene3d>
            <a:sp3d contourW="12700"/>
          </a:bodyPr>
          <a:lstStyle>
            <a:defPPr>
              <a:defRPr lang="zh-CN"/>
            </a:defPPr>
            <a:lvl1pPr algn="dist">
              <a:defRPr sz="9600"/>
            </a:lvl1pPr>
          </a:lstStyle>
          <a:p>
            <a:pPr lvl="0">
              <a:defRPr/>
            </a:pPr>
            <a:r>
              <a:rPr lang="zh-CN" altLang="en-US" sz="7200" dirty="0">
                <a:gradFill>
                  <a:gsLst>
                    <a:gs pos="100000">
                      <a:srgbClr val="1C46F2"/>
                    </a:gs>
                    <a:gs pos="0">
                      <a:srgbClr val="00B0F0"/>
                    </a:gs>
                  </a:gsLst>
                  <a:lin ang="2700000" scaled="0"/>
                </a:gradFill>
                <a:effectLst>
                  <a:outerShdw blurRad="63500" sx="102000" sy="102000" algn="ctr" rotWithShape="0">
                    <a:schemeClr val="bg1">
                      <a:alpha val="20000"/>
                    </a:schemeClr>
                  </a:outerShdw>
                </a:effectLst>
                <a:latin typeface="字体圈欣意冠黑体" panose="00000500000000000000" pitchFamily="2" charset="-122"/>
                <a:ea typeface="字体圈欣意冠黑体" panose="00000500000000000000" pitchFamily="2" charset="-122"/>
                <a:sym typeface="思源黑体" panose="020B0500000000000000" pitchFamily="34" charset="-122"/>
              </a:rPr>
              <a:t>会计学课</a:t>
            </a:r>
          </a:p>
        </p:txBody>
      </p:sp>
      <p:sp>
        <p:nvSpPr>
          <p:cNvPr id="79" name="文本框 6">
            <a:extLst>
              <a:ext uri="{FF2B5EF4-FFF2-40B4-BE49-F238E27FC236}">
                <a16:creationId xmlns:a16="http://schemas.microsoft.com/office/drawing/2014/main" id="{14820FB5-F655-417A-B71B-D3E62100729A}"/>
              </a:ext>
            </a:extLst>
          </p:cNvPr>
          <p:cNvSpPr txBox="1"/>
          <p:nvPr/>
        </p:nvSpPr>
        <p:spPr>
          <a:xfrm>
            <a:off x="6831571" y="3708840"/>
            <a:ext cx="3662190" cy="338554"/>
          </a:xfrm>
          <a:prstGeom prst="rect">
            <a:avLst/>
          </a:prstGeom>
          <a:noFill/>
        </p:spPr>
        <p:txBody>
          <a:bodyPr wrap="square" rtlCol="0">
            <a:spAutoFit/>
          </a:bodyPr>
          <a:lstStyle/>
          <a:p>
            <a:pPr algn="dist"/>
            <a:r>
              <a:rPr lang="en-US" altLang="zh-CN" sz="1600" dirty="0">
                <a:solidFill>
                  <a:schemeClr val="bg1">
                    <a:lumMod val="50000"/>
                  </a:schemeClr>
                </a:solidFill>
                <a:latin typeface="字体圈欣意冠黑体" panose="00000500000000000000" pitchFamily="2" charset="-122"/>
                <a:ea typeface="字体圈欣意冠黑体" panose="00000500000000000000" pitchFamily="2" charset="-122"/>
                <a:cs typeface="+mn-ea"/>
                <a:sym typeface="思源黑体" panose="020B0500000000000000" pitchFamily="34" charset="-122"/>
              </a:rPr>
              <a:t>ACCOUNTING COURSE</a:t>
            </a:r>
          </a:p>
        </p:txBody>
      </p:sp>
      <p:cxnSp>
        <p:nvCxnSpPr>
          <p:cNvPr id="80" name="直接连接符 79">
            <a:extLst>
              <a:ext uri="{FF2B5EF4-FFF2-40B4-BE49-F238E27FC236}">
                <a16:creationId xmlns:a16="http://schemas.microsoft.com/office/drawing/2014/main" id="{F5B4784E-2C63-4E85-8CE8-A7FE84F58A92}"/>
              </a:ext>
            </a:extLst>
          </p:cNvPr>
          <p:cNvCxnSpPr/>
          <p:nvPr/>
        </p:nvCxnSpPr>
        <p:spPr>
          <a:xfrm>
            <a:off x="6752321" y="3623424"/>
            <a:ext cx="382069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72" name="图片 71">
            <a:hlinkClick r:id="rId5"/>
            <a:extLst>
              <a:ext uri="{FF2B5EF4-FFF2-40B4-BE49-F238E27FC236}">
                <a16:creationId xmlns:a16="http://schemas.microsoft.com/office/drawing/2014/main" id="{CCA8A0AE-4E27-4404-94A8-EDA1D4C85E8A}"/>
              </a:ext>
            </a:extLst>
          </p:cNvPr>
          <p:cNvPicPr>
            <a:picLocks noChangeAspect="1"/>
          </p:cNvPicPr>
          <p:nvPr/>
        </p:nvPicPr>
        <p:blipFill>
          <a:blip r:embed="rId6">
            <a:extLst>
              <a:ext uri="{28A0092B-C50C-407E-A947-70E740481C1C}">
                <a14:useLocalDpi xmlns:a14="http://schemas.microsoft.com/office/drawing/2010/main"/>
              </a:ext>
            </a:extLst>
          </a:blip>
          <a:srcRect/>
          <a:stretch/>
        </p:blipFill>
        <p:spPr>
          <a:xfrm>
            <a:off x="432408" y="370027"/>
            <a:ext cx="1225789" cy="303352"/>
          </a:xfrm>
          <a:prstGeom prst="rect">
            <a:avLst/>
          </a:prstGeom>
        </p:spPr>
      </p:pic>
    </p:spTree>
    <p:extLst>
      <p:ext uri="{BB962C8B-B14F-4D97-AF65-F5344CB8AC3E}">
        <p14:creationId xmlns:p14="http://schemas.microsoft.com/office/powerpoint/2010/main" val="7796293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9197E6F-728D-4467-B744-D9DDC4DCA3A6}"/>
              </a:ext>
            </a:extLst>
          </p:cNvPr>
          <p:cNvSpPr txBox="1"/>
          <p:nvPr/>
        </p:nvSpPr>
        <p:spPr>
          <a:xfrm>
            <a:off x="249625" y="117096"/>
            <a:ext cx="628698" cy="584775"/>
          </a:xfrm>
          <a:prstGeom prst="rect">
            <a:avLst/>
          </a:prstGeom>
          <a:noFill/>
        </p:spPr>
        <p:txBody>
          <a:bodyPr wrap="none" rtlCol="0">
            <a:spAutoFit/>
          </a:bodyPr>
          <a:lstStyle/>
          <a:p>
            <a:r>
              <a:rPr lang="en-US" altLang="zh-CN"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rPr>
              <a:t>02</a:t>
            </a:r>
            <a:endParaRPr lang="zh-CN" altLang="en-US"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5" name="文本框 4">
            <a:extLst>
              <a:ext uri="{FF2B5EF4-FFF2-40B4-BE49-F238E27FC236}">
                <a16:creationId xmlns:a16="http://schemas.microsoft.com/office/drawing/2014/main" id="{C5DC68B5-5BE0-408F-949B-2A9BC4A617CF}"/>
              </a:ext>
            </a:extLst>
          </p:cNvPr>
          <p:cNvSpPr txBox="1"/>
          <p:nvPr/>
        </p:nvSpPr>
        <p:spPr>
          <a:xfrm>
            <a:off x="813366" y="209411"/>
            <a:ext cx="1159292" cy="400110"/>
          </a:xfrm>
          <a:prstGeom prst="rect">
            <a:avLst/>
          </a:prstGeom>
          <a:noFill/>
        </p:spPr>
        <p:txBody>
          <a:bodyPr wrap="none" rtlCol="0">
            <a:spAutoFit/>
          </a:bodyPr>
          <a:lstStyle/>
          <a:p>
            <a:r>
              <a:rPr lang="zh-CN" altLang="en-US" sz="2000" spc="3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会计学课</a:t>
            </a:r>
          </a:p>
        </p:txBody>
      </p:sp>
      <p:cxnSp>
        <p:nvCxnSpPr>
          <p:cNvPr id="6" name="直接连接符 5">
            <a:extLst>
              <a:ext uri="{FF2B5EF4-FFF2-40B4-BE49-F238E27FC236}">
                <a16:creationId xmlns:a16="http://schemas.microsoft.com/office/drawing/2014/main" id="{FFFE1DD7-672A-4B37-8614-4AFCF924F429}"/>
              </a:ext>
            </a:extLst>
          </p:cNvPr>
          <p:cNvCxnSpPr>
            <a:cxnSpLocks/>
          </p:cNvCxnSpPr>
          <p:nvPr/>
        </p:nvCxnSpPr>
        <p:spPr>
          <a:xfrm>
            <a:off x="339658" y="701871"/>
            <a:ext cx="3094550" cy="0"/>
          </a:xfrm>
          <a:prstGeom prst="line">
            <a:avLst/>
          </a:prstGeom>
          <a:noFill/>
          <a:ln w="38100" cap="flat" cmpd="sng" algn="ctr">
            <a:solidFill>
              <a:srgbClr val="3B7FFC"/>
            </a:solidFill>
            <a:prstDash val="solid"/>
            <a:miter lim="800000"/>
          </a:ln>
          <a:effectLst/>
        </p:spPr>
      </p:cxnSp>
      <p:sp>
        <p:nvSpPr>
          <p:cNvPr id="7" name="文本框 6">
            <a:extLst>
              <a:ext uri="{FF2B5EF4-FFF2-40B4-BE49-F238E27FC236}">
                <a16:creationId xmlns:a16="http://schemas.microsoft.com/office/drawing/2014/main" id="{1CFB234D-8878-4CEC-9CBB-48ABA93150CA}"/>
              </a:ext>
            </a:extLst>
          </p:cNvPr>
          <p:cNvSpPr txBox="1"/>
          <p:nvPr/>
        </p:nvSpPr>
        <p:spPr>
          <a:xfrm>
            <a:off x="1972658" y="368365"/>
            <a:ext cx="1615424" cy="241156"/>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9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ACCOUNTING COURSE</a:t>
            </a:r>
          </a:p>
        </p:txBody>
      </p:sp>
      <p:sp>
        <p:nvSpPr>
          <p:cNvPr id="9" name="Freeform 5">
            <a:extLst>
              <a:ext uri="{FF2B5EF4-FFF2-40B4-BE49-F238E27FC236}">
                <a16:creationId xmlns:a16="http://schemas.microsoft.com/office/drawing/2014/main" id="{23F2F645-9388-4912-8A07-8ACE007FACB5}"/>
              </a:ext>
            </a:extLst>
          </p:cNvPr>
          <p:cNvSpPr>
            <a:spLocks/>
          </p:cNvSpPr>
          <p:nvPr/>
        </p:nvSpPr>
        <p:spPr bwMode="auto">
          <a:xfrm>
            <a:off x="4775812" y="4339897"/>
            <a:ext cx="1798119" cy="1816232"/>
          </a:xfrm>
          <a:prstGeom prst="ellipse">
            <a:avLst/>
          </a:prstGeom>
          <a:gradFill flip="none" rotWithShape="0">
            <a:gsLst>
              <a:gs pos="95000">
                <a:srgbClr val="1C46F2"/>
              </a:gs>
              <a:gs pos="400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dirty="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sym typeface="Arial" panose="020B0604020202020204" pitchFamily="34" charset="0"/>
            </a:endParaRPr>
          </a:p>
        </p:txBody>
      </p:sp>
      <p:sp>
        <p:nvSpPr>
          <p:cNvPr id="10" name="Freeform 5">
            <a:extLst>
              <a:ext uri="{FF2B5EF4-FFF2-40B4-BE49-F238E27FC236}">
                <a16:creationId xmlns:a16="http://schemas.microsoft.com/office/drawing/2014/main" id="{9C381F2B-139A-4FBA-A3BA-4D0A8958F132}"/>
              </a:ext>
            </a:extLst>
          </p:cNvPr>
          <p:cNvSpPr>
            <a:spLocks/>
          </p:cNvSpPr>
          <p:nvPr/>
        </p:nvSpPr>
        <p:spPr bwMode="auto">
          <a:xfrm>
            <a:off x="4904914" y="4470299"/>
            <a:ext cx="1539917" cy="1555430"/>
          </a:xfrm>
          <a:prstGeom prst="ellipse">
            <a:avLst/>
          </a:prstGeom>
          <a:solidFill>
            <a:sysClr val="window" lastClr="FFFFFF">
              <a:lumMod val="95000"/>
            </a:sysClr>
          </a:solidFill>
          <a:ln w="50800" cap="flat" cmpd="sng" algn="ctr">
            <a:noFill/>
            <a:prstDash val="solid"/>
          </a:ln>
          <a:effectLst>
            <a:outerShdw blurRad="101600" dist="50800" dir="2700000" algn="tl" rotWithShape="0">
              <a:srgbClr val="C00000">
                <a:lumMod val="50000"/>
                <a:alpha val="64000"/>
              </a:srgbClr>
            </a:outerShdw>
          </a:effectLst>
          <a:scene3d>
            <a:camera prst="orthographicFront"/>
            <a:lightRig rig="threePt" dir="t"/>
          </a:scene3d>
          <a:sp3d prstMaterial="softEdge">
            <a:bevelT w="63500" h="19050" prst="angle"/>
          </a:sp3d>
        </p:spPr>
        <p:txBody>
          <a:bodyPr rtlCol="0" anchor="ctr"/>
          <a:lstStyle/>
          <a:p>
            <a:pPr algn="ctr">
              <a:defRPr/>
            </a:pPr>
            <a:endParaRPr lang="zh-CN" altLang="en-US" sz="1013" kern="0" dirty="0">
              <a:solidFill>
                <a:srgbClr val="FFFFFF"/>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grpSp>
        <p:nvGrpSpPr>
          <p:cNvPr id="11" name="组合 10">
            <a:extLst>
              <a:ext uri="{FF2B5EF4-FFF2-40B4-BE49-F238E27FC236}">
                <a16:creationId xmlns:a16="http://schemas.microsoft.com/office/drawing/2014/main" id="{AA101D42-8B51-4796-AACC-9BAF19A67D1B}"/>
              </a:ext>
            </a:extLst>
          </p:cNvPr>
          <p:cNvGrpSpPr/>
          <p:nvPr/>
        </p:nvGrpSpPr>
        <p:grpSpPr>
          <a:xfrm>
            <a:off x="5333659" y="4938501"/>
            <a:ext cx="745195" cy="549089"/>
            <a:chOff x="5466064" y="3966677"/>
            <a:chExt cx="440782" cy="324787"/>
          </a:xfrm>
          <a:gradFill>
            <a:gsLst>
              <a:gs pos="0">
                <a:srgbClr val="00B0F0"/>
              </a:gs>
              <a:gs pos="100000">
                <a:srgbClr val="1C46F2"/>
              </a:gs>
            </a:gsLst>
            <a:lin ang="2700000" scaled="1"/>
          </a:gradFill>
        </p:grpSpPr>
        <p:sp>
          <p:nvSpPr>
            <p:cNvPr id="14" name="Freeform 248">
              <a:extLst>
                <a:ext uri="{FF2B5EF4-FFF2-40B4-BE49-F238E27FC236}">
                  <a16:creationId xmlns:a16="http://schemas.microsoft.com/office/drawing/2014/main" id="{105E07C8-9F7E-4C79-8716-9BFF5FC678A2}"/>
                </a:ext>
              </a:extLst>
            </p:cNvPr>
            <p:cNvSpPr>
              <a:spLocks/>
            </p:cNvSpPr>
            <p:nvPr/>
          </p:nvSpPr>
          <p:spPr bwMode="auto">
            <a:xfrm>
              <a:off x="5466064" y="3966677"/>
              <a:ext cx="309618" cy="295342"/>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adFill flip="none" rotWithShape="0">
              <a:gsLst>
                <a:gs pos="95000">
                  <a:srgbClr val="1C46F2"/>
                </a:gs>
                <a:gs pos="4000">
                  <a:srgbClr val="00B0F0"/>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dirty="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15" name="Freeform 249">
              <a:extLst>
                <a:ext uri="{FF2B5EF4-FFF2-40B4-BE49-F238E27FC236}">
                  <a16:creationId xmlns:a16="http://schemas.microsoft.com/office/drawing/2014/main" id="{E76145DB-D332-43F3-9729-D94DDFD259F2}"/>
                </a:ext>
              </a:extLst>
            </p:cNvPr>
            <p:cNvSpPr>
              <a:spLocks noEditPoints="1"/>
            </p:cNvSpPr>
            <p:nvPr/>
          </p:nvSpPr>
          <p:spPr bwMode="auto">
            <a:xfrm>
              <a:off x="5603474" y="4042520"/>
              <a:ext cx="303372" cy="248944"/>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adFill flip="none" rotWithShape="0">
              <a:gsLst>
                <a:gs pos="95000">
                  <a:srgbClr val="1C46F2"/>
                </a:gs>
                <a:gs pos="4000">
                  <a:srgbClr val="00B0F0"/>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dirty="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endParaRPr>
            </a:p>
          </p:txBody>
        </p:sp>
      </p:grpSp>
      <p:sp>
        <p:nvSpPr>
          <p:cNvPr id="12" name="矩形 11">
            <a:extLst>
              <a:ext uri="{FF2B5EF4-FFF2-40B4-BE49-F238E27FC236}">
                <a16:creationId xmlns:a16="http://schemas.microsoft.com/office/drawing/2014/main" id="{5D655286-5133-4217-8E9E-FA8A68CB5344}"/>
              </a:ext>
            </a:extLst>
          </p:cNvPr>
          <p:cNvSpPr/>
          <p:nvPr/>
        </p:nvSpPr>
        <p:spPr>
          <a:xfrm>
            <a:off x="1375649" y="5020731"/>
            <a:ext cx="3052715" cy="894604"/>
          </a:xfrm>
          <a:prstGeom prst="rect">
            <a:avLst/>
          </a:prstGeom>
        </p:spPr>
        <p:txBody>
          <a:bodyPr wrap="square">
            <a:spAutoFit/>
          </a:bodyPr>
          <a:lstStyle/>
          <a:p>
            <a:pPr algn="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sym typeface="方正兰亭黑_GBK" pitchFamily="2" charset="-122"/>
              </a:rPr>
              <a:t>点击此处添加文本内容，如关键词、部分简单介绍等。点击此处添加文本内容，如关键词、部分简单介绍等。</a:t>
            </a:r>
          </a:p>
        </p:txBody>
      </p:sp>
      <p:sp>
        <p:nvSpPr>
          <p:cNvPr id="13" name="文本框 12">
            <a:extLst>
              <a:ext uri="{FF2B5EF4-FFF2-40B4-BE49-F238E27FC236}">
                <a16:creationId xmlns:a16="http://schemas.microsoft.com/office/drawing/2014/main" id="{7F118C41-B877-46B1-B60E-7F438BBF47DB}"/>
              </a:ext>
            </a:extLst>
          </p:cNvPr>
          <p:cNvSpPr txBox="1"/>
          <p:nvPr/>
        </p:nvSpPr>
        <p:spPr>
          <a:xfrm>
            <a:off x="2320106" y="4604851"/>
            <a:ext cx="2245150" cy="461665"/>
          </a:xfrm>
          <a:prstGeom prst="rect">
            <a:avLst/>
          </a:prstGeom>
          <a:noFill/>
        </p:spPr>
        <p:txBody>
          <a:bodyPr wrap="square" rtlCol="0">
            <a:spAutoFit/>
          </a:bodyPr>
          <a:lstStyle/>
          <a:p>
            <a:pPr algn="ctr" defTabSz="457200"/>
            <a:r>
              <a:rPr kumimoji="1" lang="zh-CN" altLang="en-US" sz="2400"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17" name="Freeform 5">
            <a:extLst>
              <a:ext uri="{FF2B5EF4-FFF2-40B4-BE49-F238E27FC236}">
                <a16:creationId xmlns:a16="http://schemas.microsoft.com/office/drawing/2014/main" id="{B89179B7-D049-461D-9586-15E827A76FA1}"/>
              </a:ext>
            </a:extLst>
          </p:cNvPr>
          <p:cNvSpPr>
            <a:spLocks/>
          </p:cNvSpPr>
          <p:nvPr/>
        </p:nvSpPr>
        <p:spPr bwMode="auto">
          <a:xfrm>
            <a:off x="4775812" y="1354891"/>
            <a:ext cx="1798119" cy="1870286"/>
          </a:xfrm>
          <a:prstGeom prst="ellipse">
            <a:avLst/>
          </a:prstGeom>
          <a:gradFill flip="none" rotWithShape="0">
            <a:gsLst>
              <a:gs pos="95000">
                <a:srgbClr val="1C46F2"/>
              </a:gs>
              <a:gs pos="400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dirty="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sym typeface="Arial" panose="020B0604020202020204" pitchFamily="34" charset="0"/>
            </a:endParaRPr>
          </a:p>
        </p:txBody>
      </p:sp>
      <p:sp>
        <p:nvSpPr>
          <p:cNvPr id="18" name="Freeform 5">
            <a:extLst>
              <a:ext uri="{FF2B5EF4-FFF2-40B4-BE49-F238E27FC236}">
                <a16:creationId xmlns:a16="http://schemas.microsoft.com/office/drawing/2014/main" id="{2C63BD20-F17B-4CC2-85E0-B694A1BC9158}"/>
              </a:ext>
            </a:extLst>
          </p:cNvPr>
          <p:cNvSpPr>
            <a:spLocks/>
          </p:cNvSpPr>
          <p:nvPr/>
        </p:nvSpPr>
        <p:spPr bwMode="auto">
          <a:xfrm>
            <a:off x="4904914" y="1489174"/>
            <a:ext cx="1539917" cy="1601722"/>
          </a:xfrm>
          <a:prstGeom prst="ellipse">
            <a:avLst/>
          </a:prstGeom>
          <a:solidFill>
            <a:sysClr val="window" lastClr="FFFFFF">
              <a:lumMod val="95000"/>
            </a:sysClr>
          </a:solidFill>
          <a:ln w="50800" cap="flat" cmpd="sng" algn="ctr">
            <a:noFill/>
            <a:prstDash val="solid"/>
          </a:ln>
          <a:effectLst>
            <a:outerShdw blurRad="101600" dist="50800" dir="2700000" algn="tl" rotWithShape="0">
              <a:srgbClr val="C00000">
                <a:lumMod val="50000"/>
                <a:alpha val="64000"/>
              </a:srgbClr>
            </a:outerShdw>
          </a:effectLst>
          <a:scene3d>
            <a:camera prst="orthographicFront"/>
            <a:lightRig rig="threePt" dir="t"/>
          </a:scene3d>
          <a:sp3d prstMaterial="softEdge">
            <a:bevelT w="63500" h="19050" prst="angle"/>
          </a:sp3d>
        </p:spPr>
        <p:txBody>
          <a:bodyPr rtlCol="0" anchor="ctr"/>
          <a:lstStyle/>
          <a:p>
            <a:pPr algn="ctr">
              <a:defRPr/>
            </a:pPr>
            <a:endParaRPr lang="zh-CN" altLang="en-US" sz="1013" kern="0" dirty="0">
              <a:solidFill>
                <a:srgbClr val="FFFFFF"/>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grpSp>
        <p:nvGrpSpPr>
          <p:cNvPr id="19" name="组合 18">
            <a:extLst>
              <a:ext uri="{FF2B5EF4-FFF2-40B4-BE49-F238E27FC236}">
                <a16:creationId xmlns:a16="http://schemas.microsoft.com/office/drawing/2014/main" id="{431E689A-5B5F-4441-90AD-515417E72B32}"/>
              </a:ext>
            </a:extLst>
          </p:cNvPr>
          <p:cNvGrpSpPr/>
          <p:nvPr/>
        </p:nvGrpSpPr>
        <p:grpSpPr>
          <a:xfrm>
            <a:off x="5291714" y="1919990"/>
            <a:ext cx="766314" cy="659210"/>
            <a:chOff x="5433941" y="2538478"/>
            <a:chExt cx="453274" cy="389922"/>
          </a:xfrm>
          <a:gradFill>
            <a:gsLst>
              <a:gs pos="0">
                <a:srgbClr val="00B0F0"/>
              </a:gs>
              <a:gs pos="100000">
                <a:srgbClr val="1C46F2"/>
              </a:gs>
            </a:gsLst>
            <a:lin ang="2700000" scaled="1"/>
          </a:gradFill>
        </p:grpSpPr>
        <p:sp>
          <p:nvSpPr>
            <p:cNvPr id="22" name="Oval 217">
              <a:extLst>
                <a:ext uri="{FF2B5EF4-FFF2-40B4-BE49-F238E27FC236}">
                  <a16:creationId xmlns:a16="http://schemas.microsoft.com/office/drawing/2014/main" id="{D59C733D-B3E1-4C57-B7EF-15B43DE4E88A}"/>
                </a:ext>
              </a:extLst>
            </p:cNvPr>
            <p:cNvSpPr>
              <a:spLocks noChangeArrowheads="1"/>
            </p:cNvSpPr>
            <p:nvPr/>
          </p:nvSpPr>
          <p:spPr bwMode="auto">
            <a:xfrm>
              <a:off x="5615072" y="2648227"/>
              <a:ext cx="89227" cy="111534"/>
            </a:xfrm>
            <a:prstGeom prst="ellipse">
              <a:avLst/>
            </a:prstGeom>
            <a:gradFill flip="none" rotWithShape="0">
              <a:gsLst>
                <a:gs pos="95000">
                  <a:srgbClr val="1C46F2"/>
                </a:gs>
                <a:gs pos="4000">
                  <a:srgbClr val="00B0F0"/>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dirty="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23" name="Freeform 218">
              <a:extLst>
                <a:ext uri="{FF2B5EF4-FFF2-40B4-BE49-F238E27FC236}">
                  <a16:creationId xmlns:a16="http://schemas.microsoft.com/office/drawing/2014/main" id="{D7202F1D-8DAD-46B6-96D6-BDD623120E36}"/>
                </a:ext>
              </a:extLst>
            </p:cNvPr>
            <p:cNvSpPr>
              <a:spLocks/>
            </p:cNvSpPr>
            <p:nvPr/>
          </p:nvSpPr>
          <p:spPr bwMode="auto">
            <a:xfrm>
              <a:off x="5674854" y="2772252"/>
              <a:ext cx="79413" cy="109749"/>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adFill flip="none" rotWithShape="0">
              <a:gsLst>
                <a:gs pos="95000">
                  <a:srgbClr val="1C46F2"/>
                </a:gs>
                <a:gs pos="4000">
                  <a:srgbClr val="00B0F0"/>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dirty="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24" name="Freeform 219">
              <a:extLst>
                <a:ext uri="{FF2B5EF4-FFF2-40B4-BE49-F238E27FC236}">
                  <a16:creationId xmlns:a16="http://schemas.microsoft.com/office/drawing/2014/main" id="{2B1D3B2B-B72F-4DE0-9790-8D1972A08B28}"/>
                </a:ext>
              </a:extLst>
            </p:cNvPr>
            <p:cNvSpPr>
              <a:spLocks/>
            </p:cNvSpPr>
            <p:nvPr/>
          </p:nvSpPr>
          <p:spPr bwMode="auto">
            <a:xfrm>
              <a:off x="5566890" y="2772252"/>
              <a:ext cx="78520" cy="109749"/>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adFill flip="none" rotWithShape="0">
              <a:gsLst>
                <a:gs pos="95000">
                  <a:srgbClr val="1C46F2"/>
                </a:gs>
                <a:gs pos="4000">
                  <a:srgbClr val="00B0F0"/>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dirty="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25" name="Freeform 220">
              <a:extLst>
                <a:ext uri="{FF2B5EF4-FFF2-40B4-BE49-F238E27FC236}">
                  <a16:creationId xmlns:a16="http://schemas.microsoft.com/office/drawing/2014/main" id="{D7852A5B-C709-43B9-B1CA-7F5E50553171}"/>
                </a:ext>
              </a:extLst>
            </p:cNvPr>
            <p:cNvSpPr>
              <a:spLocks/>
            </p:cNvSpPr>
            <p:nvPr/>
          </p:nvSpPr>
          <p:spPr bwMode="auto">
            <a:xfrm>
              <a:off x="5645410" y="2772252"/>
              <a:ext cx="29445" cy="23199"/>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adFill flip="none" rotWithShape="0">
              <a:gsLst>
                <a:gs pos="95000">
                  <a:srgbClr val="1C46F2"/>
                </a:gs>
                <a:gs pos="4000">
                  <a:srgbClr val="00B0F0"/>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dirty="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26" name="Freeform 221">
              <a:extLst>
                <a:ext uri="{FF2B5EF4-FFF2-40B4-BE49-F238E27FC236}">
                  <a16:creationId xmlns:a16="http://schemas.microsoft.com/office/drawing/2014/main" id="{0D3564C9-804B-45C0-9433-9B5A2557D2E9}"/>
                </a:ext>
              </a:extLst>
            </p:cNvPr>
            <p:cNvSpPr>
              <a:spLocks/>
            </p:cNvSpPr>
            <p:nvPr/>
          </p:nvSpPr>
          <p:spPr bwMode="auto">
            <a:xfrm>
              <a:off x="5645410" y="2795451"/>
              <a:ext cx="29445" cy="89227"/>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adFill flip="none" rotWithShape="0">
              <a:gsLst>
                <a:gs pos="95000">
                  <a:srgbClr val="1C46F2"/>
                </a:gs>
                <a:gs pos="4000">
                  <a:srgbClr val="00B0F0"/>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dirty="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27" name="Freeform 222">
              <a:extLst>
                <a:ext uri="{FF2B5EF4-FFF2-40B4-BE49-F238E27FC236}">
                  <a16:creationId xmlns:a16="http://schemas.microsoft.com/office/drawing/2014/main" id="{06E83CAD-14A7-4B89-BF19-EC96875004DB}"/>
                </a:ext>
              </a:extLst>
            </p:cNvPr>
            <p:cNvSpPr>
              <a:spLocks/>
            </p:cNvSpPr>
            <p:nvPr/>
          </p:nvSpPr>
          <p:spPr bwMode="auto">
            <a:xfrm>
              <a:off x="5466063" y="2732101"/>
              <a:ext cx="379215" cy="196299"/>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adFill flip="none" rotWithShape="0">
              <a:gsLst>
                <a:gs pos="95000">
                  <a:srgbClr val="1C46F2"/>
                </a:gs>
                <a:gs pos="4000">
                  <a:srgbClr val="00B0F0"/>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dirty="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28" name="Freeform 223">
              <a:extLst>
                <a:ext uri="{FF2B5EF4-FFF2-40B4-BE49-F238E27FC236}">
                  <a16:creationId xmlns:a16="http://schemas.microsoft.com/office/drawing/2014/main" id="{A9EC43FB-A6FA-48F4-B5E7-63D300ED8800}"/>
                </a:ext>
              </a:extLst>
            </p:cNvPr>
            <p:cNvSpPr>
              <a:spLocks/>
            </p:cNvSpPr>
            <p:nvPr/>
          </p:nvSpPr>
          <p:spPr bwMode="auto">
            <a:xfrm>
              <a:off x="5433941" y="2688379"/>
              <a:ext cx="109749" cy="54429"/>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adFill flip="none" rotWithShape="0">
              <a:gsLst>
                <a:gs pos="95000">
                  <a:srgbClr val="1C46F2"/>
                </a:gs>
                <a:gs pos="4000">
                  <a:srgbClr val="00B0F0"/>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dirty="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29" name="Freeform 224">
              <a:extLst>
                <a:ext uri="{FF2B5EF4-FFF2-40B4-BE49-F238E27FC236}">
                  <a16:creationId xmlns:a16="http://schemas.microsoft.com/office/drawing/2014/main" id="{23172269-4500-4AE5-813A-3E3ECF5673FA}"/>
                </a:ext>
              </a:extLst>
            </p:cNvPr>
            <p:cNvSpPr>
              <a:spLocks/>
            </p:cNvSpPr>
            <p:nvPr/>
          </p:nvSpPr>
          <p:spPr bwMode="auto">
            <a:xfrm>
              <a:off x="5475878" y="2538478"/>
              <a:ext cx="380107" cy="193623"/>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adFill flip="none" rotWithShape="0">
              <a:gsLst>
                <a:gs pos="95000">
                  <a:srgbClr val="1C46F2"/>
                </a:gs>
                <a:gs pos="4000">
                  <a:srgbClr val="00B0F0"/>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dirty="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30" name="Freeform 225">
              <a:extLst>
                <a:ext uri="{FF2B5EF4-FFF2-40B4-BE49-F238E27FC236}">
                  <a16:creationId xmlns:a16="http://schemas.microsoft.com/office/drawing/2014/main" id="{10E7C0B2-372F-48AE-AB89-8EA0ED0796B3}"/>
                </a:ext>
              </a:extLst>
            </p:cNvPr>
            <p:cNvSpPr>
              <a:spLocks/>
            </p:cNvSpPr>
            <p:nvPr/>
          </p:nvSpPr>
          <p:spPr bwMode="auto">
            <a:xfrm>
              <a:off x="5775681" y="2722285"/>
              <a:ext cx="111534" cy="56213"/>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adFill flip="none" rotWithShape="0">
              <a:gsLst>
                <a:gs pos="95000">
                  <a:srgbClr val="1C46F2"/>
                </a:gs>
                <a:gs pos="4000">
                  <a:srgbClr val="00B0F0"/>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dirty="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endParaRPr>
            </a:p>
          </p:txBody>
        </p:sp>
      </p:grpSp>
      <p:sp>
        <p:nvSpPr>
          <p:cNvPr id="20" name="矩形 19">
            <a:extLst>
              <a:ext uri="{FF2B5EF4-FFF2-40B4-BE49-F238E27FC236}">
                <a16:creationId xmlns:a16="http://schemas.microsoft.com/office/drawing/2014/main" id="{5A33003D-BD37-4620-9263-A36A09ADE14B}"/>
              </a:ext>
            </a:extLst>
          </p:cNvPr>
          <p:cNvSpPr/>
          <p:nvPr/>
        </p:nvSpPr>
        <p:spPr>
          <a:xfrm>
            <a:off x="1375649" y="1820163"/>
            <a:ext cx="3052715" cy="894604"/>
          </a:xfrm>
          <a:prstGeom prst="rect">
            <a:avLst/>
          </a:prstGeom>
        </p:spPr>
        <p:txBody>
          <a:bodyPr wrap="square">
            <a:spAutoFit/>
          </a:bodyPr>
          <a:lstStyle/>
          <a:p>
            <a:pPr algn="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sym typeface="方正兰亭黑_GBK" pitchFamily="2" charset="-122"/>
              </a:rPr>
              <a:t>点击此处添加文本内容，如关键词、部分简单介绍等。点击此处添加文本内容，如关键词、部分简单介绍等。</a:t>
            </a:r>
          </a:p>
        </p:txBody>
      </p:sp>
      <p:sp>
        <p:nvSpPr>
          <p:cNvPr id="21" name="文本框 20">
            <a:extLst>
              <a:ext uri="{FF2B5EF4-FFF2-40B4-BE49-F238E27FC236}">
                <a16:creationId xmlns:a16="http://schemas.microsoft.com/office/drawing/2014/main" id="{A25CB5E0-F3F8-4639-8CAC-C1E3317C1212}"/>
              </a:ext>
            </a:extLst>
          </p:cNvPr>
          <p:cNvSpPr txBox="1"/>
          <p:nvPr/>
        </p:nvSpPr>
        <p:spPr>
          <a:xfrm>
            <a:off x="2199808" y="1458325"/>
            <a:ext cx="2245150" cy="461665"/>
          </a:xfrm>
          <a:prstGeom prst="rect">
            <a:avLst/>
          </a:prstGeom>
          <a:noFill/>
        </p:spPr>
        <p:txBody>
          <a:bodyPr wrap="square" rtlCol="0">
            <a:spAutoFit/>
          </a:bodyPr>
          <a:lstStyle/>
          <a:p>
            <a:pPr algn="r" defTabSz="457200"/>
            <a:r>
              <a:rPr kumimoji="1" lang="zh-CN" altLang="en-US" sz="2400"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32" name="Freeform 5">
            <a:extLst>
              <a:ext uri="{FF2B5EF4-FFF2-40B4-BE49-F238E27FC236}">
                <a16:creationId xmlns:a16="http://schemas.microsoft.com/office/drawing/2014/main" id="{5E311462-D226-410A-8584-8B96ED901AA1}"/>
              </a:ext>
            </a:extLst>
          </p:cNvPr>
          <p:cNvSpPr>
            <a:spLocks/>
          </p:cNvSpPr>
          <p:nvPr/>
        </p:nvSpPr>
        <p:spPr bwMode="auto">
          <a:xfrm>
            <a:off x="6247925" y="2872655"/>
            <a:ext cx="1798119" cy="1819764"/>
          </a:xfrm>
          <a:prstGeom prst="ellipse">
            <a:avLst/>
          </a:prstGeom>
          <a:solidFill>
            <a:srgbClr val="74747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dirty="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sym typeface="Arial" panose="020B0604020202020204" pitchFamily="34" charset="0"/>
            </a:endParaRPr>
          </a:p>
        </p:txBody>
      </p:sp>
      <p:sp>
        <p:nvSpPr>
          <p:cNvPr id="33" name="Freeform 5">
            <a:extLst>
              <a:ext uri="{FF2B5EF4-FFF2-40B4-BE49-F238E27FC236}">
                <a16:creationId xmlns:a16="http://schemas.microsoft.com/office/drawing/2014/main" id="{1B240136-332F-4D9E-B105-4FA3035EFE86}"/>
              </a:ext>
            </a:extLst>
          </p:cNvPr>
          <p:cNvSpPr>
            <a:spLocks/>
          </p:cNvSpPr>
          <p:nvPr/>
        </p:nvSpPr>
        <p:spPr bwMode="auto">
          <a:xfrm>
            <a:off x="6377027" y="3003311"/>
            <a:ext cx="1539917" cy="1558454"/>
          </a:xfrm>
          <a:prstGeom prst="ellipse">
            <a:avLst/>
          </a:prstGeom>
          <a:solidFill>
            <a:sysClr val="window" lastClr="FFFFFF">
              <a:lumMod val="95000"/>
            </a:sysClr>
          </a:solidFill>
          <a:ln w="50800" cap="flat" cmpd="sng" algn="ctr">
            <a:noFill/>
            <a:prstDash val="solid"/>
          </a:ln>
          <a:effectLst>
            <a:outerShdw blurRad="101600" dist="50800" dir="2700000" algn="tl" rotWithShape="0">
              <a:srgbClr val="C00000">
                <a:lumMod val="50000"/>
                <a:alpha val="64000"/>
              </a:srgbClr>
            </a:outerShdw>
          </a:effectLst>
          <a:scene3d>
            <a:camera prst="orthographicFront"/>
            <a:lightRig rig="threePt" dir="t"/>
          </a:scene3d>
          <a:sp3d prstMaterial="softEdge">
            <a:bevelT w="63500" h="19050" prst="angle"/>
          </a:sp3d>
        </p:spPr>
        <p:txBody>
          <a:bodyPr rtlCol="0" anchor="ctr"/>
          <a:lstStyle/>
          <a:p>
            <a:pPr algn="ctr">
              <a:defRPr/>
            </a:pPr>
            <a:endParaRPr lang="zh-CN" altLang="en-US" sz="1013" kern="0" dirty="0">
              <a:solidFill>
                <a:srgbClr val="FFFFFF"/>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grpSp>
        <p:nvGrpSpPr>
          <p:cNvPr id="34" name="组合 33">
            <a:extLst>
              <a:ext uri="{FF2B5EF4-FFF2-40B4-BE49-F238E27FC236}">
                <a16:creationId xmlns:a16="http://schemas.microsoft.com/office/drawing/2014/main" id="{2727A2BB-29AA-4749-9528-FD766A03C7BD}"/>
              </a:ext>
            </a:extLst>
          </p:cNvPr>
          <p:cNvGrpSpPr/>
          <p:nvPr/>
        </p:nvGrpSpPr>
        <p:grpSpPr>
          <a:xfrm>
            <a:off x="6830654" y="3499986"/>
            <a:ext cx="745193" cy="484222"/>
            <a:chOff x="6700321" y="3285791"/>
            <a:chExt cx="440782" cy="286418"/>
          </a:xfrm>
          <a:solidFill>
            <a:srgbClr val="747474"/>
          </a:solidFill>
        </p:grpSpPr>
        <p:sp>
          <p:nvSpPr>
            <p:cNvPr id="37" name="Rectangle 240">
              <a:extLst>
                <a:ext uri="{FF2B5EF4-FFF2-40B4-BE49-F238E27FC236}">
                  <a16:creationId xmlns:a16="http://schemas.microsoft.com/office/drawing/2014/main" id="{4D496DC5-0EE2-45C5-A338-6657A7E300B3}"/>
                </a:ext>
              </a:extLst>
            </p:cNvPr>
            <p:cNvSpPr>
              <a:spLocks noChangeArrowheads="1"/>
            </p:cNvSpPr>
            <p:nvPr/>
          </p:nvSpPr>
          <p:spPr bwMode="auto">
            <a:xfrm>
              <a:off x="6744934" y="3399109"/>
              <a:ext cx="105287" cy="8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a:defRPr/>
              </a:pPr>
              <a:endParaRPr lang="zh-CN" altLang="en-US" sz="1013" kern="0" dirty="0">
                <a:solidFill>
                  <a:srgbClr val="000000"/>
                </a:solidFill>
                <a:latin typeface="思源黑体 CN Bold" panose="020B0800000000000000" pitchFamily="34" charset="-122"/>
                <a:ea typeface="思源黑体 CN Bold" panose="020B0800000000000000" pitchFamily="34" charset="-122"/>
              </a:endParaRPr>
            </a:p>
          </p:txBody>
        </p:sp>
        <p:sp>
          <p:nvSpPr>
            <p:cNvPr id="38" name="Rectangle 241">
              <a:extLst>
                <a:ext uri="{FF2B5EF4-FFF2-40B4-BE49-F238E27FC236}">
                  <a16:creationId xmlns:a16="http://schemas.microsoft.com/office/drawing/2014/main" id="{7ABDAD48-444A-465A-8F50-F27ABCC409DF}"/>
                </a:ext>
              </a:extLst>
            </p:cNvPr>
            <p:cNvSpPr>
              <a:spLocks noChangeArrowheads="1"/>
            </p:cNvSpPr>
            <p:nvPr/>
          </p:nvSpPr>
          <p:spPr bwMode="auto">
            <a:xfrm>
              <a:off x="6744934" y="3433015"/>
              <a:ext cx="166854" cy="1070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a:defRPr/>
              </a:pPr>
              <a:endParaRPr lang="zh-CN" altLang="en-US" sz="1013" kern="0" dirty="0">
                <a:solidFill>
                  <a:srgbClr val="000000"/>
                </a:solidFill>
                <a:latin typeface="思源黑体 CN Bold" panose="020B0800000000000000" pitchFamily="34" charset="-122"/>
                <a:ea typeface="思源黑体 CN Bold" panose="020B0800000000000000" pitchFamily="34" charset="-122"/>
              </a:endParaRPr>
            </a:p>
          </p:txBody>
        </p:sp>
        <p:sp>
          <p:nvSpPr>
            <p:cNvPr id="39" name="Rectangle 242">
              <a:extLst>
                <a:ext uri="{FF2B5EF4-FFF2-40B4-BE49-F238E27FC236}">
                  <a16:creationId xmlns:a16="http://schemas.microsoft.com/office/drawing/2014/main" id="{75D9A96E-BF35-4707-826B-21C088923FAE}"/>
                </a:ext>
              </a:extLst>
            </p:cNvPr>
            <p:cNvSpPr>
              <a:spLocks noChangeArrowheads="1"/>
            </p:cNvSpPr>
            <p:nvPr/>
          </p:nvSpPr>
          <p:spPr bwMode="auto">
            <a:xfrm>
              <a:off x="6744934" y="3466921"/>
              <a:ext cx="166854" cy="1070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a:defRPr/>
              </a:pPr>
              <a:endParaRPr lang="zh-CN" altLang="en-US" sz="1013" kern="0" dirty="0">
                <a:solidFill>
                  <a:srgbClr val="000000"/>
                </a:solidFill>
                <a:latin typeface="思源黑体 CN Bold" panose="020B0800000000000000" pitchFamily="34" charset="-122"/>
                <a:ea typeface="思源黑体 CN Bold" panose="020B0800000000000000" pitchFamily="34" charset="-122"/>
              </a:endParaRPr>
            </a:p>
          </p:txBody>
        </p:sp>
        <p:sp>
          <p:nvSpPr>
            <p:cNvPr id="40" name="Rectangle 243">
              <a:extLst>
                <a:ext uri="{FF2B5EF4-FFF2-40B4-BE49-F238E27FC236}">
                  <a16:creationId xmlns:a16="http://schemas.microsoft.com/office/drawing/2014/main" id="{7BB69AAA-6E85-45A5-8706-7E6B8F677704}"/>
                </a:ext>
              </a:extLst>
            </p:cNvPr>
            <p:cNvSpPr>
              <a:spLocks noChangeArrowheads="1"/>
            </p:cNvSpPr>
            <p:nvPr/>
          </p:nvSpPr>
          <p:spPr bwMode="auto">
            <a:xfrm>
              <a:off x="6744934" y="3500827"/>
              <a:ext cx="166854" cy="1070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a:defRPr/>
              </a:pPr>
              <a:endParaRPr lang="zh-CN" altLang="en-US" sz="1013" kern="0" dirty="0">
                <a:solidFill>
                  <a:srgbClr val="000000"/>
                </a:solidFill>
                <a:latin typeface="思源黑体 CN Bold" panose="020B0800000000000000" pitchFamily="34" charset="-122"/>
                <a:ea typeface="思源黑体 CN Bold" panose="020B0800000000000000" pitchFamily="34" charset="-122"/>
              </a:endParaRPr>
            </a:p>
          </p:txBody>
        </p:sp>
        <p:sp>
          <p:nvSpPr>
            <p:cNvPr id="41" name="Freeform 244">
              <a:extLst>
                <a:ext uri="{FF2B5EF4-FFF2-40B4-BE49-F238E27FC236}">
                  <a16:creationId xmlns:a16="http://schemas.microsoft.com/office/drawing/2014/main" id="{C67323D5-450B-48D0-A550-BE1F49D2E7AA}"/>
                </a:ext>
              </a:extLst>
            </p:cNvPr>
            <p:cNvSpPr>
              <a:spLocks/>
            </p:cNvSpPr>
            <p:nvPr/>
          </p:nvSpPr>
          <p:spPr bwMode="auto">
            <a:xfrm>
              <a:off x="7004584" y="3433015"/>
              <a:ext cx="20523" cy="58890"/>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zh-CN" altLang="en-US" sz="1013" kern="0" dirty="0">
                <a:solidFill>
                  <a:srgbClr val="000000"/>
                </a:solidFill>
                <a:latin typeface="思源黑体 CN Bold" panose="020B0800000000000000" pitchFamily="34" charset="-122"/>
                <a:ea typeface="思源黑体 CN Bold" panose="020B0800000000000000" pitchFamily="34" charset="-122"/>
              </a:endParaRPr>
            </a:p>
          </p:txBody>
        </p:sp>
        <p:sp>
          <p:nvSpPr>
            <p:cNvPr id="42" name="Freeform 245">
              <a:extLst>
                <a:ext uri="{FF2B5EF4-FFF2-40B4-BE49-F238E27FC236}">
                  <a16:creationId xmlns:a16="http://schemas.microsoft.com/office/drawing/2014/main" id="{F846840F-59AA-401D-A8EA-870CBF6AAEDF}"/>
                </a:ext>
              </a:extLst>
            </p:cNvPr>
            <p:cNvSpPr>
              <a:spLocks noEditPoints="1"/>
            </p:cNvSpPr>
            <p:nvPr/>
          </p:nvSpPr>
          <p:spPr bwMode="auto">
            <a:xfrm>
              <a:off x="6700321" y="3285791"/>
              <a:ext cx="324786" cy="286418"/>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zh-CN" altLang="en-US" sz="1013" kern="0" dirty="0">
                <a:solidFill>
                  <a:srgbClr val="000000"/>
                </a:solidFill>
                <a:latin typeface="思源黑体 CN Bold" panose="020B0800000000000000" pitchFamily="34" charset="-122"/>
                <a:ea typeface="思源黑体 CN Bold" panose="020B0800000000000000" pitchFamily="34" charset="-122"/>
              </a:endParaRPr>
            </a:p>
          </p:txBody>
        </p:sp>
        <p:sp>
          <p:nvSpPr>
            <p:cNvPr id="43" name="Freeform 246">
              <a:extLst>
                <a:ext uri="{FF2B5EF4-FFF2-40B4-BE49-F238E27FC236}">
                  <a16:creationId xmlns:a16="http://schemas.microsoft.com/office/drawing/2014/main" id="{C39EBE5A-D52F-45CC-9305-563935BA7A12}"/>
                </a:ext>
              </a:extLst>
            </p:cNvPr>
            <p:cNvSpPr>
              <a:spLocks noEditPoints="1"/>
            </p:cNvSpPr>
            <p:nvPr/>
          </p:nvSpPr>
          <p:spPr bwMode="auto">
            <a:xfrm>
              <a:off x="6928742" y="3384832"/>
              <a:ext cx="212361" cy="173100"/>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zh-CN" altLang="en-US" sz="1013" kern="0" dirty="0">
                <a:solidFill>
                  <a:srgbClr val="000000"/>
                </a:solidFill>
                <a:latin typeface="思源黑体 CN Bold" panose="020B0800000000000000" pitchFamily="34" charset="-122"/>
                <a:ea typeface="思源黑体 CN Bold" panose="020B0800000000000000" pitchFamily="34" charset="-122"/>
              </a:endParaRPr>
            </a:p>
          </p:txBody>
        </p:sp>
      </p:grpSp>
      <p:sp>
        <p:nvSpPr>
          <p:cNvPr id="35" name="矩形 34">
            <a:extLst>
              <a:ext uri="{FF2B5EF4-FFF2-40B4-BE49-F238E27FC236}">
                <a16:creationId xmlns:a16="http://schemas.microsoft.com/office/drawing/2014/main" id="{4DD1B340-99BA-4BEE-B485-B0D9DEA62265}"/>
              </a:ext>
            </a:extLst>
          </p:cNvPr>
          <p:cNvSpPr/>
          <p:nvPr/>
        </p:nvSpPr>
        <p:spPr>
          <a:xfrm>
            <a:off x="8215115" y="3351363"/>
            <a:ext cx="2888314" cy="894604"/>
          </a:xfrm>
          <a:prstGeom prst="rect">
            <a:avLst/>
          </a:prstGeom>
        </p:spPr>
        <p:txBody>
          <a:bodyPr wrap="square">
            <a:spAutoFit/>
          </a:bodyPr>
          <a:lstStyle/>
          <a:p>
            <a:pP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sym typeface="方正兰亭黑_GBK" pitchFamily="2" charset="-122"/>
              </a:rPr>
              <a:t>点击此处添加文本内容，如关键词、部分简单介绍等。点击此处添加文本内容，如关键词、部分简单介绍等。</a:t>
            </a:r>
          </a:p>
        </p:txBody>
      </p:sp>
      <p:sp>
        <p:nvSpPr>
          <p:cNvPr id="36" name="文本框 35">
            <a:extLst>
              <a:ext uri="{FF2B5EF4-FFF2-40B4-BE49-F238E27FC236}">
                <a16:creationId xmlns:a16="http://schemas.microsoft.com/office/drawing/2014/main" id="{3B841AA4-CC94-41DE-BDF2-32B0664FDDF7}"/>
              </a:ext>
            </a:extLst>
          </p:cNvPr>
          <p:cNvSpPr txBox="1"/>
          <p:nvPr/>
        </p:nvSpPr>
        <p:spPr>
          <a:xfrm>
            <a:off x="8220359" y="2923326"/>
            <a:ext cx="2245150" cy="461665"/>
          </a:xfrm>
          <a:prstGeom prst="rect">
            <a:avLst/>
          </a:prstGeom>
          <a:noFill/>
        </p:spPr>
        <p:txBody>
          <a:bodyPr wrap="square" rtlCol="0">
            <a:spAutoFit/>
          </a:bodyPr>
          <a:lstStyle/>
          <a:p>
            <a:pPr defTabSz="457200"/>
            <a:r>
              <a:rPr kumimoji="1" lang="zh-CN" altLang="en-US" sz="2400" dirty="0">
                <a:solidFill>
                  <a:srgbClr val="747474"/>
                </a:solidFill>
                <a:latin typeface="思源黑体 CN Bold" panose="020B0800000000000000" pitchFamily="34" charset="-122"/>
                <a:ea typeface="思源黑体 CN Bold" panose="020B0800000000000000" pitchFamily="34" charset="-122"/>
              </a:rPr>
              <a:t>标题文字添加</a:t>
            </a:r>
          </a:p>
        </p:txBody>
      </p:sp>
    </p:spTree>
    <p:extLst>
      <p:ext uri="{BB962C8B-B14F-4D97-AF65-F5344CB8AC3E}">
        <p14:creationId xmlns:p14="http://schemas.microsoft.com/office/powerpoint/2010/main" val="39570552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9197E6F-728D-4467-B744-D9DDC4DCA3A6}"/>
              </a:ext>
            </a:extLst>
          </p:cNvPr>
          <p:cNvSpPr txBox="1"/>
          <p:nvPr/>
        </p:nvSpPr>
        <p:spPr>
          <a:xfrm>
            <a:off x="249625" y="117096"/>
            <a:ext cx="628698" cy="584775"/>
          </a:xfrm>
          <a:prstGeom prst="rect">
            <a:avLst/>
          </a:prstGeom>
          <a:noFill/>
        </p:spPr>
        <p:txBody>
          <a:bodyPr wrap="none" rtlCol="0">
            <a:spAutoFit/>
          </a:bodyPr>
          <a:lstStyle/>
          <a:p>
            <a:r>
              <a:rPr lang="en-US" altLang="zh-CN"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rPr>
              <a:t>02</a:t>
            </a:r>
            <a:endParaRPr lang="zh-CN" altLang="en-US" sz="3200" dirty="0">
              <a:gradFill>
                <a:gsLst>
                  <a:gs pos="95000">
                    <a:srgbClr val="1C46F2"/>
                  </a:gs>
                  <a:gs pos="400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5" name="文本框 4">
            <a:extLst>
              <a:ext uri="{FF2B5EF4-FFF2-40B4-BE49-F238E27FC236}">
                <a16:creationId xmlns:a16="http://schemas.microsoft.com/office/drawing/2014/main" id="{C5DC68B5-5BE0-408F-949B-2A9BC4A617CF}"/>
              </a:ext>
            </a:extLst>
          </p:cNvPr>
          <p:cNvSpPr txBox="1"/>
          <p:nvPr/>
        </p:nvSpPr>
        <p:spPr>
          <a:xfrm>
            <a:off x="813366" y="209411"/>
            <a:ext cx="1159292" cy="400110"/>
          </a:xfrm>
          <a:prstGeom prst="rect">
            <a:avLst/>
          </a:prstGeom>
          <a:noFill/>
        </p:spPr>
        <p:txBody>
          <a:bodyPr wrap="none" rtlCol="0">
            <a:spAutoFit/>
          </a:bodyPr>
          <a:lstStyle/>
          <a:p>
            <a:r>
              <a:rPr lang="zh-CN" altLang="en-US" sz="2000" spc="3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会计学课</a:t>
            </a:r>
          </a:p>
        </p:txBody>
      </p:sp>
      <p:cxnSp>
        <p:nvCxnSpPr>
          <p:cNvPr id="6" name="直接连接符 5">
            <a:extLst>
              <a:ext uri="{FF2B5EF4-FFF2-40B4-BE49-F238E27FC236}">
                <a16:creationId xmlns:a16="http://schemas.microsoft.com/office/drawing/2014/main" id="{FFFE1DD7-672A-4B37-8614-4AFCF924F429}"/>
              </a:ext>
            </a:extLst>
          </p:cNvPr>
          <p:cNvCxnSpPr>
            <a:cxnSpLocks/>
          </p:cNvCxnSpPr>
          <p:nvPr/>
        </p:nvCxnSpPr>
        <p:spPr>
          <a:xfrm>
            <a:off x="339658" y="701871"/>
            <a:ext cx="3094550" cy="0"/>
          </a:xfrm>
          <a:prstGeom prst="line">
            <a:avLst/>
          </a:prstGeom>
          <a:noFill/>
          <a:ln w="38100" cap="flat" cmpd="sng" algn="ctr">
            <a:solidFill>
              <a:srgbClr val="3B7FFC"/>
            </a:solidFill>
            <a:prstDash val="solid"/>
            <a:miter lim="800000"/>
          </a:ln>
          <a:effectLst/>
        </p:spPr>
      </p:cxnSp>
      <p:sp>
        <p:nvSpPr>
          <p:cNvPr id="7" name="文本框 6">
            <a:extLst>
              <a:ext uri="{FF2B5EF4-FFF2-40B4-BE49-F238E27FC236}">
                <a16:creationId xmlns:a16="http://schemas.microsoft.com/office/drawing/2014/main" id="{1CFB234D-8878-4CEC-9CBB-48ABA93150CA}"/>
              </a:ext>
            </a:extLst>
          </p:cNvPr>
          <p:cNvSpPr txBox="1"/>
          <p:nvPr/>
        </p:nvSpPr>
        <p:spPr>
          <a:xfrm>
            <a:off x="1972658" y="368365"/>
            <a:ext cx="1615424" cy="241156"/>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900" dirty="0">
                <a:solidFill>
                  <a:schemeClr val="tx1">
                    <a:lumMod val="75000"/>
                    <a:lumOff val="25000"/>
                  </a:schemeClr>
                </a:solidFill>
                <a:latin typeface="字体圈欣意冠黑体" panose="00000500000000000000" pitchFamily="2" charset="-122"/>
                <a:ea typeface="字体圈欣意冠黑体" panose="00000500000000000000" pitchFamily="2" charset="-122"/>
              </a:rPr>
              <a:t>ACCOUNTING COURSE</a:t>
            </a:r>
          </a:p>
        </p:txBody>
      </p:sp>
      <p:sp>
        <p:nvSpPr>
          <p:cNvPr id="13" name="Oval 5">
            <a:extLst>
              <a:ext uri="{FF2B5EF4-FFF2-40B4-BE49-F238E27FC236}">
                <a16:creationId xmlns:a16="http://schemas.microsoft.com/office/drawing/2014/main" id="{B423ED05-474E-4F50-9B33-97C59821982F}"/>
              </a:ext>
            </a:extLst>
          </p:cNvPr>
          <p:cNvSpPr>
            <a:spLocks noChangeArrowheads="1"/>
          </p:cNvSpPr>
          <p:nvPr/>
        </p:nvSpPr>
        <p:spPr bwMode="auto">
          <a:xfrm>
            <a:off x="1284083" y="1722753"/>
            <a:ext cx="1497012" cy="1497013"/>
          </a:xfrm>
          <a:prstGeom prst="ellipse">
            <a:avLst/>
          </a:prstGeom>
          <a:gradFill flip="none" rotWithShape="0">
            <a:gsLst>
              <a:gs pos="95000">
                <a:srgbClr val="1C46F2"/>
              </a:gs>
              <a:gs pos="400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endParaRPr lang="zh-CN" altLang="en-US" sz="110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15" name="Freeform 6">
            <a:extLst>
              <a:ext uri="{FF2B5EF4-FFF2-40B4-BE49-F238E27FC236}">
                <a16:creationId xmlns:a16="http://schemas.microsoft.com/office/drawing/2014/main" id="{325A4F8C-5DED-4FBF-99B8-B7917904BA22}"/>
              </a:ext>
            </a:extLst>
          </p:cNvPr>
          <p:cNvSpPr>
            <a:spLocks/>
          </p:cNvSpPr>
          <p:nvPr/>
        </p:nvSpPr>
        <p:spPr bwMode="auto">
          <a:xfrm>
            <a:off x="1727313" y="2056558"/>
            <a:ext cx="610552" cy="316934"/>
          </a:xfrm>
          <a:custGeom>
            <a:avLst/>
            <a:gdLst>
              <a:gd name="T0" fmla="*/ 0 w 696"/>
              <a:gd name="T1" fmla="*/ 2147483646 h 361"/>
              <a:gd name="T2" fmla="*/ 2147483646 w 696"/>
              <a:gd name="T3" fmla="*/ 0 h 361"/>
              <a:gd name="T4" fmla="*/ 2147483646 w 696"/>
              <a:gd name="T5" fmla="*/ 2147483646 h 361"/>
              <a:gd name="T6" fmla="*/ 0 w 696"/>
              <a:gd name="T7" fmla="*/ 2147483646 h 36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96" h="361">
                <a:moveTo>
                  <a:pt x="0" y="361"/>
                </a:moveTo>
                <a:lnTo>
                  <a:pt x="347" y="0"/>
                </a:lnTo>
                <a:lnTo>
                  <a:pt x="696" y="361"/>
                </a:lnTo>
                <a:lnTo>
                  <a:pt x="0" y="3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16" name="Freeform 7">
            <a:extLst>
              <a:ext uri="{FF2B5EF4-FFF2-40B4-BE49-F238E27FC236}">
                <a16:creationId xmlns:a16="http://schemas.microsoft.com/office/drawing/2014/main" id="{BD7A6035-E508-4F94-A37B-1CB44472AF2D}"/>
              </a:ext>
            </a:extLst>
          </p:cNvPr>
          <p:cNvSpPr>
            <a:spLocks/>
          </p:cNvSpPr>
          <p:nvPr/>
        </p:nvSpPr>
        <p:spPr bwMode="auto">
          <a:xfrm>
            <a:off x="1851880" y="2148741"/>
            <a:ext cx="350891" cy="166807"/>
          </a:xfrm>
          <a:custGeom>
            <a:avLst/>
            <a:gdLst>
              <a:gd name="T0" fmla="*/ 0 w 400"/>
              <a:gd name="T1" fmla="*/ 2147483646 h 190"/>
              <a:gd name="T2" fmla="*/ 2147483646 w 400"/>
              <a:gd name="T3" fmla="*/ 0 h 190"/>
              <a:gd name="T4" fmla="*/ 2147483646 w 400"/>
              <a:gd name="T5" fmla="*/ 2147483646 h 190"/>
              <a:gd name="T6" fmla="*/ 0 w 400"/>
              <a:gd name="T7" fmla="*/ 2147483646 h 19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00" h="190">
                <a:moveTo>
                  <a:pt x="0" y="190"/>
                </a:moveTo>
                <a:lnTo>
                  <a:pt x="200" y="0"/>
                </a:lnTo>
                <a:lnTo>
                  <a:pt x="400" y="190"/>
                </a:lnTo>
                <a:lnTo>
                  <a:pt x="0" y="190"/>
                </a:lnTo>
                <a:close/>
              </a:path>
            </a:pathLst>
          </a:custGeom>
          <a:gradFill>
            <a:gsLst>
              <a:gs pos="0">
                <a:srgbClr val="00B0F0"/>
              </a:gs>
              <a:gs pos="100000">
                <a:srgbClr val="1C46F2"/>
              </a:gs>
            </a:gsLst>
            <a:lin ang="2700000" scaled="1"/>
          </a:gra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17" name="Rectangle 8">
            <a:extLst>
              <a:ext uri="{FF2B5EF4-FFF2-40B4-BE49-F238E27FC236}">
                <a16:creationId xmlns:a16="http://schemas.microsoft.com/office/drawing/2014/main" id="{5C5B2742-252D-43A8-9E89-8FB2B3748E2B}"/>
              </a:ext>
            </a:extLst>
          </p:cNvPr>
          <p:cNvSpPr>
            <a:spLocks noChangeArrowheads="1"/>
          </p:cNvSpPr>
          <p:nvPr/>
        </p:nvSpPr>
        <p:spPr bwMode="auto">
          <a:xfrm>
            <a:off x="1754506" y="2384026"/>
            <a:ext cx="154393" cy="22827"/>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18" name="Rectangle 9">
            <a:extLst>
              <a:ext uri="{FF2B5EF4-FFF2-40B4-BE49-F238E27FC236}">
                <a16:creationId xmlns:a16="http://schemas.microsoft.com/office/drawing/2014/main" id="{368640A5-E28C-4A97-8F2E-F602953B3CA6}"/>
              </a:ext>
            </a:extLst>
          </p:cNvPr>
          <p:cNvSpPr>
            <a:spLocks noChangeArrowheads="1"/>
          </p:cNvSpPr>
          <p:nvPr/>
        </p:nvSpPr>
        <p:spPr bwMode="auto">
          <a:xfrm>
            <a:off x="1954515" y="2384026"/>
            <a:ext cx="154393" cy="22827"/>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19" name="Rectangle 10">
            <a:extLst>
              <a:ext uri="{FF2B5EF4-FFF2-40B4-BE49-F238E27FC236}">
                <a16:creationId xmlns:a16="http://schemas.microsoft.com/office/drawing/2014/main" id="{6CF836B9-4232-4014-9B36-15928451DB72}"/>
              </a:ext>
            </a:extLst>
          </p:cNvPr>
          <p:cNvSpPr>
            <a:spLocks noChangeArrowheads="1"/>
          </p:cNvSpPr>
          <p:nvPr/>
        </p:nvSpPr>
        <p:spPr bwMode="auto">
          <a:xfrm>
            <a:off x="2154523" y="2384026"/>
            <a:ext cx="154393" cy="22827"/>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20" name="Rectangle 11">
            <a:extLst>
              <a:ext uri="{FF2B5EF4-FFF2-40B4-BE49-F238E27FC236}">
                <a16:creationId xmlns:a16="http://schemas.microsoft.com/office/drawing/2014/main" id="{7AFA8E58-C95E-4F17-BFA8-2EEB420BD9BC}"/>
              </a:ext>
            </a:extLst>
          </p:cNvPr>
          <p:cNvSpPr>
            <a:spLocks noChangeArrowheads="1"/>
          </p:cNvSpPr>
          <p:nvPr/>
        </p:nvSpPr>
        <p:spPr bwMode="auto">
          <a:xfrm>
            <a:off x="1754506" y="2417388"/>
            <a:ext cx="154393" cy="22827"/>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21" name="Rectangle 12">
            <a:extLst>
              <a:ext uri="{FF2B5EF4-FFF2-40B4-BE49-F238E27FC236}">
                <a16:creationId xmlns:a16="http://schemas.microsoft.com/office/drawing/2014/main" id="{F0499FB6-55C6-46AF-AB31-26CC3EB97A4A}"/>
              </a:ext>
            </a:extLst>
          </p:cNvPr>
          <p:cNvSpPr>
            <a:spLocks noChangeArrowheads="1"/>
          </p:cNvSpPr>
          <p:nvPr/>
        </p:nvSpPr>
        <p:spPr bwMode="auto">
          <a:xfrm>
            <a:off x="1954515" y="2417388"/>
            <a:ext cx="154393" cy="22827"/>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22" name="Rectangle 13">
            <a:extLst>
              <a:ext uri="{FF2B5EF4-FFF2-40B4-BE49-F238E27FC236}">
                <a16:creationId xmlns:a16="http://schemas.microsoft.com/office/drawing/2014/main" id="{D0CC109D-FEB0-49E4-B4D4-83D175CB909B}"/>
              </a:ext>
            </a:extLst>
          </p:cNvPr>
          <p:cNvSpPr>
            <a:spLocks noChangeArrowheads="1"/>
          </p:cNvSpPr>
          <p:nvPr/>
        </p:nvSpPr>
        <p:spPr bwMode="auto">
          <a:xfrm>
            <a:off x="2154523" y="2417388"/>
            <a:ext cx="154393" cy="22827"/>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23" name="Rectangle 14">
            <a:extLst>
              <a:ext uri="{FF2B5EF4-FFF2-40B4-BE49-F238E27FC236}">
                <a16:creationId xmlns:a16="http://schemas.microsoft.com/office/drawing/2014/main" id="{14BC9604-56FD-41FE-AE5B-2ECB6BC77200}"/>
              </a:ext>
            </a:extLst>
          </p:cNvPr>
          <p:cNvSpPr>
            <a:spLocks noChangeArrowheads="1"/>
          </p:cNvSpPr>
          <p:nvPr/>
        </p:nvSpPr>
        <p:spPr bwMode="auto">
          <a:xfrm>
            <a:off x="1754506" y="2650918"/>
            <a:ext cx="154393" cy="21070"/>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24" name="Rectangle 15">
            <a:extLst>
              <a:ext uri="{FF2B5EF4-FFF2-40B4-BE49-F238E27FC236}">
                <a16:creationId xmlns:a16="http://schemas.microsoft.com/office/drawing/2014/main" id="{ED371F3E-43E0-44C4-8F29-4F87C9D45B9C}"/>
              </a:ext>
            </a:extLst>
          </p:cNvPr>
          <p:cNvSpPr>
            <a:spLocks noChangeArrowheads="1"/>
          </p:cNvSpPr>
          <p:nvPr/>
        </p:nvSpPr>
        <p:spPr bwMode="auto">
          <a:xfrm>
            <a:off x="1954515" y="2650918"/>
            <a:ext cx="154393" cy="21070"/>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25" name="Rectangle 16">
            <a:extLst>
              <a:ext uri="{FF2B5EF4-FFF2-40B4-BE49-F238E27FC236}">
                <a16:creationId xmlns:a16="http://schemas.microsoft.com/office/drawing/2014/main" id="{B23832C5-ED65-4BD0-B214-512DB1E951FC}"/>
              </a:ext>
            </a:extLst>
          </p:cNvPr>
          <p:cNvSpPr>
            <a:spLocks noChangeArrowheads="1"/>
          </p:cNvSpPr>
          <p:nvPr/>
        </p:nvSpPr>
        <p:spPr bwMode="auto">
          <a:xfrm>
            <a:off x="2154523" y="2650918"/>
            <a:ext cx="154393" cy="21070"/>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26" name="Rectangle 17">
            <a:extLst>
              <a:ext uri="{FF2B5EF4-FFF2-40B4-BE49-F238E27FC236}">
                <a16:creationId xmlns:a16="http://schemas.microsoft.com/office/drawing/2014/main" id="{7AAEE82E-F2FB-4547-B4DC-7D52372C6672}"/>
              </a:ext>
            </a:extLst>
          </p:cNvPr>
          <p:cNvSpPr>
            <a:spLocks noChangeArrowheads="1"/>
          </p:cNvSpPr>
          <p:nvPr/>
        </p:nvSpPr>
        <p:spPr bwMode="auto">
          <a:xfrm>
            <a:off x="1754506" y="2684279"/>
            <a:ext cx="154393" cy="21070"/>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27" name="Rectangle 18">
            <a:extLst>
              <a:ext uri="{FF2B5EF4-FFF2-40B4-BE49-F238E27FC236}">
                <a16:creationId xmlns:a16="http://schemas.microsoft.com/office/drawing/2014/main" id="{83397CFC-F7EF-4676-8184-F3C147C4BE9F}"/>
              </a:ext>
            </a:extLst>
          </p:cNvPr>
          <p:cNvSpPr>
            <a:spLocks noChangeArrowheads="1"/>
          </p:cNvSpPr>
          <p:nvPr/>
        </p:nvSpPr>
        <p:spPr bwMode="auto">
          <a:xfrm>
            <a:off x="1954515" y="2684279"/>
            <a:ext cx="154393" cy="21070"/>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28" name="Rectangle 19">
            <a:extLst>
              <a:ext uri="{FF2B5EF4-FFF2-40B4-BE49-F238E27FC236}">
                <a16:creationId xmlns:a16="http://schemas.microsoft.com/office/drawing/2014/main" id="{DD379B99-FF6A-43D9-8E9A-830D9465A55C}"/>
              </a:ext>
            </a:extLst>
          </p:cNvPr>
          <p:cNvSpPr>
            <a:spLocks noChangeArrowheads="1"/>
          </p:cNvSpPr>
          <p:nvPr/>
        </p:nvSpPr>
        <p:spPr bwMode="auto">
          <a:xfrm>
            <a:off x="2154523" y="2684279"/>
            <a:ext cx="154393" cy="21070"/>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29" name="Rectangle 20">
            <a:extLst>
              <a:ext uri="{FF2B5EF4-FFF2-40B4-BE49-F238E27FC236}">
                <a16:creationId xmlns:a16="http://schemas.microsoft.com/office/drawing/2014/main" id="{F1995709-A9EF-448B-85B7-9E09C14DC553}"/>
              </a:ext>
            </a:extLst>
          </p:cNvPr>
          <p:cNvSpPr>
            <a:spLocks noChangeArrowheads="1"/>
          </p:cNvSpPr>
          <p:nvPr/>
        </p:nvSpPr>
        <p:spPr bwMode="auto">
          <a:xfrm>
            <a:off x="1787841" y="2435825"/>
            <a:ext cx="77196" cy="208947"/>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30" name="Rectangle 21">
            <a:extLst>
              <a:ext uri="{FF2B5EF4-FFF2-40B4-BE49-F238E27FC236}">
                <a16:creationId xmlns:a16="http://schemas.microsoft.com/office/drawing/2014/main" id="{DB69551B-128E-450B-8F0F-7367D8E07978}"/>
              </a:ext>
            </a:extLst>
          </p:cNvPr>
          <p:cNvSpPr>
            <a:spLocks noChangeArrowheads="1"/>
          </p:cNvSpPr>
          <p:nvPr/>
        </p:nvSpPr>
        <p:spPr bwMode="auto">
          <a:xfrm>
            <a:off x="1993991" y="2435825"/>
            <a:ext cx="77196" cy="208947"/>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31" name="Rectangle 22">
            <a:extLst>
              <a:ext uri="{FF2B5EF4-FFF2-40B4-BE49-F238E27FC236}">
                <a16:creationId xmlns:a16="http://schemas.microsoft.com/office/drawing/2014/main" id="{F562CBE3-23DF-49CE-8CEA-3E491033A4EF}"/>
              </a:ext>
            </a:extLst>
          </p:cNvPr>
          <p:cNvSpPr>
            <a:spLocks noChangeArrowheads="1"/>
          </p:cNvSpPr>
          <p:nvPr/>
        </p:nvSpPr>
        <p:spPr bwMode="auto">
          <a:xfrm>
            <a:off x="2193999" y="2435825"/>
            <a:ext cx="77196" cy="208947"/>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32" name="Rectangle 23">
            <a:extLst>
              <a:ext uri="{FF2B5EF4-FFF2-40B4-BE49-F238E27FC236}">
                <a16:creationId xmlns:a16="http://schemas.microsoft.com/office/drawing/2014/main" id="{48327ADA-C055-4A2E-A449-0DC55531CB72}"/>
              </a:ext>
            </a:extLst>
          </p:cNvPr>
          <p:cNvSpPr>
            <a:spLocks noChangeArrowheads="1"/>
          </p:cNvSpPr>
          <p:nvPr/>
        </p:nvSpPr>
        <p:spPr bwMode="auto">
          <a:xfrm>
            <a:off x="1735208" y="2713250"/>
            <a:ext cx="581603" cy="19314"/>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33" name="Rectangle 24">
            <a:extLst>
              <a:ext uri="{FF2B5EF4-FFF2-40B4-BE49-F238E27FC236}">
                <a16:creationId xmlns:a16="http://schemas.microsoft.com/office/drawing/2014/main" id="{242359AD-EEC9-495F-8EC3-902A4E9383AF}"/>
              </a:ext>
            </a:extLst>
          </p:cNvPr>
          <p:cNvSpPr>
            <a:spLocks noChangeArrowheads="1"/>
          </p:cNvSpPr>
          <p:nvPr/>
        </p:nvSpPr>
        <p:spPr bwMode="auto">
          <a:xfrm>
            <a:off x="1727313" y="2740466"/>
            <a:ext cx="602657" cy="28972"/>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11" name="Rectangle 16">
            <a:extLst>
              <a:ext uri="{FF2B5EF4-FFF2-40B4-BE49-F238E27FC236}">
                <a16:creationId xmlns:a16="http://schemas.microsoft.com/office/drawing/2014/main" id="{F01451FD-46AC-41F1-B840-2D7D1D1EFCFA}"/>
              </a:ext>
            </a:extLst>
          </p:cNvPr>
          <p:cNvSpPr/>
          <p:nvPr/>
        </p:nvSpPr>
        <p:spPr>
          <a:xfrm flipH="1">
            <a:off x="884276" y="3880469"/>
            <a:ext cx="2296627" cy="760849"/>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kumimoji="0" lang="en-US" altLang="zh-CN" sz="10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2" name="Title 11">
            <a:extLst>
              <a:ext uri="{FF2B5EF4-FFF2-40B4-BE49-F238E27FC236}">
                <a16:creationId xmlns:a16="http://schemas.microsoft.com/office/drawing/2014/main" id="{0D78D045-A4BF-46EC-9497-ADE315B8280A}"/>
              </a:ext>
            </a:extLst>
          </p:cNvPr>
          <p:cNvSpPr txBox="1">
            <a:spLocks/>
          </p:cNvSpPr>
          <p:nvPr/>
        </p:nvSpPr>
        <p:spPr>
          <a:xfrm flipH="1">
            <a:off x="1229012" y="3531246"/>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gradFill>
                  <a:gsLst>
                    <a:gs pos="0">
                      <a:srgbClr val="00B0F0"/>
                    </a:gs>
                    <a:gs pos="100000">
                      <a:srgbClr val="1C46F2"/>
                    </a:gs>
                  </a:gsLst>
                  <a:lin ang="2700000" scaled="1"/>
                </a:gradFill>
                <a:effectLst/>
                <a:uLnTx/>
                <a:uFillTx/>
                <a:latin typeface="思源黑体 CN Bold" panose="020B0800000000000000" pitchFamily="34" charset="-122"/>
                <a:ea typeface="思源黑体 CN Bold" panose="020B0800000000000000" pitchFamily="34" charset="-122"/>
              </a:rPr>
              <a:t>标题文字添加</a:t>
            </a:r>
            <a:endParaRPr kumimoji="0" lang="en-US" sz="1800" b="0" i="0" u="none" strike="noStrike" kern="0" cap="none" spc="0" normalizeH="0" baseline="0" noProof="0" dirty="0">
              <a:ln>
                <a:noFill/>
              </a:ln>
              <a:gradFill>
                <a:gsLst>
                  <a:gs pos="0">
                    <a:srgbClr val="00B0F0"/>
                  </a:gs>
                  <a:gs pos="100000">
                    <a:srgbClr val="1C46F2"/>
                  </a:gs>
                </a:gsLst>
                <a:lin ang="2700000" scaled="1"/>
              </a:gradFill>
              <a:effectLst/>
              <a:uLnTx/>
              <a:uFillTx/>
              <a:latin typeface="思源黑体 CN Bold" panose="020B0800000000000000" pitchFamily="34" charset="-122"/>
              <a:ea typeface="思源黑体 CN Bold" panose="020B0800000000000000" pitchFamily="34" charset="-122"/>
            </a:endParaRPr>
          </a:p>
        </p:txBody>
      </p:sp>
      <p:sp>
        <p:nvSpPr>
          <p:cNvPr id="39" name="Oval 42">
            <a:extLst>
              <a:ext uri="{FF2B5EF4-FFF2-40B4-BE49-F238E27FC236}">
                <a16:creationId xmlns:a16="http://schemas.microsoft.com/office/drawing/2014/main" id="{3860B019-C834-494B-BA5A-07C036062DEF}"/>
              </a:ext>
            </a:extLst>
          </p:cNvPr>
          <p:cNvSpPr>
            <a:spLocks noChangeArrowheads="1"/>
          </p:cNvSpPr>
          <p:nvPr/>
        </p:nvSpPr>
        <p:spPr bwMode="auto">
          <a:xfrm>
            <a:off x="3993023" y="2833268"/>
            <a:ext cx="1497012" cy="1497013"/>
          </a:xfrm>
          <a:prstGeom prst="ellipse">
            <a:avLst/>
          </a:prstGeom>
          <a:solidFill>
            <a:srgbClr val="747474"/>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41" name="Freeform 43">
            <a:extLst>
              <a:ext uri="{FF2B5EF4-FFF2-40B4-BE49-F238E27FC236}">
                <a16:creationId xmlns:a16="http://schemas.microsoft.com/office/drawing/2014/main" id="{541D06A2-8858-4EED-BF78-B6313A1A9689}"/>
              </a:ext>
            </a:extLst>
          </p:cNvPr>
          <p:cNvSpPr>
            <a:spLocks/>
          </p:cNvSpPr>
          <p:nvPr/>
        </p:nvSpPr>
        <p:spPr bwMode="auto">
          <a:xfrm>
            <a:off x="4807761" y="3365047"/>
            <a:ext cx="271064" cy="329224"/>
          </a:xfrm>
          <a:custGeom>
            <a:avLst/>
            <a:gdLst>
              <a:gd name="T0" fmla="*/ 2147483646 w 309"/>
              <a:gd name="T1" fmla="*/ 2147483646 h 375"/>
              <a:gd name="T2" fmla="*/ 2147483646 w 309"/>
              <a:gd name="T3" fmla="*/ 2147483646 h 375"/>
              <a:gd name="T4" fmla="*/ 0 w 309"/>
              <a:gd name="T5" fmla="*/ 2147483646 h 375"/>
              <a:gd name="T6" fmla="*/ 2147483646 w 309"/>
              <a:gd name="T7" fmla="*/ 0 h 375"/>
              <a:gd name="T8" fmla="*/ 2147483646 w 309"/>
              <a:gd name="T9" fmla="*/ 2147483646 h 3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 h="375">
                <a:moveTo>
                  <a:pt x="309" y="28"/>
                </a:moveTo>
                <a:lnTo>
                  <a:pt x="36" y="375"/>
                </a:lnTo>
                <a:lnTo>
                  <a:pt x="0" y="347"/>
                </a:lnTo>
                <a:lnTo>
                  <a:pt x="273" y="0"/>
                </a:lnTo>
                <a:lnTo>
                  <a:pt x="309"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42" name="Freeform 44">
            <a:extLst>
              <a:ext uri="{FF2B5EF4-FFF2-40B4-BE49-F238E27FC236}">
                <a16:creationId xmlns:a16="http://schemas.microsoft.com/office/drawing/2014/main" id="{CCBCC9F2-ABE0-4E2E-A4B9-511A771C7250}"/>
              </a:ext>
            </a:extLst>
          </p:cNvPr>
          <p:cNvSpPr>
            <a:spLocks/>
          </p:cNvSpPr>
          <p:nvPr/>
        </p:nvSpPr>
        <p:spPr bwMode="auto">
          <a:xfrm>
            <a:off x="4612139" y="3366802"/>
            <a:ext cx="245625" cy="346782"/>
          </a:xfrm>
          <a:custGeom>
            <a:avLst/>
            <a:gdLst>
              <a:gd name="T0" fmla="*/ 2147483646 w 280"/>
              <a:gd name="T1" fmla="*/ 2147483646 h 395"/>
              <a:gd name="T2" fmla="*/ 0 w 280"/>
              <a:gd name="T3" fmla="*/ 2147483646 h 395"/>
              <a:gd name="T4" fmla="*/ 2147483646 w 280"/>
              <a:gd name="T5" fmla="*/ 0 h 395"/>
              <a:gd name="T6" fmla="*/ 2147483646 w 280"/>
              <a:gd name="T7" fmla="*/ 2147483646 h 395"/>
              <a:gd name="T8" fmla="*/ 2147483646 w 280"/>
              <a:gd name="T9" fmla="*/ 2147483646 h 3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 h="395">
                <a:moveTo>
                  <a:pt x="242" y="395"/>
                </a:moveTo>
                <a:lnTo>
                  <a:pt x="0" y="24"/>
                </a:lnTo>
                <a:lnTo>
                  <a:pt x="38" y="0"/>
                </a:lnTo>
                <a:lnTo>
                  <a:pt x="280" y="371"/>
                </a:lnTo>
                <a:lnTo>
                  <a:pt x="242" y="39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43" name="Freeform 45">
            <a:extLst>
              <a:ext uri="{FF2B5EF4-FFF2-40B4-BE49-F238E27FC236}">
                <a16:creationId xmlns:a16="http://schemas.microsoft.com/office/drawing/2014/main" id="{51AF505B-95DB-4C33-A907-9AB9064F8605}"/>
              </a:ext>
            </a:extLst>
          </p:cNvPr>
          <p:cNvSpPr>
            <a:spLocks/>
          </p:cNvSpPr>
          <p:nvPr/>
        </p:nvSpPr>
        <p:spPr bwMode="auto">
          <a:xfrm>
            <a:off x="4353356" y="3413333"/>
            <a:ext cx="278959" cy="320444"/>
          </a:xfrm>
          <a:custGeom>
            <a:avLst/>
            <a:gdLst>
              <a:gd name="T0" fmla="*/ 0 w 318"/>
              <a:gd name="T1" fmla="*/ 2147483646 h 365"/>
              <a:gd name="T2" fmla="*/ 2147483646 w 318"/>
              <a:gd name="T3" fmla="*/ 0 h 365"/>
              <a:gd name="T4" fmla="*/ 2147483646 w 318"/>
              <a:gd name="T5" fmla="*/ 2147483646 h 365"/>
              <a:gd name="T6" fmla="*/ 2147483646 w 318"/>
              <a:gd name="T7" fmla="*/ 2147483646 h 365"/>
              <a:gd name="T8" fmla="*/ 0 w 318"/>
              <a:gd name="T9" fmla="*/ 2147483646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8" h="365">
                <a:moveTo>
                  <a:pt x="0" y="337"/>
                </a:moveTo>
                <a:lnTo>
                  <a:pt x="285" y="0"/>
                </a:lnTo>
                <a:lnTo>
                  <a:pt x="318" y="28"/>
                </a:lnTo>
                <a:lnTo>
                  <a:pt x="33" y="365"/>
                </a:lnTo>
                <a:lnTo>
                  <a:pt x="0" y="3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44" name="Oval 46">
            <a:extLst>
              <a:ext uri="{FF2B5EF4-FFF2-40B4-BE49-F238E27FC236}">
                <a16:creationId xmlns:a16="http://schemas.microsoft.com/office/drawing/2014/main" id="{594054EE-0489-453C-BCFF-D0060606203C}"/>
              </a:ext>
            </a:extLst>
          </p:cNvPr>
          <p:cNvSpPr>
            <a:spLocks noChangeArrowheads="1"/>
          </p:cNvSpPr>
          <p:nvPr/>
        </p:nvSpPr>
        <p:spPr bwMode="auto">
          <a:xfrm>
            <a:off x="4334934" y="3563458"/>
            <a:ext cx="191236" cy="191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45" name="Oval 47">
            <a:extLst>
              <a:ext uri="{FF2B5EF4-FFF2-40B4-BE49-F238E27FC236}">
                <a16:creationId xmlns:a16="http://schemas.microsoft.com/office/drawing/2014/main" id="{9BBFBCF4-1EBE-4F4F-9F42-AB4462E71502}"/>
              </a:ext>
            </a:extLst>
          </p:cNvPr>
          <p:cNvSpPr>
            <a:spLocks noChangeArrowheads="1"/>
          </p:cNvSpPr>
          <p:nvPr/>
        </p:nvSpPr>
        <p:spPr bwMode="auto">
          <a:xfrm>
            <a:off x="4386691" y="3606477"/>
            <a:ext cx="85092" cy="86037"/>
          </a:xfrm>
          <a:prstGeom prst="ellipse">
            <a:avLst/>
          </a:prstGeom>
          <a:solidFill>
            <a:srgbClr val="747474"/>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46" name="Oval 48">
            <a:extLst>
              <a:ext uri="{FF2B5EF4-FFF2-40B4-BE49-F238E27FC236}">
                <a16:creationId xmlns:a16="http://schemas.microsoft.com/office/drawing/2014/main" id="{E0274C90-B42A-4C02-86E2-5A83E500E2C1}"/>
              </a:ext>
            </a:extLst>
          </p:cNvPr>
          <p:cNvSpPr>
            <a:spLocks noChangeArrowheads="1"/>
          </p:cNvSpPr>
          <p:nvPr/>
        </p:nvSpPr>
        <p:spPr bwMode="auto">
          <a:xfrm>
            <a:off x="4542838" y="3304470"/>
            <a:ext cx="192114" cy="19226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47" name="Oval 49">
            <a:extLst>
              <a:ext uri="{FF2B5EF4-FFF2-40B4-BE49-F238E27FC236}">
                <a16:creationId xmlns:a16="http://schemas.microsoft.com/office/drawing/2014/main" id="{3F8B6C1A-1FC2-455F-84F2-DBE33C9CB730}"/>
              </a:ext>
            </a:extLst>
          </p:cNvPr>
          <p:cNvSpPr>
            <a:spLocks noChangeArrowheads="1"/>
          </p:cNvSpPr>
          <p:nvPr/>
        </p:nvSpPr>
        <p:spPr bwMode="auto">
          <a:xfrm>
            <a:off x="4742846" y="3580140"/>
            <a:ext cx="192114" cy="191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48" name="Oval 50">
            <a:extLst>
              <a:ext uri="{FF2B5EF4-FFF2-40B4-BE49-F238E27FC236}">
                <a16:creationId xmlns:a16="http://schemas.microsoft.com/office/drawing/2014/main" id="{9CB807B1-FE39-4438-880E-AF9C53D954D1}"/>
              </a:ext>
            </a:extLst>
          </p:cNvPr>
          <p:cNvSpPr>
            <a:spLocks noChangeArrowheads="1"/>
          </p:cNvSpPr>
          <p:nvPr/>
        </p:nvSpPr>
        <p:spPr bwMode="auto">
          <a:xfrm>
            <a:off x="4956012" y="3275498"/>
            <a:ext cx="192114" cy="191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49" name="Oval 51">
            <a:extLst>
              <a:ext uri="{FF2B5EF4-FFF2-40B4-BE49-F238E27FC236}">
                <a16:creationId xmlns:a16="http://schemas.microsoft.com/office/drawing/2014/main" id="{04217C72-0397-499B-A183-4A66B2A68D31}"/>
              </a:ext>
            </a:extLst>
          </p:cNvPr>
          <p:cNvSpPr>
            <a:spLocks noChangeArrowheads="1"/>
          </p:cNvSpPr>
          <p:nvPr/>
        </p:nvSpPr>
        <p:spPr bwMode="auto">
          <a:xfrm>
            <a:off x="4595471" y="3358902"/>
            <a:ext cx="87723" cy="85159"/>
          </a:xfrm>
          <a:prstGeom prst="ellipse">
            <a:avLst/>
          </a:prstGeom>
          <a:solidFill>
            <a:srgbClr val="747474"/>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50" name="Oval 52">
            <a:extLst>
              <a:ext uri="{FF2B5EF4-FFF2-40B4-BE49-F238E27FC236}">
                <a16:creationId xmlns:a16="http://schemas.microsoft.com/office/drawing/2014/main" id="{9AC478B3-AE95-422E-A90F-9E9A7EA190DA}"/>
              </a:ext>
            </a:extLst>
          </p:cNvPr>
          <p:cNvSpPr>
            <a:spLocks noChangeArrowheads="1"/>
          </p:cNvSpPr>
          <p:nvPr/>
        </p:nvSpPr>
        <p:spPr bwMode="auto">
          <a:xfrm>
            <a:off x="4795480" y="3631937"/>
            <a:ext cx="87723" cy="85159"/>
          </a:xfrm>
          <a:prstGeom prst="ellipse">
            <a:avLst/>
          </a:prstGeom>
          <a:solidFill>
            <a:srgbClr val="747474"/>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51" name="Oval 53">
            <a:extLst>
              <a:ext uri="{FF2B5EF4-FFF2-40B4-BE49-F238E27FC236}">
                <a16:creationId xmlns:a16="http://schemas.microsoft.com/office/drawing/2014/main" id="{67751EA1-9931-49D7-9388-75E8455D0E89}"/>
              </a:ext>
            </a:extLst>
          </p:cNvPr>
          <p:cNvSpPr>
            <a:spLocks noChangeArrowheads="1"/>
          </p:cNvSpPr>
          <p:nvPr/>
        </p:nvSpPr>
        <p:spPr bwMode="auto">
          <a:xfrm>
            <a:off x="5007769" y="3327296"/>
            <a:ext cx="87723" cy="87793"/>
          </a:xfrm>
          <a:prstGeom prst="ellipse">
            <a:avLst/>
          </a:prstGeom>
          <a:solidFill>
            <a:srgbClr val="747474"/>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37" name="Rectangle 16">
            <a:extLst>
              <a:ext uri="{FF2B5EF4-FFF2-40B4-BE49-F238E27FC236}">
                <a16:creationId xmlns:a16="http://schemas.microsoft.com/office/drawing/2014/main" id="{50A3C136-3242-43BE-9565-DE7307639DEC}"/>
              </a:ext>
            </a:extLst>
          </p:cNvPr>
          <p:cNvSpPr/>
          <p:nvPr/>
        </p:nvSpPr>
        <p:spPr>
          <a:xfrm flipH="1">
            <a:off x="3593216" y="4990984"/>
            <a:ext cx="2296627" cy="760849"/>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kumimoji="0" lang="en-US" altLang="zh-CN" sz="10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8" name="Title 11">
            <a:extLst>
              <a:ext uri="{FF2B5EF4-FFF2-40B4-BE49-F238E27FC236}">
                <a16:creationId xmlns:a16="http://schemas.microsoft.com/office/drawing/2014/main" id="{1858BC0E-6F77-42B1-AD09-F0C1B4C3965B}"/>
              </a:ext>
            </a:extLst>
          </p:cNvPr>
          <p:cNvSpPr txBox="1">
            <a:spLocks/>
          </p:cNvSpPr>
          <p:nvPr/>
        </p:nvSpPr>
        <p:spPr>
          <a:xfrm flipH="1">
            <a:off x="3937952" y="4641761"/>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747474"/>
                </a:solidFill>
                <a:effectLst/>
                <a:uLnTx/>
                <a:uFillTx/>
                <a:latin typeface="思源黑体 CN Bold" panose="020B0800000000000000" pitchFamily="34" charset="-122"/>
                <a:ea typeface="思源黑体 CN Bold" panose="020B0800000000000000" pitchFamily="34" charset="-122"/>
              </a:rPr>
              <a:t>标题文字添加</a:t>
            </a:r>
            <a:endParaRPr kumimoji="0" lang="en-US" sz="1800" b="0" i="0" u="none" strike="noStrike" kern="0" cap="none" spc="0" normalizeH="0" baseline="0" noProof="0" dirty="0">
              <a:ln>
                <a:noFill/>
              </a:ln>
              <a:solidFill>
                <a:srgbClr val="747474"/>
              </a:solidFill>
              <a:effectLst/>
              <a:uLnTx/>
              <a:uFillTx/>
              <a:latin typeface="思源黑体 CN Bold" panose="020B0800000000000000" pitchFamily="34" charset="-122"/>
              <a:ea typeface="思源黑体 CN Bold" panose="020B0800000000000000" pitchFamily="34" charset="-122"/>
            </a:endParaRPr>
          </a:p>
        </p:txBody>
      </p:sp>
      <p:sp>
        <p:nvSpPr>
          <p:cNvPr id="57" name="Oval 103">
            <a:extLst>
              <a:ext uri="{FF2B5EF4-FFF2-40B4-BE49-F238E27FC236}">
                <a16:creationId xmlns:a16="http://schemas.microsoft.com/office/drawing/2014/main" id="{E3BC01B6-1612-46DC-BB7B-A4EF90C90E41}"/>
              </a:ext>
            </a:extLst>
          </p:cNvPr>
          <p:cNvSpPr>
            <a:spLocks noChangeArrowheads="1"/>
          </p:cNvSpPr>
          <p:nvPr/>
        </p:nvSpPr>
        <p:spPr bwMode="auto">
          <a:xfrm>
            <a:off x="6701169" y="1722753"/>
            <a:ext cx="1498600" cy="1498600"/>
          </a:xfrm>
          <a:prstGeom prst="ellipse">
            <a:avLst/>
          </a:prstGeom>
          <a:gradFill flip="none" rotWithShape="0">
            <a:gsLst>
              <a:gs pos="95000">
                <a:srgbClr val="1C46F2"/>
              </a:gs>
              <a:gs pos="400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endParaRPr lang="zh-CN" altLang="en-US" sz="110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endParaRPr>
          </a:p>
        </p:txBody>
      </p:sp>
      <p:sp>
        <p:nvSpPr>
          <p:cNvPr id="59" name="Rectangle 104">
            <a:extLst>
              <a:ext uri="{FF2B5EF4-FFF2-40B4-BE49-F238E27FC236}">
                <a16:creationId xmlns:a16="http://schemas.microsoft.com/office/drawing/2014/main" id="{B8C45155-9EF0-49AD-BF5C-429A8D5BAD19}"/>
              </a:ext>
            </a:extLst>
          </p:cNvPr>
          <p:cNvSpPr>
            <a:spLocks noChangeArrowheads="1"/>
          </p:cNvSpPr>
          <p:nvPr/>
        </p:nvSpPr>
        <p:spPr bwMode="auto">
          <a:xfrm>
            <a:off x="7128851" y="2595853"/>
            <a:ext cx="643238" cy="8140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60" name="Rectangle 105">
            <a:extLst>
              <a:ext uri="{FF2B5EF4-FFF2-40B4-BE49-F238E27FC236}">
                <a16:creationId xmlns:a16="http://schemas.microsoft.com/office/drawing/2014/main" id="{4417EDE3-8FF1-46EA-BC37-19BFB5D2F818}"/>
              </a:ext>
            </a:extLst>
          </p:cNvPr>
          <p:cNvSpPr>
            <a:spLocks noChangeArrowheads="1"/>
          </p:cNvSpPr>
          <p:nvPr/>
        </p:nvSpPr>
        <p:spPr bwMode="auto">
          <a:xfrm>
            <a:off x="7186001" y="2330987"/>
            <a:ext cx="81469" cy="23084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61" name="Rectangle 106">
            <a:extLst>
              <a:ext uri="{FF2B5EF4-FFF2-40B4-BE49-F238E27FC236}">
                <a16:creationId xmlns:a16="http://schemas.microsoft.com/office/drawing/2014/main" id="{135954B2-4A22-477C-8A7D-E8D1EBFA79AD}"/>
              </a:ext>
            </a:extLst>
          </p:cNvPr>
          <p:cNvSpPr>
            <a:spLocks noChangeArrowheads="1"/>
          </p:cNvSpPr>
          <p:nvPr/>
        </p:nvSpPr>
        <p:spPr bwMode="auto">
          <a:xfrm>
            <a:off x="7336778" y="2287249"/>
            <a:ext cx="80253" cy="2745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62" name="Rectangle 107">
            <a:extLst>
              <a:ext uri="{FF2B5EF4-FFF2-40B4-BE49-F238E27FC236}">
                <a16:creationId xmlns:a16="http://schemas.microsoft.com/office/drawing/2014/main" id="{2F7D43BC-8B20-4496-980C-9F9E0B9F7152}"/>
              </a:ext>
            </a:extLst>
          </p:cNvPr>
          <p:cNvSpPr>
            <a:spLocks noChangeArrowheads="1"/>
          </p:cNvSpPr>
          <p:nvPr/>
        </p:nvSpPr>
        <p:spPr bwMode="auto">
          <a:xfrm>
            <a:off x="7475397" y="2220425"/>
            <a:ext cx="80253" cy="34140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63" name="Rectangle 108">
            <a:extLst>
              <a:ext uri="{FF2B5EF4-FFF2-40B4-BE49-F238E27FC236}">
                <a16:creationId xmlns:a16="http://schemas.microsoft.com/office/drawing/2014/main" id="{9ECD3A8E-F5F3-4017-93B8-7AAAA4A60777}"/>
              </a:ext>
            </a:extLst>
          </p:cNvPr>
          <p:cNvSpPr>
            <a:spLocks noChangeArrowheads="1"/>
          </p:cNvSpPr>
          <p:nvPr/>
        </p:nvSpPr>
        <p:spPr bwMode="auto">
          <a:xfrm>
            <a:off x="7622527" y="2148741"/>
            <a:ext cx="80253" cy="4130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55" name="Rectangle 16">
            <a:extLst>
              <a:ext uri="{FF2B5EF4-FFF2-40B4-BE49-F238E27FC236}">
                <a16:creationId xmlns:a16="http://schemas.microsoft.com/office/drawing/2014/main" id="{DDA969ED-7C2F-4596-8C6D-633C2985AC7D}"/>
              </a:ext>
            </a:extLst>
          </p:cNvPr>
          <p:cNvSpPr/>
          <p:nvPr/>
        </p:nvSpPr>
        <p:spPr>
          <a:xfrm flipH="1">
            <a:off x="6302156" y="3880469"/>
            <a:ext cx="2296627" cy="760849"/>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kumimoji="0" lang="en-US" altLang="zh-CN" sz="10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56" name="Title 11">
            <a:extLst>
              <a:ext uri="{FF2B5EF4-FFF2-40B4-BE49-F238E27FC236}">
                <a16:creationId xmlns:a16="http://schemas.microsoft.com/office/drawing/2014/main" id="{B98A302C-1BD7-4AD7-8D5E-83986A469EF0}"/>
              </a:ext>
            </a:extLst>
          </p:cNvPr>
          <p:cNvSpPr txBox="1">
            <a:spLocks/>
          </p:cNvSpPr>
          <p:nvPr/>
        </p:nvSpPr>
        <p:spPr>
          <a:xfrm flipH="1">
            <a:off x="6646892" y="3531246"/>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gradFill>
                  <a:gsLst>
                    <a:gs pos="0">
                      <a:srgbClr val="00B0F0"/>
                    </a:gs>
                    <a:gs pos="100000">
                      <a:srgbClr val="1C46F2"/>
                    </a:gs>
                  </a:gsLst>
                  <a:lin ang="2700000" scaled="1"/>
                </a:gradFill>
                <a:effectLst/>
                <a:uLnTx/>
                <a:uFillTx/>
                <a:latin typeface="思源黑体 CN Bold" panose="020B0800000000000000" pitchFamily="34" charset="-122"/>
                <a:ea typeface="思源黑体 CN Bold" panose="020B0800000000000000" pitchFamily="34" charset="-122"/>
              </a:rPr>
              <a:t>标题文字添加</a:t>
            </a:r>
            <a:endParaRPr kumimoji="0" lang="en-US" sz="1800" b="0" i="0" u="none" strike="noStrike" kern="0" cap="none" spc="0" normalizeH="0" baseline="0" noProof="0" dirty="0">
              <a:ln>
                <a:noFill/>
              </a:ln>
              <a:gradFill>
                <a:gsLst>
                  <a:gs pos="0">
                    <a:srgbClr val="00B0F0"/>
                  </a:gs>
                  <a:gs pos="100000">
                    <a:srgbClr val="1C46F2"/>
                  </a:gs>
                </a:gsLst>
                <a:lin ang="2700000" scaled="1"/>
              </a:gradFill>
              <a:effectLst/>
              <a:uLnTx/>
              <a:uFillTx/>
              <a:latin typeface="思源黑体 CN Bold" panose="020B0800000000000000" pitchFamily="34" charset="-122"/>
              <a:ea typeface="思源黑体 CN Bold" panose="020B0800000000000000" pitchFamily="34" charset="-122"/>
            </a:endParaRPr>
          </a:p>
        </p:txBody>
      </p:sp>
      <p:sp>
        <p:nvSpPr>
          <p:cNvPr id="69" name="Oval 42">
            <a:extLst>
              <a:ext uri="{FF2B5EF4-FFF2-40B4-BE49-F238E27FC236}">
                <a16:creationId xmlns:a16="http://schemas.microsoft.com/office/drawing/2014/main" id="{F9D5CED5-457E-45C3-BEB4-278889CC4586}"/>
              </a:ext>
            </a:extLst>
          </p:cNvPr>
          <p:cNvSpPr>
            <a:spLocks noChangeArrowheads="1"/>
          </p:cNvSpPr>
          <p:nvPr/>
        </p:nvSpPr>
        <p:spPr bwMode="auto">
          <a:xfrm>
            <a:off x="9410904" y="2833268"/>
            <a:ext cx="1497012" cy="1497013"/>
          </a:xfrm>
          <a:prstGeom prst="ellipse">
            <a:avLst/>
          </a:prstGeom>
          <a:solidFill>
            <a:srgbClr val="747474"/>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71" name="Freeform 58">
            <a:extLst>
              <a:ext uri="{FF2B5EF4-FFF2-40B4-BE49-F238E27FC236}">
                <a16:creationId xmlns:a16="http://schemas.microsoft.com/office/drawing/2014/main" id="{2E4DCCCD-FF48-4630-B71C-1849E65D10B2}"/>
              </a:ext>
            </a:extLst>
          </p:cNvPr>
          <p:cNvSpPr>
            <a:spLocks/>
          </p:cNvSpPr>
          <p:nvPr/>
        </p:nvSpPr>
        <p:spPr bwMode="auto">
          <a:xfrm>
            <a:off x="9841418" y="3273641"/>
            <a:ext cx="146495" cy="150044"/>
          </a:xfrm>
          <a:custGeom>
            <a:avLst/>
            <a:gdLst>
              <a:gd name="T0" fmla="*/ 2147483646 w 167"/>
              <a:gd name="T1" fmla="*/ 2147483646 h 171"/>
              <a:gd name="T2" fmla="*/ 2147483646 w 167"/>
              <a:gd name="T3" fmla="*/ 2147483646 h 171"/>
              <a:gd name="T4" fmla="*/ 2147483646 w 167"/>
              <a:gd name="T5" fmla="*/ 2147483646 h 171"/>
              <a:gd name="T6" fmla="*/ 2147483646 w 167"/>
              <a:gd name="T7" fmla="*/ 2147483646 h 171"/>
              <a:gd name="T8" fmla="*/ 0 w 167"/>
              <a:gd name="T9" fmla="*/ 2147483646 h 171"/>
              <a:gd name="T10" fmla="*/ 2147483646 w 167"/>
              <a:gd name="T11" fmla="*/ 2147483646 h 171"/>
              <a:gd name="T12" fmla="*/ 2147483646 w 167"/>
              <a:gd name="T13" fmla="*/ 0 h 171"/>
              <a:gd name="T14" fmla="*/ 2147483646 w 167"/>
              <a:gd name="T15" fmla="*/ 2147483646 h 171"/>
              <a:gd name="T16" fmla="*/ 2147483646 w 167"/>
              <a:gd name="T17" fmla="*/ 2147483646 h 171"/>
              <a:gd name="T18" fmla="*/ 2147483646 w 167"/>
              <a:gd name="T19" fmla="*/ 2147483646 h 171"/>
              <a:gd name="T20" fmla="*/ 2147483646 w 167"/>
              <a:gd name="T21" fmla="*/ 2147483646 h 1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 h="171">
                <a:moveTo>
                  <a:pt x="167" y="131"/>
                </a:moveTo>
                <a:lnTo>
                  <a:pt x="107" y="124"/>
                </a:lnTo>
                <a:lnTo>
                  <a:pt x="69" y="171"/>
                </a:lnTo>
                <a:lnTo>
                  <a:pt x="57" y="112"/>
                </a:lnTo>
                <a:lnTo>
                  <a:pt x="0" y="91"/>
                </a:lnTo>
                <a:lnTo>
                  <a:pt x="53" y="60"/>
                </a:lnTo>
                <a:lnTo>
                  <a:pt x="57" y="0"/>
                </a:lnTo>
                <a:lnTo>
                  <a:pt x="102" y="41"/>
                </a:lnTo>
                <a:lnTo>
                  <a:pt x="159" y="26"/>
                </a:lnTo>
                <a:lnTo>
                  <a:pt x="136" y="81"/>
                </a:lnTo>
                <a:lnTo>
                  <a:pt x="167" y="131"/>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72" name="Freeform 59">
            <a:extLst>
              <a:ext uri="{FF2B5EF4-FFF2-40B4-BE49-F238E27FC236}">
                <a16:creationId xmlns:a16="http://schemas.microsoft.com/office/drawing/2014/main" id="{0708FF3E-D7B0-44F0-B38D-2A58131DB728}"/>
              </a:ext>
            </a:extLst>
          </p:cNvPr>
          <p:cNvSpPr>
            <a:spLocks/>
          </p:cNvSpPr>
          <p:nvPr/>
        </p:nvSpPr>
        <p:spPr bwMode="auto">
          <a:xfrm>
            <a:off x="10350205" y="3376302"/>
            <a:ext cx="85090" cy="89500"/>
          </a:xfrm>
          <a:custGeom>
            <a:avLst/>
            <a:gdLst>
              <a:gd name="T0" fmla="*/ 2147483646 w 97"/>
              <a:gd name="T1" fmla="*/ 2147483646 h 102"/>
              <a:gd name="T2" fmla="*/ 2147483646 w 97"/>
              <a:gd name="T3" fmla="*/ 2147483646 h 102"/>
              <a:gd name="T4" fmla="*/ 2147483646 w 97"/>
              <a:gd name="T5" fmla="*/ 2147483646 h 102"/>
              <a:gd name="T6" fmla="*/ 2147483646 w 97"/>
              <a:gd name="T7" fmla="*/ 2147483646 h 102"/>
              <a:gd name="T8" fmla="*/ 0 w 97"/>
              <a:gd name="T9" fmla="*/ 2147483646 h 102"/>
              <a:gd name="T10" fmla="*/ 2147483646 w 97"/>
              <a:gd name="T11" fmla="*/ 2147483646 h 102"/>
              <a:gd name="T12" fmla="*/ 2147483646 w 97"/>
              <a:gd name="T13" fmla="*/ 0 h 102"/>
              <a:gd name="T14" fmla="*/ 2147483646 w 97"/>
              <a:gd name="T15" fmla="*/ 2147483646 h 102"/>
              <a:gd name="T16" fmla="*/ 2147483646 w 97"/>
              <a:gd name="T17" fmla="*/ 2147483646 h 102"/>
              <a:gd name="T18" fmla="*/ 2147483646 w 97"/>
              <a:gd name="T19" fmla="*/ 2147483646 h 102"/>
              <a:gd name="T20" fmla="*/ 2147483646 w 97"/>
              <a:gd name="T21" fmla="*/ 2147483646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7" h="102">
                <a:moveTo>
                  <a:pt x="97" y="78"/>
                </a:moveTo>
                <a:lnTo>
                  <a:pt x="62" y="76"/>
                </a:lnTo>
                <a:lnTo>
                  <a:pt x="40" y="102"/>
                </a:lnTo>
                <a:lnTo>
                  <a:pt x="33" y="69"/>
                </a:lnTo>
                <a:lnTo>
                  <a:pt x="0" y="54"/>
                </a:lnTo>
                <a:lnTo>
                  <a:pt x="31" y="35"/>
                </a:lnTo>
                <a:lnTo>
                  <a:pt x="33" y="0"/>
                </a:lnTo>
                <a:lnTo>
                  <a:pt x="59" y="23"/>
                </a:lnTo>
                <a:lnTo>
                  <a:pt x="92" y="16"/>
                </a:lnTo>
                <a:lnTo>
                  <a:pt x="78" y="50"/>
                </a:lnTo>
                <a:lnTo>
                  <a:pt x="97" y="7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73" name="Freeform 60">
            <a:extLst>
              <a:ext uri="{FF2B5EF4-FFF2-40B4-BE49-F238E27FC236}">
                <a16:creationId xmlns:a16="http://schemas.microsoft.com/office/drawing/2014/main" id="{9A5C86CC-9124-47EE-BC3E-14413FA52419}"/>
              </a:ext>
            </a:extLst>
          </p:cNvPr>
          <p:cNvSpPr>
            <a:spLocks/>
          </p:cNvSpPr>
          <p:nvPr/>
        </p:nvSpPr>
        <p:spPr bwMode="auto">
          <a:xfrm>
            <a:off x="10273010" y="3311370"/>
            <a:ext cx="48247" cy="50015"/>
          </a:xfrm>
          <a:custGeom>
            <a:avLst/>
            <a:gdLst>
              <a:gd name="T0" fmla="*/ 2147483646 w 55"/>
              <a:gd name="T1" fmla="*/ 2147483646 h 57"/>
              <a:gd name="T2" fmla="*/ 2147483646 w 55"/>
              <a:gd name="T3" fmla="*/ 2147483646 h 57"/>
              <a:gd name="T4" fmla="*/ 2147483646 w 55"/>
              <a:gd name="T5" fmla="*/ 2147483646 h 57"/>
              <a:gd name="T6" fmla="*/ 2147483646 w 55"/>
              <a:gd name="T7" fmla="*/ 2147483646 h 57"/>
              <a:gd name="T8" fmla="*/ 0 w 55"/>
              <a:gd name="T9" fmla="*/ 2147483646 h 57"/>
              <a:gd name="T10" fmla="*/ 2147483646 w 55"/>
              <a:gd name="T11" fmla="*/ 2147483646 h 57"/>
              <a:gd name="T12" fmla="*/ 2147483646 w 55"/>
              <a:gd name="T13" fmla="*/ 0 h 57"/>
              <a:gd name="T14" fmla="*/ 2147483646 w 55"/>
              <a:gd name="T15" fmla="*/ 2147483646 h 57"/>
              <a:gd name="T16" fmla="*/ 2147483646 w 55"/>
              <a:gd name="T17" fmla="*/ 2147483646 h 57"/>
              <a:gd name="T18" fmla="*/ 2147483646 w 55"/>
              <a:gd name="T19" fmla="*/ 2147483646 h 57"/>
              <a:gd name="T20" fmla="*/ 2147483646 w 55"/>
              <a:gd name="T21" fmla="*/ 2147483646 h 5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5" h="57">
                <a:moveTo>
                  <a:pt x="55" y="45"/>
                </a:moveTo>
                <a:lnTo>
                  <a:pt x="36" y="43"/>
                </a:lnTo>
                <a:lnTo>
                  <a:pt x="24" y="57"/>
                </a:lnTo>
                <a:lnTo>
                  <a:pt x="19" y="38"/>
                </a:lnTo>
                <a:lnTo>
                  <a:pt x="0" y="31"/>
                </a:lnTo>
                <a:lnTo>
                  <a:pt x="17" y="21"/>
                </a:lnTo>
                <a:lnTo>
                  <a:pt x="19" y="0"/>
                </a:lnTo>
                <a:lnTo>
                  <a:pt x="33" y="14"/>
                </a:lnTo>
                <a:lnTo>
                  <a:pt x="52" y="10"/>
                </a:lnTo>
                <a:lnTo>
                  <a:pt x="45" y="29"/>
                </a:lnTo>
                <a:lnTo>
                  <a:pt x="55" y="45"/>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74" name="Freeform 61">
            <a:extLst>
              <a:ext uri="{FF2B5EF4-FFF2-40B4-BE49-F238E27FC236}">
                <a16:creationId xmlns:a16="http://schemas.microsoft.com/office/drawing/2014/main" id="{7C37CD12-9600-431E-B7B3-FE3C958B3CB6}"/>
              </a:ext>
            </a:extLst>
          </p:cNvPr>
          <p:cNvSpPr>
            <a:spLocks/>
          </p:cNvSpPr>
          <p:nvPr/>
        </p:nvSpPr>
        <p:spPr bwMode="auto">
          <a:xfrm>
            <a:off x="9997563" y="3229768"/>
            <a:ext cx="85968" cy="87745"/>
          </a:xfrm>
          <a:custGeom>
            <a:avLst/>
            <a:gdLst>
              <a:gd name="T0" fmla="*/ 2147483646 w 98"/>
              <a:gd name="T1" fmla="*/ 2147483646 h 100"/>
              <a:gd name="T2" fmla="*/ 2147483646 w 98"/>
              <a:gd name="T3" fmla="*/ 2147483646 h 100"/>
              <a:gd name="T4" fmla="*/ 2147483646 w 98"/>
              <a:gd name="T5" fmla="*/ 2147483646 h 100"/>
              <a:gd name="T6" fmla="*/ 2147483646 w 98"/>
              <a:gd name="T7" fmla="*/ 2147483646 h 100"/>
              <a:gd name="T8" fmla="*/ 0 w 98"/>
              <a:gd name="T9" fmla="*/ 2147483646 h 100"/>
              <a:gd name="T10" fmla="*/ 2147483646 w 98"/>
              <a:gd name="T11" fmla="*/ 2147483646 h 100"/>
              <a:gd name="T12" fmla="*/ 2147483646 w 98"/>
              <a:gd name="T13" fmla="*/ 0 h 100"/>
              <a:gd name="T14" fmla="*/ 2147483646 w 98"/>
              <a:gd name="T15" fmla="*/ 2147483646 h 100"/>
              <a:gd name="T16" fmla="*/ 2147483646 w 98"/>
              <a:gd name="T17" fmla="*/ 2147483646 h 100"/>
              <a:gd name="T18" fmla="*/ 2147483646 w 98"/>
              <a:gd name="T19" fmla="*/ 2147483646 h 100"/>
              <a:gd name="T20" fmla="*/ 2147483646 w 98"/>
              <a:gd name="T21" fmla="*/ 2147483646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8" h="100">
                <a:moveTo>
                  <a:pt x="98" y="79"/>
                </a:moveTo>
                <a:lnTo>
                  <a:pt x="62" y="74"/>
                </a:lnTo>
                <a:lnTo>
                  <a:pt x="41" y="100"/>
                </a:lnTo>
                <a:lnTo>
                  <a:pt x="34" y="67"/>
                </a:lnTo>
                <a:lnTo>
                  <a:pt x="0" y="53"/>
                </a:lnTo>
                <a:lnTo>
                  <a:pt x="31" y="36"/>
                </a:lnTo>
                <a:lnTo>
                  <a:pt x="34" y="0"/>
                </a:lnTo>
                <a:lnTo>
                  <a:pt x="60" y="24"/>
                </a:lnTo>
                <a:lnTo>
                  <a:pt x="93" y="15"/>
                </a:lnTo>
                <a:lnTo>
                  <a:pt x="79" y="48"/>
                </a:lnTo>
                <a:lnTo>
                  <a:pt x="98" y="79"/>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75" name="Freeform 62">
            <a:extLst>
              <a:ext uri="{FF2B5EF4-FFF2-40B4-BE49-F238E27FC236}">
                <a16:creationId xmlns:a16="http://schemas.microsoft.com/office/drawing/2014/main" id="{39276396-44B6-45F4-9AD4-B4F696818F59}"/>
              </a:ext>
            </a:extLst>
          </p:cNvPr>
          <p:cNvSpPr>
            <a:spLocks/>
          </p:cNvSpPr>
          <p:nvPr/>
        </p:nvSpPr>
        <p:spPr bwMode="auto">
          <a:xfrm>
            <a:off x="10045810" y="3370160"/>
            <a:ext cx="231586" cy="91255"/>
          </a:xfrm>
          <a:custGeom>
            <a:avLst/>
            <a:gdLst>
              <a:gd name="T0" fmla="*/ 2147483646 w 264"/>
              <a:gd name="T1" fmla="*/ 0 h 104"/>
              <a:gd name="T2" fmla="*/ 2147483646 w 264"/>
              <a:gd name="T3" fmla="*/ 0 h 104"/>
              <a:gd name="T4" fmla="*/ 2147483646 w 264"/>
              <a:gd name="T5" fmla="*/ 2147483646 h 104"/>
              <a:gd name="T6" fmla="*/ 0 w 264"/>
              <a:gd name="T7" fmla="*/ 2147483646 h 104"/>
              <a:gd name="T8" fmla="*/ 2147483646 w 264"/>
              <a:gd name="T9" fmla="*/ 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4" h="104">
                <a:moveTo>
                  <a:pt x="33" y="0"/>
                </a:moveTo>
                <a:lnTo>
                  <a:pt x="228" y="0"/>
                </a:lnTo>
                <a:lnTo>
                  <a:pt x="264" y="104"/>
                </a:lnTo>
                <a:lnTo>
                  <a:pt x="0" y="104"/>
                </a:lnTo>
                <a:lnTo>
                  <a:pt x="33"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a:ea typeface="思源黑体 CN Light"/>
            </a:endParaRPr>
          </a:p>
        </p:txBody>
      </p:sp>
      <p:sp>
        <p:nvSpPr>
          <p:cNvPr id="76" name="Freeform 63">
            <a:extLst>
              <a:ext uri="{FF2B5EF4-FFF2-40B4-BE49-F238E27FC236}">
                <a16:creationId xmlns:a16="http://schemas.microsoft.com/office/drawing/2014/main" id="{E98F6CF0-0E79-4A66-B9FE-953701CBB198}"/>
              </a:ext>
            </a:extLst>
          </p:cNvPr>
          <p:cNvSpPr>
            <a:spLocks/>
          </p:cNvSpPr>
          <p:nvPr/>
        </p:nvSpPr>
        <p:spPr bwMode="auto">
          <a:xfrm>
            <a:off x="9889665" y="3486861"/>
            <a:ext cx="262288" cy="91255"/>
          </a:xfrm>
          <a:custGeom>
            <a:avLst/>
            <a:gdLst>
              <a:gd name="T0" fmla="*/ 2147483646 w 299"/>
              <a:gd name="T1" fmla="*/ 0 h 104"/>
              <a:gd name="T2" fmla="*/ 2147483646 w 299"/>
              <a:gd name="T3" fmla="*/ 0 h 104"/>
              <a:gd name="T4" fmla="*/ 2147483646 w 299"/>
              <a:gd name="T5" fmla="*/ 2147483646 h 104"/>
              <a:gd name="T6" fmla="*/ 0 w 299"/>
              <a:gd name="T7" fmla="*/ 2147483646 h 104"/>
              <a:gd name="T8" fmla="*/ 2147483646 w 299"/>
              <a:gd name="T9" fmla="*/ 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9" h="104">
                <a:moveTo>
                  <a:pt x="36" y="0"/>
                </a:moveTo>
                <a:lnTo>
                  <a:pt x="259" y="0"/>
                </a:lnTo>
                <a:lnTo>
                  <a:pt x="299" y="104"/>
                </a:lnTo>
                <a:lnTo>
                  <a:pt x="0" y="104"/>
                </a:lnTo>
                <a:lnTo>
                  <a:pt x="36"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77" name="Freeform 64">
            <a:extLst>
              <a:ext uri="{FF2B5EF4-FFF2-40B4-BE49-F238E27FC236}">
                <a16:creationId xmlns:a16="http://schemas.microsoft.com/office/drawing/2014/main" id="{5A1AC12A-91C3-4CE2-9BB7-92E11A47FC99}"/>
              </a:ext>
            </a:extLst>
          </p:cNvPr>
          <p:cNvSpPr>
            <a:spLocks/>
          </p:cNvSpPr>
          <p:nvPr/>
        </p:nvSpPr>
        <p:spPr bwMode="auto">
          <a:xfrm>
            <a:off x="10166866" y="3486861"/>
            <a:ext cx="264043" cy="91255"/>
          </a:xfrm>
          <a:custGeom>
            <a:avLst/>
            <a:gdLst>
              <a:gd name="T0" fmla="*/ 2147483646 w 301"/>
              <a:gd name="T1" fmla="*/ 0 h 104"/>
              <a:gd name="T2" fmla="*/ 2147483646 w 301"/>
              <a:gd name="T3" fmla="*/ 0 h 104"/>
              <a:gd name="T4" fmla="*/ 2147483646 w 301"/>
              <a:gd name="T5" fmla="*/ 2147483646 h 104"/>
              <a:gd name="T6" fmla="*/ 0 w 301"/>
              <a:gd name="T7" fmla="*/ 2147483646 h 104"/>
              <a:gd name="T8" fmla="*/ 2147483646 w 301"/>
              <a:gd name="T9" fmla="*/ 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1" h="104">
                <a:moveTo>
                  <a:pt x="38" y="0"/>
                </a:moveTo>
                <a:lnTo>
                  <a:pt x="261" y="0"/>
                </a:lnTo>
                <a:lnTo>
                  <a:pt x="301" y="104"/>
                </a:lnTo>
                <a:lnTo>
                  <a:pt x="0" y="104"/>
                </a:lnTo>
                <a:lnTo>
                  <a:pt x="38"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78" name="Freeform 65">
            <a:extLst>
              <a:ext uri="{FF2B5EF4-FFF2-40B4-BE49-F238E27FC236}">
                <a16:creationId xmlns:a16="http://schemas.microsoft.com/office/drawing/2014/main" id="{2F646D26-9755-4DE6-BE11-D931B4C59A00}"/>
              </a:ext>
            </a:extLst>
          </p:cNvPr>
          <p:cNvSpPr>
            <a:spLocks/>
          </p:cNvSpPr>
          <p:nvPr/>
        </p:nvSpPr>
        <p:spPr bwMode="auto">
          <a:xfrm>
            <a:off x="9751942" y="3609703"/>
            <a:ext cx="264920" cy="92133"/>
          </a:xfrm>
          <a:custGeom>
            <a:avLst/>
            <a:gdLst>
              <a:gd name="T0" fmla="*/ 2147483646 w 302"/>
              <a:gd name="T1" fmla="*/ 0 h 105"/>
              <a:gd name="T2" fmla="*/ 2147483646 w 302"/>
              <a:gd name="T3" fmla="*/ 0 h 105"/>
              <a:gd name="T4" fmla="*/ 2147483646 w 302"/>
              <a:gd name="T5" fmla="*/ 2147483646 h 105"/>
              <a:gd name="T6" fmla="*/ 0 w 302"/>
              <a:gd name="T7" fmla="*/ 2147483646 h 105"/>
              <a:gd name="T8" fmla="*/ 2147483646 w 302"/>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2" h="105">
                <a:moveTo>
                  <a:pt x="38" y="0"/>
                </a:moveTo>
                <a:lnTo>
                  <a:pt x="261" y="0"/>
                </a:lnTo>
                <a:lnTo>
                  <a:pt x="302" y="105"/>
                </a:lnTo>
                <a:lnTo>
                  <a:pt x="0" y="105"/>
                </a:lnTo>
                <a:lnTo>
                  <a:pt x="38"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79" name="Freeform 66">
            <a:extLst>
              <a:ext uri="{FF2B5EF4-FFF2-40B4-BE49-F238E27FC236}">
                <a16:creationId xmlns:a16="http://schemas.microsoft.com/office/drawing/2014/main" id="{47F57ED2-4677-4C67-A4C2-D717DFE43A6D}"/>
              </a:ext>
            </a:extLst>
          </p:cNvPr>
          <p:cNvSpPr>
            <a:spLocks/>
          </p:cNvSpPr>
          <p:nvPr/>
        </p:nvSpPr>
        <p:spPr bwMode="auto">
          <a:xfrm>
            <a:off x="10027388" y="3609703"/>
            <a:ext cx="264043" cy="92133"/>
          </a:xfrm>
          <a:custGeom>
            <a:avLst/>
            <a:gdLst>
              <a:gd name="T0" fmla="*/ 2147483646 w 301"/>
              <a:gd name="T1" fmla="*/ 0 h 105"/>
              <a:gd name="T2" fmla="*/ 2147483646 w 301"/>
              <a:gd name="T3" fmla="*/ 0 h 105"/>
              <a:gd name="T4" fmla="*/ 2147483646 w 301"/>
              <a:gd name="T5" fmla="*/ 2147483646 h 105"/>
              <a:gd name="T6" fmla="*/ 0 w 301"/>
              <a:gd name="T7" fmla="*/ 2147483646 h 105"/>
              <a:gd name="T8" fmla="*/ 2147483646 w 301"/>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1" h="105">
                <a:moveTo>
                  <a:pt x="38" y="0"/>
                </a:moveTo>
                <a:lnTo>
                  <a:pt x="261" y="0"/>
                </a:lnTo>
                <a:lnTo>
                  <a:pt x="301" y="105"/>
                </a:lnTo>
                <a:lnTo>
                  <a:pt x="0" y="105"/>
                </a:lnTo>
                <a:lnTo>
                  <a:pt x="38"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80" name="Freeform 67">
            <a:extLst>
              <a:ext uri="{FF2B5EF4-FFF2-40B4-BE49-F238E27FC236}">
                <a16:creationId xmlns:a16="http://schemas.microsoft.com/office/drawing/2014/main" id="{D7460B4A-0C65-4880-BB0E-C6F13401C81E}"/>
              </a:ext>
            </a:extLst>
          </p:cNvPr>
          <p:cNvSpPr>
            <a:spLocks/>
          </p:cNvSpPr>
          <p:nvPr/>
        </p:nvSpPr>
        <p:spPr bwMode="auto">
          <a:xfrm>
            <a:off x="10301958" y="3609703"/>
            <a:ext cx="264920" cy="92133"/>
          </a:xfrm>
          <a:custGeom>
            <a:avLst/>
            <a:gdLst>
              <a:gd name="T0" fmla="*/ 2147483646 w 302"/>
              <a:gd name="T1" fmla="*/ 0 h 105"/>
              <a:gd name="T2" fmla="*/ 2147483646 w 302"/>
              <a:gd name="T3" fmla="*/ 0 h 105"/>
              <a:gd name="T4" fmla="*/ 2147483646 w 302"/>
              <a:gd name="T5" fmla="*/ 2147483646 h 105"/>
              <a:gd name="T6" fmla="*/ 0 w 302"/>
              <a:gd name="T7" fmla="*/ 2147483646 h 105"/>
              <a:gd name="T8" fmla="*/ 2147483646 w 302"/>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2" h="105">
                <a:moveTo>
                  <a:pt x="38" y="0"/>
                </a:moveTo>
                <a:lnTo>
                  <a:pt x="261" y="0"/>
                </a:lnTo>
                <a:lnTo>
                  <a:pt x="302" y="105"/>
                </a:lnTo>
                <a:lnTo>
                  <a:pt x="0" y="105"/>
                </a:lnTo>
                <a:lnTo>
                  <a:pt x="38"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67" name="Rectangle 16">
            <a:extLst>
              <a:ext uri="{FF2B5EF4-FFF2-40B4-BE49-F238E27FC236}">
                <a16:creationId xmlns:a16="http://schemas.microsoft.com/office/drawing/2014/main" id="{C922CAF5-551D-46C3-815F-42735A094861}"/>
              </a:ext>
            </a:extLst>
          </p:cNvPr>
          <p:cNvSpPr/>
          <p:nvPr/>
        </p:nvSpPr>
        <p:spPr>
          <a:xfrm flipH="1">
            <a:off x="9011097" y="4990984"/>
            <a:ext cx="2296627" cy="760849"/>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kumimoji="0" lang="en-US" altLang="zh-CN" sz="10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68" name="Title 11">
            <a:extLst>
              <a:ext uri="{FF2B5EF4-FFF2-40B4-BE49-F238E27FC236}">
                <a16:creationId xmlns:a16="http://schemas.microsoft.com/office/drawing/2014/main" id="{428104F0-6DFB-44E6-B1CD-7D4A9D3F10A5}"/>
              </a:ext>
            </a:extLst>
          </p:cNvPr>
          <p:cNvSpPr txBox="1">
            <a:spLocks/>
          </p:cNvSpPr>
          <p:nvPr/>
        </p:nvSpPr>
        <p:spPr>
          <a:xfrm flipH="1">
            <a:off x="9355833" y="4641761"/>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747474"/>
                </a:solidFill>
                <a:effectLst/>
                <a:uLnTx/>
                <a:uFillTx/>
                <a:latin typeface="思源黑体 CN Bold" panose="020B0800000000000000" pitchFamily="34" charset="-122"/>
                <a:ea typeface="思源黑体 CN Bold" panose="020B0800000000000000" pitchFamily="34" charset="-122"/>
              </a:rPr>
              <a:t>标题文字添加</a:t>
            </a:r>
            <a:endParaRPr kumimoji="0" lang="en-US" sz="1800" b="0" i="0" u="none" strike="noStrike" kern="0" cap="none" spc="0" normalizeH="0" baseline="0" noProof="0" dirty="0">
              <a:ln>
                <a:noFill/>
              </a:ln>
              <a:solidFill>
                <a:srgbClr val="747474"/>
              </a:solidFill>
              <a:effectLst/>
              <a:uLnTx/>
              <a:uFillTx/>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112351479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5.1.1"/>
</p:tagLst>
</file>

<file path=ppt/tags/tag2.xml><?xml version="1.0" encoding="utf-8"?>
<p:tagLst xmlns:a="http://schemas.openxmlformats.org/drawingml/2006/main" xmlns:r="http://schemas.openxmlformats.org/officeDocument/2006/relationships" xmlns:p="http://schemas.openxmlformats.org/presentationml/2006/main">
  <p:tag name="PA" val="v5.1.1"/>
</p:tagLst>
</file>

<file path=ppt/tags/tag3.xml><?xml version="1.0" encoding="utf-8"?>
<p:tagLst xmlns:a="http://schemas.openxmlformats.org/drawingml/2006/main" xmlns:r="http://schemas.openxmlformats.org/officeDocument/2006/relationships" xmlns:p="http://schemas.openxmlformats.org/presentationml/2006/main">
  <p:tag name="PA" val="v5.1.1"/>
</p:tagLst>
</file>

<file path=ppt/tags/tag4.xml><?xml version="1.0" encoding="utf-8"?>
<p:tagLst xmlns:a="http://schemas.openxmlformats.org/drawingml/2006/main" xmlns:r="http://schemas.openxmlformats.org/officeDocument/2006/relationships" xmlns:p="http://schemas.openxmlformats.org/presentationml/2006/main">
  <p:tag name="PA" val="v5.1.1"/>
</p:tagLst>
</file>

<file path=ppt/tags/tag5.xml><?xml version="1.0" encoding="utf-8"?>
<p:tagLst xmlns:a="http://schemas.openxmlformats.org/drawingml/2006/main" xmlns:r="http://schemas.openxmlformats.org/officeDocument/2006/relationships" xmlns:p="http://schemas.openxmlformats.org/presentationml/2006/main">
  <p:tag name="ADJUSTMENTS" val="7.101988"/>
</p:tagLst>
</file>

<file path=ppt/tags/tag6.xml><?xml version="1.0" encoding="utf-8"?>
<p:tagLst xmlns:a="http://schemas.openxmlformats.org/drawingml/2006/main" xmlns:r="http://schemas.openxmlformats.org/officeDocument/2006/relationships" xmlns:p="http://schemas.openxmlformats.org/presentationml/2006/main">
  <p:tag name="ADJUSTMENTS" val="7.10198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TotalTime>
  <Words>1655</Words>
  <Application>Microsoft Office PowerPoint</Application>
  <PresentationFormat>宽屏</PresentationFormat>
  <Paragraphs>280</Paragraphs>
  <Slides>23</Slides>
  <Notes>22</Notes>
  <HiddenSlides>1</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23</vt:i4>
      </vt:variant>
    </vt:vector>
  </HeadingPairs>
  <TitlesOfParts>
    <vt:vector size="29" baseType="lpstr">
      <vt:lpstr>思源黑体 CN Light</vt:lpstr>
      <vt:lpstr>字体圈欣意冠黑体</vt:lpstr>
      <vt:lpstr>等线</vt:lpstr>
      <vt:lpstr>Arial</vt:lpstr>
      <vt:lpstr>思源黑体 CN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经济管理专业大学课程课件ppt模板</dc:title>
  <dc:creator>PPT世界</dc:creator>
  <cp:keywords>www.pptx.cn</cp:keywords>
  <dc:description>www.51pptmoban.com</dc:description>
  <cp:lastModifiedBy>Win user</cp:lastModifiedBy>
  <cp:revision>30</cp:revision>
  <dcterms:created xsi:type="dcterms:W3CDTF">2021-12-17T08:00:31Z</dcterms:created>
  <dcterms:modified xsi:type="dcterms:W3CDTF">2022-06-27T11:34:46Z</dcterms:modified>
</cp:coreProperties>
</file>