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400" r:id="rId2"/>
    <p:sldId id="399" r:id="rId3"/>
    <p:sldId id="401" r:id="rId4"/>
    <p:sldId id="402" r:id="rId5"/>
    <p:sldId id="403" r:id="rId6"/>
    <p:sldId id="335" r:id="rId7"/>
    <p:sldId id="404" r:id="rId8"/>
    <p:sldId id="405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282" y="96"/>
      </p:cViewPr>
      <p:guideLst>
        <p:guide orient="horz" pos="2160"/>
        <p:guide pos="39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324EB0-9521-4B34-997D-02E395CAD52A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469F1-A1B2-4951-9F18-D69BAE63F4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655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469F1-A1B2-4951-9F18-D69BAE63F4D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5007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469F1-A1B2-4951-9F18-D69BAE63F4D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4267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469F1-A1B2-4951-9F18-D69BAE63F4D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927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469F1-A1B2-4951-9F18-D69BAE63F4D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495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469F1-A1B2-4951-9F18-D69BAE63F4D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350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469F1-A1B2-4951-9F18-D69BAE63F4D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885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4469F1-A1B2-4951-9F18-D69BAE63F4D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010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EB61BE8-BA1E-E1F2-2940-D4335DF994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2C298-BA49-4039-826A-B9AC6495E213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59360BF-4726-9946-2680-4000C710E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34D5B2-A56D-526D-0597-B02D4DB2E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573E92-37FF-4A9A-8301-FDC34B32E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72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6CB75A1-3450-B1AC-D191-E422C694E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6C1A8DC-51BA-19DF-B182-615E1508DB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E24F7D-CD97-715A-1B51-4163238542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E2C298-BA49-4039-826A-B9AC6495E213}" type="datetimeFigureOut">
              <a:rPr lang="zh-CN" altLang="en-US" smtClean="0"/>
              <a:t>2022/6/27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A32159-26B4-3DB2-9918-7C39111301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744FFB-A42C-97A5-5977-9A64E0216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73E92-37FF-4A9A-8301-FDC34B32E6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41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e 53"/>
          <p:cNvGrpSpPr/>
          <p:nvPr/>
        </p:nvGrpSpPr>
        <p:grpSpPr>
          <a:xfrm>
            <a:off x="3275750" y="3561442"/>
            <a:ext cx="5616623" cy="1801575"/>
            <a:chOff x="3779912" y="3899891"/>
            <a:chExt cx="5040560" cy="2232248"/>
          </a:xfrm>
        </p:grpSpPr>
        <p:sp>
          <p:nvSpPr>
            <p:cNvPr id="55" name="Rectangle 54"/>
            <p:cNvSpPr/>
            <p:nvPr/>
          </p:nvSpPr>
          <p:spPr>
            <a:xfrm>
              <a:off x="3779912" y="5034017"/>
              <a:ext cx="1800200" cy="1098122"/>
            </a:xfrm>
            <a:prstGeom prst="rect">
              <a:avLst/>
            </a:prstGeom>
            <a:gradFill flip="none" rotWithShape="1">
              <a:gsLst>
                <a:gs pos="0">
                  <a:srgbClr val="9EB31C">
                    <a:shade val="30000"/>
                    <a:satMod val="115000"/>
                  </a:srgbClr>
                </a:gs>
                <a:gs pos="50000">
                  <a:srgbClr val="9EB31C">
                    <a:shade val="67500"/>
                    <a:satMod val="115000"/>
                  </a:srgbClr>
                </a:gs>
                <a:gs pos="100000">
                  <a:srgbClr val="9EB31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020272" y="5394057"/>
              <a:ext cx="1800200" cy="73808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Trapèze 56"/>
            <p:cNvSpPr/>
            <p:nvPr/>
          </p:nvSpPr>
          <p:spPr>
            <a:xfrm>
              <a:off x="3779912" y="4547963"/>
              <a:ext cx="2232248" cy="486054"/>
            </a:xfrm>
            <a:prstGeom prst="trapezoid">
              <a:avLst>
                <a:gd name="adj" fmla="val 102120"/>
              </a:avLst>
            </a:prstGeom>
            <a:gradFill flip="none" rotWithShape="1">
              <a:gsLst>
                <a:gs pos="0">
                  <a:srgbClr val="9EB31C">
                    <a:shade val="30000"/>
                    <a:satMod val="115000"/>
                  </a:srgbClr>
                </a:gs>
                <a:gs pos="50000">
                  <a:srgbClr val="9EB31C">
                    <a:shade val="67500"/>
                    <a:satMod val="115000"/>
                  </a:srgbClr>
                </a:gs>
                <a:gs pos="100000">
                  <a:srgbClr val="9EB31C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Trapèze 57"/>
            <p:cNvSpPr/>
            <p:nvPr/>
          </p:nvSpPr>
          <p:spPr>
            <a:xfrm>
              <a:off x="6660232" y="4941168"/>
              <a:ext cx="2160240" cy="452889"/>
            </a:xfrm>
            <a:prstGeom prst="trapezoid">
              <a:avLst>
                <a:gd name="adj" fmla="val 94171"/>
              </a:avLst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Trapèze 58"/>
            <p:cNvSpPr/>
            <p:nvPr/>
          </p:nvSpPr>
          <p:spPr>
            <a:xfrm>
              <a:off x="5390214" y="3899891"/>
              <a:ext cx="1800200" cy="468052"/>
            </a:xfrm>
            <a:prstGeom prst="trapezoid">
              <a:avLst>
                <a:gd name="adj" fmla="val 60107"/>
              </a:avLst>
            </a:prstGeom>
            <a:gradFill flip="none" rotWithShape="1">
              <a:gsLst>
                <a:gs pos="0">
                  <a:srgbClr val="EE7339">
                    <a:shade val="30000"/>
                    <a:satMod val="115000"/>
                  </a:srgbClr>
                </a:gs>
                <a:gs pos="50000">
                  <a:srgbClr val="EE7339">
                    <a:shade val="67500"/>
                    <a:satMod val="115000"/>
                  </a:srgbClr>
                </a:gs>
                <a:gs pos="100000">
                  <a:srgbClr val="EE7339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390214" y="4367943"/>
              <a:ext cx="1800200" cy="1764196"/>
            </a:xfrm>
            <a:prstGeom prst="rect">
              <a:avLst/>
            </a:prstGeom>
            <a:gradFill flip="none" rotWithShape="1">
              <a:gsLst>
                <a:gs pos="0">
                  <a:srgbClr val="EE7339">
                    <a:shade val="30000"/>
                    <a:satMod val="115000"/>
                  </a:srgbClr>
                </a:gs>
                <a:gs pos="50000">
                  <a:srgbClr val="EE7339">
                    <a:shade val="67500"/>
                    <a:satMod val="115000"/>
                  </a:srgbClr>
                </a:gs>
                <a:gs pos="100000">
                  <a:srgbClr val="EE7339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5144910" y="753131"/>
            <a:ext cx="1533984" cy="2396990"/>
            <a:chOff x="3227388" y="1412875"/>
            <a:chExt cx="2206625" cy="3448051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159250" y="2068513"/>
              <a:ext cx="268288" cy="498475"/>
            </a:xfrm>
            <a:custGeom>
              <a:avLst/>
              <a:gdLst>
                <a:gd name="T0" fmla="*/ 169 w 169"/>
                <a:gd name="T1" fmla="*/ 49 h 314"/>
                <a:gd name="T2" fmla="*/ 160 w 169"/>
                <a:gd name="T3" fmla="*/ 25 h 314"/>
                <a:gd name="T4" fmla="*/ 155 w 169"/>
                <a:gd name="T5" fmla="*/ 16 h 314"/>
                <a:gd name="T6" fmla="*/ 150 w 169"/>
                <a:gd name="T7" fmla="*/ 11 h 314"/>
                <a:gd name="T8" fmla="*/ 122 w 169"/>
                <a:gd name="T9" fmla="*/ 1 h 314"/>
                <a:gd name="T10" fmla="*/ 114 w 169"/>
                <a:gd name="T11" fmla="*/ 0 h 314"/>
                <a:gd name="T12" fmla="*/ 98 w 169"/>
                <a:gd name="T13" fmla="*/ 2 h 314"/>
                <a:gd name="T14" fmla="*/ 93 w 169"/>
                <a:gd name="T15" fmla="*/ 5 h 314"/>
                <a:gd name="T16" fmla="*/ 83 w 169"/>
                <a:gd name="T17" fmla="*/ 16 h 314"/>
                <a:gd name="T18" fmla="*/ 70 w 169"/>
                <a:gd name="T19" fmla="*/ 29 h 314"/>
                <a:gd name="T20" fmla="*/ 65 w 169"/>
                <a:gd name="T21" fmla="*/ 34 h 314"/>
                <a:gd name="T22" fmla="*/ 57 w 169"/>
                <a:gd name="T23" fmla="*/ 45 h 314"/>
                <a:gd name="T24" fmla="*/ 52 w 169"/>
                <a:gd name="T25" fmla="*/ 49 h 314"/>
                <a:gd name="T26" fmla="*/ 40 w 169"/>
                <a:gd name="T27" fmla="*/ 63 h 314"/>
                <a:gd name="T28" fmla="*/ 27 w 169"/>
                <a:gd name="T29" fmla="*/ 80 h 314"/>
                <a:gd name="T30" fmla="*/ 13 w 169"/>
                <a:gd name="T31" fmla="*/ 93 h 314"/>
                <a:gd name="T32" fmla="*/ 5 w 169"/>
                <a:gd name="T33" fmla="*/ 103 h 314"/>
                <a:gd name="T34" fmla="*/ 5 w 169"/>
                <a:gd name="T35" fmla="*/ 106 h 314"/>
                <a:gd name="T36" fmla="*/ 7 w 169"/>
                <a:gd name="T37" fmla="*/ 133 h 314"/>
                <a:gd name="T38" fmla="*/ 5 w 169"/>
                <a:gd name="T39" fmla="*/ 140 h 314"/>
                <a:gd name="T40" fmla="*/ 1 w 169"/>
                <a:gd name="T41" fmla="*/ 157 h 314"/>
                <a:gd name="T42" fmla="*/ 0 w 169"/>
                <a:gd name="T43" fmla="*/ 173 h 314"/>
                <a:gd name="T44" fmla="*/ 4 w 169"/>
                <a:gd name="T45" fmla="*/ 192 h 314"/>
                <a:gd name="T46" fmla="*/ 10 w 169"/>
                <a:gd name="T47" fmla="*/ 214 h 314"/>
                <a:gd name="T48" fmla="*/ 18 w 169"/>
                <a:gd name="T49" fmla="*/ 232 h 314"/>
                <a:gd name="T50" fmla="*/ 27 w 169"/>
                <a:gd name="T51" fmla="*/ 252 h 314"/>
                <a:gd name="T52" fmla="*/ 31 w 169"/>
                <a:gd name="T53" fmla="*/ 261 h 314"/>
                <a:gd name="T54" fmla="*/ 41 w 169"/>
                <a:gd name="T55" fmla="*/ 278 h 314"/>
                <a:gd name="T56" fmla="*/ 49 w 169"/>
                <a:gd name="T57" fmla="*/ 283 h 314"/>
                <a:gd name="T58" fmla="*/ 56 w 169"/>
                <a:gd name="T59" fmla="*/ 289 h 314"/>
                <a:gd name="T60" fmla="*/ 63 w 169"/>
                <a:gd name="T61" fmla="*/ 307 h 314"/>
                <a:gd name="T62" fmla="*/ 84 w 169"/>
                <a:gd name="T63" fmla="*/ 314 h 314"/>
                <a:gd name="T64" fmla="*/ 169 w 169"/>
                <a:gd name="T65" fmla="*/ 4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4214813" y="2132013"/>
              <a:ext cx="363538" cy="476250"/>
            </a:xfrm>
            <a:custGeom>
              <a:avLst/>
              <a:gdLst>
                <a:gd name="T0" fmla="*/ 211 w 229"/>
                <a:gd name="T1" fmla="*/ 287 h 300"/>
                <a:gd name="T2" fmla="*/ 213 w 229"/>
                <a:gd name="T3" fmla="*/ 250 h 300"/>
                <a:gd name="T4" fmla="*/ 217 w 229"/>
                <a:gd name="T5" fmla="*/ 235 h 300"/>
                <a:gd name="T6" fmla="*/ 226 w 229"/>
                <a:gd name="T7" fmla="*/ 217 h 300"/>
                <a:gd name="T8" fmla="*/ 229 w 229"/>
                <a:gd name="T9" fmla="*/ 192 h 300"/>
                <a:gd name="T10" fmla="*/ 226 w 229"/>
                <a:gd name="T11" fmla="*/ 153 h 300"/>
                <a:gd name="T12" fmla="*/ 224 w 229"/>
                <a:gd name="T13" fmla="*/ 124 h 300"/>
                <a:gd name="T14" fmla="*/ 220 w 229"/>
                <a:gd name="T15" fmla="*/ 116 h 300"/>
                <a:gd name="T16" fmla="*/ 209 w 229"/>
                <a:gd name="T17" fmla="*/ 103 h 300"/>
                <a:gd name="T18" fmla="*/ 206 w 229"/>
                <a:gd name="T19" fmla="*/ 98 h 300"/>
                <a:gd name="T20" fmla="*/ 194 w 229"/>
                <a:gd name="T21" fmla="*/ 69 h 300"/>
                <a:gd name="T22" fmla="*/ 191 w 229"/>
                <a:gd name="T23" fmla="*/ 64 h 300"/>
                <a:gd name="T24" fmla="*/ 182 w 229"/>
                <a:gd name="T25" fmla="*/ 54 h 300"/>
                <a:gd name="T26" fmla="*/ 176 w 229"/>
                <a:gd name="T27" fmla="*/ 47 h 300"/>
                <a:gd name="T28" fmla="*/ 169 w 229"/>
                <a:gd name="T29" fmla="*/ 41 h 300"/>
                <a:gd name="T30" fmla="*/ 160 w 229"/>
                <a:gd name="T31" fmla="*/ 23 h 300"/>
                <a:gd name="T32" fmla="*/ 155 w 229"/>
                <a:gd name="T33" fmla="*/ 15 h 300"/>
                <a:gd name="T34" fmla="*/ 141 w 229"/>
                <a:gd name="T35" fmla="*/ 5 h 300"/>
                <a:gd name="T36" fmla="*/ 120 w 229"/>
                <a:gd name="T37" fmla="*/ 0 h 300"/>
                <a:gd name="T38" fmla="*/ 107 w 229"/>
                <a:gd name="T39" fmla="*/ 1 h 300"/>
                <a:gd name="T40" fmla="*/ 65 w 229"/>
                <a:gd name="T41" fmla="*/ 7 h 300"/>
                <a:gd name="T42" fmla="*/ 61 w 229"/>
                <a:gd name="T43" fmla="*/ 9 h 300"/>
                <a:gd name="T44" fmla="*/ 41 w 229"/>
                <a:gd name="T45" fmla="*/ 25 h 300"/>
                <a:gd name="T46" fmla="*/ 26 w 229"/>
                <a:gd name="T47" fmla="*/ 44 h 300"/>
                <a:gd name="T48" fmla="*/ 25 w 229"/>
                <a:gd name="T49" fmla="*/ 49 h 300"/>
                <a:gd name="T50" fmla="*/ 26 w 229"/>
                <a:gd name="T51" fmla="*/ 56 h 300"/>
                <a:gd name="T52" fmla="*/ 39 w 229"/>
                <a:gd name="T53" fmla="*/ 77 h 300"/>
                <a:gd name="T54" fmla="*/ 44 w 229"/>
                <a:gd name="T55" fmla="*/ 88 h 300"/>
                <a:gd name="T56" fmla="*/ 47 w 229"/>
                <a:gd name="T57" fmla="*/ 99 h 300"/>
                <a:gd name="T58" fmla="*/ 48 w 229"/>
                <a:gd name="T59" fmla="*/ 138 h 300"/>
                <a:gd name="T60" fmla="*/ 48 w 229"/>
                <a:gd name="T61" fmla="*/ 141 h 300"/>
                <a:gd name="T62" fmla="*/ 56 w 229"/>
                <a:gd name="T63" fmla="*/ 151 h 300"/>
                <a:gd name="T64" fmla="*/ 65 w 229"/>
                <a:gd name="T65" fmla="*/ 159 h 300"/>
                <a:gd name="T66" fmla="*/ 66 w 229"/>
                <a:gd name="T67" fmla="*/ 163 h 300"/>
                <a:gd name="T68" fmla="*/ 65 w 229"/>
                <a:gd name="T69" fmla="*/ 168 h 300"/>
                <a:gd name="T70" fmla="*/ 58 w 229"/>
                <a:gd name="T71" fmla="*/ 177 h 300"/>
                <a:gd name="T72" fmla="*/ 43 w 229"/>
                <a:gd name="T73" fmla="*/ 172 h 300"/>
                <a:gd name="T74" fmla="*/ 23 w 229"/>
                <a:gd name="T75" fmla="*/ 166 h 300"/>
                <a:gd name="T76" fmla="*/ 17 w 229"/>
                <a:gd name="T77" fmla="*/ 166 h 300"/>
                <a:gd name="T78" fmla="*/ 9 w 229"/>
                <a:gd name="T79" fmla="*/ 169 h 300"/>
                <a:gd name="T80" fmla="*/ 3 w 229"/>
                <a:gd name="T81" fmla="*/ 175 h 300"/>
                <a:gd name="T82" fmla="*/ 0 w 229"/>
                <a:gd name="T83" fmla="*/ 185 h 300"/>
                <a:gd name="T84" fmla="*/ 3 w 229"/>
                <a:gd name="T85" fmla="*/ 195 h 300"/>
                <a:gd name="T86" fmla="*/ 6 w 229"/>
                <a:gd name="T87" fmla="*/ 199 h 300"/>
                <a:gd name="T88" fmla="*/ 21 w 229"/>
                <a:gd name="T89" fmla="*/ 209 h 300"/>
                <a:gd name="T90" fmla="*/ 48 w 229"/>
                <a:gd name="T91" fmla="*/ 221 h 300"/>
                <a:gd name="T92" fmla="*/ 59 w 229"/>
                <a:gd name="T93" fmla="*/ 222 h 300"/>
                <a:gd name="T94" fmla="*/ 61 w 229"/>
                <a:gd name="T95" fmla="*/ 222 h 300"/>
                <a:gd name="T96" fmla="*/ 66 w 229"/>
                <a:gd name="T97" fmla="*/ 228 h 300"/>
                <a:gd name="T98" fmla="*/ 74 w 229"/>
                <a:gd name="T99" fmla="*/ 245 h 300"/>
                <a:gd name="T100" fmla="*/ 81 w 229"/>
                <a:gd name="T101" fmla="*/ 280 h 300"/>
                <a:gd name="T102" fmla="*/ 83 w 229"/>
                <a:gd name="T103" fmla="*/ 284 h 300"/>
                <a:gd name="T104" fmla="*/ 92 w 229"/>
                <a:gd name="T105" fmla="*/ 292 h 300"/>
                <a:gd name="T106" fmla="*/ 109 w 229"/>
                <a:gd name="T107" fmla="*/ 298 h 300"/>
                <a:gd name="T108" fmla="*/ 211 w 229"/>
                <a:gd name="T109" fmla="*/ 28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  <a:gd name="T120" fmla="*/ 25 w 132"/>
                <a:gd name="T121" fmla="*/ 13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3248025" y="2395538"/>
              <a:ext cx="169863" cy="119063"/>
            </a:xfrm>
            <a:custGeom>
              <a:avLst/>
              <a:gdLst>
                <a:gd name="T0" fmla="*/ 0 w 107"/>
                <a:gd name="T1" fmla="*/ 59 h 75"/>
                <a:gd name="T2" fmla="*/ 0 w 107"/>
                <a:gd name="T3" fmla="*/ 59 h 75"/>
                <a:gd name="T4" fmla="*/ 3 w 107"/>
                <a:gd name="T5" fmla="*/ 39 h 75"/>
                <a:gd name="T6" fmla="*/ 4 w 107"/>
                <a:gd name="T7" fmla="*/ 24 h 75"/>
                <a:gd name="T8" fmla="*/ 6 w 107"/>
                <a:gd name="T9" fmla="*/ 17 h 75"/>
                <a:gd name="T10" fmla="*/ 8 w 107"/>
                <a:gd name="T11" fmla="*/ 13 h 75"/>
                <a:gd name="T12" fmla="*/ 8 w 107"/>
                <a:gd name="T13" fmla="*/ 13 h 75"/>
                <a:gd name="T14" fmla="*/ 10 w 107"/>
                <a:gd name="T15" fmla="*/ 11 h 75"/>
                <a:gd name="T16" fmla="*/ 13 w 107"/>
                <a:gd name="T17" fmla="*/ 11 h 75"/>
                <a:gd name="T18" fmla="*/ 17 w 107"/>
                <a:gd name="T19" fmla="*/ 15 h 75"/>
                <a:gd name="T20" fmla="*/ 22 w 107"/>
                <a:gd name="T21" fmla="*/ 20 h 75"/>
                <a:gd name="T22" fmla="*/ 25 w 107"/>
                <a:gd name="T23" fmla="*/ 22 h 75"/>
                <a:gd name="T24" fmla="*/ 28 w 107"/>
                <a:gd name="T25" fmla="*/ 22 h 75"/>
                <a:gd name="T26" fmla="*/ 28 w 107"/>
                <a:gd name="T27" fmla="*/ 22 h 75"/>
                <a:gd name="T28" fmla="*/ 72 w 107"/>
                <a:gd name="T29" fmla="*/ 11 h 75"/>
                <a:gd name="T30" fmla="*/ 107 w 107"/>
                <a:gd name="T31" fmla="*/ 0 h 75"/>
                <a:gd name="T32" fmla="*/ 54 w 107"/>
                <a:gd name="T33" fmla="*/ 69 h 75"/>
                <a:gd name="T34" fmla="*/ 13 w 107"/>
                <a:gd name="T35" fmla="*/ 75 h 75"/>
                <a:gd name="T36" fmla="*/ 0 w 107"/>
                <a:gd name="T37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4237038" y="2524125"/>
              <a:ext cx="774700" cy="1128713"/>
            </a:xfrm>
            <a:custGeom>
              <a:avLst/>
              <a:gdLst>
                <a:gd name="T0" fmla="*/ 62 w 488"/>
                <a:gd name="T1" fmla="*/ 66 h 711"/>
                <a:gd name="T2" fmla="*/ 62 w 488"/>
                <a:gd name="T3" fmla="*/ 28 h 711"/>
                <a:gd name="T4" fmla="*/ 62 w 488"/>
                <a:gd name="T5" fmla="*/ 28 h 711"/>
                <a:gd name="T6" fmla="*/ 80 w 488"/>
                <a:gd name="T7" fmla="*/ 32 h 711"/>
                <a:gd name="T8" fmla="*/ 95 w 488"/>
                <a:gd name="T9" fmla="*/ 35 h 711"/>
                <a:gd name="T10" fmla="*/ 110 w 488"/>
                <a:gd name="T11" fmla="*/ 37 h 711"/>
                <a:gd name="T12" fmla="*/ 110 w 488"/>
                <a:gd name="T13" fmla="*/ 37 h 711"/>
                <a:gd name="T14" fmla="*/ 155 w 488"/>
                <a:gd name="T15" fmla="*/ 37 h 711"/>
                <a:gd name="T16" fmla="*/ 186 w 488"/>
                <a:gd name="T17" fmla="*/ 37 h 711"/>
                <a:gd name="T18" fmla="*/ 245 w 488"/>
                <a:gd name="T19" fmla="*/ 6 h 711"/>
                <a:gd name="T20" fmla="*/ 318 w 488"/>
                <a:gd name="T21" fmla="*/ 0 h 711"/>
                <a:gd name="T22" fmla="*/ 413 w 488"/>
                <a:gd name="T23" fmla="*/ 10 h 711"/>
                <a:gd name="T24" fmla="*/ 488 w 488"/>
                <a:gd name="T25" fmla="*/ 192 h 711"/>
                <a:gd name="T26" fmla="*/ 442 w 488"/>
                <a:gd name="T27" fmla="*/ 635 h 711"/>
                <a:gd name="T28" fmla="*/ 402 w 488"/>
                <a:gd name="T29" fmla="*/ 697 h 711"/>
                <a:gd name="T30" fmla="*/ 276 w 488"/>
                <a:gd name="T31" fmla="*/ 711 h 711"/>
                <a:gd name="T32" fmla="*/ 199 w 488"/>
                <a:gd name="T33" fmla="*/ 697 h 711"/>
                <a:gd name="T34" fmla="*/ 105 w 488"/>
                <a:gd name="T35" fmla="*/ 337 h 711"/>
                <a:gd name="T36" fmla="*/ 0 w 488"/>
                <a:gd name="T37" fmla="*/ 161 h 711"/>
                <a:gd name="T38" fmla="*/ 62 w 488"/>
                <a:gd name="T39" fmla="*/ 6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4959350" y="1412875"/>
              <a:ext cx="230188" cy="279400"/>
            </a:xfrm>
            <a:custGeom>
              <a:avLst/>
              <a:gdLst>
                <a:gd name="T0" fmla="*/ 65 w 145"/>
                <a:gd name="T1" fmla="*/ 159 h 176"/>
                <a:gd name="T2" fmla="*/ 59 w 145"/>
                <a:gd name="T3" fmla="*/ 138 h 176"/>
                <a:gd name="T4" fmla="*/ 55 w 145"/>
                <a:gd name="T5" fmla="*/ 131 h 176"/>
                <a:gd name="T6" fmla="*/ 47 w 145"/>
                <a:gd name="T7" fmla="*/ 125 h 176"/>
                <a:gd name="T8" fmla="*/ 28 w 145"/>
                <a:gd name="T9" fmla="*/ 114 h 176"/>
                <a:gd name="T10" fmla="*/ 21 w 145"/>
                <a:gd name="T11" fmla="*/ 110 h 176"/>
                <a:gd name="T12" fmla="*/ 8 w 145"/>
                <a:gd name="T13" fmla="*/ 89 h 176"/>
                <a:gd name="T14" fmla="*/ 2 w 145"/>
                <a:gd name="T15" fmla="*/ 66 h 176"/>
                <a:gd name="T16" fmla="*/ 0 w 145"/>
                <a:gd name="T17" fmla="*/ 59 h 176"/>
                <a:gd name="T18" fmla="*/ 4 w 145"/>
                <a:gd name="T19" fmla="*/ 45 h 176"/>
                <a:gd name="T20" fmla="*/ 20 w 145"/>
                <a:gd name="T21" fmla="*/ 23 h 176"/>
                <a:gd name="T22" fmla="*/ 22 w 145"/>
                <a:gd name="T23" fmla="*/ 19 h 176"/>
                <a:gd name="T24" fmla="*/ 25 w 145"/>
                <a:gd name="T25" fmla="*/ 12 h 176"/>
                <a:gd name="T26" fmla="*/ 28 w 145"/>
                <a:gd name="T27" fmla="*/ 8 h 176"/>
                <a:gd name="T28" fmla="*/ 42 w 145"/>
                <a:gd name="T29" fmla="*/ 1 h 176"/>
                <a:gd name="T30" fmla="*/ 47 w 145"/>
                <a:gd name="T31" fmla="*/ 0 h 176"/>
                <a:gd name="T32" fmla="*/ 55 w 145"/>
                <a:gd name="T33" fmla="*/ 5 h 176"/>
                <a:gd name="T34" fmla="*/ 59 w 145"/>
                <a:gd name="T35" fmla="*/ 10 h 176"/>
                <a:gd name="T36" fmla="*/ 86 w 145"/>
                <a:gd name="T37" fmla="*/ 14 h 176"/>
                <a:gd name="T38" fmla="*/ 92 w 145"/>
                <a:gd name="T39" fmla="*/ 16 h 176"/>
                <a:gd name="T40" fmla="*/ 104 w 145"/>
                <a:gd name="T41" fmla="*/ 19 h 176"/>
                <a:gd name="T42" fmla="*/ 110 w 145"/>
                <a:gd name="T43" fmla="*/ 25 h 176"/>
                <a:gd name="T44" fmla="*/ 112 w 145"/>
                <a:gd name="T45" fmla="*/ 28 h 176"/>
                <a:gd name="T46" fmla="*/ 119 w 145"/>
                <a:gd name="T47" fmla="*/ 49 h 176"/>
                <a:gd name="T48" fmla="*/ 127 w 145"/>
                <a:gd name="T49" fmla="*/ 69 h 176"/>
                <a:gd name="T50" fmla="*/ 137 w 145"/>
                <a:gd name="T51" fmla="*/ 87 h 176"/>
                <a:gd name="T52" fmla="*/ 144 w 145"/>
                <a:gd name="T53" fmla="*/ 100 h 176"/>
                <a:gd name="T54" fmla="*/ 145 w 145"/>
                <a:gd name="T55" fmla="*/ 103 h 176"/>
                <a:gd name="T56" fmla="*/ 143 w 145"/>
                <a:gd name="T57" fmla="*/ 163 h 176"/>
                <a:gd name="T58" fmla="*/ 140 w 145"/>
                <a:gd name="T59" fmla="*/ 175 h 176"/>
                <a:gd name="T60" fmla="*/ 139 w 145"/>
                <a:gd name="T61" fmla="*/ 176 h 176"/>
                <a:gd name="T62" fmla="*/ 127 w 145"/>
                <a:gd name="T63" fmla="*/ 175 h 176"/>
                <a:gd name="T64" fmla="*/ 65 w 145"/>
                <a:gd name="T65" fmla="*/ 15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lnTo>
                    <a:pt x="65" y="159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481513" y="2582863"/>
              <a:ext cx="466725" cy="676275"/>
            </a:xfrm>
            <a:custGeom>
              <a:avLst/>
              <a:gdLst>
                <a:gd name="T0" fmla="*/ 0 w 294"/>
                <a:gd name="T1" fmla="*/ 48 h 426"/>
                <a:gd name="T2" fmla="*/ 8 w 294"/>
                <a:gd name="T3" fmla="*/ 25 h 426"/>
                <a:gd name="T4" fmla="*/ 12 w 294"/>
                <a:gd name="T5" fmla="*/ 18 h 426"/>
                <a:gd name="T6" fmla="*/ 29 w 294"/>
                <a:gd name="T7" fmla="*/ 7 h 426"/>
                <a:gd name="T8" fmla="*/ 41 w 294"/>
                <a:gd name="T9" fmla="*/ 0 h 426"/>
                <a:gd name="T10" fmla="*/ 65 w 294"/>
                <a:gd name="T11" fmla="*/ 34 h 426"/>
                <a:gd name="T12" fmla="*/ 74 w 294"/>
                <a:gd name="T13" fmla="*/ 48 h 426"/>
                <a:gd name="T14" fmla="*/ 82 w 294"/>
                <a:gd name="T15" fmla="*/ 58 h 426"/>
                <a:gd name="T16" fmla="*/ 92 w 294"/>
                <a:gd name="T17" fmla="*/ 63 h 426"/>
                <a:gd name="T18" fmla="*/ 104 w 294"/>
                <a:gd name="T19" fmla="*/ 65 h 426"/>
                <a:gd name="T20" fmla="*/ 141 w 294"/>
                <a:gd name="T21" fmla="*/ 69 h 426"/>
                <a:gd name="T22" fmla="*/ 180 w 294"/>
                <a:gd name="T23" fmla="*/ 76 h 426"/>
                <a:gd name="T24" fmla="*/ 186 w 294"/>
                <a:gd name="T25" fmla="*/ 79 h 426"/>
                <a:gd name="T26" fmla="*/ 220 w 294"/>
                <a:gd name="T27" fmla="*/ 119 h 426"/>
                <a:gd name="T28" fmla="*/ 238 w 294"/>
                <a:gd name="T29" fmla="*/ 145 h 426"/>
                <a:gd name="T30" fmla="*/ 247 w 294"/>
                <a:gd name="T31" fmla="*/ 166 h 426"/>
                <a:gd name="T32" fmla="*/ 254 w 294"/>
                <a:gd name="T33" fmla="*/ 195 h 426"/>
                <a:gd name="T34" fmla="*/ 276 w 294"/>
                <a:gd name="T35" fmla="*/ 294 h 426"/>
                <a:gd name="T36" fmla="*/ 282 w 294"/>
                <a:gd name="T37" fmla="*/ 323 h 426"/>
                <a:gd name="T38" fmla="*/ 290 w 294"/>
                <a:gd name="T39" fmla="*/ 356 h 426"/>
                <a:gd name="T40" fmla="*/ 294 w 294"/>
                <a:gd name="T41" fmla="*/ 373 h 426"/>
                <a:gd name="T42" fmla="*/ 260 w 294"/>
                <a:gd name="T43" fmla="*/ 415 h 426"/>
                <a:gd name="T44" fmla="*/ 254 w 294"/>
                <a:gd name="T45" fmla="*/ 426 h 426"/>
                <a:gd name="T46" fmla="*/ 252 w 294"/>
                <a:gd name="T47" fmla="*/ 426 h 426"/>
                <a:gd name="T48" fmla="*/ 243 w 294"/>
                <a:gd name="T49" fmla="*/ 422 h 426"/>
                <a:gd name="T50" fmla="*/ 194 w 294"/>
                <a:gd name="T51" fmla="*/ 394 h 426"/>
                <a:gd name="T52" fmla="*/ 181 w 294"/>
                <a:gd name="T53" fmla="*/ 385 h 426"/>
                <a:gd name="T54" fmla="*/ 150 w 294"/>
                <a:gd name="T55" fmla="*/ 202 h 426"/>
                <a:gd name="T56" fmla="*/ 142 w 294"/>
                <a:gd name="T57" fmla="*/ 179 h 426"/>
                <a:gd name="T58" fmla="*/ 122 w 294"/>
                <a:gd name="T59" fmla="*/ 129 h 426"/>
                <a:gd name="T60" fmla="*/ 109 w 294"/>
                <a:gd name="T61" fmla="*/ 105 h 426"/>
                <a:gd name="T62" fmla="*/ 104 w 294"/>
                <a:gd name="T63" fmla="*/ 98 h 426"/>
                <a:gd name="T64" fmla="*/ 92 w 294"/>
                <a:gd name="T65" fmla="*/ 94 h 426"/>
                <a:gd name="T66" fmla="*/ 61 w 294"/>
                <a:gd name="T67" fmla="*/ 83 h 426"/>
                <a:gd name="T68" fmla="*/ 52 w 294"/>
                <a:gd name="T69" fmla="*/ 75 h 426"/>
                <a:gd name="T70" fmla="*/ 44 w 294"/>
                <a:gd name="T71" fmla="*/ 66 h 426"/>
                <a:gd name="T72" fmla="*/ 34 w 294"/>
                <a:gd name="T73" fmla="*/ 57 h 426"/>
                <a:gd name="T74" fmla="*/ 18 w 294"/>
                <a:gd name="T75" fmla="*/ 51 h 426"/>
                <a:gd name="T76" fmla="*/ 0 w 294"/>
                <a:gd name="T77" fmla="*/ 4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586288" y="1690688"/>
              <a:ext cx="847725" cy="1876425"/>
            </a:xfrm>
            <a:custGeom>
              <a:avLst/>
              <a:gdLst>
                <a:gd name="T0" fmla="*/ 4 w 534"/>
                <a:gd name="T1" fmla="*/ 539 h 1182"/>
                <a:gd name="T2" fmla="*/ 23 w 534"/>
                <a:gd name="T3" fmla="*/ 534 h 1182"/>
                <a:gd name="T4" fmla="*/ 28 w 534"/>
                <a:gd name="T5" fmla="*/ 518 h 1182"/>
                <a:gd name="T6" fmla="*/ 53 w 534"/>
                <a:gd name="T7" fmla="*/ 475 h 1182"/>
                <a:gd name="T8" fmla="*/ 67 w 534"/>
                <a:gd name="T9" fmla="*/ 461 h 1182"/>
                <a:gd name="T10" fmla="*/ 97 w 534"/>
                <a:gd name="T11" fmla="*/ 455 h 1182"/>
                <a:gd name="T12" fmla="*/ 120 w 534"/>
                <a:gd name="T13" fmla="*/ 452 h 1182"/>
                <a:gd name="T14" fmla="*/ 142 w 534"/>
                <a:gd name="T15" fmla="*/ 429 h 1182"/>
                <a:gd name="T16" fmla="*/ 167 w 534"/>
                <a:gd name="T17" fmla="*/ 388 h 1182"/>
                <a:gd name="T18" fmla="*/ 208 w 534"/>
                <a:gd name="T19" fmla="*/ 297 h 1182"/>
                <a:gd name="T20" fmla="*/ 243 w 534"/>
                <a:gd name="T21" fmla="*/ 197 h 1182"/>
                <a:gd name="T22" fmla="*/ 287 w 534"/>
                <a:gd name="T23" fmla="*/ 0 h 1182"/>
                <a:gd name="T24" fmla="*/ 334 w 534"/>
                <a:gd name="T25" fmla="*/ 9 h 1182"/>
                <a:gd name="T26" fmla="*/ 392 w 534"/>
                <a:gd name="T27" fmla="*/ 27 h 1182"/>
                <a:gd name="T28" fmla="*/ 396 w 534"/>
                <a:gd name="T29" fmla="*/ 82 h 1182"/>
                <a:gd name="T30" fmla="*/ 380 w 534"/>
                <a:gd name="T31" fmla="*/ 151 h 1182"/>
                <a:gd name="T32" fmla="*/ 350 w 534"/>
                <a:gd name="T33" fmla="*/ 309 h 1182"/>
                <a:gd name="T34" fmla="*/ 344 w 534"/>
                <a:gd name="T35" fmla="*/ 327 h 1182"/>
                <a:gd name="T36" fmla="*/ 314 w 534"/>
                <a:gd name="T37" fmla="*/ 397 h 1182"/>
                <a:gd name="T38" fmla="*/ 286 w 534"/>
                <a:gd name="T39" fmla="*/ 482 h 1182"/>
                <a:gd name="T40" fmla="*/ 314 w 534"/>
                <a:gd name="T41" fmla="*/ 508 h 1182"/>
                <a:gd name="T42" fmla="*/ 340 w 534"/>
                <a:gd name="T43" fmla="*/ 540 h 1182"/>
                <a:gd name="T44" fmla="*/ 343 w 534"/>
                <a:gd name="T45" fmla="*/ 550 h 1182"/>
                <a:gd name="T46" fmla="*/ 349 w 534"/>
                <a:gd name="T47" fmla="*/ 640 h 1182"/>
                <a:gd name="T48" fmla="*/ 356 w 534"/>
                <a:gd name="T49" fmla="*/ 655 h 1182"/>
                <a:gd name="T50" fmla="*/ 382 w 534"/>
                <a:gd name="T51" fmla="*/ 700 h 1182"/>
                <a:gd name="T52" fmla="*/ 396 w 534"/>
                <a:gd name="T53" fmla="*/ 713 h 1182"/>
                <a:gd name="T54" fmla="*/ 435 w 534"/>
                <a:gd name="T55" fmla="*/ 756 h 1182"/>
                <a:gd name="T56" fmla="*/ 447 w 534"/>
                <a:gd name="T57" fmla="*/ 779 h 1182"/>
                <a:gd name="T58" fmla="*/ 521 w 534"/>
                <a:gd name="T59" fmla="*/ 936 h 1182"/>
                <a:gd name="T60" fmla="*/ 534 w 534"/>
                <a:gd name="T61" fmla="*/ 969 h 1182"/>
                <a:gd name="T62" fmla="*/ 529 w 534"/>
                <a:gd name="T63" fmla="*/ 986 h 1182"/>
                <a:gd name="T64" fmla="*/ 500 w 534"/>
                <a:gd name="T65" fmla="*/ 1015 h 1182"/>
                <a:gd name="T66" fmla="*/ 456 w 534"/>
                <a:gd name="T67" fmla="*/ 1034 h 1182"/>
                <a:gd name="T68" fmla="*/ 418 w 534"/>
                <a:gd name="T69" fmla="*/ 1039 h 1182"/>
                <a:gd name="T70" fmla="*/ 338 w 534"/>
                <a:gd name="T71" fmla="*/ 1047 h 1182"/>
                <a:gd name="T72" fmla="*/ 316 w 534"/>
                <a:gd name="T73" fmla="*/ 1055 h 1182"/>
                <a:gd name="T74" fmla="*/ 292 w 534"/>
                <a:gd name="T75" fmla="*/ 1081 h 1182"/>
                <a:gd name="T76" fmla="*/ 268 w 534"/>
                <a:gd name="T77" fmla="*/ 1119 h 1182"/>
                <a:gd name="T78" fmla="*/ 263 w 534"/>
                <a:gd name="T79" fmla="*/ 1149 h 1182"/>
                <a:gd name="T80" fmla="*/ 260 w 534"/>
                <a:gd name="T81" fmla="*/ 1162 h 1182"/>
                <a:gd name="T82" fmla="*/ 250 w 534"/>
                <a:gd name="T83" fmla="*/ 1175 h 1182"/>
                <a:gd name="T84" fmla="*/ 222 w 534"/>
                <a:gd name="T85" fmla="*/ 1182 h 1182"/>
                <a:gd name="T86" fmla="*/ 204 w 534"/>
                <a:gd name="T87" fmla="*/ 1180 h 1182"/>
                <a:gd name="T88" fmla="*/ 216 w 534"/>
                <a:gd name="T89" fmla="*/ 1006 h 1182"/>
                <a:gd name="T90" fmla="*/ 217 w 534"/>
                <a:gd name="T91" fmla="*/ 850 h 1182"/>
                <a:gd name="T92" fmla="*/ 207 w 534"/>
                <a:gd name="T93" fmla="*/ 737 h 1182"/>
                <a:gd name="T94" fmla="*/ 194 w 534"/>
                <a:gd name="T95" fmla="*/ 673 h 1182"/>
                <a:gd name="T96" fmla="*/ 173 w 534"/>
                <a:gd name="T97" fmla="*/ 603 h 1182"/>
                <a:gd name="T98" fmla="*/ 153 w 534"/>
                <a:gd name="T99" fmla="*/ 560 h 1182"/>
                <a:gd name="T100" fmla="*/ 132 w 534"/>
                <a:gd name="T101" fmla="*/ 539 h 1182"/>
                <a:gd name="T102" fmla="*/ 113 w 534"/>
                <a:gd name="T103" fmla="*/ 535 h 1182"/>
                <a:gd name="T104" fmla="*/ 92 w 534"/>
                <a:gd name="T105" fmla="*/ 543 h 1182"/>
                <a:gd name="T106" fmla="*/ 47 w 534"/>
                <a:gd name="T107" fmla="*/ 571 h 1182"/>
                <a:gd name="T108" fmla="*/ 23 w 534"/>
                <a:gd name="T109" fmla="*/ 581 h 1182"/>
                <a:gd name="T110" fmla="*/ 17 w 534"/>
                <a:gd name="T111" fmla="*/ 572 h 1182"/>
                <a:gd name="T112" fmla="*/ 0 w 534"/>
                <a:gd name="T113" fmla="*/ 53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3227388" y="2366963"/>
              <a:ext cx="2017713" cy="2493963"/>
            </a:xfrm>
            <a:custGeom>
              <a:avLst/>
              <a:gdLst>
                <a:gd name="T0" fmla="*/ 1244 w 1271"/>
                <a:gd name="T1" fmla="*/ 1203 h 1571"/>
                <a:gd name="T2" fmla="*/ 1199 w 1271"/>
                <a:gd name="T3" fmla="*/ 1077 h 1571"/>
                <a:gd name="T4" fmla="*/ 1121 w 1271"/>
                <a:gd name="T5" fmla="*/ 959 h 1571"/>
                <a:gd name="T6" fmla="*/ 1116 w 1271"/>
                <a:gd name="T7" fmla="*/ 911 h 1571"/>
                <a:gd name="T8" fmla="*/ 1111 w 1271"/>
                <a:gd name="T9" fmla="*/ 855 h 1571"/>
                <a:gd name="T10" fmla="*/ 1075 w 1271"/>
                <a:gd name="T11" fmla="*/ 834 h 1571"/>
                <a:gd name="T12" fmla="*/ 1072 w 1271"/>
                <a:gd name="T13" fmla="*/ 802 h 1571"/>
                <a:gd name="T14" fmla="*/ 1056 w 1271"/>
                <a:gd name="T15" fmla="*/ 789 h 1571"/>
                <a:gd name="T16" fmla="*/ 1022 w 1271"/>
                <a:gd name="T17" fmla="*/ 793 h 1571"/>
                <a:gd name="T18" fmla="*/ 927 w 1271"/>
                <a:gd name="T19" fmla="*/ 798 h 1571"/>
                <a:gd name="T20" fmla="*/ 883 w 1271"/>
                <a:gd name="T21" fmla="*/ 651 h 1571"/>
                <a:gd name="T22" fmla="*/ 830 w 1271"/>
                <a:gd name="T23" fmla="*/ 441 h 1571"/>
                <a:gd name="T24" fmla="*/ 711 w 1271"/>
                <a:gd name="T25" fmla="*/ 225 h 1571"/>
                <a:gd name="T26" fmla="*/ 711 w 1271"/>
                <a:gd name="T27" fmla="*/ 131 h 1571"/>
                <a:gd name="T28" fmla="*/ 658 w 1271"/>
                <a:gd name="T29" fmla="*/ 108 h 1571"/>
                <a:gd name="T30" fmla="*/ 604 w 1271"/>
                <a:gd name="T31" fmla="*/ 124 h 1571"/>
                <a:gd name="T32" fmla="*/ 561 w 1271"/>
                <a:gd name="T33" fmla="*/ 167 h 1571"/>
                <a:gd name="T34" fmla="*/ 495 w 1271"/>
                <a:gd name="T35" fmla="*/ 203 h 1571"/>
                <a:gd name="T36" fmla="*/ 347 w 1271"/>
                <a:gd name="T37" fmla="*/ 223 h 1571"/>
                <a:gd name="T38" fmla="*/ 243 w 1271"/>
                <a:gd name="T39" fmla="*/ 157 h 1571"/>
                <a:gd name="T40" fmla="*/ 124 w 1271"/>
                <a:gd name="T41" fmla="*/ 0 h 1571"/>
                <a:gd name="T42" fmla="*/ 38 w 1271"/>
                <a:gd name="T43" fmla="*/ 84 h 1571"/>
                <a:gd name="T44" fmla="*/ 22 w 1271"/>
                <a:gd name="T45" fmla="*/ 56 h 1571"/>
                <a:gd name="T46" fmla="*/ 3 w 1271"/>
                <a:gd name="T47" fmla="*/ 104 h 1571"/>
                <a:gd name="T48" fmla="*/ 93 w 1271"/>
                <a:gd name="T49" fmla="*/ 210 h 1571"/>
                <a:gd name="T50" fmla="*/ 238 w 1271"/>
                <a:gd name="T51" fmla="*/ 355 h 1571"/>
                <a:gd name="T52" fmla="*/ 393 w 1271"/>
                <a:gd name="T53" fmla="*/ 392 h 1571"/>
                <a:gd name="T54" fmla="*/ 564 w 1271"/>
                <a:gd name="T55" fmla="*/ 424 h 1571"/>
                <a:gd name="T56" fmla="*/ 612 w 1271"/>
                <a:gd name="T57" fmla="*/ 487 h 1571"/>
                <a:gd name="T58" fmla="*/ 634 w 1271"/>
                <a:gd name="T59" fmla="*/ 551 h 1571"/>
                <a:gd name="T60" fmla="*/ 616 w 1271"/>
                <a:gd name="T61" fmla="*/ 840 h 1571"/>
                <a:gd name="T62" fmla="*/ 645 w 1271"/>
                <a:gd name="T63" fmla="*/ 873 h 1571"/>
                <a:gd name="T64" fmla="*/ 656 w 1271"/>
                <a:gd name="T65" fmla="*/ 953 h 1571"/>
                <a:gd name="T66" fmla="*/ 627 w 1271"/>
                <a:gd name="T67" fmla="*/ 1084 h 1571"/>
                <a:gd name="T68" fmla="*/ 591 w 1271"/>
                <a:gd name="T69" fmla="*/ 1264 h 1571"/>
                <a:gd name="T70" fmla="*/ 575 w 1271"/>
                <a:gd name="T71" fmla="*/ 1283 h 1571"/>
                <a:gd name="T72" fmla="*/ 502 w 1271"/>
                <a:gd name="T73" fmla="*/ 1225 h 1571"/>
                <a:gd name="T74" fmla="*/ 428 w 1271"/>
                <a:gd name="T75" fmla="*/ 1208 h 1571"/>
                <a:gd name="T76" fmla="*/ 369 w 1271"/>
                <a:gd name="T77" fmla="*/ 1243 h 1571"/>
                <a:gd name="T78" fmla="*/ 327 w 1271"/>
                <a:gd name="T79" fmla="*/ 1337 h 1571"/>
                <a:gd name="T80" fmla="*/ 279 w 1271"/>
                <a:gd name="T81" fmla="*/ 1467 h 1571"/>
                <a:gd name="T82" fmla="*/ 301 w 1271"/>
                <a:gd name="T83" fmla="*/ 1562 h 1571"/>
                <a:gd name="T84" fmla="*/ 345 w 1271"/>
                <a:gd name="T85" fmla="*/ 1569 h 1571"/>
                <a:gd name="T86" fmla="*/ 376 w 1271"/>
                <a:gd name="T87" fmla="*/ 1518 h 1571"/>
                <a:gd name="T88" fmla="*/ 425 w 1271"/>
                <a:gd name="T89" fmla="*/ 1415 h 1571"/>
                <a:gd name="T90" fmla="*/ 578 w 1271"/>
                <a:gd name="T91" fmla="*/ 1468 h 1571"/>
                <a:gd name="T92" fmla="*/ 660 w 1271"/>
                <a:gd name="T93" fmla="*/ 1480 h 1571"/>
                <a:gd name="T94" fmla="*/ 731 w 1271"/>
                <a:gd name="T95" fmla="*/ 1442 h 1571"/>
                <a:gd name="T96" fmla="*/ 785 w 1271"/>
                <a:gd name="T97" fmla="*/ 1405 h 1571"/>
                <a:gd name="T98" fmla="*/ 815 w 1271"/>
                <a:gd name="T99" fmla="*/ 1480 h 1571"/>
                <a:gd name="T100" fmla="*/ 853 w 1271"/>
                <a:gd name="T101" fmla="*/ 1540 h 1571"/>
                <a:gd name="T102" fmla="*/ 897 w 1271"/>
                <a:gd name="T103" fmla="*/ 1537 h 1571"/>
                <a:gd name="T104" fmla="*/ 890 w 1271"/>
                <a:gd name="T105" fmla="*/ 1454 h 1571"/>
                <a:gd name="T106" fmla="*/ 890 w 1271"/>
                <a:gd name="T107" fmla="*/ 1392 h 1571"/>
                <a:gd name="T108" fmla="*/ 1049 w 1271"/>
                <a:gd name="T109" fmla="*/ 1409 h 1571"/>
                <a:gd name="T110" fmla="*/ 1216 w 1271"/>
                <a:gd name="T111" fmla="*/ 1415 h 1571"/>
                <a:gd name="T112" fmla="*/ 1266 w 1271"/>
                <a:gd name="T113" fmla="*/ 1374 h 1571"/>
                <a:gd name="T114" fmla="*/ 1269 w 1271"/>
                <a:gd name="T115" fmla="*/ 1319 h 1571"/>
                <a:gd name="T116" fmla="*/ 860 w 1271"/>
                <a:gd name="T117" fmla="*/ 1240 h 1571"/>
                <a:gd name="T118" fmla="*/ 910 w 1271"/>
                <a:gd name="T119" fmla="*/ 1147 h 1571"/>
                <a:gd name="T120" fmla="*/ 981 w 1271"/>
                <a:gd name="T121" fmla="*/ 1234 h 1571"/>
                <a:gd name="T122" fmla="*/ 953 w 1271"/>
                <a:gd name="T123" fmla="*/ 1247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lnTo>
                    <a:pt x="953" y="12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Groupe 34"/>
          <p:cNvGrpSpPr/>
          <p:nvPr/>
        </p:nvGrpSpPr>
        <p:grpSpPr>
          <a:xfrm>
            <a:off x="3792338" y="1569239"/>
            <a:ext cx="1075105" cy="2758576"/>
            <a:chOff x="5903913" y="2455863"/>
            <a:chExt cx="1385887" cy="3556000"/>
          </a:xfrm>
        </p:grpSpPr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5903913" y="2455863"/>
              <a:ext cx="220663" cy="247650"/>
            </a:xfrm>
            <a:custGeom>
              <a:avLst/>
              <a:gdLst>
                <a:gd name="T0" fmla="*/ 31 w 139"/>
                <a:gd name="T1" fmla="*/ 156 h 156"/>
                <a:gd name="T2" fmla="*/ 16 w 139"/>
                <a:gd name="T3" fmla="*/ 99 h 156"/>
                <a:gd name="T4" fmla="*/ 12 w 139"/>
                <a:gd name="T5" fmla="*/ 83 h 156"/>
                <a:gd name="T6" fmla="*/ 0 w 139"/>
                <a:gd name="T7" fmla="*/ 46 h 156"/>
                <a:gd name="T8" fmla="*/ 0 w 139"/>
                <a:gd name="T9" fmla="*/ 39 h 156"/>
                <a:gd name="T10" fmla="*/ 3 w 139"/>
                <a:gd name="T11" fmla="*/ 23 h 156"/>
                <a:gd name="T12" fmla="*/ 4 w 139"/>
                <a:gd name="T13" fmla="*/ 19 h 156"/>
                <a:gd name="T14" fmla="*/ 14 w 139"/>
                <a:gd name="T15" fmla="*/ 14 h 156"/>
                <a:gd name="T16" fmla="*/ 16 w 139"/>
                <a:gd name="T17" fmla="*/ 12 h 156"/>
                <a:gd name="T18" fmla="*/ 18 w 139"/>
                <a:gd name="T19" fmla="*/ 6 h 156"/>
                <a:gd name="T20" fmla="*/ 23 w 139"/>
                <a:gd name="T21" fmla="*/ 4 h 156"/>
                <a:gd name="T22" fmla="*/ 34 w 139"/>
                <a:gd name="T23" fmla="*/ 4 h 156"/>
                <a:gd name="T24" fmla="*/ 42 w 139"/>
                <a:gd name="T25" fmla="*/ 4 h 156"/>
                <a:gd name="T26" fmla="*/ 44 w 139"/>
                <a:gd name="T27" fmla="*/ 1 h 156"/>
                <a:gd name="T28" fmla="*/ 56 w 139"/>
                <a:gd name="T29" fmla="*/ 0 h 156"/>
                <a:gd name="T30" fmla="*/ 61 w 139"/>
                <a:gd name="T31" fmla="*/ 1 h 156"/>
                <a:gd name="T32" fmla="*/ 74 w 139"/>
                <a:gd name="T33" fmla="*/ 8 h 156"/>
                <a:gd name="T34" fmla="*/ 78 w 139"/>
                <a:gd name="T35" fmla="*/ 13 h 156"/>
                <a:gd name="T36" fmla="*/ 79 w 139"/>
                <a:gd name="T37" fmla="*/ 22 h 156"/>
                <a:gd name="T38" fmla="*/ 78 w 139"/>
                <a:gd name="T39" fmla="*/ 34 h 156"/>
                <a:gd name="T40" fmla="*/ 79 w 139"/>
                <a:gd name="T41" fmla="*/ 39 h 156"/>
                <a:gd name="T42" fmla="*/ 95 w 139"/>
                <a:gd name="T43" fmla="*/ 36 h 156"/>
                <a:gd name="T44" fmla="*/ 110 w 139"/>
                <a:gd name="T45" fmla="*/ 32 h 156"/>
                <a:gd name="T46" fmla="*/ 114 w 139"/>
                <a:gd name="T47" fmla="*/ 28 h 156"/>
                <a:gd name="T48" fmla="*/ 122 w 139"/>
                <a:gd name="T49" fmla="*/ 18 h 156"/>
                <a:gd name="T50" fmla="*/ 124 w 139"/>
                <a:gd name="T51" fmla="*/ 14 h 156"/>
                <a:gd name="T52" fmla="*/ 133 w 139"/>
                <a:gd name="T53" fmla="*/ 15 h 156"/>
                <a:gd name="T54" fmla="*/ 139 w 139"/>
                <a:gd name="T55" fmla="*/ 18 h 156"/>
                <a:gd name="T56" fmla="*/ 139 w 139"/>
                <a:gd name="T57" fmla="*/ 21 h 156"/>
                <a:gd name="T58" fmla="*/ 129 w 139"/>
                <a:gd name="T59" fmla="*/ 35 h 156"/>
                <a:gd name="T60" fmla="*/ 119 w 139"/>
                <a:gd name="T61" fmla="*/ 48 h 156"/>
                <a:gd name="T62" fmla="*/ 97 w 139"/>
                <a:gd name="T63" fmla="*/ 88 h 156"/>
                <a:gd name="T64" fmla="*/ 95 w 139"/>
                <a:gd name="T65" fmla="*/ 97 h 156"/>
                <a:gd name="T66" fmla="*/ 91 w 139"/>
                <a:gd name="T67" fmla="*/ 121 h 156"/>
                <a:gd name="T68" fmla="*/ 91 w 139"/>
                <a:gd name="T69" fmla="*/ 131 h 156"/>
                <a:gd name="T70" fmla="*/ 89 w 139"/>
                <a:gd name="T71" fmla="*/ 133 h 156"/>
                <a:gd name="T72" fmla="*/ 61 w 139"/>
                <a:gd name="T73" fmla="*/ 146 h 156"/>
                <a:gd name="T74" fmla="*/ 31 w 139"/>
                <a:gd name="T7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156">
                  <a:moveTo>
                    <a:pt x="31" y="156"/>
                  </a:moveTo>
                  <a:lnTo>
                    <a:pt x="31" y="156"/>
                  </a:lnTo>
                  <a:lnTo>
                    <a:pt x="23" y="124"/>
                  </a:lnTo>
                  <a:lnTo>
                    <a:pt x="16" y="99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4" y="58"/>
                  </a:lnTo>
                  <a:lnTo>
                    <a:pt x="0" y="4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" y="28"/>
                  </a:lnTo>
                  <a:lnTo>
                    <a:pt x="3" y="23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34" y="4"/>
                  </a:lnTo>
                  <a:lnTo>
                    <a:pt x="39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4" y="1"/>
                  </a:lnTo>
                  <a:lnTo>
                    <a:pt x="48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1" y="1"/>
                  </a:lnTo>
                  <a:lnTo>
                    <a:pt x="66" y="3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8" y="13"/>
                  </a:lnTo>
                  <a:lnTo>
                    <a:pt x="79" y="17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95" y="36"/>
                  </a:lnTo>
                  <a:lnTo>
                    <a:pt x="104" y="35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8" y="23"/>
                  </a:lnTo>
                  <a:lnTo>
                    <a:pt x="122" y="18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8" y="14"/>
                  </a:lnTo>
                  <a:lnTo>
                    <a:pt x="133" y="15"/>
                  </a:lnTo>
                  <a:lnTo>
                    <a:pt x="137" y="17"/>
                  </a:lnTo>
                  <a:lnTo>
                    <a:pt x="139" y="18"/>
                  </a:lnTo>
                  <a:lnTo>
                    <a:pt x="139" y="21"/>
                  </a:lnTo>
                  <a:lnTo>
                    <a:pt x="139" y="21"/>
                  </a:lnTo>
                  <a:lnTo>
                    <a:pt x="136" y="26"/>
                  </a:lnTo>
                  <a:lnTo>
                    <a:pt x="129" y="35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09" y="67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5" y="97"/>
                  </a:lnTo>
                  <a:lnTo>
                    <a:pt x="93" y="110"/>
                  </a:lnTo>
                  <a:lnTo>
                    <a:pt x="91" y="121"/>
                  </a:lnTo>
                  <a:lnTo>
                    <a:pt x="91" y="131"/>
                  </a:lnTo>
                  <a:lnTo>
                    <a:pt x="91" y="131"/>
                  </a:lnTo>
                  <a:lnTo>
                    <a:pt x="91" y="132"/>
                  </a:lnTo>
                  <a:lnTo>
                    <a:pt x="89" y="133"/>
                  </a:lnTo>
                  <a:lnTo>
                    <a:pt x="82" y="137"/>
                  </a:lnTo>
                  <a:lnTo>
                    <a:pt x="61" y="146"/>
                  </a:lnTo>
                  <a:lnTo>
                    <a:pt x="31" y="156"/>
                  </a:lnTo>
                  <a:lnTo>
                    <a:pt x="31" y="156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7108825" y="2528888"/>
              <a:ext cx="180975" cy="258763"/>
            </a:xfrm>
            <a:custGeom>
              <a:avLst/>
              <a:gdLst>
                <a:gd name="T0" fmla="*/ 0 w 114"/>
                <a:gd name="T1" fmla="*/ 140 h 163"/>
                <a:gd name="T2" fmla="*/ 0 w 114"/>
                <a:gd name="T3" fmla="*/ 140 h 163"/>
                <a:gd name="T4" fmla="*/ 8 w 114"/>
                <a:gd name="T5" fmla="*/ 117 h 163"/>
                <a:gd name="T6" fmla="*/ 13 w 114"/>
                <a:gd name="T7" fmla="*/ 97 h 163"/>
                <a:gd name="T8" fmla="*/ 16 w 114"/>
                <a:gd name="T9" fmla="*/ 85 h 163"/>
                <a:gd name="T10" fmla="*/ 16 w 114"/>
                <a:gd name="T11" fmla="*/ 85 h 163"/>
                <a:gd name="T12" fmla="*/ 14 w 114"/>
                <a:gd name="T13" fmla="*/ 74 h 163"/>
                <a:gd name="T14" fmla="*/ 13 w 114"/>
                <a:gd name="T15" fmla="*/ 61 h 163"/>
                <a:gd name="T16" fmla="*/ 8 w 114"/>
                <a:gd name="T17" fmla="*/ 41 h 163"/>
                <a:gd name="T18" fmla="*/ 8 w 114"/>
                <a:gd name="T19" fmla="*/ 41 h 163"/>
                <a:gd name="T20" fmla="*/ 8 w 114"/>
                <a:gd name="T21" fmla="*/ 38 h 163"/>
                <a:gd name="T22" fmla="*/ 8 w 114"/>
                <a:gd name="T23" fmla="*/ 34 h 163"/>
                <a:gd name="T24" fmla="*/ 11 w 114"/>
                <a:gd name="T25" fmla="*/ 29 h 163"/>
                <a:gd name="T26" fmla="*/ 14 w 114"/>
                <a:gd name="T27" fmla="*/ 22 h 163"/>
                <a:gd name="T28" fmla="*/ 20 w 114"/>
                <a:gd name="T29" fmla="*/ 19 h 163"/>
                <a:gd name="T30" fmla="*/ 20 w 114"/>
                <a:gd name="T31" fmla="*/ 19 h 163"/>
                <a:gd name="T32" fmla="*/ 34 w 114"/>
                <a:gd name="T33" fmla="*/ 10 h 163"/>
                <a:gd name="T34" fmla="*/ 47 w 114"/>
                <a:gd name="T35" fmla="*/ 3 h 163"/>
                <a:gd name="T36" fmla="*/ 47 w 114"/>
                <a:gd name="T37" fmla="*/ 3 h 163"/>
                <a:gd name="T38" fmla="*/ 51 w 114"/>
                <a:gd name="T39" fmla="*/ 2 h 163"/>
                <a:gd name="T40" fmla="*/ 56 w 114"/>
                <a:gd name="T41" fmla="*/ 0 h 163"/>
                <a:gd name="T42" fmla="*/ 60 w 114"/>
                <a:gd name="T43" fmla="*/ 0 h 163"/>
                <a:gd name="T44" fmla="*/ 61 w 114"/>
                <a:gd name="T45" fmla="*/ 2 h 163"/>
                <a:gd name="T46" fmla="*/ 61 w 114"/>
                <a:gd name="T47" fmla="*/ 3 h 163"/>
                <a:gd name="T48" fmla="*/ 61 w 114"/>
                <a:gd name="T49" fmla="*/ 3 h 163"/>
                <a:gd name="T50" fmla="*/ 62 w 114"/>
                <a:gd name="T51" fmla="*/ 6 h 163"/>
                <a:gd name="T52" fmla="*/ 62 w 114"/>
                <a:gd name="T53" fmla="*/ 7 h 163"/>
                <a:gd name="T54" fmla="*/ 66 w 114"/>
                <a:gd name="T55" fmla="*/ 10 h 163"/>
                <a:gd name="T56" fmla="*/ 74 w 114"/>
                <a:gd name="T57" fmla="*/ 11 h 163"/>
                <a:gd name="T58" fmla="*/ 74 w 114"/>
                <a:gd name="T59" fmla="*/ 11 h 163"/>
                <a:gd name="T60" fmla="*/ 82 w 114"/>
                <a:gd name="T61" fmla="*/ 11 h 163"/>
                <a:gd name="T62" fmla="*/ 86 w 114"/>
                <a:gd name="T63" fmla="*/ 13 h 163"/>
                <a:gd name="T64" fmla="*/ 88 w 114"/>
                <a:gd name="T65" fmla="*/ 15 h 163"/>
                <a:gd name="T66" fmla="*/ 88 w 114"/>
                <a:gd name="T67" fmla="*/ 15 h 163"/>
                <a:gd name="T68" fmla="*/ 88 w 114"/>
                <a:gd name="T69" fmla="*/ 17 h 163"/>
                <a:gd name="T70" fmla="*/ 91 w 114"/>
                <a:gd name="T71" fmla="*/ 21 h 163"/>
                <a:gd name="T72" fmla="*/ 93 w 114"/>
                <a:gd name="T73" fmla="*/ 24 h 163"/>
                <a:gd name="T74" fmla="*/ 96 w 114"/>
                <a:gd name="T75" fmla="*/ 26 h 163"/>
                <a:gd name="T76" fmla="*/ 96 w 114"/>
                <a:gd name="T77" fmla="*/ 26 h 163"/>
                <a:gd name="T78" fmla="*/ 100 w 114"/>
                <a:gd name="T79" fmla="*/ 26 h 163"/>
                <a:gd name="T80" fmla="*/ 102 w 114"/>
                <a:gd name="T81" fmla="*/ 30 h 163"/>
                <a:gd name="T82" fmla="*/ 105 w 114"/>
                <a:gd name="T83" fmla="*/ 33 h 163"/>
                <a:gd name="T84" fmla="*/ 106 w 114"/>
                <a:gd name="T85" fmla="*/ 37 h 163"/>
                <a:gd name="T86" fmla="*/ 106 w 114"/>
                <a:gd name="T87" fmla="*/ 37 h 163"/>
                <a:gd name="T88" fmla="*/ 108 w 114"/>
                <a:gd name="T89" fmla="*/ 39 h 163"/>
                <a:gd name="T90" fmla="*/ 110 w 114"/>
                <a:gd name="T91" fmla="*/ 44 h 163"/>
                <a:gd name="T92" fmla="*/ 113 w 114"/>
                <a:gd name="T93" fmla="*/ 50 h 163"/>
                <a:gd name="T94" fmla="*/ 114 w 114"/>
                <a:gd name="T95" fmla="*/ 52 h 163"/>
                <a:gd name="T96" fmla="*/ 113 w 114"/>
                <a:gd name="T97" fmla="*/ 53 h 163"/>
                <a:gd name="T98" fmla="*/ 113 w 114"/>
                <a:gd name="T99" fmla="*/ 53 h 163"/>
                <a:gd name="T100" fmla="*/ 83 w 114"/>
                <a:gd name="T101" fmla="*/ 81 h 163"/>
                <a:gd name="T102" fmla="*/ 83 w 114"/>
                <a:gd name="T103" fmla="*/ 81 h 163"/>
                <a:gd name="T104" fmla="*/ 78 w 114"/>
                <a:gd name="T105" fmla="*/ 87 h 163"/>
                <a:gd name="T106" fmla="*/ 69 w 114"/>
                <a:gd name="T107" fmla="*/ 100 h 163"/>
                <a:gd name="T108" fmla="*/ 57 w 114"/>
                <a:gd name="T109" fmla="*/ 122 h 163"/>
                <a:gd name="T110" fmla="*/ 57 w 114"/>
                <a:gd name="T111" fmla="*/ 122 h 163"/>
                <a:gd name="T112" fmla="*/ 56 w 114"/>
                <a:gd name="T113" fmla="*/ 131 h 163"/>
                <a:gd name="T114" fmla="*/ 56 w 114"/>
                <a:gd name="T115" fmla="*/ 145 h 163"/>
                <a:gd name="T116" fmla="*/ 57 w 114"/>
                <a:gd name="T117" fmla="*/ 163 h 163"/>
                <a:gd name="T118" fmla="*/ 0 w 114"/>
                <a:gd name="T119" fmla="*/ 14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" h="163">
                  <a:moveTo>
                    <a:pt x="0" y="140"/>
                  </a:moveTo>
                  <a:lnTo>
                    <a:pt x="0" y="140"/>
                  </a:lnTo>
                  <a:lnTo>
                    <a:pt x="8" y="117"/>
                  </a:lnTo>
                  <a:lnTo>
                    <a:pt x="13" y="97"/>
                  </a:lnTo>
                  <a:lnTo>
                    <a:pt x="16" y="85"/>
                  </a:lnTo>
                  <a:lnTo>
                    <a:pt x="16" y="85"/>
                  </a:lnTo>
                  <a:lnTo>
                    <a:pt x="14" y="74"/>
                  </a:lnTo>
                  <a:lnTo>
                    <a:pt x="13" y="61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11" y="29"/>
                  </a:lnTo>
                  <a:lnTo>
                    <a:pt x="14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34" y="10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51" y="2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1" y="2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2" y="6"/>
                  </a:lnTo>
                  <a:lnTo>
                    <a:pt x="62" y="7"/>
                  </a:lnTo>
                  <a:lnTo>
                    <a:pt x="66" y="10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82" y="11"/>
                  </a:lnTo>
                  <a:lnTo>
                    <a:pt x="86" y="13"/>
                  </a:lnTo>
                  <a:lnTo>
                    <a:pt x="88" y="15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91" y="21"/>
                  </a:lnTo>
                  <a:lnTo>
                    <a:pt x="93" y="2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2" y="30"/>
                  </a:lnTo>
                  <a:lnTo>
                    <a:pt x="105" y="33"/>
                  </a:lnTo>
                  <a:lnTo>
                    <a:pt x="106" y="37"/>
                  </a:lnTo>
                  <a:lnTo>
                    <a:pt x="106" y="37"/>
                  </a:lnTo>
                  <a:lnTo>
                    <a:pt x="108" y="39"/>
                  </a:lnTo>
                  <a:lnTo>
                    <a:pt x="110" y="44"/>
                  </a:lnTo>
                  <a:lnTo>
                    <a:pt x="113" y="50"/>
                  </a:lnTo>
                  <a:lnTo>
                    <a:pt x="114" y="52"/>
                  </a:lnTo>
                  <a:lnTo>
                    <a:pt x="113" y="53"/>
                  </a:lnTo>
                  <a:lnTo>
                    <a:pt x="113" y="53"/>
                  </a:lnTo>
                  <a:lnTo>
                    <a:pt x="83" y="81"/>
                  </a:lnTo>
                  <a:lnTo>
                    <a:pt x="83" y="81"/>
                  </a:lnTo>
                  <a:lnTo>
                    <a:pt x="78" y="87"/>
                  </a:lnTo>
                  <a:lnTo>
                    <a:pt x="69" y="100"/>
                  </a:lnTo>
                  <a:lnTo>
                    <a:pt x="57" y="122"/>
                  </a:lnTo>
                  <a:lnTo>
                    <a:pt x="57" y="122"/>
                  </a:lnTo>
                  <a:lnTo>
                    <a:pt x="56" y="131"/>
                  </a:lnTo>
                  <a:lnTo>
                    <a:pt x="56" y="145"/>
                  </a:lnTo>
                  <a:lnTo>
                    <a:pt x="57" y="163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6381750" y="2895600"/>
              <a:ext cx="314325" cy="441325"/>
            </a:xfrm>
            <a:custGeom>
              <a:avLst/>
              <a:gdLst>
                <a:gd name="T0" fmla="*/ 7 w 198"/>
                <a:gd name="T1" fmla="*/ 108 h 278"/>
                <a:gd name="T2" fmla="*/ 7 w 198"/>
                <a:gd name="T3" fmla="*/ 108 h 278"/>
                <a:gd name="T4" fmla="*/ 2 w 198"/>
                <a:gd name="T5" fmla="*/ 89 h 278"/>
                <a:gd name="T6" fmla="*/ 0 w 198"/>
                <a:gd name="T7" fmla="*/ 75 h 278"/>
                <a:gd name="T8" fmla="*/ 0 w 198"/>
                <a:gd name="T9" fmla="*/ 68 h 278"/>
                <a:gd name="T10" fmla="*/ 2 w 198"/>
                <a:gd name="T11" fmla="*/ 64 h 278"/>
                <a:gd name="T12" fmla="*/ 2 w 198"/>
                <a:gd name="T13" fmla="*/ 64 h 278"/>
                <a:gd name="T14" fmla="*/ 12 w 198"/>
                <a:gd name="T15" fmla="*/ 45 h 278"/>
                <a:gd name="T16" fmla="*/ 17 w 198"/>
                <a:gd name="T17" fmla="*/ 35 h 278"/>
                <a:gd name="T18" fmla="*/ 21 w 198"/>
                <a:gd name="T19" fmla="*/ 31 h 278"/>
                <a:gd name="T20" fmla="*/ 24 w 198"/>
                <a:gd name="T21" fmla="*/ 28 h 278"/>
                <a:gd name="T22" fmla="*/ 24 w 198"/>
                <a:gd name="T23" fmla="*/ 28 h 278"/>
                <a:gd name="T24" fmla="*/ 34 w 198"/>
                <a:gd name="T25" fmla="*/ 26 h 278"/>
                <a:gd name="T26" fmla="*/ 50 w 198"/>
                <a:gd name="T27" fmla="*/ 23 h 278"/>
                <a:gd name="T28" fmla="*/ 64 w 198"/>
                <a:gd name="T29" fmla="*/ 19 h 278"/>
                <a:gd name="T30" fmla="*/ 69 w 198"/>
                <a:gd name="T31" fmla="*/ 18 h 278"/>
                <a:gd name="T32" fmla="*/ 72 w 198"/>
                <a:gd name="T33" fmla="*/ 16 h 278"/>
                <a:gd name="T34" fmla="*/ 72 w 198"/>
                <a:gd name="T35" fmla="*/ 16 h 278"/>
                <a:gd name="T36" fmla="*/ 86 w 198"/>
                <a:gd name="T37" fmla="*/ 6 h 278"/>
                <a:gd name="T38" fmla="*/ 95 w 198"/>
                <a:gd name="T39" fmla="*/ 1 h 278"/>
                <a:gd name="T40" fmla="*/ 100 w 198"/>
                <a:gd name="T41" fmla="*/ 0 h 278"/>
                <a:gd name="T42" fmla="*/ 100 w 198"/>
                <a:gd name="T43" fmla="*/ 0 h 278"/>
                <a:gd name="T44" fmla="*/ 117 w 198"/>
                <a:gd name="T45" fmla="*/ 6 h 278"/>
                <a:gd name="T46" fmla="*/ 136 w 198"/>
                <a:gd name="T47" fmla="*/ 15 h 278"/>
                <a:gd name="T48" fmla="*/ 136 w 198"/>
                <a:gd name="T49" fmla="*/ 15 h 278"/>
                <a:gd name="T50" fmla="*/ 140 w 198"/>
                <a:gd name="T51" fmla="*/ 16 h 278"/>
                <a:gd name="T52" fmla="*/ 144 w 198"/>
                <a:gd name="T53" fmla="*/ 22 h 278"/>
                <a:gd name="T54" fmla="*/ 156 w 198"/>
                <a:gd name="T55" fmla="*/ 35 h 278"/>
                <a:gd name="T56" fmla="*/ 172 w 198"/>
                <a:gd name="T57" fmla="*/ 54 h 278"/>
                <a:gd name="T58" fmla="*/ 172 w 198"/>
                <a:gd name="T59" fmla="*/ 54 h 278"/>
                <a:gd name="T60" fmla="*/ 176 w 198"/>
                <a:gd name="T61" fmla="*/ 59 h 278"/>
                <a:gd name="T62" fmla="*/ 185 w 198"/>
                <a:gd name="T63" fmla="*/ 69 h 278"/>
                <a:gd name="T64" fmla="*/ 194 w 198"/>
                <a:gd name="T65" fmla="*/ 82 h 278"/>
                <a:gd name="T66" fmla="*/ 197 w 198"/>
                <a:gd name="T67" fmla="*/ 88 h 278"/>
                <a:gd name="T68" fmla="*/ 198 w 198"/>
                <a:gd name="T69" fmla="*/ 93 h 278"/>
                <a:gd name="T70" fmla="*/ 198 w 198"/>
                <a:gd name="T71" fmla="*/ 93 h 278"/>
                <a:gd name="T72" fmla="*/ 198 w 198"/>
                <a:gd name="T73" fmla="*/ 125 h 278"/>
                <a:gd name="T74" fmla="*/ 198 w 198"/>
                <a:gd name="T75" fmla="*/ 157 h 278"/>
                <a:gd name="T76" fmla="*/ 198 w 198"/>
                <a:gd name="T77" fmla="*/ 157 h 278"/>
                <a:gd name="T78" fmla="*/ 197 w 198"/>
                <a:gd name="T79" fmla="*/ 168 h 278"/>
                <a:gd name="T80" fmla="*/ 196 w 198"/>
                <a:gd name="T81" fmla="*/ 182 h 278"/>
                <a:gd name="T82" fmla="*/ 191 w 198"/>
                <a:gd name="T83" fmla="*/ 204 h 278"/>
                <a:gd name="T84" fmla="*/ 191 w 198"/>
                <a:gd name="T85" fmla="*/ 204 h 278"/>
                <a:gd name="T86" fmla="*/ 185 w 198"/>
                <a:gd name="T87" fmla="*/ 219 h 278"/>
                <a:gd name="T88" fmla="*/ 175 w 198"/>
                <a:gd name="T89" fmla="*/ 244 h 278"/>
                <a:gd name="T90" fmla="*/ 160 w 198"/>
                <a:gd name="T91" fmla="*/ 278 h 278"/>
                <a:gd name="T92" fmla="*/ 7 w 198"/>
                <a:gd name="T93" fmla="*/ 10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8" h="278">
                  <a:moveTo>
                    <a:pt x="7" y="108"/>
                  </a:moveTo>
                  <a:lnTo>
                    <a:pt x="7" y="108"/>
                  </a:lnTo>
                  <a:lnTo>
                    <a:pt x="2" y="89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12" y="45"/>
                  </a:lnTo>
                  <a:lnTo>
                    <a:pt x="17" y="35"/>
                  </a:lnTo>
                  <a:lnTo>
                    <a:pt x="21" y="31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4" y="26"/>
                  </a:lnTo>
                  <a:lnTo>
                    <a:pt x="50" y="23"/>
                  </a:lnTo>
                  <a:lnTo>
                    <a:pt x="64" y="19"/>
                  </a:lnTo>
                  <a:lnTo>
                    <a:pt x="69" y="18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86" y="6"/>
                  </a:lnTo>
                  <a:lnTo>
                    <a:pt x="95" y="1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17" y="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40" y="16"/>
                  </a:lnTo>
                  <a:lnTo>
                    <a:pt x="144" y="22"/>
                  </a:lnTo>
                  <a:lnTo>
                    <a:pt x="156" y="35"/>
                  </a:lnTo>
                  <a:lnTo>
                    <a:pt x="172" y="54"/>
                  </a:lnTo>
                  <a:lnTo>
                    <a:pt x="172" y="54"/>
                  </a:lnTo>
                  <a:lnTo>
                    <a:pt x="176" y="59"/>
                  </a:lnTo>
                  <a:lnTo>
                    <a:pt x="185" y="69"/>
                  </a:lnTo>
                  <a:lnTo>
                    <a:pt x="194" y="82"/>
                  </a:lnTo>
                  <a:lnTo>
                    <a:pt x="197" y="88"/>
                  </a:lnTo>
                  <a:lnTo>
                    <a:pt x="198" y="93"/>
                  </a:lnTo>
                  <a:lnTo>
                    <a:pt x="198" y="93"/>
                  </a:lnTo>
                  <a:lnTo>
                    <a:pt x="198" y="125"/>
                  </a:lnTo>
                  <a:lnTo>
                    <a:pt x="198" y="157"/>
                  </a:lnTo>
                  <a:lnTo>
                    <a:pt x="198" y="157"/>
                  </a:lnTo>
                  <a:lnTo>
                    <a:pt x="197" y="168"/>
                  </a:lnTo>
                  <a:lnTo>
                    <a:pt x="196" y="182"/>
                  </a:lnTo>
                  <a:lnTo>
                    <a:pt x="191" y="204"/>
                  </a:lnTo>
                  <a:lnTo>
                    <a:pt x="191" y="204"/>
                  </a:lnTo>
                  <a:lnTo>
                    <a:pt x="185" y="219"/>
                  </a:lnTo>
                  <a:lnTo>
                    <a:pt x="175" y="244"/>
                  </a:lnTo>
                  <a:lnTo>
                    <a:pt x="160" y="278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6124575" y="4092575"/>
              <a:ext cx="896938" cy="1919288"/>
            </a:xfrm>
            <a:custGeom>
              <a:avLst/>
              <a:gdLst>
                <a:gd name="T0" fmla="*/ 44 w 565"/>
                <a:gd name="T1" fmla="*/ 46 h 1209"/>
                <a:gd name="T2" fmla="*/ 16 w 565"/>
                <a:gd name="T3" fmla="*/ 113 h 1209"/>
                <a:gd name="T4" fmla="*/ 0 w 565"/>
                <a:gd name="T5" fmla="*/ 164 h 1209"/>
                <a:gd name="T6" fmla="*/ 10 w 565"/>
                <a:gd name="T7" fmla="*/ 376 h 1209"/>
                <a:gd name="T8" fmla="*/ 22 w 565"/>
                <a:gd name="T9" fmla="*/ 455 h 1209"/>
                <a:gd name="T10" fmla="*/ 37 w 565"/>
                <a:gd name="T11" fmla="*/ 545 h 1209"/>
                <a:gd name="T12" fmla="*/ 45 w 565"/>
                <a:gd name="T13" fmla="*/ 734 h 1209"/>
                <a:gd name="T14" fmla="*/ 55 w 565"/>
                <a:gd name="T15" fmla="*/ 884 h 1209"/>
                <a:gd name="T16" fmla="*/ 71 w 565"/>
                <a:gd name="T17" fmla="*/ 925 h 1209"/>
                <a:gd name="T18" fmla="*/ 76 w 565"/>
                <a:gd name="T19" fmla="*/ 1103 h 1209"/>
                <a:gd name="T20" fmla="*/ 94 w 565"/>
                <a:gd name="T21" fmla="*/ 1130 h 1209"/>
                <a:gd name="T22" fmla="*/ 94 w 565"/>
                <a:gd name="T23" fmla="*/ 1159 h 1209"/>
                <a:gd name="T24" fmla="*/ 81 w 565"/>
                <a:gd name="T25" fmla="*/ 1178 h 1209"/>
                <a:gd name="T26" fmla="*/ 82 w 565"/>
                <a:gd name="T27" fmla="*/ 1187 h 1209"/>
                <a:gd name="T28" fmla="*/ 107 w 565"/>
                <a:gd name="T29" fmla="*/ 1202 h 1209"/>
                <a:gd name="T30" fmla="*/ 159 w 565"/>
                <a:gd name="T31" fmla="*/ 1203 h 1209"/>
                <a:gd name="T32" fmla="*/ 175 w 565"/>
                <a:gd name="T33" fmla="*/ 1194 h 1209"/>
                <a:gd name="T34" fmla="*/ 179 w 565"/>
                <a:gd name="T35" fmla="*/ 1181 h 1209"/>
                <a:gd name="T36" fmla="*/ 188 w 565"/>
                <a:gd name="T37" fmla="*/ 1152 h 1209"/>
                <a:gd name="T38" fmla="*/ 191 w 565"/>
                <a:gd name="T39" fmla="*/ 1125 h 1209"/>
                <a:gd name="T40" fmla="*/ 199 w 565"/>
                <a:gd name="T41" fmla="*/ 1064 h 1209"/>
                <a:gd name="T42" fmla="*/ 195 w 565"/>
                <a:gd name="T43" fmla="*/ 909 h 1209"/>
                <a:gd name="T44" fmla="*/ 192 w 565"/>
                <a:gd name="T45" fmla="*/ 743 h 1209"/>
                <a:gd name="T46" fmla="*/ 199 w 565"/>
                <a:gd name="T47" fmla="*/ 594 h 1209"/>
                <a:gd name="T48" fmla="*/ 214 w 565"/>
                <a:gd name="T49" fmla="*/ 501 h 1209"/>
                <a:gd name="T50" fmla="*/ 225 w 565"/>
                <a:gd name="T51" fmla="*/ 419 h 1209"/>
                <a:gd name="T52" fmla="*/ 223 w 565"/>
                <a:gd name="T53" fmla="*/ 371 h 1209"/>
                <a:gd name="T54" fmla="*/ 239 w 565"/>
                <a:gd name="T55" fmla="*/ 395 h 1209"/>
                <a:gd name="T56" fmla="*/ 258 w 565"/>
                <a:gd name="T57" fmla="*/ 438 h 1209"/>
                <a:gd name="T58" fmla="*/ 285 w 565"/>
                <a:gd name="T59" fmla="*/ 553 h 1209"/>
                <a:gd name="T60" fmla="*/ 311 w 565"/>
                <a:gd name="T61" fmla="*/ 647 h 1209"/>
                <a:gd name="T62" fmla="*/ 342 w 565"/>
                <a:gd name="T63" fmla="*/ 695 h 1209"/>
                <a:gd name="T64" fmla="*/ 358 w 565"/>
                <a:gd name="T65" fmla="*/ 757 h 1209"/>
                <a:gd name="T66" fmla="*/ 371 w 565"/>
                <a:gd name="T67" fmla="*/ 849 h 1209"/>
                <a:gd name="T68" fmla="*/ 367 w 565"/>
                <a:gd name="T69" fmla="*/ 931 h 1209"/>
                <a:gd name="T70" fmla="*/ 363 w 565"/>
                <a:gd name="T71" fmla="*/ 994 h 1209"/>
                <a:gd name="T72" fmla="*/ 343 w 565"/>
                <a:gd name="T73" fmla="*/ 1026 h 1209"/>
                <a:gd name="T74" fmla="*/ 319 w 565"/>
                <a:gd name="T75" fmla="*/ 1068 h 1209"/>
                <a:gd name="T76" fmla="*/ 323 w 565"/>
                <a:gd name="T77" fmla="*/ 1083 h 1209"/>
                <a:gd name="T78" fmla="*/ 364 w 565"/>
                <a:gd name="T79" fmla="*/ 1117 h 1209"/>
                <a:gd name="T80" fmla="*/ 380 w 565"/>
                <a:gd name="T81" fmla="*/ 1116 h 1209"/>
                <a:gd name="T82" fmla="*/ 400 w 565"/>
                <a:gd name="T83" fmla="*/ 1128 h 1209"/>
                <a:gd name="T84" fmla="*/ 416 w 565"/>
                <a:gd name="T85" fmla="*/ 1153 h 1209"/>
                <a:gd name="T86" fmla="*/ 456 w 565"/>
                <a:gd name="T87" fmla="*/ 1192 h 1209"/>
                <a:gd name="T88" fmla="*/ 495 w 565"/>
                <a:gd name="T89" fmla="*/ 1206 h 1209"/>
                <a:gd name="T90" fmla="*/ 522 w 565"/>
                <a:gd name="T91" fmla="*/ 1207 h 1209"/>
                <a:gd name="T92" fmla="*/ 563 w 565"/>
                <a:gd name="T93" fmla="*/ 1201 h 1209"/>
                <a:gd name="T94" fmla="*/ 561 w 565"/>
                <a:gd name="T95" fmla="*/ 1171 h 1209"/>
                <a:gd name="T96" fmla="*/ 541 w 565"/>
                <a:gd name="T97" fmla="*/ 1154 h 1209"/>
                <a:gd name="T98" fmla="*/ 510 w 565"/>
                <a:gd name="T99" fmla="*/ 1126 h 1209"/>
                <a:gd name="T100" fmla="*/ 487 w 565"/>
                <a:gd name="T101" fmla="*/ 1079 h 1209"/>
                <a:gd name="T102" fmla="*/ 487 w 565"/>
                <a:gd name="T103" fmla="*/ 940 h 1209"/>
                <a:gd name="T104" fmla="*/ 515 w 565"/>
                <a:gd name="T105" fmla="*/ 712 h 1209"/>
                <a:gd name="T106" fmla="*/ 514 w 565"/>
                <a:gd name="T107" fmla="*/ 655 h 1209"/>
                <a:gd name="T108" fmla="*/ 488 w 565"/>
                <a:gd name="T109" fmla="*/ 512 h 1209"/>
                <a:gd name="T110" fmla="*/ 460 w 565"/>
                <a:gd name="T111" fmla="*/ 375 h 1209"/>
                <a:gd name="T112" fmla="*/ 440 w 565"/>
                <a:gd name="T113" fmla="*/ 300 h 1209"/>
                <a:gd name="T114" fmla="*/ 424 w 565"/>
                <a:gd name="T115" fmla="*/ 257 h 1209"/>
                <a:gd name="T116" fmla="*/ 420 w 565"/>
                <a:gd name="T117" fmla="*/ 218 h 1209"/>
                <a:gd name="T118" fmla="*/ 421 w 565"/>
                <a:gd name="T119" fmla="*/ 191 h 1209"/>
                <a:gd name="T120" fmla="*/ 406 w 565"/>
                <a:gd name="T121" fmla="*/ 116 h 1209"/>
                <a:gd name="T122" fmla="*/ 390 w 565"/>
                <a:gd name="T123" fmla="*/ 76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5" h="1209">
                  <a:moveTo>
                    <a:pt x="62" y="0"/>
                  </a:moveTo>
                  <a:lnTo>
                    <a:pt x="62" y="0"/>
                  </a:lnTo>
                  <a:lnTo>
                    <a:pt x="51" y="24"/>
                  </a:lnTo>
                  <a:lnTo>
                    <a:pt x="44" y="46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29" y="84"/>
                  </a:lnTo>
                  <a:lnTo>
                    <a:pt x="16" y="113"/>
                  </a:lnTo>
                  <a:lnTo>
                    <a:pt x="5" y="143"/>
                  </a:lnTo>
                  <a:lnTo>
                    <a:pt x="1" y="155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200"/>
                  </a:lnTo>
                  <a:lnTo>
                    <a:pt x="3" y="265"/>
                  </a:lnTo>
                  <a:lnTo>
                    <a:pt x="7" y="341"/>
                  </a:lnTo>
                  <a:lnTo>
                    <a:pt x="10" y="376"/>
                  </a:lnTo>
                  <a:lnTo>
                    <a:pt x="14" y="407"/>
                  </a:lnTo>
                  <a:lnTo>
                    <a:pt x="14" y="407"/>
                  </a:lnTo>
                  <a:lnTo>
                    <a:pt x="16" y="433"/>
                  </a:lnTo>
                  <a:lnTo>
                    <a:pt x="22" y="455"/>
                  </a:lnTo>
                  <a:lnTo>
                    <a:pt x="29" y="491"/>
                  </a:lnTo>
                  <a:lnTo>
                    <a:pt x="32" y="508"/>
                  </a:lnTo>
                  <a:lnTo>
                    <a:pt x="36" y="526"/>
                  </a:lnTo>
                  <a:lnTo>
                    <a:pt x="37" y="545"/>
                  </a:lnTo>
                  <a:lnTo>
                    <a:pt x="38" y="569"/>
                  </a:lnTo>
                  <a:lnTo>
                    <a:pt x="38" y="569"/>
                  </a:lnTo>
                  <a:lnTo>
                    <a:pt x="40" y="641"/>
                  </a:lnTo>
                  <a:lnTo>
                    <a:pt x="45" y="734"/>
                  </a:lnTo>
                  <a:lnTo>
                    <a:pt x="51" y="866"/>
                  </a:lnTo>
                  <a:lnTo>
                    <a:pt x="51" y="866"/>
                  </a:lnTo>
                  <a:lnTo>
                    <a:pt x="53" y="875"/>
                  </a:lnTo>
                  <a:lnTo>
                    <a:pt x="55" y="884"/>
                  </a:lnTo>
                  <a:lnTo>
                    <a:pt x="62" y="902"/>
                  </a:lnTo>
                  <a:lnTo>
                    <a:pt x="68" y="916"/>
                  </a:lnTo>
                  <a:lnTo>
                    <a:pt x="71" y="925"/>
                  </a:lnTo>
                  <a:lnTo>
                    <a:pt x="71" y="925"/>
                  </a:lnTo>
                  <a:lnTo>
                    <a:pt x="73" y="1009"/>
                  </a:lnTo>
                  <a:lnTo>
                    <a:pt x="75" y="1097"/>
                  </a:lnTo>
                  <a:lnTo>
                    <a:pt x="75" y="1097"/>
                  </a:lnTo>
                  <a:lnTo>
                    <a:pt x="76" y="1103"/>
                  </a:lnTo>
                  <a:lnTo>
                    <a:pt x="77" y="1108"/>
                  </a:lnTo>
                  <a:lnTo>
                    <a:pt x="82" y="1117"/>
                  </a:lnTo>
                  <a:lnTo>
                    <a:pt x="94" y="1130"/>
                  </a:lnTo>
                  <a:lnTo>
                    <a:pt x="94" y="1130"/>
                  </a:lnTo>
                  <a:lnTo>
                    <a:pt x="95" y="1136"/>
                  </a:lnTo>
                  <a:lnTo>
                    <a:pt x="95" y="1144"/>
                  </a:lnTo>
                  <a:lnTo>
                    <a:pt x="95" y="1153"/>
                  </a:lnTo>
                  <a:lnTo>
                    <a:pt x="94" y="1159"/>
                  </a:lnTo>
                  <a:lnTo>
                    <a:pt x="94" y="1159"/>
                  </a:lnTo>
                  <a:lnTo>
                    <a:pt x="90" y="1166"/>
                  </a:lnTo>
                  <a:lnTo>
                    <a:pt x="85" y="1171"/>
                  </a:lnTo>
                  <a:lnTo>
                    <a:pt x="81" y="1178"/>
                  </a:lnTo>
                  <a:lnTo>
                    <a:pt x="81" y="1181"/>
                  </a:lnTo>
                  <a:lnTo>
                    <a:pt x="81" y="1184"/>
                  </a:lnTo>
                  <a:lnTo>
                    <a:pt x="81" y="1184"/>
                  </a:lnTo>
                  <a:lnTo>
                    <a:pt x="82" y="1187"/>
                  </a:lnTo>
                  <a:lnTo>
                    <a:pt x="85" y="1189"/>
                  </a:lnTo>
                  <a:lnTo>
                    <a:pt x="93" y="1196"/>
                  </a:lnTo>
                  <a:lnTo>
                    <a:pt x="102" y="1201"/>
                  </a:lnTo>
                  <a:lnTo>
                    <a:pt x="107" y="1202"/>
                  </a:lnTo>
                  <a:lnTo>
                    <a:pt x="111" y="1203"/>
                  </a:lnTo>
                  <a:lnTo>
                    <a:pt x="111" y="1203"/>
                  </a:lnTo>
                  <a:lnTo>
                    <a:pt x="134" y="1203"/>
                  </a:lnTo>
                  <a:lnTo>
                    <a:pt x="159" y="1203"/>
                  </a:lnTo>
                  <a:lnTo>
                    <a:pt x="159" y="1203"/>
                  </a:lnTo>
                  <a:lnTo>
                    <a:pt x="165" y="1201"/>
                  </a:lnTo>
                  <a:lnTo>
                    <a:pt x="173" y="1197"/>
                  </a:lnTo>
                  <a:lnTo>
                    <a:pt x="175" y="1194"/>
                  </a:lnTo>
                  <a:lnTo>
                    <a:pt x="178" y="1191"/>
                  </a:lnTo>
                  <a:lnTo>
                    <a:pt x="179" y="1187"/>
                  </a:lnTo>
                  <a:lnTo>
                    <a:pt x="179" y="1181"/>
                  </a:lnTo>
                  <a:lnTo>
                    <a:pt x="179" y="1181"/>
                  </a:lnTo>
                  <a:lnTo>
                    <a:pt x="181" y="1172"/>
                  </a:lnTo>
                  <a:lnTo>
                    <a:pt x="184" y="1163"/>
                  </a:lnTo>
                  <a:lnTo>
                    <a:pt x="187" y="1156"/>
                  </a:lnTo>
                  <a:lnTo>
                    <a:pt x="188" y="1152"/>
                  </a:lnTo>
                  <a:lnTo>
                    <a:pt x="188" y="1147"/>
                  </a:lnTo>
                  <a:lnTo>
                    <a:pt x="188" y="1147"/>
                  </a:lnTo>
                  <a:lnTo>
                    <a:pt x="188" y="1136"/>
                  </a:lnTo>
                  <a:lnTo>
                    <a:pt x="191" y="1125"/>
                  </a:lnTo>
                  <a:lnTo>
                    <a:pt x="195" y="1108"/>
                  </a:lnTo>
                  <a:lnTo>
                    <a:pt x="195" y="1108"/>
                  </a:lnTo>
                  <a:lnTo>
                    <a:pt x="197" y="1094"/>
                  </a:lnTo>
                  <a:lnTo>
                    <a:pt x="199" y="1064"/>
                  </a:lnTo>
                  <a:lnTo>
                    <a:pt x="200" y="1030"/>
                  </a:lnTo>
                  <a:lnTo>
                    <a:pt x="200" y="998"/>
                  </a:lnTo>
                  <a:lnTo>
                    <a:pt x="200" y="998"/>
                  </a:lnTo>
                  <a:lnTo>
                    <a:pt x="195" y="909"/>
                  </a:lnTo>
                  <a:lnTo>
                    <a:pt x="192" y="858"/>
                  </a:lnTo>
                  <a:lnTo>
                    <a:pt x="191" y="822"/>
                  </a:lnTo>
                  <a:lnTo>
                    <a:pt x="191" y="822"/>
                  </a:lnTo>
                  <a:lnTo>
                    <a:pt x="192" y="743"/>
                  </a:lnTo>
                  <a:lnTo>
                    <a:pt x="194" y="697"/>
                  </a:lnTo>
                  <a:lnTo>
                    <a:pt x="195" y="658"/>
                  </a:lnTo>
                  <a:lnTo>
                    <a:pt x="195" y="658"/>
                  </a:lnTo>
                  <a:lnTo>
                    <a:pt x="199" y="594"/>
                  </a:lnTo>
                  <a:lnTo>
                    <a:pt x="199" y="570"/>
                  </a:lnTo>
                  <a:lnTo>
                    <a:pt x="200" y="557"/>
                  </a:lnTo>
                  <a:lnTo>
                    <a:pt x="200" y="557"/>
                  </a:lnTo>
                  <a:lnTo>
                    <a:pt x="214" y="501"/>
                  </a:lnTo>
                  <a:lnTo>
                    <a:pt x="226" y="446"/>
                  </a:lnTo>
                  <a:lnTo>
                    <a:pt x="226" y="446"/>
                  </a:lnTo>
                  <a:lnTo>
                    <a:pt x="226" y="434"/>
                  </a:lnTo>
                  <a:lnTo>
                    <a:pt x="225" y="419"/>
                  </a:lnTo>
                  <a:lnTo>
                    <a:pt x="221" y="393"/>
                  </a:lnTo>
                  <a:lnTo>
                    <a:pt x="221" y="393"/>
                  </a:lnTo>
                  <a:lnTo>
                    <a:pt x="222" y="381"/>
                  </a:lnTo>
                  <a:lnTo>
                    <a:pt x="223" y="371"/>
                  </a:lnTo>
                  <a:lnTo>
                    <a:pt x="223" y="371"/>
                  </a:lnTo>
                  <a:lnTo>
                    <a:pt x="225" y="372"/>
                  </a:lnTo>
                  <a:lnTo>
                    <a:pt x="228" y="377"/>
                  </a:lnTo>
                  <a:lnTo>
                    <a:pt x="239" y="395"/>
                  </a:lnTo>
                  <a:lnTo>
                    <a:pt x="250" y="419"/>
                  </a:lnTo>
                  <a:lnTo>
                    <a:pt x="256" y="429"/>
                  </a:lnTo>
                  <a:lnTo>
                    <a:pt x="258" y="438"/>
                  </a:lnTo>
                  <a:lnTo>
                    <a:pt x="258" y="438"/>
                  </a:lnTo>
                  <a:lnTo>
                    <a:pt x="272" y="496"/>
                  </a:lnTo>
                  <a:lnTo>
                    <a:pt x="280" y="531"/>
                  </a:lnTo>
                  <a:lnTo>
                    <a:pt x="285" y="553"/>
                  </a:lnTo>
                  <a:lnTo>
                    <a:pt x="285" y="553"/>
                  </a:lnTo>
                  <a:lnTo>
                    <a:pt x="289" y="574"/>
                  </a:lnTo>
                  <a:lnTo>
                    <a:pt x="297" y="602"/>
                  </a:lnTo>
                  <a:lnTo>
                    <a:pt x="311" y="647"/>
                  </a:lnTo>
                  <a:lnTo>
                    <a:pt x="311" y="647"/>
                  </a:lnTo>
                  <a:lnTo>
                    <a:pt x="314" y="653"/>
                  </a:lnTo>
                  <a:lnTo>
                    <a:pt x="318" y="660"/>
                  </a:lnTo>
                  <a:lnTo>
                    <a:pt x="331" y="678"/>
                  </a:lnTo>
                  <a:lnTo>
                    <a:pt x="342" y="695"/>
                  </a:lnTo>
                  <a:lnTo>
                    <a:pt x="346" y="703"/>
                  </a:lnTo>
                  <a:lnTo>
                    <a:pt x="347" y="708"/>
                  </a:lnTo>
                  <a:lnTo>
                    <a:pt x="347" y="708"/>
                  </a:lnTo>
                  <a:lnTo>
                    <a:pt x="358" y="757"/>
                  </a:lnTo>
                  <a:lnTo>
                    <a:pt x="365" y="788"/>
                  </a:lnTo>
                  <a:lnTo>
                    <a:pt x="368" y="808"/>
                  </a:lnTo>
                  <a:lnTo>
                    <a:pt x="368" y="808"/>
                  </a:lnTo>
                  <a:lnTo>
                    <a:pt x="371" y="849"/>
                  </a:lnTo>
                  <a:lnTo>
                    <a:pt x="372" y="876"/>
                  </a:lnTo>
                  <a:lnTo>
                    <a:pt x="372" y="893"/>
                  </a:lnTo>
                  <a:lnTo>
                    <a:pt x="372" y="893"/>
                  </a:lnTo>
                  <a:lnTo>
                    <a:pt x="367" y="931"/>
                  </a:lnTo>
                  <a:lnTo>
                    <a:pt x="363" y="964"/>
                  </a:lnTo>
                  <a:lnTo>
                    <a:pt x="363" y="964"/>
                  </a:lnTo>
                  <a:lnTo>
                    <a:pt x="363" y="982"/>
                  </a:lnTo>
                  <a:lnTo>
                    <a:pt x="363" y="994"/>
                  </a:lnTo>
                  <a:lnTo>
                    <a:pt x="362" y="1000"/>
                  </a:lnTo>
                  <a:lnTo>
                    <a:pt x="362" y="1000"/>
                  </a:lnTo>
                  <a:lnTo>
                    <a:pt x="355" y="1009"/>
                  </a:lnTo>
                  <a:lnTo>
                    <a:pt x="343" y="1026"/>
                  </a:lnTo>
                  <a:lnTo>
                    <a:pt x="325" y="1052"/>
                  </a:lnTo>
                  <a:lnTo>
                    <a:pt x="325" y="1052"/>
                  </a:lnTo>
                  <a:lnTo>
                    <a:pt x="322" y="1059"/>
                  </a:lnTo>
                  <a:lnTo>
                    <a:pt x="319" y="1068"/>
                  </a:lnTo>
                  <a:lnTo>
                    <a:pt x="319" y="1072"/>
                  </a:lnTo>
                  <a:lnTo>
                    <a:pt x="319" y="1075"/>
                  </a:lnTo>
                  <a:lnTo>
                    <a:pt x="320" y="1079"/>
                  </a:lnTo>
                  <a:lnTo>
                    <a:pt x="323" y="1083"/>
                  </a:lnTo>
                  <a:lnTo>
                    <a:pt x="323" y="1083"/>
                  </a:lnTo>
                  <a:lnTo>
                    <a:pt x="346" y="1103"/>
                  </a:lnTo>
                  <a:lnTo>
                    <a:pt x="359" y="1113"/>
                  </a:lnTo>
                  <a:lnTo>
                    <a:pt x="364" y="1117"/>
                  </a:lnTo>
                  <a:lnTo>
                    <a:pt x="368" y="1118"/>
                  </a:lnTo>
                  <a:lnTo>
                    <a:pt x="368" y="1118"/>
                  </a:lnTo>
                  <a:lnTo>
                    <a:pt x="373" y="1117"/>
                  </a:lnTo>
                  <a:lnTo>
                    <a:pt x="380" y="1116"/>
                  </a:lnTo>
                  <a:lnTo>
                    <a:pt x="384" y="1114"/>
                  </a:lnTo>
                  <a:lnTo>
                    <a:pt x="387" y="1113"/>
                  </a:lnTo>
                  <a:lnTo>
                    <a:pt x="387" y="1113"/>
                  </a:lnTo>
                  <a:lnTo>
                    <a:pt x="400" y="1128"/>
                  </a:lnTo>
                  <a:lnTo>
                    <a:pt x="408" y="1140"/>
                  </a:lnTo>
                  <a:lnTo>
                    <a:pt x="415" y="1149"/>
                  </a:lnTo>
                  <a:lnTo>
                    <a:pt x="415" y="1149"/>
                  </a:lnTo>
                  <a:lnTo>
                    <a:pt x="416" y="1153"/>
                  </a:lnTo>
                  <a:lnTo>
                    <a:pt x="421" y="1159"/>
                  </a:lnTo>
                  <a:lnTo>
                    <a:pt x="433" y="1172"/>
                  </a:lnTo>
                  <a:lnTo>
                    <a:pt x="446" y="1184"/>
                  </a:lnTo>
                  <a:lnTo>
                    <a:pt x="456" y="1192"/>
                  </a:lnTo>
                  <a:lnTo>
                    <a:pt x="456" y="1192"/>
                  </a:lnTo>
                  <a:lnTo>
                    <a:pt x="466" y="1196"/>
                  </a:lnTo>
                  <a:lnTo>
                    <a:pt x="481" y="1202"/>
                  </a:lnTo>
                  <a:lnTo>
                    <a:pt x="495" y="1206"/>
                  </a:lnTo>
                  <a:lnTo>
                    <a:pt x="503" y="1207"/>
                  </a:lnTo>
                  <a:lnTo>
                    <a:pt x="508" y="1209"/>
                  </a:lnTo>
                  <a:lnTo>
                    <a:pt x="508" y="1209"/>
                  </a:lnTo>
                  <a:lnTo>
                    <a:pt x="522" y="1207"/>
                  </a:lnTo>
                  <a:lnTo>
                    <a:pt x="537" y="1205"/>
                  </a:lnTo>
                  <a:lnTo>
                    <a:pt x="561" y="1202"/>
                  </a:lnTo>
                  <a:lnTo>
                    <a:pt x="561" y="1202"/>
                  </a:lnTo>
                  <a:lnTo>
                    <a:pt x="563" y="1201"/>
                  </a:lnTo>
                  <a:lnTo>
                    <a:pt x="565" y="1198"/>
                  </a:lnTo>
                  <a:lnTo>
                    <a:pt x="565" y="1188"/>
                  </a:lnTo>
                  <a:lnTo>
                    <a:pt x="563" y="1178"/>
                  </a:lnTo>
                  <a:lnTo>
                    <a:pt x="561" y="1171"/>
                  </a:lnTo>
                  <a:lnTo>
                    <a:pt x="561" y="1171"/>
                  </a:lnTo>
                  <a:lnTo>
                    <a:pt x="558" y="1167"/>
                  </a:lnTo>
                  <a:lnTo>
                    <a:pt x="554" y="1163"/>
                  </a:lnTo>
                  <a:lnTo>
                    <a:pt x="541" y="1154"/>
                  </a:lnTo>
                  <a:lnTo>
                    <a:pt x="527" y="1145"/>
                  </a:lnTo>
                  <a:lnTo>
                    <a:pt x="518" y="1138"/>
                  </a:lnTo>
                  <a:lnTo>
                    <a:pt x="518" y="1138"/>
                  </a:lnTo>
                  <a:lnTo>
                    <a:pt x="510" y="1126"/>
                  </a:lnTo>
                  <a:lnTo>
                    <a:pt x="500" y="1109"/>
                  </a:lnTo>
                  <a:lnTo>
                    <a:pt x="491" y="1091"/>
                  </a:lnTo>
                  <a:lnTo>
                    <a:pt x="487" y="1079"/>
                  </a:lnTo>
                  <a:lnTo>
                    <a:pt x="487" y="1079"/>
                  </a:lnTo>
                  <a:lnTo>
                    <a:pt x="486" y="1059"/>
                  </a:lnTo>
                  <a:lnTo>
                    <a:pt x="486" y="1021"/>
                  </a:lnTo>
                  <a:lnTo>
                    <a:pt x="487" y="940"/>
                  </a:lnTo>
                  <a:lnTo>
                    <a:pt x="487" y="940"/>
                  </a:lnTo>
                  <a:lnTo>
                    <a:pt x="488" y="918"/>
                  </a:lnTo>
                  <a:lnTo>
                    <a:pt x="491" y="889"/>
                  </a:lnTo>
                  <a:lnTo>
                    <a:pt x="500" y="819"/>
                  </a:lnTo>
                  <a:lnTo>
                    <a:pt x="515" y="712"/>
                  </a:lnTo>
                  <a:lnTo>
                    <a:pt x="515" y="712"/>
                  </a:lnTo>
                  <a:lnTo>
                    <a:pt x="515" y="699"/>
                  </a:lnTo>
                  <a:lnTo>
                    <a:pt x="515" y="686"/>
                  </a:lnTo>
                  <a:lnTo>
                    <a:pt x="514" y="655"/>
                  </a:lnTo>
                  <a:lnTo>
                    <a:pt x="512" y="628"/>
                  </a:lnTo>
                  <a:lnTo>
                    <a:pt x="509" y="610"/>
                  </a:lnTo>
                  <a:lnTo>
                    <a:pt x="509" y="610"/>
                  </a:lnTo>
                  <a:lnTo>
                    <a:pt x="488" y="512"/>
                  </a:lnTo>
                  <a:lnTo>
                    <a:pt x="474" y="446"/>
                  </a:lnTo>
                  <a:lnTo>
                    <a:pt x="465" y="403"/>
                  </a:lnTo>
                  <a:lnTo>
                    <a:pt x="465" y="403"/>
                  </a:lnTo>
                  <a:lnTo>
                    <a:pt x="460" y="375"/>
                  </a:lnTo>
                  <a:lnTo>
                    <a:pt x="453" y="342"/>
                  </a:lnTo>
                  <a:lnTo>
                    <a:pt x="446" y="315"/>
                  </a:lnTo>
                  <a:lnTo>
                    <a:pt x="443" y="305"/>
                  </a:lnTo>
                  <a:lnTo>
                    <a:pt x="440" y="300"/>
                  </a:lnTo>
                  <a:lnTo>
                    <a:pt x="440" y="300"/>
                  </a:lnTo>
                  <a:lnTo>
                    <a:pt x="435" y="291"/>
                  </a:lnTo>
                  <a:lnTo>
                    <a:pt x="431" y="278"/>
                  </a:lnTo>
                  <a:lnTo>
                    <a:pt x="424" y="257"/>
                  </a:lnTo>
                  <a:lnTo>
                    <a:pt x="424" y="257"/>
                  </a:lnTo>
                  <a:lnTo>
                    <a:pt x="422" y="247"/>
                  </a:lnTo>
                  <a:lnTo>
                    <a:pt x="421" y="234"/>
                  </a:lnTo>
                  <a:lnTo>
                    <a:pt x="420" y="218"/>
                  </a:lnTo>
                  <a:lnTo>
                    <a:pt x="421" y="206"/>
                  </a:lnTo>
                  <a:lnTo>
                    <a:pt x="421" y="206"/>
                  </a:lnTo>
                  <a:lnTo>
                    <a:pt x="421" y="200"/>
                  </a:lnTo>
                  <a:lnTo>
                    <a:pt x="421" y="191"/>
                  </a:lnTo>
                  <a:lnTo>
                    <a:pt x="417" y="166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06" y="116"/>
                  </a:lnTo>
                  <a:lnTo>
                    <a:pt x="399" y="100"/>
                  </a:lnTo>
                  <a:lnTo>
                    <a:pt x="394" y="85"/>
                  </a:lnTo>
                  <a:lnTo>
                    <a:pt x="390" y="76"/>
                  </a:lnTo>
                  <a:lnTo>
                    <a:pt x="390" y="76"/>
                  </a:lnTo>
                  <a:lnTo>
                    <a:pt x="380" y="1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6378575" y="2940050"/>
              <a:ext cx="295275" cy="482600"/>
            </a:xfrm>
            <a:custGeom>
              <a:avLst/>
              <a:gdLst>
                <a:gd name="T0" fmla="*/ 186 w 186"/>
                <a:gd name="T1" fmla="*/ 148 h 304"/>
                <a:gd name="T2" fmla="*/ 185 w 186"/>
                <a:gd name="T3" fmla="*/ 137 h 304"/>
                <a:gd name="T4" fmla="*/ 186 w 186"/>
                <a:gd name="T5" fmla="*/ 128 h 304"/>
                <a:gd name="T6" fmla="*/ 182 w 186"/>
                <a:gd name="T7" fmla="*/ 70 h 304"/>
                <a:gd name="T8" fmla="*/ 181 w 186"/>
                <a:gd name="T9" fmla="*/ 66 h 304"/>
                <a:gd name="T10" fmla="*/ 168 w 186"/>
                <a:gd name="T11" fmla="*/ 43 h 304"/>
                <a:gd name="T12" fmla="*/ 150 w 186"/>
                <a:gd name="T13" fmla="*/ 21 h 304"/>
                <a:gd name="T14" fmla="*/ 145 w 186"/>
                <a:gd name="T15" fmla="*/ 17 h 304"/>
                <a:gd name="T16" fmla="*/ 120 w 186"/>
                <a:gd name="T17" fmla="*/ 5 h 304"/>
                <a:gd name="T18" fmla="*/ 97 w 186"/>
                <a:gd name="T19" fmla="*/ 0 h 304"/>
                <a:gd name="T20" fmla="*/ 88 w 186"/>
                <a:gd name="T21" fmla="*/ 1 h 304"/>
                <a:gd name="T22" fmla="*/ 67 w 186"/>
                <a:gd name="T23" fmla="*/ 10 h 304"/>
                <a:gd name="T24" fmla="*/ 61 w 186"/>
                <a:gd name="T25" fmla="*/ 14 h 304"/>
                <a:gd name="T26" fmla="*/ 46 w 186"/>
                <a:gd name="T27" fmla="*/ 21 h 304"/>
                <a:gd name="T28" fmla="*/ 30 w 186"/>
                <a:gd name="T29" fmla="*/ 27 h 304"/>
                <a:gd name="T30" fmla="*/ 26 w 186"/>
                <a:gd name="T31" fmla="*/ 30 h 304"/>
                <a:gd name="T32" fmla="*/ 14 w 186"/>
                <a:gd name="T33" fmla="*/ 44 h 304"/>
                <a:gd name="T34" fmla="*/ 4 w 186"/>
                <a:gd name="T35" fmla="*/ 60 h 304"/>
                <a:gd name="T36" fmla="*/ 1 w 186"/>
                <a:gd name="T37" fmla="*/ 69 h 304"/>
                <a:gd name="T38" fmla="*/ 0 w 186"/>
                <a:gd name="T39" fmla="*/ 85 h 304"/>
                <a:gd name="T40" fmla="*/ 6 w 186"/>
                <a:gd name="T41" fmla="*/ 110 h 304"/>
                <a:gd name="T42" fmla="*/ 5 w 186"/>
                <a:gd name="T43" fmla="*/ 118 h 304"/>
                <a:gd name="T44" fmla="*/ 0 w 186"/>
                <a:gd name="T45" fmla="*/ 138 h 304"/>
                <a:gd name="T46" fmla="*/ 0 w 186"/>
                <a:gd name="T47" fmla="*/ 144 h 304"/>
                <a:gd name="T48" fmla="*/ 0 w 186"/>
                <a:gd name="T49" fmla="*/ 150 h 304"/>
                <a:gd name="T50" fmla="*/ 6 w 186"/>
                <a:gd name="T51" fmla="*/ 163 h 304"/>
                <a:gd name="T52" fmla="*/ 8 w 186"/>
                <a:gd name="T53" fmla="*/ 166 h 304"/>
                <a:gd name="T54" fmla="*/ 13 w 186"/>
                <a:gd name="T55" fmla="*/ 182 h 304"/>
                <a:gd name="T56" fmla="*/ 21 w 186"/>
                <a:gd name="T57" fmla="*/ 201 h 304"/>
                <a:gd name="T58" fmla="*/ 23 w 186"/>
                <a:gd name="T59" fmla="*/ 206 h 304"/>
                <a:gd name="T60" fmla="*/ 32 w 186"/>
                <a:gd name="T61" fmla="*/ 208 h 304"/>
                <a:gd name="T62" fmla="*/ 37 w 186"/>
                <a:gd name="T63" fmla="*/ 210 h 304"/>
                <a:gd name="T64" fmla="*/ 41 w 186"/>
                <a:gd name="T65" fmla="*/ 217 h 304"/>
                <a:gd name="T66" fmla="*/ 40 w 186"/>
                <a:gd name="T67" fmla="*/ 234 h 304"/>
                <a:gd name="T68" fmla="*/ 37 w 186"/>
                <a:gd name="T69" fmla="*/ 242 h 304"/>
                <a:gd name="T70" fmla="*/ 31 w 186"/>
                <a:gd name="T71" fmla="*/ 252 h 304"/>
                <a:gd name="T72" fmla="*/ 32 w 186"/>
                <a:gd name="T73" fmla="*/ 281 h 304"/>
                <a:gd name="T74" fmla="*/ 130 w 186"/>
                <a:gd name="T75" fmla="*/ 296 h 304"/>
                <a:gd name="T76" fmla="*/ 150 w 186"/>
                <a:gd name="T77" fmla="*/ 283 h 304"/>
                <a:gd name="T78" fmla="*/ 167 w 186"/>
                <a:gd name="T79" fmla="*/ 268 h 304"/>
                <a:gd name="T80" fmla="*/ 168 w 186"/>
                <a:gd name="T81" fmla="*/ 264 h 304"/>
                <a:gd name="T82" fmla="*/ 178 w 186"/>
                <a:gd name="T83" fmla="*/ 193 h 304"/>
                <a:gd name="T84" fmla="*/ 178 w 186"/>
                <a:gd name="T85" fmla="*/ 180 h 304"/>
                <a:gd name="T86" fmla="*/ 181 w 186"/>
                <a:gd name="T87" fmla="*/ 169 h 304"/>
                <a:gd name="T88" fmla="*/ 183 w 186"/>
                <a:gd name="T89" fmla="*/ 166 h 304"/>
                <a:gd name="T90" fmla="*/ 186 w 186"/>
                <a:gd name="T91" fmla="*/ 154 h 304"/>
                <a:gd name="T92" fmla="*/ 186 w 186"/>
                <a:gd name="T93" fmla="*/ 14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304">
                  <a:moveTo>
                    <a:pt x="186" y="148"/>
                  </a:moveTo>
                  <a:lnTo>
                    <a:pt x="186" y="148"/>
                  </a:lnTo>
                  <a:lnTo>
                    <a:pt x="185" y="141"/>
                  </a:lnTo>
                  <a:lnTo>
                    <a:pt x="185" y="137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5" y="10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66"/>
                  </a:lnTo>
                  <a:lnTo>
                    <a:pt x="178" y="60"/>
                  </a:lnTo>
                  <a:lnTo>
                    <a:pt x="168" y="43"/>
                  </a:lnTo>
                  <a:lnTo>
                    <a:pt x="156" y="27"/>
                  </a:lnTo>
                  <a:lnTo>
                    <a:pt x="150" y="21"/>
                  </a:lnTo>
                  <a:lnTo>
                    <a:pt x="145" y="17"/>
                  </a:lnTo>
                  <a:lnTo>
                    <a:pt x="145" y="17"/>
                  </a:lnTo>
                  <a:lnTo>
                    <a:pt x="133" y="10"/>
                  </a:lnTo>
                  <a:lnTo>
                    <a:pt x="120" y="5"/>
                  </a:lnTo>
                  <a:lnTo>
                    <a:pt x="106" y="1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88" y="1"/>
                  </a:lnTo>
                  <a:lnTo>
                    <a:pt x="77" y="5"/>
                  </a:lnTo>
                  <a:lnTo>
                    <a:pt x="67" y="10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55" y="18"/>
                  </a:lnTo>
                  <a:lnTo>
                    <a:pt x="46" y="21"/>
                  </a:lnTo>
                  <a:lnTo>
                    <a:pt x="37" y="23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14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" y="63"/>
                  </a:lnTo>
                  <a:lnTo>
                    <a:pt x="1" y="69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4" y="100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5" y="118"/>
                  </a:lnTo>
                  <a:lnTo>
                    <a:pt x="2" y="12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58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8" y="166"/>
                  </a:lnTo>
                  <a:lnTo>
                    <a:pt x="9" y="171"/>
                  </a:lnTo>
                  <a:lnTo>
                    <a:pt x="13" y="182"/>
                  </a:lnTo>
                  <a:lnTo>
                    <a:pt x="17" y="195"/>
                  </a:lnTo>
                  <a:lnTo>
                    <a:pt x="21" y="201"/>
                  </a:lnTo>
                  <a:lnTo>
                    <a:pt x="23" y="206"/>
                  </a:lnTo>
                  <a:lnTo>
                    <a:pt x="23" y="206"/>
                  </a:lnTo>
                  <a:lnTo>
                    <a:pt x="28" y="207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7" y="210"/>
                  </a:lnTo>
                  <a:lnTo>
                    <a:pt x="40" y="212"/>
                  </a:lnTo>
                  <a:lnTo>
                    <a:pt x="41" y="217"/>
                  </a:lnTo>
                  <a:lnTo>
                    <a:pt x="41" y="224"/>
                  </a:lnTo>
                  <a:lnTo>
                    <a:pt x="40" y="234"/>
                  </a:lnTo>
                  <a:lnTo>
                    <a:pt x="37" y="242"/>
                  </a:lnTo>
                  <a:lnTo>
                    <a:pt x="37" y="242"/>
                  </a:lnTo>
                  <a:lnTo>
                    <a:pt x="36" y="246"/>
                  </a:lnTo>
                  <a:lnTo>
                    <a:pt x="31" y="252"/>
                  </a:lnTo>
                  <a:lnTo>
                    <a:pt x="19" y="266"/>
                  </a:lnTo>
                  <a:lnTo>
                    <a:pt x="32" y="281"/>
                  </a:lnTo>
                  <a:lnTo>
                    <a:pt x="72" y="304"/>
                  </a:lnTo>
                  <a:lnTo>
                    <a:pt x="130" y="296"/>
                  </a:lnTo>
                  <a:lnTo>
                    <a:pt x="130" y="296"/>
                  </a:lnTo>
                  <a:lnTo>
                    <a:pt x="150" y="283"/>
                  </a:lnTo>
                  <a:lnTo>
                    <a:pt x="163" y="272"/>
                  </a:lnTo>
                  <a:lnTo>
                    <a:pt x="167" y="268"/>
                  </a:lnTo>
                  <a:lnTo>
                    <a:pt x="168" y="264"/>
                  </a:lnTo>
                  <a:lnTo>
                    <a:pt x="168" y="264"/>
                  </a:lnTo>
                  <a:lnTo>
                    <a:pt x="173" y="229"/>
                  </a:lnTo>
                  <a:lnTo>
                    <a:pt x="178" y="193"/>
                  </a:lnTo>
                  <a:lnTo>
                    <a:pt x="178" y="193"/>
                  </a:lnTo>
                  <a:lnTo>
                    <a:pt x="178" y="180"/>
                  </a:lnTo>
                  <a:lnTo>
                    <a:pt x="178" y="175"/>
                  </a:lnTo>
                  <a:lnTo>
                    <a:pt x="181" y="169"/>
                  </a:lnTo>
                  <a:lnTo>
                    <a:pt x="181" y="169"/>
                  </a:lnTo>
                  <a:lnTo>
                    <a:pt x="183" y="166"/>
                  </a:lnTo>
                  <a:lnTo>
                    <a:pt x="186" y="160"/>
                  </a:lnTo>
                  <a:lnTo>
                    <a:pt x="186" y="154"/>
                  </a:lnTo>
                  <a:lnTo>
                    <a:pt x="186" y="148"/>
                  </a:lnTo>
                  <a:lnTo>
                    <a:pt x="186" y="148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5946775" y="2640013"/>
              <a:ext cx="1257300" cy="1527175"/>
            </a:xfrm>
            <a:custGeom>
              <a:avLst/>
              <a:gdLst>
                <a:gd name="T0" fmla="*/ 59 w 792"/>
                <a:gd name="T1" fmla="*/ 0 h 962"/>
                <a:gd name="T2" fmla="*/ 70 w 792"/>
                <a:gd name="T3" fmla="*/ 20 h 962"/>
                <a:gd name="T4" fmla="*/ 101 w 792"/>
                <a:gd name="T5" fmla="*/ 102 h 962"/>
                <a:gd name="T6" fmla="*/ 170 w 792"/>
                <a:gd name="T7" fmla="*/ 249 h 962"/>
                <a:gd name="T8" fmla="*/ 201 w 792"/>
                <a:gd name="T9" fmla="*/ 318 h 962"/>
                <a:gd name="T10" fmla="*/ 219 w 792"/>
                <a:gd name="T11" fmla="*/ 388 h 962"/>
                <a:gd name="T12" fmla="*/ 232 w 792"/>
                <a:gd name="T13" fmla="*/ 401 h 962"/>
                <a:gd name="T14" fmla="*/ 256 w 792"/>
                <a:gd name="T15" fmla="*/ 414 h 962"/>
                <a:gd name="T16" fmla="*/ 298 w 792"/>
                <a:gd name="T17" fmla="*/ 428 h 962"/>
                <a:gd name="T18" fmla="*/ 304 w 792"/>
                <a:gd name="T19" fmla="*/ 426 h 962"/>
                <a:gd name="T20" fmla="*/ 365 w 792"/>
                <a:gd name="T21" fmla="*/ 455 h 962"/>
                <a:gd name="T22" fmla="*/ 392 w 792"/>
                <a:gd name="T23" fmla="*/ 461 h 962"/>
                <a:gd name="T24" fmla="*/ 418 w 792"/>
                <a:gd name="T25" fmla="*/ 449 h 962"/>
                <a:gd name="T26" fmla="*/ 449 w 792"/>
                <a:gd name="T27" fmla="*/ 440 h 962"/>
                <a:gd name="T28" fmla="*/ 463 w 792"/>
                <a:gd name="T29" fmla="*/ 445 h 962"/>
                <a:gd name="T30" fmla="*/ 489 w 792"/>
                <a:gd name="T31" fmla="*/ 443 h 962"/>
                <a:gd name="T32" fmla="*/ 518 w 792"/>
                <a:gd name="T33" fmla="*/ 428 h 962"/>
                <a:gd name="T34" fmla="*/ 546 w 792"/>
                <a:gd name="T35" fmla="*/ 405 h 962"/>
                <a:gd name="T36" fmla="*/ 551 w 792"/>
                <a:gd name="T37" fmla="*/ 392 h 962"/>
                <a:gd name="T38" fmla="*/ 600 w 792"/>
                <a:gd name="T39" fmla="*/ 296 h 962"/>
                <a:gd name="T40" fmla="*/ 651 w 792"/>
                <a:gd name="T41" fmla="*/ 215 h 962"/>
                <a:gd name="T42" fmla="*/ 665 w 792"/>
                <a:gd name="T43" fmla="*/ 181 h 962"/>
                <a:gd name="T44" fmla="*/ 731 w 792"/>
                <a:gd name="T45" fmla="*/ 55 h 962"/>
                <a:gd name="T46" fmla="*/ 792 w 792"/>
                <a:gd name="T47" fmla="*/ 77 h 962"/>
                <a:gd name="T48" fmla="*/ 777 w 792"/>
                <a:gd name="T49" fmla="*/ 127 h 962"/>
                <a:gd name="T50" fmla="*/ 757 w 792"/>
                <a:gd name="T51" fmla="*/ 203 h 962"/>
                <a:gd name="T52" fmla="*/ 726 w 792"/>
                <a:gd name="T53" fmla="*/ 287 h 962"/>
                <a:gd name="T54" fmla="*/ 708 w 792"/>
                <a:gd name="T55" fmla="*/ 338 h 962"/>
                <a:gd name="T56" fmla="*/ 682 w 792"/>
                <a:gd name="T57" fmla="*/ 391 h 962"/>
                <a:gd name="T58" fmla="*/ 625 w 792"/>
                <a:gd name="T59" fmla="*/ 507 h 962"/>
                <a:gd name="T60" fmla="*/ 580 w 792"/>
                <a:gd name="T61" fmla="*/ 630 h 962"/>
                <a:gd name="T62" fmla="*/ 537 w 792"/>
                <a:gd name="T63" fmla="*/ 809 h 962"/>
                <a:gd name="T64" fmla="*/ 499 w 792"/>
                <a:gd name="T65" fmla="*/ 939 h 962"/>
                <a:gd name="T66" fmla="*/ 488 w 792"/>
                <a:gd name="T67" fmla="*/ 951 h 962"/>
                <a:gd name="T68" fmla="*/ 421 w 792"/>
                <a:gd name="T69" fmla="*/ 960 h 962"/>
                <a:gd name="T70" fmla="*/ 250 w 792"/>
                <a:gd name="T71" fmla="*/ 960 h 962"/>
                <a:gd name="T72" fmla="*/ 192 w 792"/>
                <a:gd name="T73" fmla="*/ 938 h 962"/>
                <a:gd name="T74" fmla="*/ 145 w 792"/>
                <a:gd name="T75" fmla="*/ 912 h 962"/>
                <a:gd name="T76" fmla="*/ 128 w 792"/>
                <a:gd name="T77" fmla="*/ 837 h 962"/>
                <a:gd name="T78" fmla="*/ 127 w 792"/>
                <a:gd name="T79" fmla="*/ 748 h 962"/>
                <a:gd name="T80" fmla="*/ 128 w 792"/>
                <a:gd name="T81" fmla="*/ 620 h 962"/>
                <a:gd name="T82" fmla="*/ 137 w 792"/>
                <a:gd name="T83" fmla="*/ 581 h 962"/>
                <a:gd name="T84" fmla="*/ 93 w 792"/>
                <a:gd name="T85" fmla="*/ 475 h 962"/>
                <a:gd name="T86" fmla="*/ 66 w 792"/>
                <a:gd name="T87" fmla="*/ 384 h 962"/>
                <a:gd name="T88" fmla="*/ 52 w 792"/>
                <a:gd name="T89" fmla="*/ 317 h 962"/>
                <a:gd name="T90" fmla="*/ 39 w 792"/>
                <a:gd name="T91" fmla="*/ 198 h 962"/>
                <a:gd name="T92" fmla="*/ 16 w 792"/>
                <a:gd name="T93" fmla="*/ 128 h 962"/>
                <a:gd name="T94" fmla="*/ 9 w 792"/>
                <a:gd name="T95" fmla="*/ 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2" h="962">
                  <a:moveTo>
                    <a:pt x="0" y="29"/>
                  </a:moveTo>
                  <a:lnTo>
                    <a:pt x="0" y="29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2"/>
                  </a:lnTo>
                  <a:lnTo>
                    <a:pt x="66" y="8"/>
                  </a:lnTo>
                  <a:lnTo>
                    <a:pt x="70" y="20"/>
                  </a:lnTo>
                  <a:lnTo>
                    <a:pt x="74" y="33"/>
                  </a:lnTo>
                  <a:lnTo>
                    <a:pt x="74" y="33"/>
                  </a:lnTo>
                  <a:lnTo>
                    <a:pt x="83" y="58"/>
                  </a:lnTo>
                  <a:lnTo>
                    <a:pt x="101" y="102"/>
                  </a:lnTo>
                  <a:lnTo>
                    <a:pt x="119" y="146"/>
                  </a:lnTo>
                  <a:lnTo>
                    <a:pt x="132" y="174"/>
                  </a:lnTo>
                  <a:lnTo>
                    <a:pt x="132" y="174"/>
                  </a:lnTo>
                  <a:lnTo>
                    <a:pt x="170" y="249"/>
                  </a:lnTo>
                  <a:lnTo>
                    <a:pt x="190" y="293"/>
                  </a:lnTo>
                  <a:lnTo>
                    <a:pt x="198" y="309"/>
                  </a:lnTo>
                  <a:lnTo>
                    <a:pt x="201" y="318"/>
                  </a:lnTo>
                  <a:lnTo>
                    <a:pt x="201" y="318"/>
                  </a:lnTo>
                  <a:lnTo>
                    <a:pt x="209" y="352"/>
                  </a:lnTo>
                  <a:lnTo>
                    <a:pt x="216" y="383"/>
                  </a:lnTo>
                  <a:lnTo>
                    <a:pt x="216" y="383"/>
                  </a:lnTo>
                  <a:lnTo>
                    <a:pt x="219" y="388"/>
                  </a:lnTo>
                  <a:lnTo>
                    <a:pt x="223" y="393"/>
                  </a:lnTo>
                  <a:lnTo>
                    <a:pt x="228" y="399"/>
                  </a:lnTo>
                  <a:lnTo>
                    <a:pt x="232" y="401"/>
                  </a:lnTo>
                  <a:lnTo>
                    <a:pt x="232" y="401"/>
                  </a:lnTo>
                  <a:lnTo>
                    <a:pt x="242" y="408"/>
                  </a:lnTo>
                  <a:lnTo>
                    <a:pt x="250" y="413"/>
                  </a:lnTo>
                  <a:lnTo>
                    <a:pt x="256" y="414"/>
                  </a:lnTo>
                  <a:lnTo>
                    <a:pt x="256" y="414"/>
                  </a:lnTo>
                  <a:lnTo>
                    <a:pt x="265" y="417"/>
                  </a:lnTo>
                  <a:lnTo>
                    <a:pt x="278" y="419"/>
                  </a:lnTo>
                  <a:lnTo>
                    <a:pt x="290" y="424"/>
                  </a:lnTo>
                  <a:lnTo>
                    <a:pt x="298" y="428"/>
                  </a:lnTo>
                  <a:lnTo>
                    <a:pt x="298" y="428"/>
                  </a:lnTo>
                  <a:lnTo>
                    <a:pt x="303" y="433"/>
                  </a:lnTo>
                  <a:lnTo>
                    <a:pt x="304" y="436"/>
                  </a:lnTo>
                  <a:lnTo>
                    <a:pt x="304" y="426"/>
                  </a:lnTo>
                  <a:lnTo>
                    <a:pt x="304" y="426"/>
                  </a:lnTo>
                  <a:lnTo>
                    <a:pt x="329" y="439"/>
                  </a:lnTo>
                  <a:lnTo>
                    <a:pt x="349" y="449"/>
                  </a:lnTo>
                  <a:lnTo>
                    <a:pt x="365" y="455"/>
                  </a:lnTo>
                  <a:lnTo>
                    <a:pt x="365" y="455"/>
                  </a:lnTo>
                  <a:lnTo>
                    <a:pt x="374" y="458"/>
                  </a:lnTo>
                  <a:lnTo>
                    <a:pt x="381" y="459"/>
                  </a:lnTo>
                  <a:lnTo>
                    <a:pt x="392" y="461"/>
                  </a:lnTo>
                  <a:lnTo>
                    <a:pt x="392" y="461"/>
                  </a:lnTo>
                  <a:lnTo>
                    <a:pt x="396" y="459"/>
                  </a:lnTo>
                  <a:lnTo>
                    <a:pt x="402" y="457"/>
                  </a:lnTo>
                  <a:lnTo>
                    <a:pt x="418" y="449"/>
                  </a:lnTo>
                  <a:lnTo>
                    <a:pt x="439" y="437"/>
                  </a:lnTo>
                  <a:lnTo>
                    <a:pt x="439" y="437"/>
                  </a:lnTo>
                  <a:lnTo>
                    <a:pt x="445" y="439"/>
                  </a:lnTo>
                  <a:lnTo>
                    <a:pt x="449" y="440"/>
                  </a:lnTo>
                  <a:lnTo>
                    <a:pt x="453" y="443"/>
                  </a:lnTo>
                  <a:lnTo>
                    <a:pt x="453" y="443"/>
                  </a:lnTo>
                  <a:lnTo>
                    <a:pt x="457" y="444"/>
                  </a:lnTo>
                  <a:lnTo>
                    <a:pt x="463" y="445"/>
                  </a:lnTo>
                  <a:lnTo>
                    <a:pt x="471" y="446"/>
                  </a:lnTo>
                  <a:lnTo>
                    <a:pt x="479" y="445"/>
                  </a:lnTo>
                  <a:lnTo>
                    <a:pt x="479" y="445"/>
                  </a:lnTo>
                  <a:lnTo>
                    <a:pt x="489" y="443"/>
                  </a:lnTo>
                  <a:lnTo>
                    <a:pt x="499" y="437"/>
                  </a:lnTo>
                  <a:lnTo>
                    <a:pt x="510" y="432"/>
                  </a:lnTo>
                  <a:lnTo>
                    <a:pt x="518" y="428"/>
                  </a:lnTo>
                  <a:lnTo>
                    <a:pt x="518" y="428"/>
                  </a:lnTo>
                  <a:lnTo>
                    <a:pt x="521" y="427"/>
                  </a:lnTo>
                  <a:lnTo>
                    <a:pt x="525" y="424"/>
                  </a:lnTo>
                  <a:lnTo>
                    <a:pt x="537" y="415"/>
                  </a:lnTo>
                  <a:lnTo>
                    <a:pt x="546" y="405"/>
                  </a:lnTo>
                  <a:lnTo>
                    <a:pt x="549" y="401"/>
                  </a:lnTo>
                  <a:lnTo>
                    <a:pt x="550" y="397"/>
                  </a:lnTo>
                  <a:lnTo>
                    <a:pt x="550" y="397"/>
                  </a:lnTo>
                  <a:lnTo>
                    <a:pt x="551" y="392"/>
                  </a:lnTo>
                  <a:lnTo>
                    <a:pt x="554" y="383"/>
                  </a:lnTo>
                  <a:lnTo>
                    <a:pt x="567" y="356"/>
                  </a:lnTo>
                  <a:lnTo>
                    <a:pt x="584" y="325"/>
                  </a:lnTo>
                  <a:lnTo>
                    <a:pt x="600" y="296"/>
                  </a:lnTo>
                  <a:lnTo>
                    <a:pt x="600" y="296"/>
                  </a:lnTo>
                  <a:lnTo>
                    <a:pt x="637" y="241"/>
                  </a:lnTo>
                  <a:lnTo>
                    <a:pt x="637" y="241"/>
                  </a:lnTo>
                  <a:lnTo>
                    <a:pt x="651" y="215"/>
                  </a:lnTo>
                  <a:lnTo>
                    <a:pt x="657" y="199"/>
                  </a:lnTo>
                  <a:lnTo>
                    <a:pt x="661" y="189"/>
                  </a:lnTo>
                  <a:lnTo>
                    <a:pt x="661" y="189"/>
                  </a:lnTo>
                  <a:lnTo>
                    <a:pt x="665" y="181"/>
                  </a:lnTo>
                  <a:lnTo>
                    <a:pt x="673" y="165"/>
                  </a:lnTo>
                  <a:lnTo>
                    <a:pt x="696" y="119"/>
                  </a:lnTo>
                  <a:lnTo>
                    <a:pt x="731" y="55"/>
                  </a:lnTo>
                  <a:lnTo>
                    <a:pt x="731" y="55"/>
                  </a:lnTo>
                  <a:lnTo>
                    <a:pt x="758" y="64"/>
                  </a:lnTo>
                  <a:lnTo>
                    <a:pt x="777" y="70"/>
                  </a:lnTo>
                  <a:lnTo>
                    <a:pt x="792" y="77"/>
                  </a:lnTo>
                  <a:lnTo>
                    <a:pt x="792" y="77"/>
                  </a:lnTo>
                  <a:lnTo>
                    <a:pt x="784" y="99"/>
                  </a:lnTo>
                  <a:lnTo>
                    <a:pt x="780" y="115"/>
                  </a:lnTo>
                  <a:lnTo>
                    <a:pt x="777" y="127"/>
                  </a:lnTo>
                  <a:lnTo>
                    <a:pt x="777" y="127"/>
                  </a:lnTo>
                  <a:lnTo>
                    <a:pt x="775" y="140"/>
                  </a:lnTo>
                  <a:lnTo>
                    <a:pt x="770" y="162"/>
                  </a:lnTo>
                  <a:lnTo>
                    <a:pt x="757" y="203"/>
                  </a:lnTo>
                  <a:lnTo>
                    <a:pt x="757" y="203"/>
                  </a:lnTo>
                  <a:lnTo>
                    <a:pt x="740" y="247"/>
                  </a:lnTo>
                  <a:lnTo>
                    <a:pt x="730" y="272"/>
                  </a:lnTo>
                  <a:lnTo>
                    <a:pt x="727" y="281"/>
                  </a:lnTo>
                  <a:lnTo>
                    <a:pt x="726" y="287"/>
                  </a:lnTo>
                  <a:lnTo>
                    <a:pt x="726" y="287"/>
                  </a:lnTo>
                  <a:lnTo>
                    <a:pt x="724" y="294"/>
                  </a:lnTo>
                  <a:lnTo>
                    <a:pt x="721" y="305"/>
                  </a:lnTo>
                  <a:lnTo>
                    <a:pt x="708" y="338"/>
                  </a:lnTo>
                  <a:lnTo>
                    <a:pt x="693" y="370"/>
                  </a:lnTo>
                  <a:lnTo>
                    <a:pt x="687" y="383"/>
                  </a:lnTo>
                  <a:lnTo>
                    <a:pt x="682" y="391"/>
                  </a:lnTo>
                  <a:lnTo>
                    <a:pt x="682" y="391"/>
                  </a:lnTo>
                  <a:lnTo>
                    <a:pt x="677" y="400"/>
                  </a:lnTo>
                  <a:lnTo>
                    <a:pt x="668" y="417"/>
                  </a:lnTo>
                  <a:lnTo>
                    <a:pt x="646" y="462"/>
                  </a:lnTo>
                  <a:lnTo>
                    <a:pt x="625" y="507"/>
                  </a:lnTo>
                  <a:lnTo>
                    <a:pt x="613" y="534"/>
                  </a:lnTo>
                  <a:lnTo>
                    <a:pt x="613" y="534"/>
                  </a:lnTo>
                  <a:lnTo>
                    <a:pt x="593" y="593"/>
                  </a:lnTo>
                  <a:lnTo>
                    <a:pt x="580" y="630"/>
                  </a:lnTo>
                  <a:lnTo>
                    <a:pt x="572" y="656"/>
                  </a:lnTo>
                  <a:lnTo>
                    <a:pt x="572" y="656"/>
                  </a:lnTo>
                  <a:lnTo>
                    <a:pt x="552" y="737"/>
                  </a:lnTo>
                  <a:lnTo>
                    <a:pt x="537" y="809"/>
                  </a:lnTo>
                  <a:lnTo>
                    <a:pt x="537" y="809"/>
                  </a:lnTo>
                  <a:lnTo>
                    <a:pt x="518" y="878"/>
                  </a:lnTo>
                  <a:lnTo>
                    <a:pt x="505" y="924"/>
                  </a:lnTo>
                  <a:lnTo>
                    <a:pt x="499" y="939"/>
                  </a:lnTo>
                  <a:lnTo>
                    <a:pt x="497" y="947"/>
                  </a:lnTo>
                  <a:lnTo>
                    <a:pt x="497" y="947"/>
                  </a:lnTo>
                  <a:lnTo>
                    <a:pt x="493" y="948"/>
                  </a:lnTo>
                  <a:lnTo>
                    <a:pt x="488" y="951"/>
                  </a:lnTo>
                  <a:lnTo>
                    <a:pt x="468" y="955"/>
                  </a:lnTo>
                  <a:lnTo>
                    <a:pt x="444" y="957"/>
                  </a:lnTo>
                  <a:lnTo>
                    <a:pt x="421" y="960"/>
                  </a:lnTo>
                  <a:lnTo>
                    <a:pt x="421" y="960"/>
                  </a:lnTo>
                  <a:lnTo>
                    <a:pt x="384" y="961"/>
                  </a:lnTo>
                  <a:lnTo>
                    <a:pt x="331" y="962"/>
                  </a:lnTo>
                  <a:lnTo>
                    <a:pt x="281" y="961"/>
                  </a:lnTo>
                  <a:lnTo>
                    <a:pt x="250" y="960"/>
                  </a:lnTo>
                  <a:lnTo>
                    <a:pt x="250" y="960"/>
                  </a:lnTo>
                  <a:lnTo>
                    <a:pt x="240" y="957"/>
                  </a:lnTo>
                  <a:lnTo>
                    <a:pt x="225" y="952"/>
                  </a:lnTo>
                  <a:lnTo>
                    <a:pt x="192" y="938"/>
                  </a:lnTo>
                  <a:lnTo>
                    <a:pt x="159" y="922"/>
                  </a:lnTo>
                  <a:lnTo>
                    <a:pt x="149" y="916"/>
                  </a:lnTo>
                  <a:lnTo>
                    <a:pt x="145" y="912"/>
                  </a:lnTo>
                  <a:lnTo>
                    <a:pt x="145" y="912"/>
                  </a:lnTo>
                  <a:lnTo>
                    <a:pt x="143" y="903"/>
                  </a:lnTo>
                  <a:lnTo>
                    <a:pt x="136" y="881"/>
                  </a:lnTo>
                  <a:lnTo>
                    <a:pt x="130" y="852"/>
                  </a:lnTo>
                  <a:lnTo>
                    <a:pt x="128" y="837"/>
                  </a:lnTo>
                  <a:lnTo>
                    <a:pt x="127" y="823"/>
                  </a:lnTo>
                  <a:lnTo>
                    <a:pt x="127" y="823"/>
                  </a:lnTo>
                  <a:lnTo>
                    <a:pt x="126" y="788"/>
                  </a:lnTo>
                  <a:lnTo>
                    <a:pt x="127" y="748"/>
                  </a:lnTo>
                  <a:lnTo>
                    <a:pt x="128" y="687"/>
                  </a:lnTo>
                  <a:lnTo>
                    <a:pt x="128" y="687"/>
                  </a:lnTo>
                  <a:lnTo>
                    <a:pt x="128" y="643"/>
                  </a:lnTo>
                  <a:lnTo>
                    <a:pt x="128" y="620"/>
                  </a:lnTo>
                  <a:lnTo>
                    <a:pt x="130" y="611"/>
                  </a:lnTo>
                  <a:lnTo>
                    <a:pt x="131" y="605"/>
                  </a:lnTo>
                  <a:lnTo>
                    <a:pt x="131" y="605"/>
                  </a:lnTo>
                  <a:lnTo>
                    <a:pt x="137" y="581"/>
                  </a:lnTo>
                  <a:lnTo>
                    <a:pt x="141" y="564"/>
                  </a:lnTo>
                  <a:lnTo>
                    <a:pt x="141" y="564"/>
                  </a:lnTo>
                  <a:lnTo>
                    <a:pt x="113" y="514"/>
                  </a:lnTo>
                  <a:lnTo>
                    <a:pt x="93" y="475"/>
                  </a:lnTo>
                  <a:lnTo>
                    <a:pt x="86" y="459"/>
                  </a:lnTo>
                  <a:lnTo>
                    <a:pt x="82" y="449"/>
                  </a:lnTo>
                  <a:lnTo>
                    <a:pt x="82" y="449"/>
                  </a:lnTo>
                  <a:lnTo>
                    <a:pt x="66" y="384"/>
                  </a:lnTo>
                  <a:lnTo>
                    <a:pt x="56" y="344"/>
                  </a:lnTo>
                  <a:lnTo>
                    <a:pt x="53" y="329"/>
                  </a:lnTo>
                  <a:lnTo>
                    <a:pt x="52" y="317"/>
                  </a:lnTo>
                  <a:lnTo>
                    <a:pt x="52" y="317"/>
                  </a:lnTo>
                  <a:lnTo>
                    <a:pt x="51" y="293"/>
                  </a:lnTo>
                  <a:lnTo>
                    <a:pt x="47" y="256"/>
                  </a:lnTo>
                  <a:lnTo>
                    <a:pt x="43" y="221"/>
                  </a:lnTo>
                  <a:lnTo>
                    <a:pt x="39" y="198"/>
                  </a:lnTo>
                  <a:lnTo>
                    <a:pt x="39" y="198"/>
                  </a:lnTo>
                  <a:lnTo>
                    <a:pt x="33" y="179"/>
                  </a:lnTo>
                  <a:lnTo>
                    <a:pt x="24" y="153"/>
                  </a:lnTo>
                  <a:lnTo>
                    <a:pt x="16" y="128"/>
                  </a:lnTo>
                  <a:lnTo>
                    <a:pt x="13" y="118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9" y="88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9DBB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6450013" y="3378200"/>
              <a:ext cx="165100" cy="827088"/>
            </a:xfrm>
            <a:custGeom>
              <a:avLst/>
              <a:gdLst>
                <a:gd name="T0" fmla="*/ 66 w 104"/>
                <a:gd name="T1" fmla="*/ 0 h 521"/>
                <a:gd name="T2" fmla="*/ 66 w 104"/>
                <a:gd name="T3" fmla="*/ 0 h 521"/>
                <a:gd name="T4" fmla="*/ 53 w 104"/>
                <a:gd name="T5" fmla="*/ 24 h 521"/>
                <a:gd name="T6" fmla="*/ 44 w 104"/>
                <a:gd name="T7" fmla="*/ 42 h 521"/>
                <a:gd name="T8" fmla="*/ 39 w 104"/>
                <a:gd name="T9" fmla="*/ 51 h 521"/>
                <a:gd name="T10" fmla="*/ 39 w 104"/>
                <a:gd name="T11" fmla="*/ 51 h 521"/>
                <a:gd name="T12" fmla="*/ 40 w 104"/>
                <a:gd name="T13" fmla="*/ 55 h 521"/>
                <a:gd name="T14" fmla="*/ 44 w 104"/>
                <a:gd name="T15" fmla="*/ 62 h 521"/>
                <a:gd name="T16" fmla="*/ 48 w 104"/>
                <a:gd name="T17" fmla="*/ 69 h 521"/>
                <a:gd name="T18" fmla="*/ 48 w 104"/>
                <a:gd name="T19" fmla="*/ 69 h 521"/>
                <a:gd name="T20" fmla="*/ 36 w 104"/>
                <a:gd name="T21" fmla="*/ 122 h 521"/>
                <a:gd name="T22" fmla="*/ 29 w 104"/>
                <a:gd name="T23" fmla="*/ 169 h 521"/>
                <a:gd name="T24" fmla="*/ 25 w 104"/>
                <a:gd name="T25" fmla="*/ 191 h 521"/>
                <a:gd name="T26" fmla="*/ 23 w 104"/>
                <a:gd name="T27" fmla="*/ 209 h 521"/>
                <a:gd name="T28" fmla="*/ 23 w 104"/>
                <a:gd name="T29" fmla="*/ 209 h 521"/>
                <a:gd name="T30" fmla="*/ 18 w 104"/>
                <a:gd name="T31" fmla="*/ 261 h 521"/>
                <a:gd name="T32" fmla="*/ 10 w 104"/>
                <a:gd name="T33" fmla="*/ 333 h 521"/>
                <a:gd name="T34" fmla="*/ 3 w 104"/>
                <a:gd name="T35" fmla="*/ 399 h 521"/>
                <a:gd name="T36" fmla="*/ 0 w 104"/>
                <a:gd name="T37" fmla="*/ 438 h 521"/>
                <a:gd name="T38" fmla="*/ 0 w 104"/>
                <a:gd name="T39" fmla="*/ 438 h 521"/>
                <a:gd name="T40" fmla="*/ 0 w 104"/>
                <a:gd name="T41" fmla="*/ 447 h 521"/>
                <a:gd name="T42" fmla="*/ 3 w 104"/>
                <a:gd name="T43" fmla="*/ 459 h 521"/>
                <a:gd name="T44" fmla="*/ 12 w 104"/>
                <a:gd name="T45" fmla="*/ 483 h 521"/>
                <a:gd name="T46" fmla="*/ 21 w 104"/>
                <a:gd name="T47" fmla="*/ 506 h 521"/>
                <a:gd name="T48" fmla="*/ 26 w 104"/>
                <a:gd name="T49" fmla="*/ 519 h 521"/>
                <a:gd name="T50" fmla="*/ 26 w 104"/>
                <a:gd name="T51" fmla="*/ 519 h 521"/>
                <a:gd name="T52" fmla="*/ 27 w 104"/>
                <a:gd name="T53" fmla="*/ 521 h 521"/>
                <a:gd name="T54" fmla="*/ 30 w 104"/>
                <a:gd name="T55" fmla="*/ 521 h 521"/>
                <a:gd name="T56" fmla="*/ 38 w 104"/>
                <a:gd name="T57" fmla="*/ 518 h 521"/>
                <a:gd name="T58" fmla="*/ 48 w 104"/>
                <a:gd name="T59" fmla="*/ 512 h 521"/>
                <a:gd name="T60" fmla="*/ 61 w 104"/>
                <a:gd name="T61" fmla="*/ 503 h 521"/>
                <a:gd name="T62" fmla="*/ 73 w 104"/>
                <a:gd name="T63" fmla="*/ 492 h 521"/>
                <a:gd name="T64" fmla="*/ 84 w 104"/>
                <a:gd name="T65" fmla="*/ 479 h 521"/>
                <a:gd name="T66" fmla="*/ 88 w 104"/>
                <a:gd name="T67" fmla="*/ 473 h 521"/>
                <a:gd name="T68" fmla="*/ 92 w 104"/>
                <a:gd name="T69" fmla="*/ 465 h 521"/>
                <a:gd name="T70" fmla="*/ 95 w 104"/>
                <a:gd name="T71" fmla="*/ 457 h 521"/>
                <a:gd name="T72" fmla="*/ 96 w 104"/>
                <a:gd name="T73" fmla="*/ 450 h 521"/>
                <a:gd name="T74" fmla="*/ 96 w 104"/>
                <a:gd name="T75" fmla="*/ 450 h 521"/>
                <a:gd name="T76" fmla="*/ 98 w 104"/>
                <a:gd name="T77" fmla="*/ 430 h 521"/>
                <a:gd name="T78" fmla="*/ 100 w 104"/>
                <a:gd name="T79" fmla="*/ 404 h 521"/>
                <a:gd name="T80" fmla="*/ 102 w 104"/>
                <a:gd name="T81" fmla="*/ 344 h 521"/>
                <a:gd name="T82" fmla="*/ 104 w 104"/>
                <a:gd name="T83" fmla="*/ 256 h 521"/>
                <a:gd name="T84" fmla="*/ 104 w 104"/>
                <a:gd name="T85" fmla="*/ 256 h 521"/>
                <a:gd name="T86" fmla="*/ 102 w 104"/>
                <a:gd name="T87" fmla="*/ 172 h 521"/>
                <a:gd name="T88" fmla="*/ 101 w 104"/>
                <a:gd name="T89" fmla="*/ 120 h 521"/>
                <a:gd name="T90" fmla="*/ 100 w 104"/>
                <a:gd name="T91" fmla="*/ 91 h 521"/>
                <a:gd name="T92" fmla="*/ 100 w 104"/>
                <a:gd name="T93" fmla="*/ 91 h 521"/>
                <a:gd name="T94" fmla="*/ 98 w 104"/>
                <a:gd name="T95" fmla="*/ 82 h 521"/>
                <a:gd name="T96" fmla="*/ 96 w 104"/>
                <a:gd name="T97" fmla="*/ 76 h 521"/>
                <a:gd name="T98" fmla="*/ 93 w 104"/>
                <a:gd name="T99" fmla="*/ 71 h 521"/>
                <a:gd name="T100" fmla="*/ 104 w 104"/>
                <a:gd name="T101" fmla="*/ 47 h 521"/>
                <a:gd name="T102" fmla="*/ 79 w 104"/>
                <a:gd name="T103" fmla="*/ 0 h 521"/>
                <a:gd name="T104" fmla="*/ 66 w 104"/>
                <a:gd name="T105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1">
                  <a:moveTo>
                    <a:pt x="66" y="0"/>
                  </a:moveTo>
                  <a:lnTo>
                    <a:pt x="66" y="0"/>
                  </a:lnTo>
                  <a:lnTo>
                    <a:pt x="53" y="24"/>
                  </a:lnTo>
                  <a:lnTo>
                    <a:pt x="44" y="42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0" y="55"/>
                  </a:lnTo>
                  <a:lnTo>
                    <a:pt x="44" y="6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36" y="122"/>
                  </a:lnTo>
                  <a:lnTo>
                    <a:pt x="29" y="169"/>
                  </a:lnTo>
                  <a:lnTo>
                    <a:pt x="25" y="191"/>
                  </a:lnTo>
                  <a:lnTo>
                    <a:pt x="23" y="209"/>
                  </a:lnTo>
                  <a:lnTo>
                    <a:pt x="23" y="209"/>
                  </a:lnTo>
                  <a:lnTo>
                    <a:pt x="18" y="261"/>
                  </a:lnTo>
                  <a:lnTo>
                    <a:pt x="10" y="333"/>
                  </a:lnTo>
                  <a:lnTo>
                    <a:pt x="3" y="399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7"/>
                  </a:lnTo>
                  <a:lnTo>
                    <a:pt x="3" y="459"/>
                  </a:lnTo>
                  <a:lnTo>
                    <a:pt x="12" y="483"/>
                  </a:lnTo>
                  <a:lnTo>
                    <a:pt x="21" y="506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7" y="521"/>
                  </a:lnTo>
                  <a:lnTo>
                    <a:pt x="30" y="521"/>
                  </a:lnTo>
                  <a:lnTo>
                    <a:pt x="38" y="518"/>
                  </a:lnTo>
                  <a:lnTo>
                    <a:pt x="48" y="512"/>
                  </a:lnTo>
                  <a:lnTo>
                    <a:pt x="61" y="503"/>
                  </a:lnTo>
                  <a:lnTo>
                    <a:pt x="73" y="492"/>
                  </a:lnTo>
                  <a:lnTo>
                    <a:pt x="84" y="479"/>
                  </a:lnTo>
                  <a:lnTo>
                    <a:pt x="88" y="473"/>
                  </a:lnTo>
                  <a:lnTo>
                    <a:pt x="92" y="465"/>
                  </a:lnTo>
                  <a:lnTo>
                    <a:pt x="95" y="457"/>
                  </a:lnTo>
                  <a:lnTo>
                    <a:pt x="96" y="450"/>
                  </a:lnTo>
                  <a:lnTo>
                    <a:pt x="96" y="450"/>
                  </a:lnTo>
                  <a:lnTo>
                    <a:pt x="98" y="430"/>
                  </a:lnTo>
                  <a:lnTo>
                    <a:pt x="100" y="404"/>
                  </a:lnTo>
                  <a:lnTo>
                    <a:pt x="102" y="344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2" y="172"/>
                  </a:lnTo>
                  <a:lnTo>
                    <a:pt x="101" y="120"/>
                  </a:lnTo>
                  <a:lnTo>
                    <a:pt x="100" y="91"/>
                  </a:lnTo>
                  <a:lnTo>
                    <a:pt x="100" y="91"/>
                  </a:lnTo>
                  <a:lnTo>
                    <a:pt x="98" y="82"/>
                  </a:lnTo>
                  <a:lnTo>
                    <a:pt x="96" y="76"/>
                  </a:lnTo>
                  <a:lnTo>
                    <a:pt x="93" y="71"/>
                  </a:lnTo>
                  <a:lnTo>
                    <a:pt x="104" y="47"/>
                  </a:lnTo>
                  <a:lnTo>
                    <a:pt x="79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6499225" y="2932113"/>
              <a:ext cx="195263" cy="288925"/>
            </a:xfrm>
            <a:custGeom>
              <a:avLst/>
              <a:gdLst>
                <a:gd name="T0" fmla="*/ 65 w 123"/>
                <a:gd name="T1" fmla="*/ 133 h 182"/>
                <a:gd name="T2" fmla="*/ 73 w 123"/>
                <a:gd name="T3" fmla="*/ 124 h 182"/>
                <a:gd name="T4" fmla="*/ 73 w 123"/>
                <a:gd name="T5" fmla="*/ 124 h 182"/>
                <a:gd name="T6" fmla="*/ 75 w 123"/>
                <a:gd name="T7" fmla="*/ 114 h 182"/>
                <a:gd name="T8" fmla="*/ 76 w 123"/>
                <a:gd name="T9" fmla="*/ 106 h 182"/>
                <a:gd name="T10" fmla="*/ 80 w 123"/>
                <a:gd name="T11" fmla="*/ 98 h 182"/>
                <a:gd name="T12" fmla="*/ 80 w 123"/>
                <a:gd name="T13" fmla="*/ 98 h 182"/>
                <a:gd name="T14" fmla="*/ 83 w 123"/>
                <a:gd name="T15" fmla="*/ 96 h 182"/>
                <a:gd name="T16" fmla="*/ 87 w 123"/>
                <a:gd name="T17" fmla="*/ 96 h 182"/>
                <a:gd name="T18" fmla="*/ 89 w 123"/>
                <a:gd name="T19" fmla="*/ 97 h 182"/>
                <a:gd name="T20" fmla="*/ 93 w 123"/>
                <a:gd name="T21" fmla="*/ 99 h 182"/>
                <a:gd name="T22" fmla="*/ 98 w 123"/>
                <a:gd name="T23" fmla="*/ 105 h 182"/>
                <a:gd name="T24" fmla="*/ 100 w 123"/>
                <a:gd name="T25" fmla="*/ 109 h 182"/>
                <a:gd name="T26" fmla="*/ 101 w 123"/>
                <a:gd name="T27" fmla="*/ 111 h 182"/>
                <a:gd name="T28" fmla="*/ 101 w 123"/>
                <a:gd name="T29" fmla="*/ 111 h 182"/>
                <a:gd name="T30" fmla="*/ 101 w 123"/>
                <a:gd name="T31" fmla="*/ 149 h 182"/>
                <a:gd name="T32" fmla="*/ 102 w 123"/>
                <a:gd name="T33" fmla="*/ 182 h 182"/>
                <a:gd name="T34" fmla="*/ 102 w 123"/>
                <a:gd name="T35" fmla="*/ 182 h 182"/>
                <a:gd name="T36" fmla="*/ 102 w 123"/>
                <a:gd name="T37" fmla="*/ 182 h 182"/>
                <a:gd name="T38" fmla="*/ 104 w 123"/>
                <a:gd name="T39" fmla="*/ 182 h 182"/>
                <a:gd name="T40" fmla="*/ 106 w 123"/>
                <a:gd name="T41" fmla="*/ 180 h 182"/>
                <a:gd name="T42" fmla="*/ 113 w 123"/>
                <a:gd name="T43" fmla="*/ 169 h 182"/>
                <a:gd name="T44" fmla="*/ 123 w 123"/>
                <a:gd name="T45" fmla="*/ 151 h 182"/>
                <a:gd name="T46" fmla="*/ 117 w 123"/>
                <a:gd name="T47" fmla="*/ 96 h 182"/>
                <a:gd name="T48" fmla="*/ 110 w 123"/>
                <a:gd name="T49" fmla="*/ 58 h 182"/>
                <a:gd name="T50" fmla="*/ 93 w 123"/>
                <a:gd name="T51" fmla="*/ 34 h 182"/>
                <a:gd name="T52" fmla="*/ 65 w 123"/>
                <a:gd name="T53" fmla="*/ 9 h 182"/>
                <a:gd name="T54" fmla="*/ 30 w 123"/>
                <a:gd name="T55" fmla="*/ 0 h 182"/>
                <a:gd name="T56" fmla="*/ 0 w 123"/>
                <a:gd name="T57" fmla="*/ 5 h 182"/>
                <a:gd name="T58" fmla="*/ 0 w 123"/>
                <a:gd name="T59" fmla="*/ 5 h 182"/>
                <a:gd name="T60" fmla="*/ 9 w 123"/>
                <a:gd name="T61" fmla="*/ 9 h 182"/>
                <a:gd name="T62" fmla="*/ 25 w 123"/>
                <a:gd name="T63" fmla="*/ 15 h 182"/>
                <a:gd name="T64" fmla="*/ 25 w 123"/>
                <a:gd name="T65" fmla="*/ 15 h 182"/>
                <a:gd name="T66" fmla="*/ 35 w 123"/>
                <a:gd name="T67" fmla="*/ 23 h 182"/>
                <a:gd name="T68" fmla="*/ 47 w 123"/>
                <a:gd name="T69" fmla="*/ 34 h 182"/>
                <a:gd name="T70" fmla="*/ 57 w 123"/>
                <a:gd name="T71" fmla="*/ 45 h 182"/>
                <a:gd name="T72" fmla="*/ 60 w 123"/>
                <a:gd name="T73" fmla="*/ 50 h 182"/>
                <a:gd name="T74" fmla="*/ 61 w 123"/>
                <a:gd name="T75" fmla="*/ 53 h 182"/>
                <a:gd name="T76" fmla="*/ 61 w 123"/>
                <a:gd name="T77" fmla="*/ 53 h 182"/>
                <a:gd name="T78" fmla="*/ 65 w 123"/>
                <a:gd name="T79" fmla="*/ 133 h 182"/>
                <a:gd name="T80" fmla="*/ 65 w 123"/>
                <a:gd name="T81" fmla="*/ 1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82">
                  <a:moveTo>
                    <a:pt x="65" y="133"/>
                  </a:moveTo>
                  <a:lnTo>
                    <a:pt x="73" y="124"/>
                  </a:lnTo>
                  <a:lnTo>
                    <a:pt x="73" y="124"/>
                  </a:lnTo>
                  <a:lnTo>
                    <a:pt x="75" y="114"/>
                  </a:lnTo>
                  <a:lnTo>
                    <a:pt x="76" y="106"/>
                  </a:lnTo>
                  <a:lnTo>
                    <a:pt x="80" y="98"/>
                  </a:lnTo>
                  <a:lnTo>
                    <a:pt x="80" y="98"/>
                  </a:lnTo>
                  <a:lnTo>
                    <a:pt x="83" y="96"/>
                  </a:lnTo>
                  <a:lnTo>
                    <a:pt x="87" y="96"/>
                  </a:lnTo>
                  <a:lnTo>
                    <a:pt x="89" y="97"/>
                  </a:lnTo>
                  <a:lnTo>
                    <a:pt x="93" y="99"/>
                  </a:lnTo>
                  <a:lnTo>
                    <a:pt x="98" y="105"/>
                  </a:lnTo>
                  <a:lnTo>
                    <a:pt x="100" y="109"/>
                  </a:lnTo>
                  <a:lnTo>
                    <a:pt x="101" y="111"/>
                  </a:lnTo>
                  <a:lnTo>
                    <a:pt x="101" y="111"/>
                  </a:lnTo>
                  <a:lnTo>
                    <a:pt x="101" y="149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4" y="182"/>
                  </a:lnTo>
                  <a:lnTo>
                    <a:pt x="106" y="180"/>
                  </a:lnTo>
                  <a:lnTo>
                    <a:pt x="113" y="169"/>
                  </a:lnTo>
                  <a:lnTo>
                    <a:pt x="123" y="151"/>
                  </a:lnTo>
                  <a:lnTo>
                    <a:pt x="117" y="96"/>
                  </a:lnTo>
                  <a:lnTo>
                    <a:pt x="110" y="58"/>
                  </a:lnTo>
                  <a:lnTo>
                    <a:pt x="93" y="34"/>
                  </a:lnTo>
                  <a:lnTo>
                    <a:pt x="65" y="9"/>
                  </a:lnTo>
                  <a:lnTo>
                    <a:pt x="3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9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5" y="23"/>
                  </a:lnTo>
                  <a:lnTo>
                    <a:pt x="47" y="34"/>
                  </a:lnTo>
                  <a:lnTo>
                    <a:pt x="57" y="45"/>
                  </a:lnTo>
                  <a:lnTo>
                    <a:pt x="60" y="50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65" y="133"/>
                  </a:lnTo>
                  <a:lnTo>
                    <a:pt x="65" y="133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7488648" y="2311720"/>
            <a:ext cx="1056256" cy="2317403"/>
            <a:chOff x="1854200" y="3225800"/>
            <a:chExt cx="1423988" cy="3124200"/>
          </a:xfrm>
        </p:grpSpPr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2155825" y="3616325"/>
              <a:ext cx="184150" cy="379413"/>
            </a:xfrm>
            <a:custGeom>
              <a:avLst/>
              <a:gdLst>
                <a:gd name="T0" fmla="*/ 116 w 116"/>
                <a:gd name="T1" fmla="*/ 0 h 239"/>
                <a:gd name="T2" fmla="*/ 116 w 116"/>
                <a:gd name="T3" fmla="*/ 0 h 239"/>
                <a:gd name="T4" fmla="*/ 109 w 116"/>
                <a:gd name="T5" fmla="*/ 6 h 239"/>
                <a:gd name="T6" fmla="*/ 91 w 116"/>
                <a:gd name="T7" fmla="*/ 19 h 239"/>
                <a:gd name="T8" fmla="*/ 80 w 116"/>
                <a:gd name="T9" fmla="*/ 28 h 239"/>
                <a:gd name="T10" fmla="*/ 71 w 116"/>
                <a:gd name="T11" fmla="*/ 37 h 239"/>
                <a:gd name="T12" fmla="*/ 65 w 116"/>
                <a:gd name="T13" fmla="*/ 45 h 239"/>
                <a:gd name="T14" fmla="*/ 62 w 116"/>
                <a:gd name="T15" fmla="*/ 49 h 239"/>
                <a:gd name="T16" fmla="*/ 61 w 116"/>
                <a:gd name="T17" fmla="*/ 53 h 239"/>
                <a:gd name="T18" fmla="*/ 61 w 116"/>
                <a:gd name="T19" fmla="*/ 53 h 239"/>
                <a:gd name="T20" fmla="*/ 39 w 116"/>
                <a:gd name="T21" fmla="*/ 50 h 239"/>
                <a:gd name="T22" fmla="*/ 19 w 116"/>
                <a:gd name="T23" fmla="*/ 47 h 239"/>
                <a:gd name="T24" fmla="*/ 5 w 116"/>
                <a:gd name="T25" fmla="*/ 47 h 239"/>
                <a:gd name="T26" fmla="*/ 5 w 116"/>
                <a:gd name="T27" fmla="*/ 47 h 239"/>
                <a:gd name="T28" fmla="*/ 4 w 116"/>
                <a:gd name="T29" fmla="*/ 49 h 239"/>
                <a:gd name="T30" fmla="*/ 3 w 116"/>
                <a:gd name="T31" fmla="*/ 50 h 239"/>
                <a:gd name="T32" fmla="*/ 1 w 116"/>
                <a:gd name="T33" fmla="*/ 54 h 239"/>
                <a:gd name="T34" fmla="*/ 0 w 116"/>
                <a:gd name="T35" fmla="*/ 62 h 239"/>
                <a:gd name="T36" fmla="*/ 0 w 116"/>
                <a:gd name="T37" fmla="*/ 72 h 239"/>
                <a:gd name="T38" fmla="*/ 3 w 116"/>
                <a:gd name="T39" fmla="*/ 97 h 239"/>
                <a:gd name="T40" fmla="*/ 5 w 116"/>
                <a:gd name="T41" fmla="*/ 124 h 239"/>
                <a:gd name="T42" fmla="*/ 13 w 116"/>
                <a:gd name="T43" fmla="*/ 175 h 239"/>
                <a:gd name="T44" fmla="*/ 17 w 116"/>
                <a:gd name="T45" fmla="*/ 200 h 239"/>
                <a:gd name="T46" fmla="*/ 106 w 116"/>
                <a:gd name="T47" fmla="*/ 239 h 239"/>
                <a:gd name="T48" fmla="*/ 116 w 11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239">
                  <a:moveTo>
                    <a:pt x="116" y="0"/>
                  </a:moveTo>
                  <a:lnTo>
                    <a:pt x="116" y="0"/>
                  </a:lnTo>
                  <a:lnTo>
                    <a:pt x="109" y="6"/>
                  </a:lnTo>
                  <a:lnTo>
                    <a:pt x="91" y="19"/>
                  </a:lnTo>
                  <a:lnTo>
                    <a:pt x="80" y="28"/>
                  </a:lnTo>
                  <a:lnTo>
                    <a:pt x="71" y="37"/>
                  </a:lnTo>
                  <a:lnTo>
                    <a:pt x="65" y="45"/>
                  </a:lnTo>
                  <a:lnTo>
                    <a:pt x="62" y="49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39" y="50"/>
                  </a:lnTo>
                  <a:lnTo>
                    <a:pt x="19" y="47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4" y="49"/>
                  </a:lnTo>
                  <a:lnTo>
                    <a:pt x="3" y="50"/>
                  </a:lnTo>
                  <a:lnTo>
                    <a:pt x="1" y="54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3" y="97"/>
                  </a:lnTo>
                  <a:lnTo>
                    <a:pt x="5" y="124"/>
                  </a:lnTo>
                  <a:lnTo>
                    <a:pt x="13" y="175"/>
                  </a:lnTo>
                  <a:lnTo>
                    <a:pt x="17" y="200"/>
                  </a:lnTo>
                  <a:lnTo>
                    <a:pt x="106" y="239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8D9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1982788" y="3319463"/>
              <a:ext cx="538163" cy="395288"/>
            </a:xfrm>
            <a:custGeom>
              <a:avLst/>
              <a:gdLst>
                <a:gd name="T0" fmla="*/ 0 w 339"/>
                <a:gd name="T1" fmla="*/ 139 h 249"/>
                <a:gd name="T2" fmla="*/ 0 w 339"/>
                <a:gd name="T3" fmla="*/ 139 h 249"/>
                <a:gd name="T4" fmla="*/ 6 w 339"/>
                <a:gd name="T5" fmla="*/ 145 h 249"/>
                <a:gd name="T6" fmla="*/ 17 w 339"/>
                <a:gd name="T7" fmla="*/ 158 h 249"/>
                <a:gd name="T8" fmla="*/ 33 w 339"/>
                <a:gd name="T9" fmla="*/ 172 h 249"/>
                <a:gd name="T10" fmla="*/ 39 w 339"/>
                <a:gd name="T11" fmla="*/ 177 h 249"/>
                <a:gd name="T12" fmla="*/ 46 w 339"/>
                <a:gd name="T13" fmla="*/ 180 h 249"/>
                <a:gd name="T14" fmla="*/ 46 w 339"/>
                <a:gd name="T15" fmla="*/ 180 h 249"/>
                <a:gd name="T16" fmla="*/ 65 w 339"/>
                <a:gd name="T17" fmla="*/ 185 h 249"/>
                <a:gd name="T18" fmla="*/ 72 w 339"/>
                <a:gd name="T19" fmla="*/ 188 h 249"/>
                <a:gd name="T20" fmla="*/ 74 w 339"/>
                <a:gd name="T21" fmla="*/ 190 h 249"/>
                <a:gd name="T22" fmla="*/ 74 w 339"/>
                <a:gd name="T23" fmla="*/ 190 h 249"/>
                <a:gd name="T24" fmla="*/ 83 w 339"/>
                <a:gd name="T25" fmla="*/ 234 h 249"/>
                <a:gd name="T26" fmla="*/ 83 w 339"/>
                <a:gd name="T27" fmla="*/ 234 h 249"/>
                <a:gd name="T28" fmla="*/ 85 w 339"/>
                <a:gd name="T29" fmla="*/ 236 h 249"/>
                <a:gd name="T30" fmla="*/ 88 w 339"/>
                <a:gd name="T31" fmla="*/ 236 h 249"/>
                <a:gd name="T32" fmla="*/ 96 w 339"/>
                <a:gd name="T33" fmla="*/ 234 h 249"/>
                <a:gd name="T34" fmla="*/ 106 w 339"/>
                <a:gd name="T35" fmla="*/ 232 h 249"/>
                <a:gd name="T36" fmla="*/ 112 w 339"/>
                <a:gd name="T37" fmla="*/ 229 h 249"/>
                <a:gd name="T38" fmla="*/ 112 w 339"/>
                <a:gd name="T39" fmla="*/ 229 h 249"/>
                <a:gd name="T40" fmla="*/ 113 w 339"/>
                <a:gd name="T41" fmla="*/ 228 h 249"/>
                <a:gd name="T42" fmla="*/ 117 w 339"/>
                <a:gd name="T43" fmla="*/ 229 h 249"/>
                <a:gd name="T44" fmla="*/ 126 w 339"/>
                <a:gd name="T45" fmla="*/ 234 h 249"/>
                <a:gd name="T46" fmla="*/ 135 w 339"/>
                <a:gd name="T47" fmla="*/ 240 h 249"/>
                <a:gd name="T48" fmla="*/ 141 w 339"/>
                <a:gd name="T49" fmla="*/ 246 h 249"/>
                <a:gd name="T50" fmla="*/ 141 w 339"/>
                <a:gd name="T51" fmla="*/ 246 h 249"/>
                <a:gd name="T52" fmla="*/ 144 w 339"/>
                <a:gd name="T53" fmla="*/ 247 h 249"/>
                <a:gd name="T54" fmla="*/ 149 w 339"/>
                <a:gd name="T55" fmla="*/ 249 h 249"/>
                <a:gd name="T56" fmla="*/ 157 w 339"/>
                <a:gd name="T57" fmla="*/ 247 h 249"/>
                <a:gd name="T58" fmla="*/ 165 w 339"/>
                <a:gd name="T59" fmla="*/ 246 h 249"/>
                <a:gd name="T60" fmla="*/ 174 w 339"/>
                <a:gd name="T61" fmla="*/ 241 h 249"/>
                <a:gd name="T62" fmla="*/ 183 w 339"/>
                <a:gd name="T63" fmla="*/ 234 h 249"/>
                <a:gd name="T64" fmla="*/ 191 w 339"/>
                <a:gd name="T65" fmla="*/ 225 h 249"/>
                <a:gd name="T66" fmla="*/ 198 w 339"/>
                <a:gd name="T67" fmla="*/ 212 h 249"/>
                <a:gd name="T68" fmla="*/ 198 w 339"/>
                <a:gd name="T69" fmla="*/ 212 h 249"/>
                <a:gd name="T70" fmla="*/ 201 w 339"/>
                <a:gd name="T71" fmla="*/ 206 h 249"/>
                <a:gd name="T72" fmla="*/ 205 w 339"/>
                <a:gd name="T73" fmla="*/ 201 h 249"/>
                <a:gd name="T74" fmla="*/ 209 w 339"/>
                <a:gd name="T75" fmla="*/ 197 h 249"/>
                <a:gd name="T76" fmla="*/ 214 w 339"/>
                <a:gd name="T77" fmla="*/ 193 h 249"/>
                <a:gd name="T78" fmla="*/ 218 w 339"/>
                <a:gd name="T79" fmla="*/ 192 h 249"/>
                <a:gd name="T80" fmla="*/ 222 w 339"/>
                <a:gd name="T81" fmla="*/ 190 h 249"/>
                <a:gd name="T82" fmla="*/ 231 w 339"/>
                <a:gd name="T83" fmla="*/ 189 h 249"/>
                <a:gd name="T84" fmla="*/ 238 w 339"/>
                <a:gd name="T85" fmla="*/ 189 h 249"/>
                <a:gd name="T86" fmla="*/ 245 w 339"/>
                <a:gd name="T87" fmla="*/ 192 h 249"/>
                <a:gd name="T88" fmla="*/ 250 w 339"/>
                <a:gd name="T89" fmla="*/ 193 h 249"/>
                <a:gd name="T90" fmla="*/ 320 w 339"/>
                <a:gd name="T91" fmla="*/ 135 h 249"/>
                <a:gd name="T92" fmla="*/ 339 w 339"/>
                <a:gd name="T93" fmla="*/ 88 h 249"/>
                <a:gd name="T94" fmla="*/ 321 w 339"/>
                <a:gd name="T95" fmla="*/ 62 h 249"/>
                <a:gd name="T96" fmla="*/ 321 w 339"/>
                <a:gd name="T97" fmla="*/ 62 h 249"/>
                <a:gd name="T98" fmla="*/ 290 w 339"/>
                <a:gd name="T99" fmla="*/ 57 h 249"/>
                <a:gd name="T100" fmla="*/ 266 w 339"/>
                <a:gd name="T101" fmla="*/ 51 h 249"/>
                <a:gd name="T102" fmla="*/ 256 w 339"/>
                <a:gd name="T103" fmla="*/ 48 h 249"/>
                <a:gd name="T104" fmla="*/ 250 w 339"/>
                <a:gd name="T105" fmla="*/ 46 h 249"/>
                <a:gd name="T106" fmla="*/ 250 w 339"/>
                <a:gd name="T107" fmla="*/ 46 h 249"/>
                <a:gd name="T108" fmla="*/ 170 w 339"/>
                <a:gd name="T109" fmla="*/ 0 h 249"/>
                <a:gd name="T110" fmla="*/ 170 w 339"/>
                <a:gd name="T111" fmla="*/ 0 h 249"/>
                <a:gd name="T112" fmla="*/ 153 w 339"/>
                <a:gd name="T113" fmla="*/ 2 h 249"/>
                <a:gd name="T114" fmla="*/ 132 w 339"/>
                <a:gd name="T115" fmla="*/ 5 h 249"/>
                <a:gd name="T116" fmla="*/ 85 w 339"/>
                <a:gd name="T117" fmla="*/ 16 h 249"/>
                <a:gd name="T118" fmla="*/ 26 w 339"/>
                <a:gd name="T119" fmla="*/ 30 h 249"/>
                <a:gd name="T120" fmla="*/ 7 w 339"/>
                <a:gd name="T121" fmla="*/ 108 h 249"/>
                <a:gd name="T122" fmla="*/ 0 w 339"/>
                <a:gd name="T123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9" h="249">
                  <a:moveTo>
                    <a:pt x="0" y="139"/>
                  </a:moveTo>
                  <a:lnTo>
                    <a:pt x="0" y="139"/>
                  </a:lnTo>
                  <a:lnTo>
                    <a:pt x="6" y="145"/>
                  </a:lnTo>
                  <a:lnTo>
                    <a:pt x="17" y="158"/>
                  </a:lnTo>
                  <a:lnTo>
                    <a:pt x="33" y="172"/>
                  </a:lnTo>
                  <a:lnTo>
                    <a:pt x="39" y="177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65" y="185"/>
                  </a:lnTo>
                  <a:lnTo>
                    <a:pt x="72" y="188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83" y="234"/>
                  </a:lnTo>
                  <a:lnTo>
                    <a:pt x="83" y="234"/>
                  </a:lnTo>
                  <a:lnTo>
                    <a:pt x="85" y="236"/>
                  </a:lnTo>
                  <a:lnTo>
                    <a:pt x="88" y="236"/>
                  </a:lnTo>
                  <a:lnTo>
                    <a:pt x="96" y="234"/>
                  </a:lnTo>
                  <a:lnTo>
                    <a:pt x="106" y="232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13" y="228"/>
                  </a:lnTo>
                  <a:lnTo>
                    <a:pt x="117" y="229"/>
                  </a:lnTo>
                  <a:lnTo>
                    <a:pt x="126" y="234"/>
                  </a:lnTo>
                  <a:lnTo>
                    <a:pt x="135" y="240"/>
                  </a:lnTo>
                  <a:lnTo>
                    <a:pt x="141" y="246"/>
                  </a:lnTo>
                  <a:lnTo>
                    <a:pt x="141" y="246"/>
                  </a:lnTo>
                  <a:lnTo>
                    <a:pt x="144" y="247"/>
                  </a:lnTo>
                  <a:lnTo>
                    <a:pt x="149" y="249"/>
                  </a:lnTo>
                  <a:lnTo>
                    <a:pt x="157" y="247"/>
                  </a:lnTo>
                  <a:lnTo>
                    <a:pt x="165" y="246"/>
                  </a:lnTo>
                  <a:lnTo>
                    <a:pt x="174" y="241"/>
                  </a:lnTo>
                  <a:lnTo>
                    <a:pt x="183" y="234"/>
                  </a:lnTo>
                  <a:lnTo>
                    <a:pt x="191" y="225"/>
                  </a:lnTo>
                  <a:lnTo>
                    <a:pt x="198" y="212"/>
                  </a:lnTo>
                  <a:lnTo>
                    <a:pt x="198" y="212"/>
                  </a:lnTo>
                  <a:lnTo>
                    <a:pt x="201" y="206"/>
                  </a:lnTo>
                  <a:lnTo>
                    <a:pt x="205" y="201"/>
                  </a:lnTo>
                  <a:lnTo>
                    <a:pt x="209" y="197"/>
                  </a:lnTo>
                  <a:lnTo>
                    <a:pt x="214" y="193"/>
                  </a:lnTo>
                  <a:lnTo>
                    <a:pt x="218" y="192"/>
                  </a:lnTo>
                  <a:lnTo>
                    <a:pt x="222" y="190"/>
                  </a:lnTo>
                  <a:lnTo>
                    <a:pt x="231" y="189"/>
                  </a:lnTo>
                  <a:lnTo>
                    <a:pt x="238" y="189"/>
                  </a:lnTo>
                  <a:lnTo>
                    <a:pt x="245" y="192"/>
                  </a:lnTo>
                  <a:lnTo>
                    <a:pt x="250" y="193"/>
                  </a:lnTo>
                  <a:lnTo>
                    <a:pt x="320" y="135"/>
                  </a:lnTo>
                  <a:lnTo>
                    <a:pt x="339" y="88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290" y="57"/>
                  </a:lnTo>
                  <a:lnTo>
                    <a:pt x="266" y="51"/>
                  </a:lnTo>
                  <a:lnTo>
                    <a:pt x="256" y="48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3" y="2"/>
                  </a:lnTo>
                  <a:lnTo>
                    <a:pt x="132" y="5"/>
                  </a:lnTo>
                  <a:lnTo>
                    <a:pt x="85" y="16"/>
                  </a:lnTo>
                  <a:lnTo>
                    <a:pt x="26" y="30"/>
                  </a:lnTo>
                  <a:lnTo>
                    <a:pt x="7" y="108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1909763" y="3225800"/>
              <a:ext cx="504825" cy="373063"/>
            </a:xfrm>
            <a:custGeom>
              <a:avLst/>
              <a:gdLst>
                <a:gd name="T0" fmla="*/ 318 w 318"/>
                <a:gd name="T1" fmla="*/ 106 h 235"/>
                <a:gd name="T2" fmla="*/ 300 w 318"/>
                <a:gd name="T3" fmla="*/ 108 h 235"/>
                <a:gd name="T4" fmla="*/ 275 w 318"/>
                <a:gd name="T5" fmla="*/ 107 h 235"/>
                <a:gd name="T6" fmla="*/ 257 w 318"/>
                <a:gd name="T7" fmla="*/ 103 h 235"/>
                <a:gd name="T8" fmla="*/ 246 w 318"/>
                <a:gd name="T9" fmla="*/ 97 h 235"/>
                <a:gd name="T10" fmla="*/ 242 w 318"/>
                <a:gd name="T11" fmla="*/ 92 h 235"/>
                <a:gd name="T12" fmla="*/ 225 w 318"/>
                <a:gd name="T13" fmla="*/ 80 h 235"/>
                <a:gd name="T14" fmla="*/ 208 w 318"/>
                <a:gd name="T15" fmla="*/ 77 h 235"/>
                <a:gd name="T16" fmla="*/ 196 w 318"/>
                <a:gd name="T17" fmla="*/ 80 h 235"/>
                <a:gd name="T18" fmla="*/ 193 w 318"/>
                <a:gd name="T19" fmla="*/ 83 h 235"/>
                <a:gd name="T20" fmla="*/ 187 w 318"/>
                <a:gd name="T21" fmla="*/ 93 h 235"/>
                <a:gd name="T22" fmla="*/ 187 w 318"/>
                <a:gd name="T23" fmla="*/ 111 h 235"/>
                <a:gd name="T24" fmla="*/ 195 w 318"/>
                <a:gd name="T25" fmla="*/ 128 h 235"/>
                <a:gd name="T26" fmla="*/ 207 w 318"/>
                <a:gd name="T27" fmla="*/ 142 h 235"/>
                <a:gd name="T28" fmla="*/ 194 w 318"/>
                <a:gd name="T29" fmla="*/ 155 h 235"/>
                <a:gd name="T30" fmla="*/ 176 w 318"/>
                <a:gd name="T31" fmla="*/ 145 h 235"/>
                <a:gd name="T32" fmla="*/ 154 w 318"/>
                <a:gd name="T33" fmla="*/ 136 h 235"/>
                <a:gd name="T34" fmla="*/ 150 w 318"/>
                <a:gd name="T35" fmla="*/ 134 h 235"/>
                <a:gd name="T36" fmla="*/ 125 w 318"/>
                <a:gd name="T37" fmla="*/ 137 h 235"/>
                <a:gd name="T38" fmla="*/ 110 w 318"/>
                <a:gd name="T39" fmla="*/ 142 h 235"/>
                <a:gd name="T40" fmla="*/ 107 w 318"/>
                <a:gd name="T41" fmla="*/ 145 h 235"/>
                <a:gd name="T42" fmla="*/ 90 w 318"/>
                <a:gd name="T43" fmla="*/ 163 h 235"/>
                <a:gd name="T44" fmla="*/ 79 w 318"/>
                <a:gd name="T45" fmla="*/ 177 h 235"/>
                <a:gd name="T46" fmla="*/ 77 w 318"/>
                <a:gd name="T47" fmla="*/ 181 h 235"/>
                <a:gd name="T48" fmla="*/ 79 w 318"/>
                <a:gd name="T49" fmla="*/ 222 h 235"/>
                <a:gd name="T50" fmla="*/ 77 w 318"/>
                <a:gd name="T51" fmla="*/ 233 h 235"/>
                <a:gd name="T52" fmla="*/ 76 w 318"/>
                <a:gd name="T53" fmla="*/ 234 h 235"/>
                <a:gd name="T54" fmla="*/ 67 w 318"/>
                <a:gd name="T55" fmla="*/ 234 h 235"/>
                <a:gd name="T56" fmla="*/ 46 w 318"/>
                <a:gd name="T57" fmla="*/ 226 h 235"/>
                <a:gd name="T58" fmla="*/ 40 w 318"/>
                <a:gd name="T59" fmla="*/ 224 h 235"/>
                <a:gd name="T60" fmla="*/ 24 w 318"/>
                <a:gd name="T61" fmla="*/ 213 h 235"/>
                <a:gd name="T62" fmla="*/ 13 w 318"/>
                <a:gd name="T63" fmla="*/ 195 h 235"/>
                <a:gd name="T64" fmla="*/ 9 w 318"/>
                <a:gd name="T65" fmla="*/ 181 h 235"/>
                <a:gd name="T66" fmla="*/ 1 w 318"/>
                <a:gd name="T67" fmla="*/ 141 h 235"/>
                <a:gd name="T68" fmla="*/ 0 w 318"/>
                <a:gd name="T69" fmla="*/ 125 h 235"/>
                <a:gd name="T70" fmla="*/ 1 w 318"/>
                <a:gd name="T71" fmla="*/ 107 h 235"/>
                <a:gd name="T72" fmla="*/ 13 w 318"/>
                <a:gd name="T73" fmla="*/ 70 h 235"/>
                <a:gd name="T74" fmla="*/ 23 w 318"/>
                <a:gd name="T75" fmla="*/ 48 h 235"/>
                <a:gd name="T76" fmla="*/ 28 w 318"/>
                <a:gd name="T77" fmla="*/ 41 h 235"/>
                <a:gd name="T78" fmla="*/ 49 w 318"/>
                <a:gd name="T79" fmla="*/ 27 h 235"/>
                <a:gd name="T80" fmla="*/ 68 w 318"/>
                <a:gd name="T81" fmla="*/ 15 h 235"/>
                <a:gd name="T82" fmla="*/ 81 w 318"/>
                <a:gd name="T83" fmla="*/ 9 h 235"/>
                <a:gd name="T84" fmla="*/ 121 w 318"/>
                <a:gd name="T85" fmla="*/ 0 h 235"/>
                <a:gd name="T86" fmla="*/ 136 w 318"/>
                <a:gd name="T87" fmla="*/ 0 h 235"/>
                <a:gd name="T88" fmla="*/ 147 w 318"/>
                <a:gd name="T89" fmla="*/ 5 h 235"/>
                <a:gd name="T90" fmla="*/ 190 w 318"/>
                <a:gd name="T91" fmla="*/ 31 h 235"/>
                <a:gd name="T92" fmla="*/ 211 w 318"/>
                <a:gd name="T93" fmla="*/ 45 h 235"/>
                <a:gd name="T94" fmla="*/ 264 w 318"/>
                <a:gd name="T95" fmla="*/ 84 h 235"/>
                <a:gd name="T96" fmla="*/ 292 w 318"/>
                <a:gd name="T97" fmla="*/ 99 h 235"/>
                <a:gd name="T98" fmla="*/ 310 w 318"/>
                <a:gd name="T99" fmla="*/ 105 h 235"/>
                <a:gd name="T100" fmla="*/ 318 w 318"/>
                <a:gd name="T101" fmla="*/ 10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235">
                  <a:moveTo>
                    <a:pt x="318" y="106"/>
                  </a:moveTo>
                  <a:lnTo>
                    <a:pt x="318" y="106"/>
                  </a:lnTo>
                  <a:lnTo>
                    <a:pt x="309" y="107"/>
                  </a:lnTo>
                  <a:lnTo>
                    <a:pt x="300" y="108"/>
                  </a:lnTo>
                  <a:lnTo>
                    <a:pt x="288" y="108"/>
                  </a:lnTo>
                  <a:lnTo>
                    <a:pt x="275" y="107"/>
                  </a:lnTo>
                  <a:lnTo>
                    <a:pt x="262" y="105"/>
                  </a:lnTo>
                  <a:lnTo>
                    <a:pt x="257" y="103"/>
                  </a:lnTo>
                  <a:lnTo>
                    <a:pt x="251" y="101"/>
                  </a:lnTo>
                  <a:lnTo>
                    <a:pt x="246" y="97"/>
                  </a:lnTo>
                  <a:lnTo>
                    <a:pt x="242" y="92"/>
                  </a:lnTo>
                  <a:lnTo>
                    <a:pt x="242" y="92"/>
                  </a:lnTo>
                  <a:lnTo>
                    <a:pt x="233" y="84"/>
                  </a:lnTo>
                  <a:lnTo>
                    <a:pt x="225" y="80"/>
                  </a:lnTo>
                  <a:lnTo>
                    <a:pt x="216" y="77"/>
                  </a:lnTo>
                  <a:lnTo>
                    <a:pt x="208" y="77"/>
                  </a:lnTo>
                  <a:lnTo>
                    <a:pt x="202" y="79"/>
                  </a:lnTo>
                  <a:lnTo>
                    <a:pt x="196" y="80"/>
                  </a:lnTo>
                  <a:lnTo>
                    <a:pt x="193" y="83"/>
                  </a:lnTo>
                  <a:lnTo>
                    <a:pt x="193" y="83"/>
                  </a:lnTo>
                  <a:lnTo>
                    <a:pt x="190" y="86"/>
                  </a:lnTo>
                  <a:lnTo>
                    <a:pt x="187" y="93"/>
                  </a:lnTo>
                  <a:lnTo>
                    <a:pt x="186" y="101"/>
                  </a:lnTo>
                  <a:lnTo>
                    <a:pt x="187" y="111"/>
                  </a:lnTo>
                  <a:lnTo>
                    <a:pt x="191" y="121"/>
                  </a:lnTo>
                  <a:lnTo>
                    <a:pt x="195" y="128"/>
                  </a:lnTo>
                  <a:lnTo>
                    <a:pt x="200" y="136"/>
                  </a:lnTo>
                  <a:lnTo>
                    <a:pt x="207" y="142"/>
                  </a:lnTo>
                  <a:lnTo>
                    <a:pt x="213" y="150"/>
                  </a:lnTo>
                  <a:lnTo>
                    <a:pt x="194" y="155"/>
                  </a:lnTo>
                  <a:lnTo>
                    <a:pt x="194" y="155"/>
                  </a:lnTo>
                  <a:lnTo>
                    <a:pt x="176" y="145"/>
                  </a:lnTo>
                  <a:lnTo>
                    <a:pt x="160" y="138"/>
                  </a:lnTo>
                  <a:lnTo>
                    <a:pt x="154" y="136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40" y="134"/>
                  </a:lnTo>
                  <a:lnTo>
                    <a:pt x="125" y="137"/>
                  </a:lnTo>
                  <a:lnTo>
                    <a:pt x="114" y="140"/>
                  </a:lnTo>
                  <a:lnTo>
                    <a:pt x="110" y="142"/>
                  </a:lnTo>
                  <a:lnTo>
                    <a:pt x="107" y="145"/>
                  </a:lnTo>
                  <a:lnTo>
                    <a:pt x="107" y="145"/>
                  </a:lnTo>
                  <a:lnTo>
                    <a:pt x="101" y="152"/>
                  </a:lnTo>
                  <a:lnTo>
                    <a:pt x="90" y="163"/>
                  </a:lnTo>
                  <a:lnTo>
                    <a:pt x="81" y="173"/>
                  </a:lnTo>
                  <a:lnTo>
                    <a:pt x="79" y="177"/>
                  </a:lnTo>
                  <a:lnTo>
                    <a:pt x="77" y="181"/>
                  </a:lnTo>
                  <a:lnTo>
                    <a:pt x="77" y="181"/>
                  </a:lnTo>
                  <a:lnTo>
                    <a:pt x="79" y="208"/>
                  </a:lnTo>
                  <a:lnTo>
                    <a:pt x="79" y="222"/>
                  </a:lnTo>
                  <a:lnTo>
                    <a:pt x="79" y="229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6" y="234"/>
                  </a:lnTo>
                  <a:lnTo>
                    <a:pt x="74" y="235"/>
                  </a:lnTo>
                  <a:lnTo>
                    <a:pt x="67" y="234"/>
                  </a:lnTo>
                  <a:lnTo>
                    <a:pt x="57" y="23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40" y="224"/>
                  </a:lnTo>
                  <a:lnTo>
                    <a:pt x="35" y="221"/>
                  </a:lnTo>
                  <a:lnTo>
                    <a:pt x="24" y="213"/>
                  </a:lnTo>
                  <a:lnTo>
                    <a:pt x="18" y="204"/>
                  </a:lnTo>
                  <a:lnTo>
                    <a:pt x="13" y="195"/>
                  </a:lnTo>
                  <a:lnTo>
                    <a:pt x="13" y="195"/>
                  </a:lnTo>
                  <a:lnTo>
                    <a:pt x="9" y="181"/>
                  </a:lnTo>
                  <a:lnTo>
                    <a:pt x="5" y="161"/>
                  </a:lnTo>
                  <a:lnTo>
                    <a:pt x="1" y="141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18"/>
                  </a:lnTo>
                  <a:lnTo>
                    <a:pt x="1" y="107"/>
                  </a:lnTo>
                  <a:lnTo>
                    <a:pt x="9" y="83"/>
                  </a:lnTo>
                  <a:lnTo>
                    <a:pt x="13" y="70"/>
                  </a:lnTo>
                  <a:lnTo>
                    <a:pt x="18" y="58"/>
                  </a:lnTo>
                  <a:lnTo>
                    <a:pt x="23" y="4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37" y="33"/>
                  </a:lnTo>
                  <a:lnTo>
                    <a:pt x="49" y="27"/>
                  </a:lnTo>
                  <a:lnTo>
                    <a:pt x="68" y="15"/>
                  </a:lnTo>
                  <a:lnTo>
                    <a:pt x="68" y="15"/>
                  </a:lnTo>
                  <a:lnTo>
                    <a:pt x="74" y="11"/>
                  </a:lnTo>
                  <a:lnTo>
                    <a:pt x="81" y="9"/>
                  </a:lnTo>
                  <a:lnTo>
                    <a:pt x="102" y="4"/>
                  </a:lnTo>
                  <a:lnTo>
                    <a:pt x="12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47" y="5"/>
                  </a:lnTo>
                  <a:lnTo>
                    <a:pt x="162" y="14"/>
                  </a:lnTo>
                  <a:lnTo>
                    <a:pt x="190" y="31"/>
                  </a:lnTo>
                  <a:lnTo>
                    <a:pt x="190" y="31"/>
                  </a:lnTo>
                  <a:lnTo>
                    <a:pt x="211" y="45"/>
                  </a:lnTo>
                  <a:lnTo>
                    <a:pt x="244" y="71"/>
                  </a:lnTo>
                  <a:lnTo>
                    <a:pt x="264" y="84"/>
                  </a:lnTo>
                  <a:lnTo>
                    <a:pt x="283" y="94"/>
                  </a:lnTo>
                  <a:lnTo>
                    <a:pt x="292" y="99"/>
                  </a:lnTo>
                  <a:lnTo>
                    <a:pt x="301" y="102"/>
                  </a:lnTo>
                  <a:lnTo>
                    <a:pt x="310" y="105"/>
                  </a:lnTo>
                  <a:lnTo>
                    <a:pt x="318" y="106"/>
                  </a:lnTo>
                  <a:lnTo>
                    <a:pt x="318" y="106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  <a:gd name="T94" fmla="*/ 84 w 158"/>
                <a:gd name="T95" fmla="*/ 1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  <a:lnTo>
                    <a:pt x="84" y="168"/>
                  </a:lnTo>
                  <a:close/>
                </a:path>
              </a:pathLst>
            </a:custGeom>
            <a:solidFill>
              <a:srgbClr val="FF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2098675" y="3779838"/>
              <a:ext cx="153988" cy="173038"/>
            </a:xfrm>
            <a:custGeom>
              <a:avLst/>
              <a:gdLst>
                <a:gd name="T0" fmla="*/ 0 w 97"/>
                <a:gd name="T1" fmla="*/ 83 h 109"/>
                <a:gd name="T2" fmla="*/ 0 w 97"/>
                <a:gd name="T3" fmla="*/ 83 h 109"/>
                <a:gd name="T4" fmla="*/ 0 w 97"/>
                <a:gd name="T5" fmla="*/ 45 h 109"/>
                <a:gd name="T6" fmla="*/ 0 w 97"/>
                <a:gd name="T7" fmla="*/ 3 h 109"/>
                <a:gd name="T8" fmla="*/ 0 w 97"/>
                <a:gd name="T9" fmla="*/ 3 h 109"/>
                <a:gd name="T10" fmla="*/ 1 w 97"/>
                <a:gd name="T11" fmla="*/ 1 h 109"/>
                <a:gd name="T12" fmla="*/ 2 w 97"/>
                <a:gd name="T13" fmla="*/ 0 h 109"/>
                <a:gd name="T14" fmla="*/ 12 w 97"/>
                <a:gd name="T15" fmla="*/ 3 h 109"/>
                <a:gd name="T16" fmla="*/ 22 w 97"/>
                <a:gd name="T17" fmla="*/ 5 h 109"/>
                <a:gd name="T18" fmla="*/ 33 w 97"/>
                <a:gd name="T19" fmla="*/ 6 h 109"/>
                <a:gd name="T20" fmla="*/ 33 w 97"/>
                <a:gd name="T21" fmla="*/ 6 h 109"/>
                <a:gd name="T22" fmla="*/ 65 w 97"/>
                <a:gd name="T23" fmla="*/ 9 h 109"/>
                <a:gd name="T24" fmla="*/ 81 w 97"/>
                <a:gd name="T25" fmla="*/ 9 h 109"/>
                <a:gd name="T26" fmla="*/ 88 w 97"/>
                <a:gd name="T27" fmla="*/ 8 h 109"/>
                <a:gd name="T28" fmla="*/ 90 w 97"/>
                <a:gd name="T29" fmla="*/ 8 h 109"/>
                <a:gd name="T30" fmla="*/ 90 w 97"/>
                <a:gd name="T31" fmla="*/ 8 h 109"/>
                <a:gd name="T32" fmla="*/ 92 w 97"/>
                <a:gd name="T33" fmla="*/ 8 h 109"/>
                <a:gd name="T34" fmla="*/ 93 w 97"/>
                <a:gd name="T35" fmla="*/ 9 h 109"/>
                <a:gd name="T36" fmla="*/ 94 w 97"/>
                <a:gd name="T37" fmla="*/ 16 h 109"/>
                <a:gd name="T38" fmla="*/ 96 w 97"/>
                <a:gd name="T39" fmla="*/ 39 h 109"/>
                <a:gd name="T40" fmla="*/ 97 w 97"/>
                <a:gd name="T41" fmla="*/ 72 h 109"/>
                <a:gd name="T42" fmla="*/ 97 w 97"/>
                <a:gd name="T43" fmla="*/ 72 h 109"/>
                <a:gd name="T44" fmla="*/ 74 w 97"/>
                <a:gd name="T45" fmla="*/ 92 h 109"/>
                <a:gd name="T46" fmla="*/ 57 w 97"/>
                <a:gd name="T47" fmla="*/ 103 h 109"/>
                <a:gd name="T48" fmla="*/ 49 w 97"/>
                <a:gd name="T49" fmla="*/ 107 h 109"/>
                <a:gd name="T50" fmla="*/ 44 w 97"/>
                <a:gd name="T51" fmla="*/ 109 h 109"/>
                <a:gd name="T52" fmla="*/ 44 w 97"/>
                <a:gd name="T53" fmla="*/ 109 h 109"/>
                <a:gd name="T54" fmla="*/ 39 w 97"/>
                <a:gd name="T55" fmla="*/ 107 h 109"/>
                <a:gd name="T56" fmla="*/ 32 w 97"/>
                <a:gd name="T57" fmla="*/ 105 h 109"/>
                <a:gd name="T58" fmla="*/ 18 w 97"/>
                <a:gd name="T59" fmla="*/ 96 h 109"/>
                <a:gd name="T60" fmla="*/ 0 w 97"/>
                <a:gd name="T61" fmla="*/ 83 h 109"/>
                <a:gd name="T62" fmla="*/ 0 w 97"/>
                <a:gd name="T63" fmla="*/ 8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109">
                  <a:moveTo>
                    <a:pt x="0" y="83"/>
                  </a:moveTo>
                  <a:lnTo>
                    <a:pt x="0" y="83"/>
                  </a:lnTo>
                  <a:lnTo>
                    <a:pt x="0" y="45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12" y="3"/>
                  </a:lnTo>
                  <a:lnTo>
                    <a:pt x="22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65" y="9"/>
                  </a:lnTo>
                  <a:lnTo>
                    <a:pt x="81" y="9"/>
                  </a:lnTo>
                  <a:lnTo>
                    <a:pt x="88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3" y="9"/>
                  </a:lnTo>
                  <a:lnTo>
                    <a:pt x="94" y="16"/>
                  </a:lnTo>
                  <a:lnTo>
                    <a:pt x="96" y="39"/>
                  </a:lnTo>
                  <a:lnTo>
                    <a:pt x="97" y="72"/>
                  </a:lnTo>
                  <a:lnTo>
                    <a:pt x="97" y="72"/>
                  </a:lnTo>
                  <a:lnTo>
                    <a:pt x="74" y="92"/>
                  </a:lnTo>
                  <a:lnTo>
                    <a:pt x="57" y="103"/>
                  </a:lnTo>
                  <a:lnTo>
                    <a:pt x="49" y="107"/>
                  </a:lnTo>
                  <a:lnTo>
                    <a:pt x="44" y="109"/>
                  </a:lnTo>
                  <a:lnTo>
                    <a:pt x="44" y="109"/>
                  </a:lnTo>
                  <a:lnTo>
                    <a:pt x="39" y="107"/>
                  </a:lnTo>
                  <a:lnTo>
                    <a:pt x="32" y="105"/>
                  </a:lnTo>
                  <a:lnTo>
                    <a:pt x="18" y="96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8DC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2"/>
            <p:cNvSpPr>
              <a:spLocks noEditPoints="1"/>
            </p:cNvSpPr>
            <p:nvPr/>
          </p:nvSpPr>
          <p:spPr bwMode="auto">
            <a:xfrm>
              <a:off x="1854200" y="3371850"/>
              <a:ext cx="1423988" cy="2978150"/>
            </a:xfrm>
            <a:custGeom>
              <a:avLst/>
              <a:gdLst>
                <a:gd name="T0" fmla="*/ 878 w 897"/>
                <a:gd name="T1" fmla="*/ 1104 h 1876"/>
                <a:gd name="T2" fmla="*/ 714 w 897"/>
                <a:gd name="T3" fmla="*/ 1069 h 1876"/>
                <a:gd name="T4" fmla="*/ 693 w 897"/>
                <a:gd name="T5" fmla="*/ 1026 h 1876"/>
                <a:gd name="T6" fmla="*/ 584 w 897"/>
                <a:gd name="T7" fmla="*/ 1028 h 1876"/>
                <a:gd name="T8" fmla="*/ 557 w 897"/>
                <a:gd name="T9" fmla="*/ 1066 h 1876"/>
                <a:gd name="T10" fmla="*/ 476 w 897"/>
                <a:gd name="T11" fmla="*/ 1098 h 1876"/>
                <a:gd name="T12" fmla="*/ 507 w 897"/>
                <a:gd name="T13" fmla="*/ 982 h 1876"/>
                <a:gd name="T14" fmla="*/ 613 w 897"/>
                <a:gd name="T15" fmla="*/ 927 h 1876"/>
                <a:gd name="T16" fmla="*/ 679 w 897"/>
                <a:gd name="T17" fmla="*/ 883 h 1876"/>
                <a:gd name="T18" fmla="*/ 701 w 897"/>
                <a:gd name="T19" fmla="*/ 863 h 1876"/>
                <a:gd name="T20" fmla="*/ 689 w 897"/>
                <a:gd name="T21" fmla="*/ 719 h 1876"/>
                <a:gd name="T22" fmla="*/ 672 w 897"/>
                <a:gd name="T23" fmla="*/ 486 h 1876"/>
                <a:gd name="T24" fmla="*/ 675 w 897"/>
                <a:gd name="T25" fmla="*/ 380 h 1876"/>
                <a:gd name="T26" fmla="*/ 625 w 897"/>
                <a:gd name="T27" fmla="*/ 164 h 1876"/>
                <a:gd name="T28" fmla="*/ 577 w 897"/>
                <a:gd name="T29" fmla="*/ 104 h 1876"/>
                <a:gd name="T30" fmla="*/ 473 w 897"/>
                <a:gd name="T31" fmla="*/ 68 h 1876"/>
                <a:gd name="T32" fmla="*/ 416 w 897"/>
                <a:gd name="T33" fmla="*/ 18 h 1876"/>
                <a:gd name="T34" fmla="*/ 366 w 897"/>
                <a:gd name="T35" fmla="*/ 1 h 1876"/>
                <a:gd name="T36" fmla="*/ 361 w 897"/>
                <a:gd name="T37" fmla="*/ 24 h 1876"/>
                <a:gd name="T38" fmla="*/ 372 w 897"/>
                <a:gd name="T39" fmla="*/ 55 h 1876"/>
                <a:gd name="T40" fmla="*/ 295 w 897"/>
                <a:gd name="T41" fmla="*/ 156 h 1876"/>
                <a:gd name="T42" fmla="*/ 261 w 897"/>
                <a:gd name="T43" fmla="*/ 227 h 1876"/>
                <a:gd name="T44" fmla="*/ 222 w 897"/>
                <a:gd name="T45" fmla="*/ 337 h 1876"/>
                <a:gd name="T46" fmla="*/ 169 w 897"/>
                <a:gd name="T47" fmla="*/ 338 h 1876"/>
                <a:gd name="T48" fmla="*/ 127 w 897"/>
                <a:gd name="T49" fmla="*/ 398 h 1876"/>
                <a:gd name="T50" fmla="*/ 105 w 897"/>
                <a:gd name="T51" fmla="*/ 470 h 1876"/>
                <a:gd name="T52" fmla="*/ 151 w 897"/>
                <a:gd name="T53" fmla="*/ 566 h 1876"/>
                <a:gd name="T54" fmla="*/ 191 w 897"/>
                <a:gd name="T55" fmla="*/ 563 h 1876"/>
                <a:gd name="T56" fmla="*/ 202 w 897"/>
                <a:gd name="T57" fmla="*/ 623 h 1876"/>
                <a:gd name="T58" fmla="*/ 89 w 897"/>
                <a:gd name="T59" fmla="*/ 928 h 1876"/>
                <a:gd name="T60" fmla="*/ 89 w 897"/>
                <a:gd name="T61" fmla="*/ 966 h 1876"/>
                <a:gd name="T62" fmla="*/ 67 w 897"/>
                <a:gd name="T63" fmla="*/ 1201 h 1876"/>
                <a:gd name="T64" fmla="*/ 122 w 897"/>
                <a:gd name="T65" fmla="*/ 1551 h 1876"/>
                <a:gd name="T66" fmla="*/ 171 w 897"/>
                <a:gd name="T67" fmla="*/ 1732 h 1876"/>
                <a:gd name="T68" fmla="*/ 154 w 897"/>
                <a:gd name="T69" fmla="*/ 1774 h 1876"/>
                <a:gd name="T70" fmla="*/ 74 w 897"/>
                <a:gd name="T71" fmla="*/ 1804 h 1876"/>
                <a:gd name="T72" fmla="*/ 16 w 897"/>
                <a:gd name="T73" fmla="*/ 1813 h 1876"/>
                <a:gd name="T74" fmla="*/ 3 w 897"/>
                <a:gd name="T75" fmla="*/ 1840 h 1876"/>
                <a:gd name="T76" fmla="*/ 100 w 897"/>
                <a:gd name="T77" fmla="*/ 1857 h 1876"/>
                <a:gd name="T78" fmla="*/ 246 w 897"/>
                <a:gd name="T79" fmla="*/ 1841 h 1876"/>
                <a:gd name="T80" fmla="*/ 262 w 897"/>
                <a:gd name="T81" fmla="*/ 1862 h 1876"/>
                <a:gd name="T82" fmla="*/ 383 w 897"/>
                <a:gd name="T83" fmla="*/ 1876 h 1876"/>
                <a:gd name="T84" fmla="*/ 546 w 897"/>
                <a:gd name="T85" fmla="*/ 1802 h 1876"/>
                <a:gd name="T86" fmla="*/ 531 w 897"/>
                <a:gd name="T87" fmla="*/ 1740 h 1876"/>
                <a:gd name="T88" fmla="*/ 581 w 897"/>
                <a:gd name="T89" fmla="*/ 1473 h 1876"/>
                <a:gd name="T90" fmla="*/ 896 w 897"/>
                <a:gd name="T91" fmla="*/ 1453 h 1876"/>
                <a:gd name="T92" fmla="*/ 387 w 897"/>
                <a:gd name="T93" fmla="*/ 1792 h 1876"/>
                <a:gd name="T94" fmla="*/ 365 w 897"/>
                <a:gd name="T95" fmla="*/ 1754 h 1876"/>
                <a:gd name="T96" fmla="*/ 336 w 897"/>
                <a:gd name="T97" fmla="*/ 1646 h 1876"/>
                <a:gd name="T98" fmla="*/ 288 w 897"/>
                <a:gd name="T99" fmla="*/ 1363 h 1876"/>
                <a:gd name="T100" fmla="*/ 274 w 897"/>
                <a:gd name="T101" fmla="*/ 1273 h 1876"/>
                <a:gd name="T102" fmla="*/ 275 w 897"/>
                <a:gd name="T103" fmla="*/ 1180 h 1876"/>
                <a:gd name="T104" fmla="*/ 313 w 897"/>
                <a:gd name="T105" fmla="*/ 1289 h 1876"/>
                <a:gd name="T106" fmla="*/ 381 w 897"/>
                <a:gd name="T107" fmla="*/ 1664 h 1876"/>
                <a:gd name="T108" fmla="*/ 392 w 897"/>
                <a:gd name="T109" fmla="*/ 1779 h 1876"/>
                <a:gd name="T110" fmla="*/ 581 w 897"/>
                <a:gd name="T111" fmla="*/ 1088 h 1876"/>
                <a:gd name="T112" fmla="*/ 605 w 897"/>
                <a:gd name="T113" fmla="*/ 1046 h 1876"/>
                <a:gd name="T114" fmla="*/ 690 w 897"/>
                <a:gd name="T115" fmla="*/ 1055 h 1876"/>
                <a:gd name="T116" fmla="*/ 690 w 897"/>
                <a:gd name="T117" fmla="*/ 1088 h 1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7" h="1876">
                  <a:moveTo>
                    <a:pt x="892" y="1144"/>
                  </a:moveTo>
                  <a:lnTo>
                    <a:pt x="892" y="1144"/>
                  </a:lnTo>
                  <a:lnTo>
                    <a:pt x="891" y="1132"/>
                  </a:lnTo>
                  <a:lnTo>
                    <a:pt x="890" y="1125"/>
                  </a:lnTo>
                  <a:lnTo>
                    <a:pt x="887" y="1117"/>
                  </a:lnTo>
                  <a:lnTo>
                    <a:pt x="883" y="1110"/>
                  </a:lnTo>
                  <a:lnTo>
                    <a:pt x="878" y="1104"/>
                  </a:lnTo>
                  <a:lnTo>
                    <a:pt x="872" y="1100"/>
                  </a:lnTo>
                  <a:lnTo>
                    <a:pt x="864" y="1098"/>
                  </a:lnTo>
                  <a:lnTo>
                    <a:pt x="864" y="1098"/>
                  </a:lnTo>
                  <a:lnTo>
                    <a:pt x="715" y="1087"/>
                  </a:lnTo>
                  <a:lnTo>
                    <a:pt x="715" y="1087"/>
                  </a:lnTo>
                  <a:lnTo>
                    <a:pt x="715" y="1082"/>
                  </a:lnTo>
                  <a:lnTo>
                    <a:pt x="714" y="1069"/>
                  </a:lnTo>
                  <a:lnTo>
                    <a:pt x="712" y="1060"/>
                  </a:lnTo>
                  <a:lnTo>
                    <a:pt x="710" y="1051"/>
                  </a:lnTo>
                  <a:lnTo>
                    <a:pt x="706" y="1042"/>
                  </a:lnTo>
                  <a:lnTo>
                    <a:pt x="702" y="1033"/>
                  </a:lnTo>
                  <a:lnTo>
                    <a:pt x="702" y="1033"/>
                  </a:lnTo>
                  <a:lnTo>
                    <a:pt x="698" y="1029"/>
                  </a:lnTo>
                  <a:lnTo>
                    <a:pt x="693" y="1026"/>
                  </a:lnTo>
                  <a:lnTo>
                    <a:pt x="687" y="1024"/>
                  </a:lnTo>
                  <a:lnTo>
                    <a:pt x="679" y="1021"/>
                  </a:lnTo>
                  <a:lnTo>
                    <a:pt x="659" y="1019"/>
                  </a:lnTo>
                  <a:lnTo>
                    <a:pt x="640" y="1019"/>
                  </a:lnTo>
                  <a:lnTo>
                    <a:pt x="619" y="1020"/>
                  </a:lnTo>
                  <a:lnTo>
                    <a:pt x="600" y="1024"/>
                  </a:lnTo>
                  <a:lnTo>
                    <a:pt x="584" y="1028"/>
                  </a:lnTo>
                  <a:lnTo>
                    <a:pt x="579" y="1030"/>
                  </a:lnTo>
                  <a:lnTo>
                    <a:pt x="575" y="1033"/>
                  </a:lnTo>
                  <a:lnTo>
                    <a:pt x="575" y="1033"/>
                  </a:lnTo>
                  <a:lnTo>
                    <a:pt x="569" y="1039"/>
                  </a:lnTo>
                  <a:lnTo>
                    <a:pt x="564" y="1047"/>
                  </a:lnTo>
                  <a:lnTo>
                    <a:pt x="560" y="1056"/>
                  </a:lnTo>
                  <a:lnTo>
                    <a:pt x="557" y="1066"/>
                  </a:lnTo>
                  <a:lnTo>
                    <a:pt x="553" y="1082"/>
                  </a:lnTo>
                  <a:lnTo>
                    <a:pt x="553" y="1088"/>
                  </a:lnTo>
                  <a:lnTo>
                    <a:pt x="553" y="1088"/>
                  </a:lnTo>
                  <a:lnTo>
                    <a:pt x="531" y="1090"/>
                  </a:lnTo>
                  <a:lnTo>
                    <a:pt x="506" y="1094"/>
                  </a:lnTo>
                  <a:lnTo>
                    <a:pt x="476" y="1098"/>
                  </a:lnTo>
                  <a:lnTo>
                    <a:pt x="476" y="1098"/>
                  </a:lnTo>
                  <a:lnTo>
                    <a:pt x="481" y="1059"/>
                  </a:lnTo>
                  <a:lnTo>
                    <a:pt x="486" y="1032"/>
                  </a:lnTo>
                  <a:lnTo>
                    <a:pt x="487" y="1021"/>
                  </a:lnTo>
                  <a:lnTo>
                    <a:pt x="490" y="1016"/>
                  </a:lnTo>
                  <a:lnTo>
                    <a:pt x="490" y="1016"/>
                  </a:lnTo>
                  <a:lnTo>
                    <a:pt x="495" y="1003"/>
                  </a:lnTo>
                  <a:lnTo>
                    <a:pt x="507" y="982"/>
                  </a:lnTo>
                  <a:lnTo>
                    <a:pt x="513" y="972"/>
                  </a:lnTo>
                  <a:lnTo>
                    <a:pt x="520" y="962"/>
                  </a:lnTo>
                  <a:lnTo>
                    <a:pt x="526" y="954"/>
                  </a:lnTo>
                  <a:lnTo>
                    <a:pt x="530" y="951"/>
                  </a:lnTo>
                  <a:lnTo>
                    <a:pt x="534" y="950"/>
                  </a:lnTo>
                  <a:lnTo>
                    <a:pt x="534" y="950"/>
                  </a:lnTo>
                  <a:lnTo>
                    <a:pt x="613" y="927"/>
                  </a:lnTo>
                  <a:lnTo>
                    <a:pt x="658" y="913"/>
                  </a:lnTo>
                  <a:lnTo>
                    <a:pt x="672" y="907"/>
                  </a:lnTo>
                  <a:lnTo>
                    <a:pt x="676" y="906"/>
                  </a:lnTo>
                  <a:lnTo>
                    <a:pt x="679" y="905"/>
                  </a:lnTo>
                  <a:lnTo>
                    <a:pt x="679" y="905"/>
                  </a:lnTo>
                  <a:lnTo>
                    <a:pt x="679" y="896"/>
                  </a:lnTo>
                  <a:lnTo>
                    <a:pt x="679" y="883"/>
                  </a:lnTo>
                  <a:lnTo>
                    <a:pt x="679" y="870"/>
                  </a:lnTo>
                  <a:lnTo>
                    <a:pt x="679" y="862"/>
                  </a:lnTo>
                  <a:lnTo>
                    <a:pt x="679" y="862"/>
                  </a:lnTo>
                  <a:lnTo>
                    <a:pt x="680" y="861"/>
                  </a:lnTo>
                  <a:lnTo>
                    <a:pt x="683" y="861"/>
                  </a:lnTo>
                  <a:lnTo>
                    <a:pt x="690" y="861"/>
                  </a:lnTo>
                  <a:lnTo>
                    <a:pt x="701" y="863"/>
                  </a:lnTo>
                  <a:lnTo>
                    <a:pt x="701" y="863"/>
                  </a:lnTo>
                  <a:lnTo>
                    <a:pt x="701" y="856"/>
                  </a:lnTo>
                  <a:lnTo>
                    <a:pt x="702" y="847"/>
                  </a:lnTo>
                  <a:lnTo>
                    <a:pt x="701" y="834"/>
                  </a:lnTo>
                  <a:lnTo>
                    <a:pt x="701" y="834"/>
                  </a:lnTo>
                  <a:lnTo>
                    <a:pt x="693" y="763"/>
                  </a:lnTo>
                  <a:lnTo>
                    <a:pt x="689" y="719"/>
                  </a:lnTo>
                  <a:lnTo>
                    <a:pt x="688" y="689"/>
                  </a:lnTo>
                  <a:lnTo>
                    <a:pt x="688" y="689"/>
                  </a:lnTo>
                  <a:lnTo>
                    <a:pt x="685" y="601"/>
                  </a:lnTo>
                  <a:lnTo>
                    <a:pt x="683" y="549"/>
                  </a:lnTo>
                  <a:lnTo>
                    <a:pt x="681" y="522"/>
                  </a:lnTo>
                  <a:lnTo>
                    <a:pt x="681" y="522"/>
                  </a:lnTo>
                  <a:lnTo>
                    <a:pt x="672" y="486"/>
                  </a:lnTo>
                  <a:lnTo>
                    <a:pt x="669" y="466"/>
                  </a:lnTo>
                  <a:lnTo>
                    <a:pt x="667" y="454"/>
                  </a:lnTo>
                  <a:lnTo>
                    <a:pt x="667" y="454"/>
                  </a:lnTo>
                  <a:lnTo>
                    <a:pt x="671" y="425"/>
                  </a:lnTo>
                  <a:lnTo>
                    <a:pt x="674" y="403"/>
                  </a:lnTo>
                  <a:lnTo>
                    <a:pt x="675" y="380"/>
                  </a:lnTo>
                  <a:lnTo>
                    <a:pt x="675" y="380"/>
                  </a:lnTo>
                  <a:lnTo>
                    <a:pt x="674" y="364"/>
                  </a:lnTo>
                  <a:lnTo>
                    <a:pt x="670" y="342"/>
                  </a:lnTo>
                  <a:lnTo>
                    <a:pt x="659" y="289"/>
                  </a:lnTo>
                  <a:lnTo>
                    <a:pt x="643" y="214"/>
                  </a:lnTo>
                  <a:lnTo>
                    <a:pt x="643" y="214"/>
                  </a:lnTo>
                  <a:lnTo>
                    <a:pt x="636" y="195"/>
                  </a:lnTo>
                  <a:lnTo>
                    <a:pt x="625" y="164"/>
                  </a:lnTo>
                  <a:lnTo>
                    <a:pt x="618" y="148"/>
                  </a:lnTo>
                  <a:lnTo>
                    <a:pt x="610" y="133"/>
                  </a:lnTo>
                  <a:lnTo>
                    <a:pt x="604" y="123"/>
                  </a:lnTo>
                  <a:lnTo>
                    <a:pt x="597" y="115"/>
                  </a:lnTo>
                  <a:lnTo>
                    <a:pt x="597" y="115"/>
                  </a:lnTo>
                  <a:lnTo>
                    <a:pt x="590" y="110"/>
                  </a:lnTo>
                  <a:lnTo>
                    <a:pt x="577" y="104"/>
                  </a:lnTo>
                  <a:lnTo>
                    <a:pt x="546" y="91"/>
                  </a:lnTo>
                  <a:lnTo>
                    <a:pt x="513" y="80"/>
                  </a:lnTo>
                  <a:lnTo>
                    <a:pt x="499" y="76"/>
                  </a:lnTo>
                  <a:lnTo>
                    <a:pt x="489" y="73"/>
                  </a:lnTo>
                  <a:lnTo>
                    <a:pt x="489" y="73"/>
                  </a:lnTo>
                  <a:lnTo>
                    <a:pt x="481" y="72"/>
                  </a:lnTo>
                  <a:lnTo>
                    <a:pt x="473" y="68"/>
                  </a:lnTo>
                  <a:lnTo>
                    <a:pt x="464" y="64"/>
                  </a:lnTo>
                  <a:lnTo>
                    <a:pt x="458" y="59"/>
                  </a:lnTo>
                  <a:lnTo>
                    <a:pt x="445" y="48"/>
                  </a:lnTo>
                  <a:lnTo>
                    <a:pt x="437" y="38"/>
                  </a:lnTo>
                  <a:lnTo>
                    <a:pt x="437" y="38"/>
                  </a:lnTo>
                  <a:lnTo>
                    <a:pt x="429" y="29"/>
                  </a:lnTo>
                  <a:lnTo>
                    <a:pt x="416" y="18"/>
                  </a:lnTo>
                  <a:lnTo>
                    <a:pt x="410" y="11"/>
                  </a:lnTo>
                  <a:lnTo>
                    <a:pt x="402" y="6"/>
                  </a:lnTo>
                  <a:lnTo>
                    <a:pt x="394" y="2"/>
                  </a:lnTo>
                  <a:lnTo>
                    <a:pt x="385" y="1"/>
                  </a:lnTo>
                  <a:lnTo>
                    <a:pt x="385" y="1"/>
                  </a:lnTo>
                  <a:lnTo>
                    <a:pt x="376" y="0"/>
                  </a:lnTo>
                  <a:lnTo>
                    <a:pt x="366" y="1"/>
                  </a:lnTo>
                  <a:lnTo>
                    <a:pt x="344" y="6"/>
                  </a:lnTo>
                  <a:lnTo>
                    <a:pt x="326" y="11"/>
                  </a:lnTo>
                  <a:lnTo>
                    <a:pt x="318" y="14"/>
                  </a:lnTo>
                  <a:lnTo>
                    <a:pt x="318" y="14"/>
                  </a:lnTo>
                  <a:lnTo>
                    <a:pt x="328" y="15"/>
                  </a:lnTo>
                  <a:lnTo>
                    <a:pt x="349" y="20"/>
                  </a:lnTo>
                  <a:lnTo>
                    <a:pt x="361" y="24"/>
                  </a:lnTo>
                  <a:lnTo>
                    <a:pt x="371" y="28"/>
                  </a:lnTo>
                  <a:lnTo>
                    <a:pt x="378" y="33"/>
                  </a:lnTo>
                  <a:lnTo>
                    <a:pt x="380" y="36"/>
                  </a:lnTo>
                  <a:lnTo>
                    <a:pt x="380" y="38"/>
                  </a:lnTo>
                  <a:lnTo>
                    <a:pt x="380" y="38"/>
                  </a:lnTo>
                  <a:lnTo>
                    <a:pt x="379" y="45"/>
                  </a:lnTo>
                  <a:lnTo>
                    <a:pt x="372" y="55"/>
                  </a:lnTo>
                  <a:lnTo>
                    <a:pt x="365" y="68"/>
                  </a:lnTo>
                  <a:lnTo>
                    <a:pt x="356" y="81"/>
                  </a:lnTo>
                  <a:lnTo>
                    <a:pt x="334" y="108"/>
                  </a:lnTo>
                  <a:lnTo>
                    <a:pt x="313" y="133"/>
                  </a:lnTo>
                  <a:lnTo>
                    <a:pt x="313" y="133"/>
                  </a:lnTo>
                  <a:lnTo>
                    <a:pt x="304" y="143"/>
                  </a:lnTo>
                  <a:lnTo>
                    <a:pt x="295" y="156"/>
                  </a:lnTo>
                  <a:lnTo>
                    <a:pt x="286" y="170"/>
                  </a:lnTo>
                  <a:lnTo>
                    <a:pt x="278" y="185"/>
                  </a:lnTo>
                  <a:lnTo>
                    <a:pt x="272" y="198"/>
                  </a:lnTo>
                  <a:lnTo>
                    <a:pt x="266" y="210"/>
                  </a:lnTo>
                  <a:lnTo>
                    <a:pt x="262" y="219"/>
                  </a:lnTo>
                  <a:lnTo>
                    <a:pt x="261" y="227"/>
                  </a:lnTo>
                  <a:lnTo>
                    <a:pt x="261" y="227"/>
                  </a:lnTo>
                  <a:lnTo>
                    <a:pt x="260" y="245"/>
                  </a:lnTo>
                  <a:lnTo>
                    <a:pt x="257" y="275"/>
                  </a:lnTo>
                  <a:lnTo>
                    <a:pt x="253" y="314"/>
                  </a:lnTo>
                  <a:lnTo>
                    <a:pt x="253" y="314"/>
                  </a:lnTo>
                  <a:lnTo>
                    <a:pt x="247" y="319"/>
                  </a:lnTo>
                  <a:lnTo>
                    <a:pt x="231" y="331"/>
                  </a:lnTo>
                  <a:lnTo>
                    <a:pt x="222" y="337"/>
                  </a:lnTo>
                  <a:lnTo>
                    <a:pt x="213" y="342"/>
                  </a:lnTo>
                  <a:lnTo>
                    <a:pt x="203" y="346"/>
                  </a:lnTo>
                  <a:lnTo>
                    <a:pt x="194" y="348"/>
                  </a:lnTo>
                  <a:lnTo>
                    <a:pt x="194" y="348"/>
                  </a:lnTo>
                  <a:lnTo>
                    <a:pt x="186" y="346"/>
                  </a:lnTo>
                  <a:lnTo>
                    <a:pt x="177" y="344"/>
                  </a:lnTo>
                  <a:lnTo>
                    <a:pt x="169" y="338"/>
                  </a:lnTo>
                  <a:lnTo>
                    <a:pt x="162" y="335"/>
                  </a:lnTo>
                  <a:lnTo>
                    <a:pt x="151" y="326"/>
                  </a:lnTo>
                  <a:lnTo>
                    <a:pt x="146" y="322"/>
                  </a:lnTo>
                  <a:lnTo>
                    <a:pt x="146" y="322"/>
                  </a:lnTo>
                  <a:lnTo>
                    <a:pt x="129" y="393"/>
                  </a:lnTo>
                  <a:lnTo>
                    <a:pt x="129" y="393"/>
                  </a:lnTo>
                  <a:lnTo>
                    <a:pt x="127" y="398"/>
                  </a:lnTo>
                  <a:lnTo>
                    <a:pt x="124" y="404"/>
                  </a:lnTo>
                  <a:lnTo>
                    <a:pt x="115" y="424"/>
                  </a:lnTo>
                  <a:lnTo>
                    <a:pt x="111" y="434"/>
                  </a:lnTo>
                  <a:lnTo>
                    <a:pt x="107" y="446"/>
                  </a:lnTo>
                  <a:lnTo>
                    <a:pt x="105" y="457"/>
                  </a:lnTo>
                  <a:lnTo>
                    <a:pt x="105" y="470"/>
                  </a:lnTo>
                  <a:lnTo>
                    <a:pt x="105" y="470"/>
                  </a:lnTo>
                  <a:lnTo>
                    <a:pt x="106" y="483"/>
                  </a:lnTo>
                  <a:lnTo>
                    <a:pt x="111" y="499"/>
                  </a:lnTo>
                  <a:lnTo>
                    <a:pt x="116" y="514"/>
                  </a:lnTo>
                  <a:lnTo>
                    <a:pt x="124" y="530"/>
                  </a:lnTo>
                  <a:lnTo>
                    <a:pt x="133" y="544"/>
                  </a:lnTo>
                  <a:lnTo>
                    <a:pt x="142" y="557"/>
                  </a:lnTo>
                  <a:lnTo>
                    <a:pt x="151" y="566"/>
                  </a:lnTo>
                  <a:lnTo>
                    <a:pt x="155" y="569"/>
                  </a:lnTo>
                  <a:lnTo>
                    <a:pt x="159" y="570"/>
                  </a:lnTo>
                  <a:lnTo>
                    <a:pt x="159" y="570"/>
                  </a:lnTo>
                  <a:lnTo>
                    <a:pt x="167" y="571"/>
                  </a:lnTo>
                  <a:lnTo>
                    <a:pt x="176" y="570"/>
                  </a:lnTo>
                  <a:lnTo>
                    <a:pt x="184" y="567"/>
                  </a:lnTo>
                  <a:lnTo>
                    <a:pt x="191" y="563"/>
                  </a:lnTo>
                  <a:lnTo>
                    <a:pt x="204" y="558"/>
                  </a:lnTo>
                  <a:lnTo>
                    <a:pt x="207" y="557"/>
                  </a:lnTo>
                  <a:lnTo>
                    <a:pt x="208" y="557"/>
                  </a:lnTo>
                  <a:lnTo>
                    <a:pt x="208" y="558"/>
                  </a:lnTo>
                  <a:lnTo>
                    <a:pt x="208" y="558"/>
                  </a:lnTo>
                  <a:lnTo>
                    <a:pt x="204" y="593"/>
                  </a:lnTo>
                  <a:lnTo>
                    <a:pt x="202" y="623"/>
                  </a:lnTo>
                  <a:lnTo>
                    <a:pt x="202" y="623"/>
                  </a:lnTo>
                  <a:lnTo>
                    <a:pt x="150" y="741"/>
                  </a:lnTo>
                  <a:lnTo>
                    <a:pt x="150" y="741"/>
                  </a:lnTo>
                  <a:lnTo>
                    <a:pt x="134" y="781"/>
                  </a:lnTo>
                  <a:lnTo>
                    <a:pt x="114" y="844"/>
                  </a:lnTo>
                  <a:lnTo>
                    <a:pt x="96" y="905"/>
                  </a:lnTo>
                  <a:lnTo>
                    <a:pt x="89" y="928"/>
                  </a:lnTo>
                  <a:lnTo>
                    <a:pt x="85" y="942"/>
                  </a:lnTo>
                  <a:lnTo>
                    <a:pt x="85" y="942"/>
                  </a:lnTo>
                  <a:lnTo>
                    <a:pt x="85" y="950"/>
                  </a:lnTo>
                  <a:lnTo>
                    <a:pt x="85" y="957"/>
                  </a:lnTo>
                  <a:lnTo>
                    <a:pt x="87" y="960"/>
                  </a:lnTo>
                  <a:lnTo>
                    <a:pt x="87" y="963"/>
                  </a:lnTo>
                  <a:lnTo>
                    <a:pt x="89" y="966"/>
                  </a:lnTo>
                  <a:lnTo>
                    <a:pt x="91" y="966"/>
                  </a:lnTo>
                  <a:lnTo>
                    <a:pt x="91" y="966"/>
                  </a:lnTo>
                  <a:lnTo>
                    <a:pt x="81" y="1043"/>
                  </a:lnTo>
                  <a:lnTo>
                    <a:pt x="70" y="1144"/>
                  </a:lnTo>
                  <a:lnTo>
                    <a:pt x="70" y="1144"/>
                  </a:lnTo>
                  <a:lnTo>
                    <a:pt x="69" y="1171"/>
                  </a:lnTo>
                  <a:lnTo>
                    <a:pt x="67" y="1201"/>
                  </a:lnTo>
                  <a:lnTo>
                    <a:pt x="69" y="1228"/>
                  </a:lnTo>
                  <a:lnTo>
                    <a:pt x="70" y="1249"/>
                  </a:lnTo>
                  <a:lnTo>
                    <a:pt x="70" y="1249"/>
                  </a:lnTo>
                  <a:lnTo>
                    <a:pt x="84" y="1337"/>
                  </a:lnTo>
                  <a:lnTo>
                    <a:pt x="102" y="1440"/>
                  </a:lnTo>
                  <a:lnTo>
                    <a:pt x="102" y="1440"/>
                  </a:lnTo>
                  <a:lnTo>
                    <a:pt x="122" y="1551"/>
                  </a:lnTo>
                  <a:lnTo>
                    <a:pt x="137" y="1648"/>
                  </a:lnTo>
                  <a:lnTo>
                    <a:pt x="137" y="1648"/>
                  </a:lnTo>
                  <a:lnTo>
                    <a:pt x="140" y="1659"/>
                  </a:lnTo>
                  <a:lnTo>
                    <a:pt x="144" y="1670"/>
                  </a:lnTo>
                  <a:lnTo>
                    <a:pt x="154" y="1695"/>
                  </a:lnTo>
                  <a:lnTo>
                    <a:pt x="164" y="1717"/>
                  </a:lnTo>
                  <a:lnTo>
                    <a:pt x="171" y="1732"/>
                  </a:lnTo>
                  <a:lnTo>
                    <a:pt x="171" y="1732"/>
                  </a:lnTo>
                  <a:lnTo>
                    <a:pt x="172" y="1740"/>
                  </a:lnTo>
                  <a:lnTo>
                    <a:pt x="171" y="1745"/>
                  </a:lnTo>
                  <a:lnTo>
                    <a:pt x="169" y="1749"/>
                  </a:lnTo>
                  <a:lnTo>
                    <a:pt x="164" y="1760"/>
                  </a:lnTo>
                  <a:lnTo>
                    <a:pt x="154" y="1774"/>
                  </a:lnTo>
                  <a:lnTo>
                    <a:pt x="154" y="1774"/>
                  </a:lnTo>
                  <a:lnTo>
                    <a:pt x="146" y="1780"/>
                  </a:lnTo>
                  <a:lnTo>
                    <a:pt x="136" y="1787"/>
                  </a:lnTo>
                  <a:lnTo>
                    <a:pt x="124" y="1792"/>
                  </a:lnTo>
                  <a:lnTo>
                    <a:pt x="111" y="1797"/>
                  </a:lnTo>
                  <a:lnTo>
                    <a:pt x="98" y="1800"/>
                  </a:lnTo>
                  <a:lnTo>
                    <a:pt x="85" y="1802"/>
                  </a:lnTo>
                  <a:lnTo>
                    <a:pt x="74" y="1804"/>
                  </a:lnTo>
                  <a:lnTo>
                    <a:pt x="65" y="1805"/>
                  </a:lnTo>
                  <a:lnTo>
                    <a:pt x="65" y="1805"/>
                  </a:lnTo>
                  <a:lnTo>
                    <a:pt x="49" y="1805"/>
                  </a:lnTo>
                  <a:lnTo>
                    <a:pt x="35" y="1806"/>
                  </a:lnTo>
                  <a:lnTo>
                    <a:pt x="27" y="1807"/>
                  </a:lnTo>
                  <a:lnTo>
                    <a:pt x="21" y="1809"/>
                  </a:lnTo>
                  <a:lnTo>
                    <a:pt x="16" y="1813"/>
                  </a:lnTo>
                  <a:lnTo>
                    <a:pt x="9" y="1817"/>
                  </a:lnTo>
                  <a:lnTo>
                    <a:pt x="9" y="1817"/>
                  </a:lnTo>
                  <a:lnTo>
                    <a:pt x="5" y="1820"/>
                  </a:lnTo>
                  <a:lnTo>
                    <a:pt x="1" y="1826"/>
                  </a:lnTo>
                  <a:lnTo>
                    <a:pt x="0" y="1831"/>
                  </a:lnTo>
                  <a:lnTo>
                    <a:pt x="1" y="1836"/>
                  </a:lnTo>
                  <a:lnTo>
                    <a:pt x="3" y="1840"/>
                  </a:lnTo>
                  <a:lnTo>
                    <a:pt x="6" y="1844"/>
                  </a:lnTo>
                  <a:lnTo>
                    <a:pt x="12" y="1846"/>
                  </a:lnTo>
                  <a:lnTo>
                    <a:pt x="18" y="1849"/>
                  </a:lnTo>
                  <a:lnTo>
                    <a:pt x="18" y="1849"/>
                  </a:lnTo>
                  <a:lnTo>
                    <a:pt x="67" y="1854"/>
                  </a:lnTo>
                  <a:lnTo>
                    <a:pt x="100" y="1857"/>
                  </a:lnTo>
                  <a:lnTo>
                    <a:pt x="100" y="1857"/>
                  </a:lnTo>
                  <a:lnTo>
                    <a:pt x="114" y="1857"/>
                  </a:lnTo>
                  <a:lnTo>
                    <a:pt x="129" y="1857"/>
                  </a:lnTo>
                  <a:lnTo>
                    <a:pt x="163" y="1853"/>
                  </a:lnTo>
                  <a:lnTo>
                    <a:pt x="193" y="1849"/>
                  </a:lnTo>
                  <a:lnTo>
                    <a:pt x="209" y="1845"/>
                  </a:lnTo>
                  <a:lnTo>
                    <a:pt x="209" y="1845"/>
                  </a:lnTo>
                  <a:lnTo>
                    <a:pt x="246" y="1841"/>
                  </a:lnTo>
                  <a:lnTo>
                    <a:pt x="274" y="1840"/>
                  </a:lnTo>
                  <a:lnTo>
                    <a:pt x="274" y="1840"/>
                  </a:lnTo>
                  <a:lnTo>
                    <a:pt x="270" y="1841"/>
                  </a:lnTo>
                  <a:lnTo>
                    <a:pt x="268" y="1845"/>
                  </a:lnTo>
                  <a:lnTo>
                    <a:pt x="265" y="1850"/>
                  </a:lnTo>
                  <a:lnTo>
                    <a:pt x="262" y="1857"/>
                  </a:lnTo>
                  <a:lnTo>
                    <a:pt x="262" y="1862"/>
                  </a:lnTo>
                  <a:lnTo>
                    <a:pt x="262" y="1867"/>
                  </a:lnTo>
                  <a:lnTo>
                    <a:pt x="264" y="1871"/>
                  </a:lnTo>
                  <a:lnTo>
                    <a:pt x="266" y="1873"/>
                  </a:lnTo>
                  <a:lnTo>
                    <a:pt x="266" y="1873"/>
                  </a:lnTo>
                  <a:lnTo>
                    <a:pt x="318" y="1875"/>
                  </a:lnTo>
                  <a:lnTo>
                    <a:pt x="383" y="1876"/>
                  </a:lnTo>
                  <a:lnTo>
                    <a:pt x="383" y="1876"/>
                  </a:lnTo>
                  <a:lnTo>
                    <a:pt x="420" y="1875"/>
                  </a:lnTo>
                  <a:lnTo>
                    <a:pt x="475" y="1871"/>
                  </a:lnTo>
                  <a:lnTo>
                    <a:pt x="546" y="1864"/>
                  </a:lnTo>
                  <a:lnTo>
                    <a:pt x="546" y="1864"/>
                  </a:lnTo>
                  <a:lnTo>
                    <a:pt x="547" y="1841"/>
                  </a:lnTo>
                  <a:lnTo>
                    <a:pt x="547" y="1820"/>
                  </a:lnTo>
                  <a:lnTo>
                    <a:pt x="546" y="1802"/>
                  </a:lnTo>
                  <a:lnTo>
                    <a:pt x="543" y="1788"/>
                  </a:lnTo>
                  <a:lnTo>
                    <a:pt x="540" y="1776"/>
                  </a:lnTo>
                  <a:lnTo>
                    <a:pt x="538" y="1767"/>
                  </a:lnTo>
                  <a:lnTo>
                    <a:pt x="533" y="1756"/>
                  </a:lnTo>
                  <a:lnTo>
                    <a:pt x="533" y="1756"/>
                  </a:lnTo>
                  <a:lnTo>
                    <a:pt x="531" y="1751"/>
                  </a:lnTo>
                  <a:lnTo>
                    <a:pt x="531" y="1740"/>
                  </a:lnTo>
                  <a:lnTo>
                    <a:pt x="530" y="1714"/>
                  </a:lnTo>
                  <a:lnTo>
                    <a:pt x="530" y="1661"/>
                  </a:lnTo>
                  <a:lnTo>
                    <a:pt x="530" y="1661"/>
                  </a:lnTo>
                  <a:lnTo>
                    <a:pt x="524" y="1559"/>
                  </a:lnTo>
                  <a:lnTo>
                    <a:pt x="517" y="1475"/>
                  </a:lnTo>
                  <a:lnTo>
                    <a:pt x="517" y="1475"/>
                  </a:lnTo>
                  <a:lnTo>
                    <a:pt x="581" y="1473"/>
                  </a:lnTo>
                  <a:lnTo>
                    <a:pt x="710" y="1469"/>
                  </a:lnTo>
                  <a:lnTo>
                    <a:pt x="778" y="1465"/>
                  </a:lnTo>
                  <a:lnTo>
                    <a:pt x="838" y="1461"/>
                  </a:lnTo>
                  <a:lnTo>
                    <a:pt x="879" y="1457"/>
                  </a:lnTo>
                  <a:lnTo>
                    <a:pt x="892" y="1456"/>
                  </a:lnTo>
                  <a:lnTo>
                    <a:pt x="895" y="1454"/>
                  </a:lnTo>
                  <a:lnTo>
                    <a:pt x="896" y="1453"/>
                  </a:lnTo>
                  <a:lnTo>
                    <a:pt x="896" y="1453"/>
                  </a:lnTo>
                  <a:lnTo>
                    <a:pt x="897" y="1438"/>
                  </a:lnTo>
                  <a:lnTo>
                    <a:pt x="897" y="1403"/>
                  </a:lnTo>
                  <a:lnTo>
                    <a:pt x="896" y="1299"/>
                  </a:lnTo>
                  <a:lnTo>
                    <a:pt x="892" y="1144"/>
                  </a:lnTo>
                  <a:lnTo>
                    <a:pt x="892" y="1144"/>
                  </a:lnTo>
                  <a:close/>
                  <a:moveTo>
                    <a:pt x="387" y="1792"/>
                  </a:moveTo>
                  <a:lnTo>
                    <a:pt x="387" y="1792"/>
                  </a:lnTo>
                  <a:lnTo>
                    <a:pt x="369" y="1806"/>
                  </a:lnTo>
                  <a:lnTo>
                    <a:pt x="369" y="1806"/>
                  </a:lnTo>
                  <a:lnTo>
                    <a:pt x="369" y="1784"/>
                  </a:lnTo>
                  <a:lnTo>
                    <a:pt x="367" y="1767"/>
                  </a:lnTo>
                  <a:lnTo>
                    <a:pt x="366" y="1760"/>
                  </a:lnTo>
                  <a:lnTo>
                    <a:pt x="365" y="1754"/>
                  </a:lnTo>
                  <a:lnTo>
                    <a:pt x="365" y="1754"/>
                  </a:lnTo>
                  <a:lnTo>
                    <a:pt x="358" y="1742"/>
                  </a:lnTo>
                  <a:lnTo>
                    <a:pt x="352" y="1722"/>
                  </a:lnTo>
                  <a:lnTo>
                    <a:pt x="345" y="1701"/>
                  </a:lnTo>
                  <a:lnTo>
                    <a:pt x="343" y="1685"/>
                  </a:lnTo>
                  <a:lnTo>
                    <a:pt x="343" y="1685"/>
                  </a:lnTo>
                  <a:lnTo>
                    <a:pt x="336" y="1646"/>
                  </a:lnTo>
                  <a:lnTo>
                    <a:pt x="325" y="1572"/>
                  </a:lnTo>
                  <a:lnTo>
                    <a:pt x="312" y="1496"/>
                  </a:lnTo>
                  <a:lnTo>
                    <a:pt x="306" y="1453"/>
                  </a:lnTo>
                  <a:lnTo>
                    <a:pt x="306" y="1453"/>
                  </a:lnTo>
                  <a:lnTo>
                    <a:pt x="301" y="1430"/>
                  </a:lnTo>
                  <a:lnTo>
                    <a:pt x="295" y="1396"/>
                  </a:lnTo>
                  <a:lnTo>
                    <a:pt x="288" y="1363"/>
                  </a:lnTo>
                  <a:lnTo>
                    <a:pt x="286" y="1347"/>
                  </a:lnTo>
                  <a:lnTo>
                    <a:pt x="286" y="1335"/>
                  </a:lnTo>
                  <a:lnTo>
                    <a:pt x="286" y="1335"/>
                  </a:lnTo>
                  <a:lnTo>
                    <a:pt x="284" y="1316"/>
                  </a:lnTo>
                  <a:lnTo>
                    <a:pt x="282" y="1298"/>
                  </a:lnTo>
                  <a:lnTo>
                    <a:pt x="278" y="1284"/>
                  </a:lnTo>
                  <a:lnTo>
                    <a:pt x="274" y="1273"/>
                  </a:lnTo>
                  <a:lnTo>
                    <a:pt x="274" y="1273"/>
                  </a:lnTo>
                  <a:lnTo>
                    <a:pt x="268" y="1264"/>
                  </a:lnTo>
                  <a:lnTo>
                    <a:pt x="259" y="1250"/>
                  </a:lnTo>
                  <a:lnTo>
                    <a:pt x="246" y="1233"/>
                  </a:lnTo>
                  <a:lnTo>
                    <a:pt x="246" y="1233"/>
                  </a:lnTo>
                  <a:lnTo>
                    <a:pt x="262" y="1204"/>
                  </a:lnTo>
                  <a:lnTo>
                    <a:pt x="275" y="1180"/>
                  </a:lnTo>
                  <a:lnTo>
                    <a:pt x="279" y="1173"/>
                  </a:lnTo>
                  <a:lnTo>
                    <a:pt x="279" y="1167"/>
                  </a:lnTo>
                  <a:lnTo>
                    <a:pt x="279" y="1167"/>
                  </a:lnTo>
                  <a:lnTo>
                    <a:pt x="284" y="1178"/>
                  </a:lnTo>
                  <a:lnTo>
                    <a:pt x="294" y="1213"/>
                  </a:lnTo>
                  <a:lnTo>
                    <a:pt x="305" y="1255"/>
                  </a:lnTo>
                  <a:lnTo>
                    <a:pt x="313" y="1289"/>
                  </a:lnTo>
                  <a:lnTo>
                    <a:pt x="313" y="1289"/>
                  </a:lnTo>
                  <a:lnTo>
                    <a:pt x="332" y="1396"/>
                  </a:lnTo>
                  <a:lnTo>
                    <a:pt x="354" y="1517"/>
                  </a:lnTo>
                  <a:lnTo>
                    <a:pt x="354" y="1517"/>
                  </a:lnTo>
                  <a:lnTo>
                    <a:pt x="371" y="1606"/>
                  </a:lnTo>
                  <a:lnTo>
                    <a:pt x="379" y="1647"/>
                  </a:lnTo>
                  <a:lnTo>
                    <a:pt x="381" y="1664"/>
                  </a:lnTo>
                  <a:lnTo>
                    <a:pt x="381" y="1674"/>
                  </a:lnTo>
                  <a:lnTo>
                    <a:pt x="381" y="1674"/>
                  </a:lnTo>
                  <a:lnTo>
                    <a:pt x="383" y="1698"/>
                  </a:lnTo>
                  <a:lnTo>
                    <a:pt x="387" y="1725"/>
                  </a:lnTo>
                  <a:lnTo>
                    <a:pt x="392" y="1763"/>
                  </a:lnTo>
                  <a:lnTo>
                    <a:pt x="392" y="1763"/>
                  </a:lnTo>
                  <a:lnTo>
                    <a:pt x="392" y="1779"/>
                  </a:lnTo>
                  <a:lnTo>
                    <a:pt x="391" y="1785"/>
                  </a:lnTo>
                  <a:lnTo>
                    <a:pt x="388" y="1789"/>
                  </a:lnTo>
                  <a:lnTo>
                    <a:pt x="387" y="1792"/>
                  </a:lnTo>
                  <a:lnTo>
                    <a:pt x="387" y="1792"/>
                  </a:lnTo>
                  <a:close/>
                  <a:moveTo>
                    <a:pt x="690" y="1088"/>
                  </a:moveTo>
                  <a:lnTo>
                    <a:pt x="581" y="1088"/>
                  </a:lnTo>
                  <a:lnTo>
                    <a:pt x="581" y="1088"/>
                  </a:lnTo>
                  <a:lnTo>
                    <a:pt x="581" y="1069"/>
                  </a:lnTo>
                  <a:lnTo>
                    <a:pt x="583" y="1056"/>
                  </a:lnTo>
                  <a:lnTo>
                    <a:pt x="584" y="1051"/>
                  </a:lnTo>
                  <a:lnTo>
                    <a:pt x="587" y="1048"/>
                  </a:lnTo>
                  <a:lnTo>
                    <a:pt x="587" y="1048"/>
                  </a:lnTo>
                  <a:lnTo>
                    <a:pt x="594" y="1047"/>
                  </a:lnTo>
                  <a:lnTo>
                    <a:pt x="605" y="1046"/>
                  </a:lnTo>
                  <a:lnTo>
                    <a:pt x="621" y="1045"/>
                  </a:lnTo>
                  <a:lnTo>
                    <a:pt x="637" y="1045"/>
                  </a:lnTo>
                  <a:lnTo>
                    <a:pt x="656" y="1045"/>
                  </a:lnTo>
                  <a:lnTo>
                    <a:pt x="671" y="1046"/>
                  </a:lnTo>
                  <a:lnTo>
                    <a:pt x="684" y="1050"/>
                  </a:lnTo>
                  <a:lnTo>
                    <a:pt x="688" y="1052"/>
                  </a:lnTo>
                  <a:lnTo>
                    <a:pt x="690" y="1055"/>
                  </a:lnTo>
                  <a:lnTo>
                    <a:pt x="690" y="1055"/>
                  </a:lnTo>
                  <a:lnTo>
                    <a:pt x="693" y="1061"/>
                  </a:lnTo>
                  <a:lnTo>
                    <a:pt x="694" y="1066"/>
                  </a:lnTo>
                  <a:lnTo>
                    <a:pt x="694" y="1073"/>
                  </a:lnTo>
                  <a:lnTo>
                    <a:pt x="694" y="1078"/>
                  </a:lnTo>
                  <a:lnTo>
                    <a:pt x="692" y="1086"/>
                  </a:lnTo>
                  <a:lnTo>
                    <a:pt x="690" y="1088"/>
                  </a:lnTo>
                  <a:lnTo>
                    <a:pt x="690" y="10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2771775" y="4845050"/>
              <a:ext cx="184150" cy="204788"/>
            </a:xfrm>
            <a:custGeom>
              <a:avLst/>
              <a:gdLst>
                <a:gd name="T0" fmla="*/ 5 w 116"/>
                <a:gd name="T1" fmla="*/ 20 h 129"/>
                <a:gd name="T2" fmla="*/ 5 w 116"/>
                <a:gd name="T3" fmla="*/ 20 h 129"/>
                <a:gd name="T4" fmla="*/ 0 w 116"/>
                <a:gd name="T5" fmla="*/ 76 h 129"/>
                <a:gd name="T6" fmla="*/ 0 w 116"/>
                <a:gd name="T7" fmla="*/ 76 h 129"/>
                <a:gd name="T8" fmla="*/ 0 w 116"/>
                <a:gd name="T9" fmla="*/ 85 h 129"/>
                <a:gd name="T10" fmla="*/ 3 w 116"/>
                <a:gd name="T11" fmla="*/ 96 h 129"/>
                <a:gd name="T12" fmla="*/ 5 w 116"/>
                <a:gd name="T13" fmla="*/ 111 h 129"/>
                <a:gd name="T14" fmla="*/ 5 w 116"/>
                <a:gd name="T15" fmla="*/ 111 h 129"/>
                <a:gd name="T16" fmla="*/ 8 w 116"/>
                <a:gd name="T17" fmla="*/ 117 h 129"/>
                <a:gd name="T18" fmla="*/ 13 w 116"/>
                <a:gd name="T19" fmla="*/ 122 h 129"/>
                <a:gd name="T20" fmla="*/ 18 w 116"/>
                <a:gd name="T21" fmla="*/ 127 h 129"/>
                <a:gd name="T22" fmla="*/ 25 w 116"/>
                <a:gd name="T23" fmla="*/ 129 h 129"/>
                <a:gd name="T24" fmla="*/ 25 w 116"/>
                <a:gd name="T25" fmla="*/ 129 h 129"/>
                <a:gd name="T26" fmla="*/ 30 w 116"/>
                <a:gd name="T27" fmla="*/ 129 h 129"/>
                <a:gd name="T28" fmla="*/ 35 w 116"/>
                <a:gd name="T29" fmla="*/ 128 h 129"/>
                <a:gd name="T30" fmla="*/ 40 w 116"/>
                <a:gd name="T31" fmla="*/ 126 h 129"/>
                <a:gd name="T32" fmla="*/ 45 w 116"/>
                <a:gd name="T33" fmla="*/ 124 h 129"/>
                <a:gd name="T34" fmla="*/ 45 w 116"/>
                <a:gd name="T35" fmla="*/ 124 h 129"/>
                <a:gd name="T36" fmla="*/ 52 w 116"/>
                <a:gd name="T37" fmla="*/ 124 h 129"/>
                <a:gd name="T38" fmla="*/ 58 w 116"/>
                <a:gd name="T39" fmla="*/ 126 h 129"/>
                <a:gd name="T40" fmla="*/ 58 w 116"/>
                <a:gd name="T41" fmla="*/ 126 h 129"/>
                <a:gd name="T42" fmla="*/ 62 w 116"/>
                <a:gd name="T43" fmla="*/ 126 h 129"/>
                <a:gd name="T44" fmla="*/ 66 w 116"/>
                <a:gd name="T45" fmla="*/ 123 h 129"/>
                <a:gd name="T46" fmla="*/ 74 w 116"/>
                <a:gd name="T47" fmla="*/ 119 h 129"/>
                <a:gd name="T48" fmla="*/ 74 w 116"/>
                <a:gd name="T49" fmla="*/ 119 h 129"/>
                <a:gd name="T50" fmla="*/ 76 w 116"/>
                <a:gd name="T51" fmla="*/ 119 h 129"/>
                <a:gd name="T52" fmla="*/ 80 w 116"/>
                <a:gd name="T53" fmla="*/ 120 h 129"/>
                <a:gd name="T54" fmla="*/ 83 w 116"/>
                <a:gd name="T55" fmla="*/ 122 h 129"/>
                <a:gd name="T56" fmla="*/ 87 w 116"/>
                <a:gd name="T57" fmla="*/ 123 h 129"/>
                <a:gd name="T58" fmla="*/ 87 w 116"/>
                <a:gd name="T59" fmla="*/ 123 h 129"/>
                <a:gd name="T60" fmla="*/ 98 w 116"/>
                <a:gd name="T61" fmla="*/ 120 h 129"/>
                <a:gd name="T62" fmla="*/ 107 w 116"/>
                <a:gd name="T63" fmla="*/ 119 h 129"/>
                <a:gd name="T64" fmla="*/ 107 w 116"/>
                <a:gd name="T65" fmla="*/ 119 h 129"/>
                <a:gd name="T66" fmla="*/ 111 w 116"/>
                <a:gd name="T67" fmla="*/ 117 h 129"/>
                <a:gd name="T68" fmla="*/ 114 w 116"/>
                <a:gd name="T69" fmla="*/ 111 h 129"/>
                <a:gd name="T70" fmla="*/ 115 w 116"/>
                <a:gd name="T71" fmla="*/ 106 h 129"/>
                <a:gd name="T72" fmla="*/ 116 w 116"/>
                <a:gd name="T73" fmla="*/ 101 h 129"/>
                <a:gd name="T74" fmla="*/ 116 w 116"/>
                <a:gd name="T75" fmla="*/ 101 h 129"/>
                <a:gd name="T76" fmla="*/ 115 w 116"/>
                <a:gd name="T77" fmla="*/ 84 h 129"/>
                <a:gd name="T78" fmla="*/ 112 w 116"/>
                <a:gd name="T79" fmla="*/ 74 h 129"/>
                <a:gd name="T80" fmla="*/ 110 w 116"/>
                <a:gd name="T81" fmla="*/ 65 h 129"/>
                <a:gd name="T82" fmla="*/ 110 w 116"/>
                <a:gd name="T83" fmla="*/ 65 h 129"/>
                <a:gd name="T84" fmla="*/ 106 w 116"/>
                <a:gd name="T85" fmla="*/ 57 h 129"/>
                <a:gd name="T86" fmla="*/ 102 w 116"/>
                <a:gd name="T87" fmla="*/ 51 h 129"/>
                <a:gd name="T88" fmla="*/ 94 w 116"/>
                <a:gd name="T89" fmla="*/ 40 h 129"/>
                <a:gd name="T90" fmla="*/ 94 w 116"/>
                <a:gd name="T91" fmla="*/ 40 h 129"/>
                <a:gd name="T92" fmla="*/ 91 w 116"/>
                <a:gd name="T93" fmla="*/ 31 h 129"/>
                <a:gd name="T94" fmla="*/ 85 w 116"/>
                <a:gd name="T95" fmla="*/ 18 h 129"/>
                <a:gd name="T96" fmla="*/ 80 w 116"/>
                <a:gd name="T97" fmla="*/ 0 h 129"/>
                <a:gd name="T98" fmla="*/ 5 w 116"/>
                <a:gd name="T99" fmla="*/ 2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129">
                  <a:moveTo>
                    <a:pt x="5" y="20"/>
                  </a:moveTo>
                  <a:lnTo>
                    <a:pt x="5" y="2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5"/>
                  </a:lnTo>
                  <a:lnTo>
                    <a:pt x="3" y="96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8" y="117"/>
                  </a:lnTo>
                  <a:lnTo>
                    <a:pt x="13" y="122"/>
                  </a:lnTo>
                  <a:lnTo>
                    <a:pt x="18" y="127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0" y="129"/>
                  </a:lnTo>
                  <a:lnTo>
                    <a:pt x="35" y="128"/>
                  </a:lnTo>
                  <a:lnTo>
                    <a:pt x="40" y="126"/>
                  </a:lnTo>
                  <a:lnTo>
                    <a:pt x="45" y="124"/>
                  </a:lnTo>
                  <a:lnTo>
                    <a:pt x="45" y="124"/>
                  </a:lnTo>
                  <a:lnTo>
                    <a:pt x="52" y="124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62" y="126"/>
                  </a:lnTo>
                  <a:lnTo>
                    <a:pt x="66" y="123"/>
                  </a:lnTo>
                  <a:lnTo>
                    <a:pt x="74" y="119"/>
                  </a:lnTo>
                  <a:lnTo>
                    <a:pt x="74" y="119"/>
                  </a:lnTo>
                  <a:lnTo>
                    <a:pt x="76" y="119"/>
                  </a:lnTo>
                  <a:lnTo>
                    <a:pt x="80" y="120"/>
                  </a:lnTo>
                  <a:lnTo>
                    <a:pt x="83" y="122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98" y="120"/>
                  </a:lnTo>
                  <a:lnTo>
                    <a:pt x="107" y="119"/>
                  </a:lnTo>
                  <a:lnTo>
                    <a:pt x="107" y="119"/>
                  </a:lnTo>
                  <a:lnTo>
                    <a:pt x="111" y="117"/>
                  </a:lnTo>
                  <a:lnTo>
                    <a:pt x="114" y="111"/>
                  </a:lnTo>
                  <a:lnTo>
                    <a:pt x="115" y="106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5" y="84"/>
                  </a:lnTo>
                  <a:lnTo>
                    <a:pt x="112" y="74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06" y="57"/>
                  </a:lnTo>
                  <a:lnTo>
                    <a:pt x="102" y="51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1" y="31"/>
                  </a:lnTo>
                  <a:lnTo>
                    <a:pt x="85" y="18"/>
                  </a:lnTo>
                  <a:lnTo>
                    <a:pt x="80" y="0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2751138" y="4716463"/>
              <a:ext cx="152400" cy="163513"/>
            </a:xfrm>
            <a:custGeom>
              <a:avLst/>
              <a:gdLst>
                <a:gd name="T0" fmla="*/ 1 w 96"/>
                <a:gd name="T1" fmla="*/ 10 h 103"/>
                <a:gd name="T2" fmla="*/ 1 w 96"/>
                <a:gd name="T3" fmla="*/ 10 h 103"/>
                <a:gd name="T4" fmla="*/ 9 w 96"/>
                <a:gd name="T5" fmla="*/ 9 h 103"/>
                <a:gd name="T6" fmla="*/ 27 w 96"/>
                <a:gd name="T7" fmla="*/ 5 h 103"/>
                <a:gd name="T8" fmla="*/ 54 w 96"/>
                <a:gd name="T9" fmla="*/ 1 h 103"/>
                <a:gd name="T10" fmla="*/ 70 w 96"/>
                <a:gd name="T11" fmla="*/ 0 h 103"/>
                <a:gd name="T12" fmla="*/ 85 w 96"/>
                <a:gd name="T13" fmla="*/ 0 h 103"/>
                <a:gd name="T14" fmla="*/ 85 w 96"/>
                <a:gd name="T15" fmla="*/ 0 h 103"/>
                <a:gd name="T16" fmla="*/ 91 w 96"/>
                <a:gd name="T17" fmla="*/ 37 h 103"/>
                <a:gd name="T18" fmla="*/ 94 w 96"/>
                <a:gd name="T19" fmla="*/ 66 h 103"/>
                <a:gd name="T20" fmla="*/ 96 w 96"/>
                <a:gd name="T21" fmla="*/ 82 h 103"/>
                <a:gd name="T22" fmla="*/ 96 w 96"/>
                <a:gd name="T23" fmla="*/ 82 h 103"/>
                <a:gd name="T24" fmla="*/ 88 w 96"/>
                <a:gd name="T25" fmla="*/ 86 h 103"/>
                <a:gd name="T26" fmla="*/ 67 w 96"/>
                <a:gd name="T27" fmla="*/ 93 h 103"/>
                <a:gd name="T28" fmla="*/ 54 w 96"/>
                <a:gd name="T29" fmla="*/ 97 h 103"/>
                <a:gd name="T30" fmla="*/ 40 w 96"/>
                <a:gd name="T31" fmla="*/ 101 h 103"/>
                <a:gd name="T32" fmla="*/ 25 w 96"/>
                <a:gd name="T33" fmla="*/ 102 h 103"/>
                <a:gd name="T34" fmla="*/ 9 w 96"/>
                <a:gd name="T35" fmla="*/ 103 h 103"/>
                <a:gd name="T36" fmla="*/ 9 w 96"/>
                <a:gd name="T37" fmla="*/ 103 h 103"/>
                <a:gd name="T38" fmla="*/ 8 w 96"/>
                <a:gd name="T39" fmla="*/ 94 h 103"/>
                <a:gd name="T40" fmla="*/ 4 w 96"/>
                <a:gd name="T41" fmla="*/ 69 h 103"/>
                <a:gd name="T42" fmla="*/ 1 w 96"/>
                <a:gd name="T43" fmla="*/ 40 h 103"/>
                <a:gd name="T44" fmla="*/ 0 w 96"/>
                <a:gd name="T45" fmla="*/ 24 h 103"/>
                <a:gd name="T46" fmla="*/ 1 w 96"/>
                <a:gd name="T47" fmla="*/ 10 h 103"/>
                <a:gd name="T48" fmla="*/ 1 w 96"/>
                <a:gd name="T49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103">
                  <a:moveTo>
                    <a:pt x="1" y="10"/>
                  </a:moveTo>
                  <a:lnTo>
                    <a:pt x="1" y="10"/>
                  </a:lnTo>
                  <a:lnTo>
                    <a:pt x="9" y="9"/>
                  </a:lnTo>
                  <a:lnTo>
                    <a:pt x="27" y="5"/>
                  </a:lnTo>
                  <a:lnTo>
                    <a:pt x="54" y="1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1" y="37"/>
                  </a:lnTo>
                  <a:lnTo>
                    <a:pt x="94" y="66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88" y="86"/>
                  </a:lnTo>
                  <a:lnTo>
                    <a:pt x="67" y="93"/>
                  </a:lnTo>
                  <a:lnTo>
                    <a:pt x="54" y="97"/>
                  </a:lnTo>
                  <a:lnTo>
                    <a:pt x="40" y="101"/>
                  </a:lnTo>
                  <a:lnTo>
                    <a:pt x="25" y="102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8" y="94"/>
                  </a:lnTo>
                  <a:lnTo>
                    <a:pt x="4" y="69"/>
                  </a:lnTo>
                  <a:lnTo>
                    <a:pt x="1" y="40"/>
                  </a:lnTo>
                  <a:lnTo>
                    <a:pt x="0" y="24"/>
                  </a:lnTo>
                  <a:lnTo>
                    <a:pt x="1" y="10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8DC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ZoneTexte 61"/>
          <p:cNvSpPr txBox="1"/>
          <p:nvPr/>
        </p:nvSpPr>
        <p:spPr>
          <a:xfrm>
            <a:off x="5695683" y="4003363"/>
            <a:ext cx="69762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algn="ctr"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3922395" y="4420188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</a:p>
        </p:txBody>
      </p:sp>
      <p:sp>
        <p:nvSpPr>
          <p:cNvPr id="64" name="ZoneTexte 63"/>
          <p:cNvSpPr txBox="1"/>
          <p:nvPr/>
        </p:nvSpPr>
        <p:spPr>
          <a:xfrm>
            <a:off x="7719294" y="4713572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algn="ctr"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en-US" sz="3600" dirty="0">
                <a:solidFill>
                  <a:prstClr val="white"/>
                </a:solidFill>
              </a:rPr>
              <a:t>3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036" y="5353277"/>
            <a:ext cx="5632336" cy="1376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607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e 5"/>
          <p:cNvGrpSpPr/>
          <p:nvPr/>
        </p:nvGrpSpPr>
        <p:grpSpPr>
          <a:xfrm>
            <a:off x="3193648" y="4149080"/>
            <a:ext cx="6123706" cy="2160240"/>
            <a:chOff x="-407988" y="2066925"/>
            <a:chExt cx="3213100" cy="1133475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-407988" y="2717800"/>
              <a:ext cx="3187700" cy="482600"/>
            </a:xfrm>
            <a:custGeom>
              <a:avLst/>
              <a:gdLst>
                <a:gd name="T0" fmla="*/ 1574 w 2008"/>
                <a:gd name="T1" fmla="*/ 104 h 304"/>
                <a:gd name="T2" fmla="*/ 1434 w 2008"/>
                <a:gd name="T3" fmla="*/ 110 h 304"/>
                <a:gd name="T4" fmla="*/ 1312 w 2008"/>
                <a:gd name="T5" fmla="*/ 126 h 304"/>
                <a:gd name="T6" fmla="*/ 1284 w 2008"/>
                <a:gd name="T7" fmla="*/ 110 h 304"/>
                <a:gd name="T8" fmla="*/ 1206 w 2008"/>
                <a:gd name="T9" fmla="*/ 86 h 304"/>
                <a:gd name="T10" fmla="*/ 1108 w 2008"/>
                <a:gd name="T11" fmla="*/ 68 h 304"/>
                <a:gd name="T12" fmla="*/ 994 w 2008"/>
                <a:gd name="T13" fmla="*/ 58 h 304"/>
                <a:gd name="T14" fmla="*/ 932 w 2008"/>
                <a:gd name="T15" fmla="*/ 56 h 304"/>
                <a:gd name="T16" fmla="*/ 808 w 2008"/>
                <a:gd name="T17" fmla="*/ 62 h 304"/>
                <a:gd name="T18" fmla="*/ 700 w 2008"/>
                <a:gd name="T19" fmla="*/ 76 h 304"/>
                <a:gd name="T20" fmla="*/ 692 w 2008"/>
                <a:gd name="T21" fmla="*/ 68 h 304"/>
                <a:gd name="T22" fmla="*/ 668 w 2008"/>
                <a:gd name="T23" fmla="*/ 54 h 304"/>
                <a:gd name="T24" fmla="*/ 618 w 2008"/>
                <a:gd name="T25" fmla="*/ 34 h 304"/>
                <a:gd name="T26" fmla="*/ 528 w 2008"/>
                <a:gd name="T27" fmla="*/ 14 h 304"/>
                <a:gd name="T28" fmla="*/ 416 w 2008"/>
                <a:gd name="T29" fmla="*/ 2 h 304"/>
                <a:gd name="T30" fmla="*/ 356 w 2008"/>
                <a:gd name="T31" fmla="*/ 0 h 304"/>
                <a:gd name="T32" fmla="*/ 216 w 2008"/>
                <a:gd name="T33" fmla="*/ 8 h 304"/>
                <a:gd name="T34" fmla="*/ 104 w 2008"/>
                <a:gd name="T35" fmla="*/ 30 h 304"/>
                <a:gd name="T36" fmla="*/ 60 w 2008"/>
                <a:gd name="T37" fmla="*/ 44 h 304"/>
                <a:gd name="T38" fmla="*/ 28 w 2008"/>
                <a:gd name="T39" fmla="*/ 62 h 304"/>
                <a:gd name="T40" fmla="*/ 6 w 2008"/>
                <a:gd name="T41" fmla="*/ 80 h 304"/>
                <a:gd name="T42" fmla="*/ 0 w 2008"/>
                <a:gd name="T43" fmla="*/ 100 h 304"/>
                <a:gd name="T44" fmla="*/ 2 w 2008"/>
                <a:gd name="T45" fmla="*/ 112 h 304"/>
                <a:gd name="T46" fmla="*/ 16 w 2008"/>
                <a:gd name="T47" fmla="*/ 130 h 304"/>
                <a:gd name="T48" fmla="*/ 42 w 2008"/>
                <a:gd name="T49" fmla="*/ 148 h 304"/>
                <a:gd name="T50" fmla="*/ 80 w 2008"/>
                <a:gd name="T51" fmla="*/ 164 h 304"/>
                <a:gd name="T52" fmla="*/ 156 w 2008"/>
                <a:gd name="T53" fmla="*/ 184 h 304"/>
                <a:gd name="T54" fmla="*/ 284 w 2008"/>
                <a:gd name="T55" fmla="*/ 198 h 304"/>
                <a:gd name="T56" fmla="*/ 356 w 2008"/>
                <a:gd name="T57" fmla="*/ 200 h 304"/>
                <a:gd name="T58" fmla="*/ 438 w 2008"/>
                <a:gd name="T59" fmla="*/ 198 h 304"/>
                <a:gd name="T60" fmla="*/ 516 w 2008"/>
                <a:gd name="T61" fmla="*/ 190 h 304"/>
                <a:gd name="T62" fmla="*/ 522 w 2008"/>
                <a:gd name="T63" fmla="*/ 200 h 304"/>
                <a:gd name="T64" fmla="*/ 546 w 2008"/>
                <a:gd name="T65" fmla="*/ 222 h 304"/>
                <a:gd name="T66" fmla="*/ 580 w 2008"/>
                <a:gd name="T67" fmla="*/ 240 h 304"/>
                <a:gd name="T68" fmla="*/ 626 w 2008"/>
                <a:gd name="T69" fmla="*/ 256 h 304"/>
                <a:gd name="T70" fmla="*/ 714 w 2008"/>
                <a:gd name="T71" fmla="*/ 276 h 304"/>
                <a:gd name="T72" fmla="*/ 854 w 2008"/>
                <a:gd name="T73" fmla="*/ 290 h 304"/>
                <a:gd name="T74" fmla="*/ 932 w 2008"/>
                <a:gd name="T75" fmla="*/ 292 h 304"/>
                <a:gd name="T76" fmla="*/ 1086 w 2008"/>
                <a:gd name="T77" fmla="*/ 284 h 304"/>
                <a:gd name="T78" fmla="*/ 1186 w 2008"/>
                <a:gd name="T79" fmla="*/ 268 h 304"/>
                <a:gd name="T80" fmla="*/ 1216 w 2008"/>
                <a:gd name="T81" fmla="*/ 262 h 304"/>
                <a:gd name="T82" fmla="*/ 1284 w 2008"/>
                <a:gd name="T83" fmla="*/ 280 h 304"/>
                <a:gd name="T84" fmla="*/ 1368 w 2008"/>
                <a:gd name="T85" fmla="*/ 294 h 304"/>
                <a:gd name="T86" fmla="*/ 1466 w 2008"/>
                <a:gd name="T87" fmla="*/ 302 h 304"/>
                <a:gd name="T88" fmla="*/ 1574 w 2008"/>
                <a:gd name="T89" fmla="*/ 304 h 304"/>
                <a:gd name="T90" fmla="*/ 1662 w 2008"/>
                <a:gd name="T91" fmla="*/ 302 h 304"/>
                <a:gd name="T92" fmla="*/ 1816 w 2008"/>
                <a:gd name="T93" fmla="*/ 288 h 304"/>
                <a:gd name="T94" fmla="*/ 1908 w 2008"/>
                <a:gd name="T95" fmla="*/ 268 h 304"/>
                <a:gd name="T96" fmla="*/ 1956 w 2008"/>
                <a:gd name="T97" fmla="*/ 252 h 304"/>
                <a:gd name="T98" fmla="*/ 1988 w 2008"/>
                <a:gd name="T99" fmla="*/ 234 h 304"/>
                <a:gd name="T100" fmla="*/ 2006 w 2008"/>
                <a:gd name="T101" fmla="*/ 216 h 304"/>
                <a:gd name="T102" fmla="*/ 2008 w 2008"/>
                <a:gd name="T103" fmla="*/ 204 h 304"/>
                <a:gd name="T104" fmla="*/ 1998 w 2008"/>
                <a:gd name="T105" fmla="*/ 184 h 304"/>
                <a:gd name="T106" fmla="*/ 1974 w 2008"/>
                <a:gd name="T107" fmla="*/ 166 h 304"/>
                <a:gd name="T108" fmla="*/ 1934 w 2008"/>
                <a:gd name="T109" fmla="*/ 148 h 304"/>
                <a:gd name="T110" fmla="*/ 1880 w 2008"/>
                <a:gd name="T111" fmla="*/ 134 h 304"/>
                <a:gd name="T112" fmla="*/ 1742 w 2008"/>
                <a:gd name="T113" fmla="*/ 112 h 304"/>
                <a:gd name="T114" fmla="*/ 1574 w 2008"/>
                <a:gd name="T115" fmla="*/ 1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08" h="304">
                  <a:moveTo>
                    <a:pt x="1574" y="104"/>
                  </a:moveTo>
                  <a:lnTo>
                    <a:pt x="1574" y="104"/>
                  </a:lnTo>
                  <a:lnTo>
                    <a:pt x="1502" y="106"/>
                  </a:lnTo>
                  <a:lnTo>
                    <a:pt x="1434" y="110"/>
                  </a:lnTo>
                  <a:lnTo>
                    <a:pt x="1370" y="116"/>
                  </a:lnTo>
                  <a:lnTo>
                    <a:pt x="1312" y="126"/>
                  </a:lnTo>
                  <a:lnTo>
                    <a:pt x="1312" y="126"/>
                  </a:lnTo>
                  <a:lnTo>
                    <a:pt x="1284" y="110"/>
                  </a:lnTo>
                  <a:lnTo>
                    <a:pt x="1248" y="98"/>
                  </a:lnTo>
                  <a:lnTo>
                    <a:pt x="1206" y="86"/>
                  </a:lnTo>
                  <a:lnTo>
                    <a:pt x="1160" y="76"/>
                  </a:lnTo>
                  <a:lnTo>
                    <a:pt x="1108" y="68"/>
                  </a:lnTo>
                  <a:lnTo>
                    <a:pt x="1052" y="62"/>
                  </a:lnTo>
                  <a:lnTo>
                    <a:pt x="994" y="58"/>
                  </a:lnTo>
                  <a:lnTo>
                    <a:pt x="932" y="56"/>
                  </a:lnTo>
                  <a:lnTo>
                    <a:pt x="932" y="56"/>
                  </a:lnTo>
                  <a:lnTo>
                    <a:pt x="868" y="58"/>
                  </a:lnTo>
                  <a:lnTo>
                    <a:pt x="808" y="62"/>
                  </a:lnTo>
                  <a:lnTo>
                    <a:pt x="752" y="68"/>
                  </a:lnTo>
                  <a:lnTo>
                    <a:pt x="700" y="76"/>
                  </a:lnTo>
                  <a:lnTo>
                    <a:pt x="700" y="76"/>
                  </a:lnTo>
                  <a:lnTo>
                    <a:pt x="692" y="68"/>
                  </a:lnTo>
                  <a:lnTo>
                    <a:pt x="682" y="60"/>
                  </a:lnTo>
                  <a:lnTo>
                    <a:pt x="668" y="54"/>
                  </a:lnTo>
                  <a:lnTo>
                    <a:pt x="654" y="46"/>
                  </a:lnTo>
                  <a:lnTo>
                    <a:pt x="618" y="34"/>
                  </a:lnTo>
                  <a:lnTo>
                    <a:pt x="576" y="22"/>
                  </a:lnTo>
                  <a:lnTo>
                    <a:pt x="528" y="14"/>
                  </a:lnTo>
                  <a:lnTo>
                    <a:pt x="474" y="6"/>
                  </a:lnTo>
                  <a:lnTo>
                    <a:pt x="41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284" y="2"/>
                  </a:lnTo>
                  <a:lnTo>
                    <a:pt x="216" y="8"/>
                  </a:lnTo>
                  <a:lnTo>
                    <a:pt x="156" y="18"/>
                  </a:lnTo>
                  <a:lnTo>
                    <a:pt x="104" y="30"/>
                  </a:lnTo>
                  <a:lnTo>
                    <a:pt x="80" y="38"/>
                  </a:lnTo>
                  <a:lnTo>
                    <a:pt x="60" y="44"/>
                  </a:lnTo>
                  <a:lnTo>
                    <a:pt x="42" y="54"/>
                  </a:lnTo>
                  <a:lnTo>
                    <a:pt x="28" y="62"/>
                  </a:lnTo>
                  <a:lnTo>
                    <a:pt x="16" y="72"/>
                  </a:lnTo>
                  <a:lnTo>
                    <a:pt x="6" y="80"/>
                  </a:lnTo>
                  <a:lnTo>
                    <a:pt x="2" y="9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112"/>
                  </a:lnTo>
                  <a:lnTo>
                    <a:pt x="6" y="122"/>
                  </a:lnTo>
                  <a:lnTo>
                    <a:pt x="16" y="130"/>
                  </a:lnTo>
                  <a:lnTo>
                    <a:pt x="28" y="140"/>
                  </a:lnTo>
                  <a:lnTo>
                    <a:pt x="42" y="148"/>
                  </a:lnTo>
                  <a:lnTo>
                    <a:pt x="60" y="156"/>
                  </a:lnTo>
                  <a:lnTo>
                    <a:pt x="80" y="164"/>
                  </a:lnTo>
                  <a:lnTo>
                    <a:pt x="104" y="172"/>
                  </a:lnTo>
                  <a:lnTo>
                    <a:pt x="156" y="184"/>
                  </a:lnTo>
                  <a:lnTo>
                    <a:pt x="216" y="194"/>
                  </a:lnTo>
                  <a:lnTo>
                    <a:pt x="284" y="198"/>
                  </a:lnTo>
                  <a:lnTo>
                    <a:pt x="356" y="200"/>
                  </a:lnTo>
                  <a:lnTo>
                    <a:pt x="356" y="200"/>
                  </a:lnTo>
                  <a:lnTo>
                    <a:pt x="398" y="200"/>
                  </a:lnTo>
                  <a:lnTo>
                    <a:pt x="438" y="198"/>
                  </a:lnTo>
                  <a:lnTo>
                    <a:pt x="478" y="194"/>
                  </a:lnTo>
                  <a:lnTo>
                    <a:pt x="516" y="190"/>
                  </a:lnTo>
                  <a:lnTo>
                    <a:pt x="516" y="190"/>
                  </a:lnTo>
                  <a:lnTo>
                    <a:pt x="522" y="200"/>
                  </a:lnTo>
                  <a:lnTo>
                    <a:pt x="532" y="212"/>
                  </a:lnTo>
                  <a:lnTo>
                    <a:pt x="546" y="222"/>
                  </a:lnTo>
                  <a:lnTo>
                    <a:pt x="562" y="230"/>
                  </a:lnTo>
                  <a:lnTo>
                    <a:pt x="580" y="240"/>
                  </a:lnTo>
                  <a:lnTo>
                    <a:pt x="602" y="248"/>
                  </a:lnTo>
                  <a:lnTo>
                    <a:pt x="626" y="256"/>
                  </a:lnTo>
                  <a:lnTo>
                    <a:pt x="654" y="264"/>
                  </a:lnTo>
                  <a:lnTo>
                    <a:pt x="714" y="276"/>
                  </a:lnTo>
                  <a:lnTo>
                    <a:pt x="780" y="284"/>
                  </a:lnTo>
                  <a:lnTo>
                    <a:pt x="854" y="290"/>
                  </a:lnTo>
                  <a:lnTo>
                    <a:pt x="932" y="292"/>
                  </a:lnTo>
                  <a:lnTo>
                    <a:pt x="932" y="292"/>
                  </a:lnTo>
                  <a:lnTo>
                    <a:pt x="1012" y="290"/>
                  </a:lnTo>
                  <a:lnTo>
                    <a:pt x="1086" y="284"/>
                  </a:lnTo>
                  <a:lnTo>
                    <a:pt x="1156" y="274"/>
                  </a:lnTo>
                  <a:lnTo>
                    <a:pt x="1186" y="268"/>
                  </a:lnTo>
                  <a:lnTo>
                    <a:pt x="1216" y="262"/>
                  </a:lnTo>
                  <a:lnTo>
                    <a:pt x="1216" y="262"/>
                  </a:lnTo>
                  <a:lnTo>
                    <a:pt x="1248" y="270"/>
                  </a:lnTo>
                  <a:lnTo>
                    <a:pt x="1284" y="280"/>
                  </a:lnTo>
                  <a:lnTo>
                    <a:pt x="1324" y="286"/>
                  </a:lnTo>
                  <a:lnTo>
                    <a:pt x="1368" y="294"/>
                  </a:lnTo>
                  <a:lnTo>
                    <a:pt x="1416" y="298"/>
                  </a:lnTo>
                  <a:lnTo>
                    <a:pt x="1466" y="302"/>
                  </a:lnTo>
                  <a:lnTo>
                    <a:pt x="1518" y="304"/>
                  </a:lnTo>
                  <a:lnTo>
                    <a:pt x="1574" y="304"/>
                  </a:lnTo>
                  <a:lnTo>
                    <a:pt x="1574" y="304"/>
                  </a:lnTo>
                  <a:lnTo>
                    <a:pt x="1662" y="302"/>
                  </a:lnTo>
                  <a:lnTo>
                    <a:pt x="1742" y="298"/>
                  </a:lnTo>
                  <a:lnTo>
                    <a:pt x="1816" y="288"/>
                  </a:lnTo>
                  <a:lnTo>
                    <a:pt x="1880" y="276"/>
                  </a:lnTo>
                  <a:lnTo>
                    <a:pt x="1908" y="268"/>
                  </a:lnTo>
                  <a:lnTo>
                    <a:pt x="1934" y="260"/>
                  </a:lnTo>
                  <a:lnTo>
                    <a:pt x="1956" y="252"/>
                  </a:lnTo>
                  <a:lnTo>
                    <a:pt x="1974" y="244"/>
                  </a:lnTo>
                  <a:lnTo>
                    <a:pt x="1988" y="234"/>
                  </a:lnTo>
                  <a:lnTo>
                    <a:pt x="1998" y="226"/>
                  </a:lnTo>
                  <a:lnTo>
                    <a:pt x="2006" y="216"/>
                  </a:lnTo>
                  <a:lnTo>
                    <a:pt x="2008" y="204"/>
                  </a:lnTo>
                  <a:lnTo>
                    <a:pt x="2008" y="204"/>
                  </a:lnTo>
                  <a:lnTo>
                    <a:pt x="2006" y="194"/>
                  </a:lnTo>
                  <a:lnTo>
                    <a:pt x="1998" y="184"/>
                  </a:lnTo>
                  <a:lnTo>
                    <a:pt x="1988" y="176"/>
                  </a:lnTo>
                  <a:lnTo>
                    <a:pt x="1974" y="166"/>
                  </a:lnTo>
                  <a:lnTo>
                    <a:pt x="1956" y="158"/>
                  </a:lnTo>
                  <a:lnTo>
                    <a:pt x="1934" y="148"/>
                  </a:lnTo>
                  <a:lnTo>
                    <a:pt x="1908" y="142"/>
                  </a:lnTo>
                  <a:lnTo>
                    <a:pt x="1880" y="134"/>
                  </a:lnTo>
                  <a:lnTo>
                    <a:pt x="1816" y="122"/>
                  </a:lnTo>
                  <a:lnTo>
                    <a:pt x="1742" y="112"/>
                  </a:lnTo>
                  <a:lnTo>
                    <a:pt x="1662" y="106"/>
                  </a:lnTo>
                  <a:lnTo>
                    <a:pt x="1574" y="104"/>
                  </a:lnTo>
                  <a:lnTo>
                    <a:pt x="1574" y="104"/>
                  </a:lnTo>
                  <a:close/>
                </a:path>
              </a:pathLst>
            </a:custGeom>
            <a:solidFill>
              <a:srgbClr val="D9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-284163" y="2197100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470 w 784"/>
                <a:gd name="T5" fmla="*/ 2 h 182"/>
                <a:gd name="T6" fmla="*/ 544 w 784"/>
                <a:gd name="T7" fmla="*/ 6 h 182"/>
                <a:gd name="T8" fmla="*/ 610 w 784"/>
                <a:gd name="T9" fmla="*/ 14 h 182"/>
                <a:gd name="T10" fmla="*/ 668 w 784"/>
                <a:gd name="T11" fmla="*/ 26 h 182"/>
                <a:gd name="T12" fmla="*/ 694 w 784"/>
                <a:gd name="T13" fmla="*/ 32 h 182"/>
                <a:gd name="T14" fmla="*/ 716 w 784"/>
                <a:gd name="T15" fmla="*/ 40 h 182"/>
                <a:gd name="T16" fmla="*/ 736 w 784"/>
                <a:gd name="T17" fmla="*/ 48 h 182"/>
                <a:gd name="T18" fmla="*/ 752 w 784"/>
                <a:gd name="T19" fmla="*/ 56 h 182"/>
                <a:gd name="T20" fmla="*/ 766 w 784"/>
                <a:gd name="T21" fmla="*/ 64 h 182"/>
                <a:gd name="T22" fmla="*/ 776 w 784"/>
                <a:gd name="T23" fmla="*/ 72 h 182"/>
                <a:gd name="T24" fmla="*/ 782 w 784"/>
                <a:gd name="T25" fmla="*/ 82 h 182"/>
                <a:gd name="T26" fmla="*/ 784 w 784"/>
                <a:gd name="T27" fmla="*/ 90 h 182"/>
                <a:gd name="T28" fmla="*/ 784 w 784"/>
                <a:gd name="T29" fmla="*/ 90 h 182"/>
                <a:gd name="T30" fmla="*/ 782 w 784"/>
                <a:gd name="T31" fmla="*/ 100 h 182"/>
                <a:gd name="T32" fmla="*/ 776 w 784"/>
                <a:gd name="T33" fmla="*/ 108 h 182"/>
                <a:gd name="T34" fmla="*/ 766 w 784"/>
                <a:gd name="T35" fmla="*/ 118 h 182"/>
                <a:gd name="T36" fmla="*/ 752 w 784"/>
                <a:gd name="T37" fmla="*/ 126 h 182"/>
                <a:gd name="T38" fmla="*/ 736 w 784"/>
                <a:gd name="T39" fmla="*/ 134 h 182"/>
                <a:gd name="T40" fmla="*/ 716 w 784"/>
                <a:gd name="T41" fmla="*/ 142 h 182"/>
                <a:gd name="T42" fmla="*/ 694 w 784"/>
                <a:gd name="T43" fmla="*/ 148 h 182"/>
                <a:gd name="T44" fmla="*/ 668 w 784"/>
                <a:gd name="T45" fmla="*/ 156 h 182"/>
                <a:gd name="T46" fmla="*/ 610 w 784"/>
                <a:gd name="T47" fmla="*/ 166 h 182"/>
                <a:gd name="T48" fmla="*/ 544 w 784"/>
                <a:gd name="T49" fmla="*/ 174 h 182"/>
                <a:gd name="T50" fmla="*/ 470 w 784"/>
                <a:gd name="T51" fmla="*/ 180 h 182"/>
                <a:gd name="T52" fmla="*/ 392 w 784"/>
                <a:gd name="T53" fmla="*/ 182 h 182"/>
                <a:gd name="T54" fmla="*/ 392 w 784"/>
                <a:gd name="T55" fmla="*/ 182 h 182"/>
                <a:gd name="T56" fmla="*/ 312 w 784"/>
                <a:gd name="T57" fmla="*/ 180 h 182"/>
                <a:gd name="T58" fmla="*/ 238 w 784"/>
                <a:gd name="T59" fmla="*/ 174 h 182"/>
                <a:gd name="T60" fmla="*/ 172 w 784"/>
                <a:gd name="T61" fmla="*/ 166 h 182"/>
                <a:gd name="T62" fmla="*/ 114 w 784"/>
                <a:gd name="T63" fmla="*/ 156 h 182"/>
                <a:gd name="T64" fmla="*/ 88 w 784"/>
                <a:gd name="T65" fmla="*/ 148 h 182"/>
                <a:gd name="T66" fmla="*/ 66 w 784"/>
                <a:gd name="T67" fmla="*/ 142 h 182"/>
                <a:gd name="T68" fmla="*/ 46 w 784"/>
                <a:gd name="T69" fmla="*/ 134 h 182"/>
                <a:gd name="T70" fmla="*/ 30 w 784"/>
                <a:gd name="T71" fmla="*/ 126 h 182"/>
                <a:gd name="T72" fmla="*/ 16 w 784"/>
                <a:gd name="T73" fmla="*/ 118 h 182"/>
                <a:gd name="T74" fmla="*/ 8 w 784"/>
                <a:gd name="T75" fmla="*/ 108 h 182"/>
                <a:gd name="T76" fmla="*/ 2 w 784"/>
                <a:gd name="T77" fmla="*/ 100 h 182"/>
                <a:gd name="T78" fmla="*/ 0 w 784"/>
                <a:gd name="T79" fmla="*/ 90 h 182"/>
                <a:gd name="T80" fmla="*/ 0 w 784"/>
                <a:gd name="T81" fmla="*/ 90 h 182"/>
                <a:gd name="T82" fmla="*/ 2 w 784"/>
                <a:gd name="T83" fmla="*/ 82 h 182"/>
                <a:gd name="T84" fmla="*/ 8 w 784"/>
                <a:gd name="T85" fmla="*/ 72 h 182"/>
                <a:gd name="T86" fmla="*/ 16 w 784"/>
                <a:gd name="T87" fmla="*/ 64 h 182"/>
                <a:gd name="T88" fmla="*/ 30 w 784"/>
                <a:gd name="T89" fmla="*/ 56 h 182"/>
                <a:gd name="T90" fmla="*/ 46 w 784"/>
                <a:gd name="T91" fmla="*/ 48 h 182"/>
                <a:gd name="T92" fmla="*/ 66 w 784"/>
                <a:gd name="T93" fmla="*/ 40 h 182"/>
                <a:gd name="T94" fmla="*/ 88 w 784"/>
                <a:gd name="T95" fmla="*/ 32 h 182"/>
                <a:gd name="T96" fmla="*/ 114 w 784"/>
                <a:gd name="T97" fmla="*/ 26 h 182"/>
                <a:gd name="T98" fmla="*/ 172 w 784"/>
                <a:gd name="T99" fmla="*/ 14 h 182"/>
                <a:gd name="T100" fmla="*/ 238 w 784"/>
                <a:gd name="T101" fmla="*/ 6 h 182"/>
                <a:gd name="T102" fmla="*/ 312 w 784"/>
                <a:gd name="T103" fmla="*/ 2 h 182"/>
                <a:gd name="T104" fmla="*/ 392 w 784"/>
                <a:gd name="T10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6"/>
                  </a:lnTo>
                  <a:lnTo>
                    <a:pt x="610" y="14"/>
                  </a:lnTo>
                  <a:lnTo>
                    <a:pt x="668" y="26"/>
                  </a:lnTo>
                  <a:lnTo>
                    <a:pt x="694" y="32"/>
                  </a:lnTo>
                  <a:lnTo>
                    <a:pt x="716" y="40"/>
                  </a:lnTo>
                  <a:lnTo>
                    <a:pt x="736" y="48"/>
                  </a:lnTo>
                  <a:lnTo>
                    <a:pt x="752" y="56"/>
                  </a:lnTo>
                  <a:lnTo>
                    <a:pt x="766" y="64"/>
                  </a:lnTo>
                  <a:lnTo>
                    <a:pt x="776" y="72"/>
                  </a:lnTo>
                  <a:lnTo>
                    <a:pt x="782" y="82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100"/>
                  </a:lnTo>
                  <a:lnTo>
                    <a:pt x="776" y="108"/>
                  </a:lnTo>
                  <a:lnTo>
                    <a:pt x="766" y="118"/>
                  </a:lnTo>
                  <a:lnTo>
                    <a:pt x="752" y="126"/>
                  </a:lnTo>
                  <a:lnTo>
                    <a:pt x="736" y="134"/>
                  </a:lnTo>
                  <a:lnTo>
                    <a:pt x="716" y="142"/>
                  </a:lnTo>
                  <a:lnTo>
                    <a:pt x="694" y="148"/>
                  </a:lnTo>
                  <a:lnTo>
                    <a:pt x="668" y="156"/>
                  </a:lnTo>
                  <a:lnTo>
                    <a:pt x="610" y="166"/>
                  </a:lnTo>
                  <a:lnTo>
                    <a:pt x="544" y="174"/>
                  </a:lnTo>
                  <a:lnTo>
                    <a:pt x="470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312" y="180"/>
                  </a:lnTo>
                  <a:lnTo>
                    <a:pt x="238" y="174"/>
                  </a:lnTo>
                  <a:lnTo>
                    <a:pt x="172" y="166"/>
                  </a:lnTo>
                  <a:lnTo>
                    <a:pt x="114" y="156"/>
                  </a:lnTo>
                  <a:lnTo>
                    <a:pt x="88" y="148"/>
                  </a:lnTo>
                  <a:lnTo>
                    <a:pt x="66" y="142"/>
                  </a:lnTo>
                  <a:lnTo>
                    <a:pt x="46" y="134"/>
                  </a:lnTo>
                  <a:lnTo>
                    <a:pt x="30" y="126"/>
                  </a:lnTo>
                  <a:lnTo>
                    <a:pt x="16" y="118"/>
                  </a:lnTo>
                  <a:lnTo>
                    <a:pt x="8" y="108"/>
                  </a:lnTo>
                  <a:lnTo>
                    <a:pt x="2" y="10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82"/>
                  </a:lnTo>
                  <a:lnTo>
                    <a:pt x="8" y="72"/>
                  </a:lnTo>
                  <a:lnTo>
                    <a:pt x="16" y="64"/>
                  </a:lnTo>
                  <a:lnTo>
                    <a:pt x="30" y="56"/>
                  </a:lnTo>
                  <a:lnTo>
                    <a:pt x="46" y="48"/>
                  </a:lnTo>
                  <a:lnTo>
                    <a:pt x="66" y="40"/>
                  </a:lnTo>
                  <a:lnTo>
                    <a:pt x="88" y="32"/>
                  </a:lnTo>
                  <a:lnTo>
                    <a:pt x="114" y="26"/>
                  </a:lnTo>
                  <a:lnTo>
                    <a:pt x="172" y="14"/>
                  </a:lnTo>
                  <a:lnTo>
                    <a:pt x="238" y="6"/>
                  </a:lnTo>
                  <a:lnTo>
                    <a:pt x="312" y="2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39A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-284163" y="2197100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470 w 784"/>
                <a:gd name="T5" fmla="*/ 2 h 182"/>
                <a:gd name="T6" fmla="*/ 544 w 784"/>
                <a:gd name="T7" fmla="*/ 6 h 182"/>
                <a:gd name="T8" fmla="*/ 610 w 784"/>
                <a:gd name="T9" fmla="*/ 14 h 182"/>
                <a:gd name="T10" fmla="*/ 668 w 784"/>
                <a:gd name="T11" fmla="*/ 26 h 182"/>
                <a:gd name="T12" fmla="*/ 694 w 784"/>
                <a:gd name="T13" fmla="*/ 32 h 182"/>
                <a:gd name="T14" fmla="*/ 716 w 784"/>
                <a:gd name="T15" fmla="*/ 40 h 182"/>
                <a:gd name="T16" fmla="*/ 736 w 784"/>
                <a:gd name="T17" fmla="*/ 48 h 182"/>
                <a:gd name="T18" fmla="*/ 752 w 784"/>
                <a:gd name="T19" fmla="*/ 56 h 182"/>
                <a:gd name="T20" fmla="*/ 766 w 784"/>
                <a:gd name="T21" fmla="*/ 64 h 182"/>
                <a:gd name="T22" fmla="*/ 776 w 784"/>
                <a:gd name="T23" fmla="*/ 72 h 182"/>
                <a:gd name="T24" fmla="*/ 782 w 784"/>
                <a:gd name="T25" fmla="*/ 82 h 182"/>
                <a:gd name="T26" fmla="*/ 784 w 784"/>
                <a:gd name="T27" fmla="*/ 90 h 182"/>
                <a:gd name="T28" fmla="*/ 784 w 784"/>
                <a:gd name="T29" fmla="*/ 90 h 182"/>
                <a:gd name="T30" fmla="*/ 782 w 784"/>
                <a:gd name="T31" fmla="*/ 100 h 182"/>
                <a:gd name="T32" fmla="*/ 776 w 784"/>
                <a:gd name="T33" fmla="*/ 108 h 182"/>
                <a:gd name="T34" fmla="*/ 766 w 784"/>
                <a:gd name="T35" fmla="*/ 118 h 182"/>
                <a:gd name="T36" fmla="*/ 752 w 784"/>
                <a:gd name="T37" fmla="*/ 126 h 182"/>
                <a:gd name="T38" fmla="*/ 736 w 784"/>
                <a:gd name="T39" fmla="*/ 134 h 182"/>
                <a:gd name="T40" fmla="*/ 716 w 784"/>
                <a:gd name="T41" fmla="*/ 142 h 182"/>
                <a:gd name="T42" fmla="*/ 694 w 784"/>
                <a:gd name="T43" fmla="*/ 148 h 182"/>
                <a:gd name="T44" fmla="*/ 668 w 784"/>
                <a:gd name="T45" fmla="*/ 156 h 182"/>
                <a:gd name="T46" fmla="*/ 610 w 784"/>
                <a:gd name="T47" fmla="*/ 166 h 182"/>
                <a:gd name="T48" fmla="*/ 544 w 784"/>
                <a:gd name="T49" fmla="*/ 174 h 182"/>
                <a:gd name="T50" fmla="*/ 470 w 784"/>
                <a:gd name="T51" fmla="*/ 180 h 182"/>
                <a:gd name="T52" fmla="*/ 392 w 784"/>
                <a:gd name="T53" fmla="*/ 182 h 182"/>
                <a:gd name="T54" fmla="*/ 392 w 784"/>
                <a:gd name="T55" fmla="*/ 182 h 182"/>
                <a:gd name="T56" fmla="*/ 312 w 784"/>
                <a:gd name="T57" fmla="*/ 180 h 182"/>
                <a:gd name="T58" fmla="*/ 238 w 784"/>
                <a:gd name="T59" fmla="*/ 174 h 182"/>
                <a:gd name="T60" fmla="*/ 172 w 784"/>
                <a:gd name="T61" fmla="*/ 166 h 182"/>
                <a:gd name="T62" fmla="*/ 114 w 784"/>
                <a:gd name="T63" fmla="*/ 156 h 182"/>
                <a:gd name="T64" fmla="*/ 88 w 784"/>
                <a:gd name="T65" fmla="*/ 148 h 182"/>
                <a:gd name="T66" fmla="*/ 66 w 784"/>
                <a:gd name="T67" fmla="*/ 142 h 182"/>
                <a:gd name="T68" fmla="*/ 46 w 784"/>
                <a:gd name="T69" fmla="*/ 134 h 182"/>
                <a:gd name="T70" fmla="*/ 30 w 784"/>
                <a:gd name="T71" fmla="*/ 126 h 182"/>
                <a:gd name="T72" fmla="*/ 16 w 784"/>
                <a:gd name="T73" fmla="*/ 118 h 182"/>
                <a:gd name="T74" fmla="*/ 8 w 784"/>
                <a:gd name="T75" fmla="*/ 108 h 182"/>
                <a:gd name="T76" fmla="*/ 2 w 784"/>
                <a:gd name="T77" fmla="*/ 100 h 182"/>
                <a:gd name="T78" fmla="*/ 0 w 784"/>
                <a:gd name="T79" fmla="*/ 90 h 182"/>
                <a:gd name="T80" fmla="*/ 0 w 784"/>
                <a:gd name="T81" fmla="*/ 90 h 182"/>
                <a:gd name="T82" fmla="*/ 2 w 784"/>
                <a:gd name="T83" fmla="*/ 82 h 182"/>
                <a:gd name="T84" fmla="*/ 8 w 784"/>
                <a:gd name="T85" fmla="*/ 72 h 182"/>
                <a:gd name="T86" fmla="*/ 16 w 784"/>
                <a:gd name="T87" fmla="*/ 64 h 182"/>
                <a:gd name="T88" fmla="*/ 30 w 784"/>
                <a:gd name="T89" fmla="*/ 56 h 182"/>
                <a:gd name="T90" fmla="*/ 46 w 784"/>
                <a:gd name="T91" fmla="*/ 48 h 182"/>
                <a:gd name="T92" fmla="*/ 66 w 784"/>
                <a:gd name="T93" fmla="*/ 40 h 182"/>
                <a:gd name="T94" fmla="*/ 88 w 784"/>
                <a:gd name="T95" fmla="*/ 32 h 182"/>
                <a:gd name="T96" fmla="*/ 114 w 784"/>
                <a:gd name="T97" fmla="*/ 26 h 182"/>
                <a:gd name="T98" fmla="*/ 172 w 784"/>
                <a:gd name="T99" fmla="*/ 14 h 182"/>
                <a:gd name="T100" fmla="*/ 238 w 784"/>
                <a:gd name="T101" fmla="*/ 6 h 182"/>
                <a:gd name="T102" fmla="*/ 312 w 784"/>
                <a:gd name="T103" fmla="*/ 2 h 182"/>
                <a:gd name="T104" fmla="*/ 392 w 784"/>
                <a:gd name="T10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6"/>
                  </a:lnTo>
                  <a:lnTo>
                    <a:pt x="610" y="14"/>
                  </a:lnTo>
                  <a:lnTo>
                    <a:pt x="668" y="26"/>
                  </a:lnTo>
                  <a:lnTo>
                    <a:pt x="694" y="32"/>
                  </a:lnTo>
                  <a:lnTo>
                    <a:pt x="716" y="40"/>
                  </a:lnTo>
                  <a:lnTo>
                    <a:pt x="736" y="48"/>
                  </a:lnTo>
                  <a:lnTo>
                    <a:pt x="752" y="56"/>
                  </a:lnTo>
                  <a:lnTo>
                    <a:pt x="766" y="64"/>
                  </a:lnTo>
                  <a:lnTo>
                    <a:pt x="776" y="72"/>
                  </a:lnTo>
                  <a:lnTo>
                    <a:pt x="782" y="82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100"/>
                  </a:lnTo>
                  <a:lnTo>
                    <a:pt x="776" y="108"/>
                  </a:lnTo>
                  <a:lnTo>
                    <a:pt x="766" y="118"/>
                  </a:lnTo>
                  <a:lnTo>
                    <a:pt x="752" y="126"/>
                  </a:lnTo>
                  <a:lnTo>
                    <a:pt x="736" y="134"/>
                  </a:lnTo>
                  <a:lnTo>
                    <a:pt x="716" y="142"/>
                  </a:lnTo>
                  <a:lnTo>
                    <a:pt x="694" y="148"/>
                  </a:lnTo>
                  <a:lnTo>
                    <a:pt x="668" y="156"/>
                  </a:lnTo>
                  <a:lnTo>
                    <a:pt x="610" y="166"/>
                  </a:lnTo>
                  <a:lnTo>
                    <a:pt x="544" y="174"/>
                  </a:lnTo>
                  <a:lnTo>
                    <a:pt x="470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312" y="180"/>
                  </a:lnTo>
                  <a:lnTo>
                    <a:pt x="238" y="174"/>
                  </a:lnTo>
                  <a:lnTo>
                    <a:pt x="172" y="166"/>
                  </a:lnTo>
                  <a:lnTo>
                    <a:pt x="114" y="156"/>
                  </a:lnTo>
                  <a:lnTo>
                    <a:pt x="88" y="148"/>
                  </a:lnTo>
                  <a:lnTo>
                    <a:pt x="66" y="142"/>
                  </a:lnTo>
                  <a:lnTo>
                    <a:pt x="46" y="134"/>
                  </a:lnTo>
                  <a:lnTo>
                    <a:pt x="30" y="126"/>
                  </a:lnTo>
                  <a:lnTo>
                    <a:pt x="16" y="118"/>
                  </a:lnTo>
                  <a:lnTo>
                    <a:pt x="8" y="108"/>
                  </a:lnTo>
                  <a:lnTo>
                    <a:pt x="2" y="10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82"/>
                  </a:lnTo>
                  <a:lnTo>
                    <a:pt x="8" y="72"/>
                  </a:lnTo>
                  <a:lnTo>
                    <a:pt x="16" y="64"/>
                  </a:lnTo>
                  <a:lnTo>
                    <a:pt x="30" y="56"/>
                  </a:lnTo>
                  <a:lnTo>
                    <a:pt x="46" y="48"/>
                  </a:lnTo>
                  <a:lnTo>
                    <a:pt x="66" y="40"/>
                  </a:lnTo>
                  <a:lnTo>
                    <a:pt x="88" y="32"/>
                  </a:lnTo>
                  <a:lnTo>
                    <a:pt x="114" y="26"/>
                  </a:lnTo>
                  <a:lnTo>
                    <a:pt x="172" y="14"/>
                  </a:lnTo>
                  <a:lnTo>
                    <a:pt x="238" y="6"/>
                  </a:lnTo>
                  <a:lnTo>
                    <a:pt x="312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13"/>
            <p:cNvSpPr>
              <a:spLocks noEditPoints="1"/>
            </p:cNvSpPr>
            <p:nvPr/>
          </p:nvSpPr>
          <p:spPr bwMode="auto">
            <a:xfrm>
              <a:off x="-296863" y="2193925"/>
              <a:ext cx="1270000" cy="765175"/>
            </a:xfrm>
            <a:custGeom>
              <a:avLst/>
              <a:gdLst>
                <a:gd name="T0" fmla="*/ 400 w 800"/>
                <a:gd name="T1" fmla="*/ 0 h 482"/>
                <a:gd name="T2" fmla="*/ 244 w 800"/>
                <a:gd name="T3" fmla="*/ 6 h 482"/>
                <a:gd name="T4" fmla="*/ 116 w 800"/>
                <a:gd name="T5" fmla="*/ 26 h 482"/>
                <a:gd name="T6" fmla="*/ 68 w 800"/>
                <a:gd name="T7" fmla="*/ 40 h 482"/>
                <a:gd name="T8" fmla="*/ 30 w 800"/>
                <a:gd name="T9" fmla="*/ 56 h 482"/>
                <a:gd name="T10" fmla="*/ 8 w 800"/>
                <a:gd name="T11" fmla="*/ 74 h 482"/>
                <a:gd name="T12" fmla="*/ 0 w 800"/>
                <a:gd name="T13" fmla="*/ 92 h 482"/>
                <a:gd name="T14" fmla="*/ 0 w 800"/>
                <a:gd name="T15" fmla="*/ 388 h 482"/>
                <a:gd name="T16" fmla="*/ 8 w 800"/>
                <a:gd name="T17" fmla="*/ 406 h 482"/>
                <a:gd name="T18" fmla="*/ 30 w 800"/>
                <a:gd name="T19" fmla="*/ 424 h 482"/>
                <a:gd name="T20" fmla="*/ 68 w 800"/>
                <a:gd name="T21" fmla="*/ 440 h 482"/>
                <a:gd name="T22" fmla="*/ 116 w 800"/>
                <a:gd name="T23" fmla="*/ 454 h 482"/>
                <a:gd name="T24" fmla="*/ 244 w 800"/>
                <a:gd name="T25" fmla="*/ 474 h 482"/>
                <a:gd name="T26" fmla="*/ 400 w 800"/>
                <a:gd name="T27" fmla="*/ 482 h 482"/>
                <a:gd name="T28" fmla="*/ 480 w 800"/>
                <a:gd name="T29" fmla="*/ 480 h 482"/>
                <a:gd name="T30" fmla="*/ 622 w 800"/>
                <a:gd name="T31" fmla="*/ 466 h 482"/>
                <a:gd name="T32" fmla="*/ 708 w 800"/>
                <a:gd name="T33" fmla="*/ 448 h 482"/>
                <a:gd name="T34" fmla="*/ 750 w 800"/>
                <a:gd name="T35" fmla="*/ 432 h 482"/>
                <a:gd name="T36" fmla="*/ 782 w 800"/>
                <a:gd name="T37" fmla="*/ 416 h 482"/>
                <a:gd name="T38" fmla="*/ 798 w 800"/>
                <a:gd name="T39" fmla="*/ 398 h 482"/>
                <a:gd name="T40" fmla="*/ 800 w 800"/>
                <a:gd name="T41" fmla="*/ 92 h 482"/>
                <a:gd name="T42" fmla="*/ 798 w 800"/>
                <a:gd name="T43" fmla="*/ 84 h 482"/>
                <a:gd name="T44" fmla="*/ 782 w 800"/>
                <a:gd name="T45" fmla="*/ 64 h 482"/>
                <a:gd name="T46" fmla="*/ 750 w 800"/>
                <a:gd name="T47" fmla="*/ 48 h 482"/>
                <a:gd name="T48" fmla="*/ 708 w 800"/>
                <a:gd name="T49" fmla="*/ 34 h 482"/>
                <a:gd name="T50" fmla="*/ 622 w 800"/>
                <a:gd name="T51" fmla="*/ 16 h 482"/>
                <a:gd name="T52" fmla="*/ 480 w 800"/>
                <a:gd name="T53" fmla="*/ 2 h 482"/>
                <a:gd name="T54" fmla="*/ 400 w 800"/>
                <a:gd name="T55" fmla="*/ 2 h 482"/>
                <a:gd name="T56" fmla="*/ 478 w 800"/>
                <a:gd name="T57" fmla="*/ 4 h 482"/>
                <a:gd name="T58" fmla="*/ 618 w 800"/>
                <a:gd name="T59" fmla="*/ 16 h 482"/>
                <a:gd name="T60" fmla="*/ 702 w 800"/>
                <a:gd name="T61" fmla="*/ 34 h 482"/>
                <a:gd name="T62" fmla="*/ 744 w 800"/>
                <a:gd name="T63" fmla="*/ 50 h 482"/>
                <a:gd name="T64" fmla="*/ 774 w 800"/>
                <a:gd name="T65" fmla="*/ 66 h 482"/>
                <a:gd name="T66" fmla="*/ 790 w 800"/>
                <a:gd name="T67" fmla="*/ 84 h 482"/>
                <a:gd name="T68" fmla="*/ 792 w 800"/>
                <a:gd name="T69" fmla="*/ 92 h 482"/>
                <a:gd name="T70" fmla="*/ 784 w 800"/>
                <a:gd name="T71" fmla="*/ 110 h 482"/>
                <a:gd name="T72" fmla="*/ 760 w 800"/>
                <a:gd name="T73" fmla="*/ 128 h 482"/>
                <a:gd name="T74" fmla="*/ 724 w 800"/>
                <a:gd name="T75" fmla="*/ 144 h 482"/>
                <a:gd name="T76" fmla="*/ 676 w 800"/>
                <a:gd name="T77" fmla="*/ 158 h 482"/>
                <a:gd name="T78" fmla="*/ 552 w 800"/>
                <a:gd name="T79" fmla="*/ 176 h 482"/>
                <a:gd name="T80" fmla="*/ 400 w 800"/>
                <a:gd name="T81" fmla="*/ 184 h 482"/>
                <a:gd name="T82" fmla="*/ 320 w 800"/>
                <a:gd name="T83" fmla="*/ 182 h 482"/>
                <a:gd name="T84" fmla="*/ 180 w 800"/>
                <a:gd name="T85" fmla="*/ 168 h 482"/>
                <a:gd name="T86" fmla="*/ 96 w 800"/>
                <a:gd name="T87" fmla="*/ 150 h 482"/>
                <a:gd name="T88" fmla="*/ 54 w 800"/>
                <a:gd name="T89" fmla="*/ 136 h 482"/>
                <a:gd name="T90" fmla="*/ 24 w 800"/>
                <a:gd name="T91" fmla="*/ 120 h 482"/>
                <a:gd name="T92" fmla="*/ 10 w 800"/>
                <a:gd name="T93" fmla="*/ 102 h 482"/>
                <a:gd name="T94" fmla="*/ 8 w 800"/>
                <a:gd name="T95" fmla="*/ 92 h 482"/>
                <a:gd name="T96" fmla="*/ 16 w 800"/>
                <a:gd name="T97" fmla="*/ 74 h 482"/>
                <a:gd name="T98" fmla="*/ 38 w 800"/>
                <a:gd name="T99" fmla="*/ 58 h 482"/>
                <a:gd name="T100" fmla="*/ 74 w 800"/>
                <a:gd name="T101" fmla="*/ 42 h 482"/>
                <a:gd name="T102" fmla="*/ 122 w 800"/>
                <a:gd name="T103" fmla="*/ 28 h 482"/>
                <a:gd name="T104" fmla="*/ 246 w 800"/>
                <a:gd name="T105" fmla="*/ 8 h 482"/>
                <a:gd name="T106" fmla="*/ 400 w 800"/>
                <a:gd name="T107" fmla="*/ 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0" h="482">
                  <a:moveTo>
                    <a:pt x="400" y="0"/>
                  </a:moveTo>
                  <a:lnTo>
                    <a:pt x="400" y="0"/>
                  </a:lnTo>
                  <a:lnTo>
                    <a:pt x="318" y="2"/>
                  </a:lnTo>
                  <a:lnTo>
                    <a:pt x="244" y="6"/>
                  </a:lnTo>
                  <a:lnTo>
                    <a:pt x="176" y="16"/>
                  </a:lnTo>
                  <a:lnTo>
                    <a:pt x="116" y="26"/>
                  </a:lnTo>
                  <a:lnTo>
                    <a:pt x="90" y="34"/>
                  </a:lnTo>
                  <a:lnTo>
                    <a:pt x="68" y="40"/>
                  </a:lnTo>
                  <a:lnTo>
                    <a:pt x="48" y="48"/>
                  </a:lnTo>
                  <a:lnTo>
                    <a:pt x="30" y="56"/>
                  </a:lnTo>
                  <a:lnTo>
                    <a:pt x="18" y="64"/>
                  </a:lnTo>
                  <a:lnTo>
                    <a:pt x="8" y="74"/>
                  </a:lnTo>
                  <a:lnTo>
                    <a:pt x="2" y="84"/>
                  </a:lnTo>
                  <a:lnTo>
                    <a:pt x="0" y="92"/>
                  </a:lnTo>
                  <a:lnTo>
                    <a:pt x="0" y="388"/>
                  </a:lnTo>
                  <a:lnTo>
                    <a:pt x="0" y="388"/>
                  </a:lnTo>
                  <a:lnTo>
                    <a:pt x="2" y="398"/>
                  </a:lnTo>
                  <a:lnTo>
                    <a:pt x="8" y="406"/>
                  </a:lnTo>
                  <a:lnTo>
                    <a:pt x="18" y="416"/>
                  </a:lnTo>
                  <a:lnTo>
                    <a:pt x="30" y="424"/>
                  </a:lnTo>
                  <a:lnTo>
                    <a:pt x="48" y="432"/>
                  </a:lnTo>
                  <a:lnTo>
                    <a:pt x="68" y="440"/>
                  </a:lnTo>
                  <a:lnTo>
                    <a:pt x="90" y="448"/>
                  </a:lnTo>
                  <a:lnTo>
                    <a:pt x="116" y="454"/>
                  </a:lnTo>
                  <a:lnTo>
                    <a:pt x="176" y="466"/>
                  </a:lnTo>
                  <a:lnTo>
                    <a:pt x="244" y="474"/>
                  </a:lnTo>
                  <a:lnTo>
                    <a:pt x="318" y="480"/>
                  </a:lnTo>
                  <a:lnTo>
                    <a:pt x="400" y="482"/>
                  </a:lnTo>
                  <a:lnTo>
                    <a:pt x="400" y="482"/>
                  </a:lnTo>
                  <a:lnTo>
                    <a:pt x="480" y="480"/>
                  </a:lnTo>
                  <a:lnTo>
                    <a:pt x="554" y="474"/>
                  </a:lnTo>
                  <a:lnTo>
                    <a:pt x="622" y="466"/>
                  </a:lnTo>
                  <a:lnTo>
                    <a:pt x="682" y="454"/>
                  </a:lnTo>
                  <a:lnTo>
                    <a:pt x="708" y="448"/>
                  </a:lnTo>
                  <a:lnTo>
                    <a:pt x="730" y="440"/>
                  </a:lnTo>
                  <a:lnTo>
                    <a:pt x="750" y="432"/>
                  </a:lnTo>
                  <a:lnTo>
                    <a:pt x="768" y="424"/>
                  </a:lnTo>
                  <a:lnTo>
                    <a:pt x="782" y="416"/>
                  </a:lnTo>
                  <a:lnTo>
                    <a:pt x="792" y="406"/>
                  </a:lnTo>
                  <a:lnTo>
                    <a:pt x="798" y="398"/>
                  </a:lnTo>
                  <a:lnTo>
                    <a:pt x="800" y="388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4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0" y="48"/>
                  </a:lnTo>
                  <a:lnTo>
                    <a:pt x="730" y="40"/>
                  </a:lnTo>
                  <a:lnTo>
                    <a:pt x="708" y="34"/>
                  </a:lnTo>
                  <a:lnTo>
                    <a:pt x="682" y="26"/>
                  </a:lnTo>
                  <a:lnTo>
                    <a:pt x="622" y="16"/>
                  </a:lnTo>
                  <a:lnTo>
                    <a:pt x="554" y="6"/>
                  </a:lnTo>
                  <a:lnTo>
                    <a:pt x="480" y="2"/>
                  </a:lnTo>
                  <a:lnTo>
                    <a:pt x="400" y="0"/>
                  </a:lnTo>
                  <a:close/>
                  <a:moveTo>
                    <a:pt x="400" y="2"/>
                  </a:moveTo>
                  <a:lnTo>
                    <a:pt x="400" y="2"/>
                  </a:lnTo>
                  <a:lnTo>
                    <a:pt x="478" y="4"/>
                  </a:lnTo>
                  <a:lnTo>
                    <a:pt x="552" y="8"/>
                  </a:lnTo>
                  <a:lnTo>
                    <a:pt x="618" y="16"/>
                  </a:lnTo>
                  <a:lnTo>
                    <a:pt x="676" y="28"/>
                  </a:lnTo>
                  <a:lnTo>
                    <a:pt x="702" y="34"/>
                  </a:lnTo>
                  <a:lnTo>
                    <a:pt x="724" y="42"/>
                  </a:lnTo>
                  <a:lnTo>
                    <a:pt x="744" y="50"/>
                  </a:lnTo>
                  <a:lnTo>
                    <a:pt x="760" y="58"/>
                  </a:lnTo>
                  <a:lnTo>
                    <a:pt x="774" y="66"/>
                  </a:lnTo>
                  <a:lnTo>
                    <a:pt x="784" y="74"/>
                  </a:lnTo>
                  <a:lnTo>
                    <a:pt x="790" y="84"/>
                  </a:lnTo>
                  <a:lnTo>
                    <a:pt x="792" y="92"/>
                  </a:lnTo>
                  <a:lnTo>
                    <a:pt x="792" y="92"/>
                  </a:lnTo>
                  <a:lnTo>
                    <a:pt x="790" y="102"/>
                  </a:lnTo>
                  <a:lnTo>
                    <a:pt x="784" y="110"/>
                  </a:lnTo>
                  <a:lnTo>
                    <a:pt x="774" y="120"/>
                  </a:lnTo>
                  <a:lnTo>
                    <a:pt x="760" y="128"/>
                  </a:lnTo>
                  <a:lnTo>
                    <a:pt x="744" y="136"/>
                  </a:lnTo>
                  <a:lnTo>
                    <a:pt x="724" y="144"/>
                  </a:lnTo>
                  <a:lnTo>
                    <a:pt x="702" y="150"/>
                  </a:lnTo>
                  <a:lnTo>
                    <a:pt x="676" y="158"/>
                  </a:lnTo>
                  <a:lnTo>
                    <a:pt x="618" y="168"/>
                  </a:lnTo>
                  <a:lnTo>
                    <a:pt x="552" y="176"/>
                  </a:lnTo>
                  <a:lnTo>
                    <a:pt x="478" y="182"/>
                  </a:lnTo>
                  <a:lnTo>
                    <a:pt x="400" y="184"/>
                  </a:lnTo>
                  <a:lnTo>
                    <a:pt x="400" y="184"/>
                  </a:lnTo>
                  <a:lnTo>
                    <a:pt x="320" y="182"/>
                  </a:lnTo>
                  <a:lnTo>
                    <a:pt x="246" y="176"/>
                  </a:lnTo>
                  <a:lnTo>
                    <a:pt x="180" y="168"/>
                  </a:lnTo>
                  <a:lnTo>
                    <a:pt x="122" y="158"/>
                  </a:lnTo>
                  <a:lnTo>
                    <a:pt x="96" y="150"/>
                  </a:lnTo>
                  <a:lnTo>
                    <a:pt x="74" y="144"/>
                  </a:lnTo>
                  <a:lnTo>
                    <a:pt x="54" y="136"/>
                  </a:lnTo>
                  <a:lnTo>
                    <a:pt x="38" y="128"/>
                  </a:lnTo>
                  <a:lnTo>
                    <a:pt x="24" y="120"/>
                  </a:lnTo>
                  <a:lnTo>
                    <a:pt x="16" y="110"/>
                  </a:lnTo>
                  <a:lnTo>
                    <a:pt x="10" y="10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84"/>
                  </a:lnTo>
                  <a:lnTo>
                    <a:pt x="16" y="74"/>
                  </a:lnTo>
                  <a:lnTo>
                    <a:pt x="24" y="66"/>
                  </a:lnTo>
                  <a:lnTo>
                    <a:pt x="38" y="58"/>
                  </a:lnTo>
                  <a:lnTo>
                    <a:pt x="54" y="50"/>
                  </a:lnTo>
                  <a:lnTo>
                    <a:pt x="74" y="42"/>
                  </a:lnTo>
                  <a:lnTo>
                    <a:pt x="96" y="34"/>
                  </a:lnTo>
                  <a:lnTo>
                    <a:pt x="122" y="28"/>
                  </a:lnTo>
                  <a:lnTo>
                    <a:pt x="180" y="16"/>
                  </a:lnTo>
                  <a:lnTo>
                    <a:pt x="246" y="8"/>
                  </a:lnTo>
                  <a:lnTo>
                    <a:pt x="320" y="4"/>
                  </a:lnTo>
                  <a:lnTo>
                    <a:pt x="400" y="2"/>
                  </a:lnTo>
                  <a:close/>
                </a:path>
              </a:pathLst>
            </a:custGeom>
            <a:solidFill>
              <a:srgbClr val="0B7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-296863" y="2193925"/>
              <a:ext cx="1270000" cy="765175"/>
            </a:xfrm>
            <a:custGeom>
              <a:avLst/>
              <a:gdLst>
                <a:gd name="T0" fmla="*/ 400 w 800"/>
                <a:gd name="T1" fmla="*/ 0 h 482"/>
                <a:gd name="T2" fmla="*/ 400 w 800"/>
                <a:gd name="T3" fmla="*/ 0 h 482"/>
                <a:gd name="T4" fmla="*/ 318 w 800"/>
                <a:gd name="T5" fmla="*/ 2 h 482"/>
                <a:gd name="T6" fmla="*/ 244 w 800"/>
                <a:gd name="T7" fmla="*/ 6 h 482"/>
                <a:gd name="T8" fmla="*/ 176 w 800"/>
                <a:gd name="T9" fmla="*/ 16 h 482"/>
                <a:gd name="T10" fmla="*/ 116 w 800"/>
                <a:gd name="T11" fmla="*/ 26 h 482"/>
                <a:gd name="T12" fmla="*/ 90 w 800"/>
                <a:gd name="T13" fmla="*/ 34 h 482"/>
                <a:gd name="T14" fmla="*/ 68 w 800"/>
                <a:gd name="T15" fmla="*/ 40 h 482"/>
                <a:gd name="T16" fmla="*/ 48 w 800"/>
                <a:gd name="T17" fmla="*/ 48 h 482"/>
                <a:gd name="T18" fmla="*/ 30 w 800"/>
                <a:gd name="T19" fmla="*/ 56 h 482"/>
                <a:gd name="T20" fmla="*/ 18 w 800"/>
                <a:gd name="T21" fmla="*/ 64 h 482"/>
                <a:gd name="T22" fmla="*/ 8 w 800"/>
                <a:gd name="T23" fmla="*/ 74 h 482"/>
                <a:gd name="T24" fmla="*/ 2 w 800"/>
                <a:gd name="T25" fmla="*/ 84 h 482"/>
                <a:gd name="T26" fmla="*/ 0 w 800"/>
                <a:gd name="T27" fmla="*/ 92 h 482"/>
                <a:gd name="T28" fmla="*/ 0 w 800"/>
                <a:gd name="T29" fmla="*/ 388 h 482"/>
                <a:gd name="T30" fmla="*/ 0 w 800"/>
                <a:gd name="T31" fmla="*/ 388 h 482"/>
                <a:gd name="T32" fmla="*/ 2 w 800"/>
                <a:gd name="T33" fmla="*/ 398 h 482"/>
                <a:gd name="T34" fmla="*/ 8 w 800"/>
                <a:gd name="T35" fmla="*/ 406 h 482"/>
                <a:gd name="T36" fmla="*/ 18 w 800"/>
                <a:gd name="T37" fmla="*/ 416 h 482"/>
                <a:gd name="T38" fmla="*/ 30 w 800"/>
                <a:gd name="T39" fmla="*/ 424 h 482"/>
                <a:gd name="T40" fmla="*/ 48 w 800"/>
                <a:gd name="T41" fmla="*/ 432 h 482"/>
                <a:gd name="T42" fmla="*/ 68 w 800"/>
                <a:gd name="T43" fmla="*/ 440 h 482"/>
                <a:gd name="T44" fmla="*/ 90 w 800"/>
                <a:gd name="T45" fmla="*/ 448 h 482"/>
                <a:gd name="T46" fmla="*/ 116 w 800"/>
                <a:gd name="T47" fmla="*/ 454 h 482"/>
                <a:gd name="T48" fmla="*/ 176 w 800"/>
                <a:gd name="T49" fmla="*/ 466 h 482"/>
                <a:gd name="T50" fmla="*/ 244 w 800"/>
                <a:gd name="T51" fmla="*/ 474 h 482"/>
                <a:gd name="T52" fmla="*/ 318 w 800"/>
                <a:gd name="T53" fmla="*/ 480 h 482"/>
                <a:gd name="T54" fmla="*/ 400 w 800"/>
                <a:gd name="T55" fmla="*/ 482 h 482"/>
                <a:gd name="T56" fmla="*/ 400 w 800"/>
                <a:gd name="T57" fmla="*/ 482 h 482"/>
                <a:gd name="T58" fmla="*/ 480 w 800"/>
                <a:gd name="T59" fmla="*/ 480 h 482"/>
                <a:gd name="T60" fmla="*/ 554 w 800"/>
                <a:gd name="T61" fmla="*/ 474 h 482"/>
                <a:gd name="T62" fmla="*/ 622 w 800"/>
                <a:gd name="T63" fmla="*/ 466 h 482"/>
                <a:gd name="T64" fmla="*/ 682 w 800"/>
                <a:gd name="T65" fmla="*/ 454 h 482"/>
                <a:gd name="T66" fmla="*/ 708 w 800"/>
                <a:gd name="T67" fmla="*/ 448 h 482"/>
                <a:gd name="T68" fmla="*/ 730 w 800"/>
                <a:gd name="T69" fmla="*/ 440 h 482"/>
                <a:gd name="T70" fmla="*/ 750 w 800"/>
                <a:gd name="T71" fmla="*/ 432 h 482"/>
                <a:gd name="T72" fmla="*/ 768 w 800"/>
                <a:gd name="T73" fmla="*/ 424 h 482"/>
                <a:gd name="T74" fmla="*/ 782 w 800"/>
                <a:gd name="T75" fmla="*/ 416 h 482"/>
                <a:gd name="T76" fmla="*/ 792 w 800"/>
                <a:gd name="T77" fmla="*/ 406 h 482"/>
                <a:gd name="T78" fmla="*/ 798 w 800"/>
                <a:gd name="T79" fmla="*/ 398 h 482"/>
                <a:gd name="T80" fmla="*/ 800 w 800"/>
                <a:gd name="T81" fmla="*/ 388 h 482"/>
                <a:gd name="T82" fmla="*/ 800 w 800"/>
                <a:gd name="T83" fmla="*/ 92 h 482"/>
                <a:gd name="T84" fmla="*/ 800 w 800"/>
                <a:gd name="T85" fmla="*/ 92 h 482"/>
                <a:gd name="T86" fmla="*/ 798 w 800"/>
                <a:gd name="T87" fmla="*/ 84 h 482"/>
                <a:gd name="T88" fmla="*/ 792 w 800"/>
                <a:gd name="T89" fmla="*/ 74 h 482"/>
                <a:gd name="T90" fmla="*/ 782 w 800"/>
                <a:gd name="T91" fmla="*/ 64 h 482"/>
                <a:gd name="T92" fmla="*/ 768 w 800"/>
                <a:gd name="T93" fmla="*/ 56 h 482"/>
                <a:gd name="T94" fmla="*/ 750 w 800"/>
                <a:gd name="T95" fmla="*/ 48 h 482"/>
                <a:gd name="T96" fmla="*/ 730 w 800"/>
                <a:gd name="T97" fmla="*/ 40 h 482"/>
                <a:gd name="T98" fmla="*/ 708 w 800"/>
                <a:gd name="T99" fmla="*/ 34 h 482"/>
                <a:gd name="T100" fmla="*/ 682 w 800"/>
                <a:gd name="T101" fmla="*/ 26 h 482"/>
                <a:gd name="T102" fmla="*/ 622 w 800"/>
                <a:gd name="T103" fmla="*/ 16 h 482"/>
                <a:gd name="T104" fmla="*/ 554 w 800"/>
                <a:gd name="T105" fmla="*/ 6 h 482"/>
                <a:gd name="T106" fmla="*/ 480 w 800"/>
                <a:gd name="T107" fmla="*/ 2 h 482"/>
                <a:gd name="T108" fmla="*/ 400 w 800"/>
                <a:gd name="T10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0" h="482">
                  <a:moveTo>
                    <a:pt x="400" y="0"/>
                  </a:moveTo>
                  <a:lnTo>
                    <a:pt x="400" y="0"/>
                  </a:lnTo>
                  <a:lnTo>
                    <a:pt x="318" y="2"/>
                  </a:lnTo>
                  <a:lnTo>
                    <a:pt x="244" y="6"/>
                  </a:lnTo>
                  <a:lnTo>
                    <a:pt x="176" y="16"/>
                  </a:lnTo>
                  <a:lnTo>
                    <a:pt x="116" y="26"/>
                  </a:lnTo>
                  <a:lnTo>
                    <a:pt x="90" y="34"/>
                  </a:lnTo>
                  <a:lnTo>
                    <a:pt x="68" y="40"/>
                  </a:lnTo>
                  <a:lnTo>
                    <a:pt x="48" y="48"/>
                  </a:lnTo>
                  <a:lnTo>
                    <a:pt x="30" y="56"/>
                  </a:lnTo>
                  <a:lnTo>
                    <a:pt x="18" y="64"/>
                  </a:lnTo>
                  <a:lnTo>
                    <a:pt x="8" y="74"/>
                  </a:lnTo>
                  <a:lnTo>
                    <a:pt x="2" y="84"/>
                  </a:lnTo>
                  <a:lnTo>
                    <a:pt x="0" y="92"/>
                  </a:lnTo>
                  <a:lnTo>
                    <a:pt x="0" y="388"/>
                  </a:lnTo>
                  <a:lnTo>
                    <a:pt x="0" y="388"/>
                  </a:lnTo>
                  <a:lnTo>
                    <a:pt x="2" y="398"/>
                  </a:lnTo>
                  <a:lnTo>
                    <a:pt x="8" y="406"/>
                  </a:lnTo>
                  <a:lnTo>
                    <a:pt x="18" y="416"/>
                  </a:lnTo>
                  <a:lnTo>
                    <a:pt x="30" y="424"/>
                  </a:lnTo>
                  <a:lnTo>
                    <a:pt x="48" y="432"/>
                  </a:lnTo>
                  <a:lnTo>
                    <a:pt x="68" y="440"/>
                  </a:lnTo>
                  <a:lnTo>
                    <a:pt x="90" y="448"/>
                  </a:lnTo>
                  <a:lnTo>
                    <a:pt x="116" y="454"/>
                  </a:lnTo>
                  <a:lnTo>
                    <a:pt x="176" y="466"/>
                  </a:lnTo>
                  <a:lnTo>
                    <a:pt x="244" y="474"/>
                  </a:lnTo>
                  <a:lnTo>
                    <a:pt x="318" y="480"/>
                  </a:lnTo>
                  <a:lnTo>
                    <a:pt x="400" y="482"/>
                  </a:lnTo>
                  <a:lnTo>
                    <a:pt x="400" y="482"/>
                  </a:lnTo>
                  <a:lnTo>
                    <a:pt x="480" y="480"/>
                  </a:lnTo>
                  <a:lnTo>
                    <a:pt x="554" y="474"/>
                  </a:lnTo>
                  <a:lnTo>
                    <a:pt x="622" y="466"/>
                  </a:lnTo>
                  <a:lnTo>
                    <a:pt x="682" y="454"/>
                  </a:lnTo>
                  <a:lnTo>
                    <a:pt x="708" y="448"/>
                  </a:lnTo>
                  <a:lnTo>
                    <a:pt x="730" y="440"/>
                  </a:lnTo>
                  <a:lnTo>
                    <a:pt x="750" y="432"/>
                  </a:lnTo>
                  <a:lnTo>
                    <a:pt x="768" y="424"/>
                  </a:lnTo>
                  <a:lnTo>
                    <a:pt x="782" y="416"/>
                  </a:lnTo>
                  <a:lnTo>
                    <a:pt x="792" y="406"/>
                  </a:lnTo>
                  <a:lnTo>
                    <a:pt x="798" y="398"/>
                  </a:lnTo>
                  <a:lnTo>
                    <a:pt x="800" y="388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4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0" y="48"/>
                  </a:lnTo>
                  <a:lnTo>
                    <a:pt x="730" y="40"/>
                  </a:lnTo>
                  <a:lnTo>
                    <a:pt x="708" y="34"/>
                  </a:lnTo>
                  <a:lnTo>
                    <a:pt x="682" y="26"/>
                  </a:lnTo>
                  <a:lnTo>
                    <a:pt x="622" y="16"/>
                  </a:lnTo>
                  <a:lnTo>
                    <a:pt x="554" y="6"/>
                  </a:lnTo>
                  <a:lnTo>
                    <a:pt x="480" y="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-284163" y="2197100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470 w 784"/>
                <a:gd name="T5" fmla="*/ 2 h 182"/>
                <a:gd name="T6" fmla="*/ 544 w 784"/>
                <a:gd name="T7" fmla="*/ 6 h 182"/>
                <a:gd name="T8" fmla="*/ 610 w 784"/>
                <a:gd name="T9" fmla="*/ 14 h 182"/>
                <a:gd name="T10" fmla="*/ 668 w 784"/>
                <a:gd name="T11" fmla="*/ 26 h 182"/>
                <a:gd name="T12" fmla="*/ 694 w 784"/>
                <a:gd name="T13" fmla="*/ 32 h 182"/>
                <a:gd name="T14" fmla="*/ 716 w 784"/>
                <a:gd name="T15" fmla="*/ 40 h 182"/>
                <a:gd name="T16" fmla="*/ 736 w 784"/>
                <a:gd name="T17" fmla="*/ 48 h 182"/>
                <a:gd name="T18" fmla="*/ 752 w 784"/>
                <a:gd name="T19" fmla="*/ 56 h 182"/>
                <a:gd name="T20" fmla="*/ 766 w 784"/>
                <a:gd name="T21" fmla="*/ 64 h 182"/>
                <a:gd name="T22" fmla="*/ 776 w 784"/>
                <a:gd name="T23" fmla="*/ 72 h 182"/>
                <a:gd name="T24" fmla="*/ 782 w 784"/>
                <a:gd name="T25" fmla="*/ 82 h 182"/>
                <a:gd name="T26" fmla="*/ 784 w 784"/>
                <a:gd name="T27" fmla="*/ 90 h 182"/>
                <a:gd name="T28" fmla="*/ 784 w 784"/>
                <a:gd name="T29" fmla="*/ 90 h 182"/>
                <a:gd name="T30" fmla="*/ 782 w 784"/>
                <a:gd name="T31" fmla="*/ 100 h 182"/>
                <a:gd name="T32" fmla="*/ 776 w 784"/>
                <a:gd name="T33" fmla="*/ 108 h 182"/>
                <a:gd name="T34" fmla="*/ 766 w 784"/>
                <a:gd name="T35" fmla="*/ 118 h 182"/>
                <a:gd name="T36" fmla="*/ 752 w 784"/>
                <a:gd name="T37" fmla="*/ 126 h 182"/>
                <a:gd name="T38" fmla="*/ 736 w 784"/>
                <a:gd name="T39" fmla="*/ 134 h 182"/>
                <a:gd name="T40" fmla="*/ 716 w 784"/>
                <a:gd name="T41" fmla="*/ 142 h 182"/>
                <a:gd name="T42" fmla="*/ 694 w 784"/>
                <a:gd name="T43" fmla="*/ 148 h 182"/>
                <a:gd name="T44" fmla="*/ 668 w 784"/>
                <a:gd name="T45" fmla="*/ 156 h 182"/>
                <a:gd name="T46" fmla="*/ 610 w 784"/>
                <a:gd name="T47" fmla="*/ 166 h 182"/>
                <a:gd name="T48" fmla="*/ 544 w 784"/>
                <a:gd name="T49" fmla="*/ 174 h 182"/>
                <a:gd name="T50" fmla="*/ 470 w 784"/>
                <a:gd name="T51" fmla="*/ 180 h 182"/>
                <a:gd name="T52" fmla="*/ 392 w 784"/>
                <a:gd name="T53" fmla="*/ 182 h 182"/>
                <a:gd name="T54" fmla="*/ 392 w 784"/>
                <a:gd name="T55" fmla="*/ 182 h 182"/>
                <a:gd name="T56" fmla="*/ 312 w 784"/>
                <a:gd name="T57" fmla="*/ 180 h 182"/>
                <a:gd name="T58" fmla="*/ 238 w 784"/>
                <a:gd name="T59" fmla="*/ 174 h 182"/>
                <a:gd name="T60" fmla="*/ 172 w 784"/>
                <a:gd name="T61" fmla="*/ 166 h 182"/>
                <a:gd name="T62" fmla="*/ 114 w 784"/>
                <a:gd name="T63" fmla="*/ 156 h 182"/>
                <a:gd name="T64" fmla="*/ 88 w 784"/>
                <a:gd name="T65" fmla="*/ 148 h 182"/>
                <a:gd name="T66" fmla="*/ 66 w 784"/>
                <a:gd name="T67" fmla="*/ 142 h 182"/>
                <a:gd name="T68" fmla="*/ 46 w 784"/>
                <a:gd name="T69" fmla="*/ 134 h 182"/>
                <a:gd name="T70" fmla="*/ 30 w 784"/>
                <a:gd name="T71" fmla="*/ 126 h 182"/>
                <a:gd name="T72" fmla="*/ 16 w 784"/>
                <a:gd name="T73" fmla="*/ 118 h 182"/>
                <a:gd name="T74" fmla="*/ 8 w 784"/>
                <a:gd name="T75" fmla="*/ 108 h 182"/>
                <a:gd name="T76" fmla="*/ 2 w 784"/>
                <a:gd name="T77" fmla="*/ 100 h 182"/>
                <a:gd name="T78" fmla="*/ 0 w 784"/>
                <a:gd name="T79" fmla="*/ 90 h 182"/>
                <a:gd name="T80" fmla="*/ 0 w 784"/>
                <a:gd name="T81" fmla="*/ 90 h 182"/>
                <a:gd name="T82" fmla="*/ 2 w 784"/>
                <a:gd name="T83" fmla="*/ 82 h 182"/>
                <a:gd name="T84" fmla="*/ 8 w 784"/>
                <a:gd name="T85" fmla="*/ 72 h 182"/>
                <a:gd name="T86" fmla="*/ 16 w 784"/>
                <a:gd name="T87" fmla="*/ 64 h 182"/>
                <a:gd name="T88" fmla="*/ 30 w 784"/>
                <a:gd name="T89" fmla="*/ 56 h 182"/>
                <a:gd name="T90" fmla="*/ 46 w 784"/>
                <a:gd name="T91" fmla="*/ 48 h 182"/>
                <a:gd name="T92" fmla="*/ 66 w 784"/>
                <a:gd name="T93" fmla="*/ 40 h 182"/>
                <a:gd name="T94" fmla="*/ 88 w 784"/>
                <a:gd name="T95" fmla="*/ 32 h 182"/>
                <a:gd name="T96" fmla="*/ 114 w 784"/>
                <a:gd name="T97" fmla="*/ 26 h 182"/>
                <a:gd name="T98" fmla="*/ 172 w 784"/>
                <a:gd name="T99" fmla="*/ 14 h 182"/>
                <a:gd name="T100" fmla="*/ 238 w 784"/>
                <a:gd name="T101" fmla="*/ 6 h 182"/>
                <a:gd name="T102" fmla="*/ 312 w 784"/>
                <a:gd name="T103" fmla="*/ 2 h 182"/>
                <a:gd name="T104" fmla="*/ 392 w 784"/>
                <a:gd name="T10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6"/>
                  </a:lnTo>
                  <a:lnTo>
                    <a:pt x="610" y="14"/>
                  </a:lnTo>
                  <a:lnTo>
                    <a:pt x="668" y="26"/>
                  </a:lnTo>
                  <a:lnTo>
                    <a:pt x="694" y="32"/>
                  </a:lnTo>
                  <a:lnTo>
                    <a:pt x="716" y="40"/>
                  </a:lnTo>
                  <a:lnTo>
                    <a:pt x="736" y="48"/>
                  </a:lnTo>
                  <a:lnTo>
                    <a:pt x="752" y="56"/>
                  </a:lnTo>
                  <a:lnTo>
                    <a:pt x="766" y="64"/>
                  </a:lnTo>
                  <a:lnTo>
                    <a:pt x="776" y="72"/>
                  </a:lnTo>
                  <a:lnTo>
                    <a:pt x="782" y="82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100"/>
                  </a:lnTo>
                  <a:lnTo>
                    <a:pt x="776" y="108"/>
                  </a:lnTo>
                  <a:lnTo>
                    <a:pt x="766" y="118"/>
                  </a:lnTo>
                  <a:lnTo>
                    <a:pt x="752" y="126"/>
                  </a:lnTo>
                  <a:lnTo>
                    <a:pt x="736" y="134"/>
                  </a:lnTo>
                  <a:lnTo>
                    <a:pt x="716" y="142"/>
                  </a:lnTo>
                  <a:lnTo>
                    <a:pt x="694" y="148"/>
                  </a:lnTo>
                  <a:lnTo>
                    <a:pt x="668" y="156"/>
                  </a:lnTo>
                  <a:lnTo>
                    <a:pt x="610" y="166"/>
                  </a:lnTo>
                  <a:lnTo>
                    <a:pt x="544" y="174"/>
                  </a:lnTo>
                  <a:lnTo>
                    <a:pt x="470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312" y="180"/>
                  </a:lnTo>
                  <a:lnTo>
                    <a:pt x="238" y="174"/>
                  </a:lnTo>
                  <a:lnTo>
                    <a:pt x="172" y="166"/>
                  </a:lnTo>
                  <a:lnTo>
                    <a:pt x="114" y="156"/>
                  </a:lnTo>
                  <a:lnTo>
                    <a:pt x="88" y="148"/>
                  </a:lnTo>
                  <a:lnTo>
                    <a:pt x="66" y="142"/>
                  </a:lnTo>
                  <a:lnTo>
                    <a:pt x="46" y="134"/>
                  </a:lnTo>
                  <a:lnTo>
                    <a:pt x="30" y="126"/>
                  </a:lnTo>
                  <a:lnTo>
                    <a:pt x="16" y="118"/>
                  </a:lnTo>
                  <a:lnTo>
                    <a:pt x="8" y="108"/>
                  </a:lnTo>
                  <a:lnTo>
                    <a:pt x="2" y="10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82"/>
                  </a:lnTo>
                  <a:lnTo>
                    <a:pt x="8" y="72"/>
                  </a:lnTo>
                  <a:lnTo>
                    <a:pt x="16" y="64"/>
                  </a:lnTo>
                  <a:lnTo>
                    <a:pt x="30" y="56"/>
                  </a:lnTo>
                  <a:lnTo>
                    <a:pt x="46" y="48"/>
                  </a:lnTo>
                  <a:lnTo>
                    <a:pt x="66" y="40"/>
                  </a:lnTo>
                  <a:lnTo>
                    <a:pt x="88" y="32"/>
                  </a:lnTo>
                  <a:lnTo>
                    <a:pt x="114" y="26"/>
                  </a:lnTo>
                  <a:lnTo>
                    <a:pt x="172" y="14"/>
                  </a:lnTo>
                  <a:lnTo>
                    <a:pt x="238" y="6"/>
                  </a:lnTo>
                  <a:lnTo>
                    <a:pt x="312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557212" y="2066925"/>
              <a:ext cx="1244600" cy="292100"/>
            </a:xfrm>
            <a:custGeom>
              <a:avLst/>
              <a:gdLst>
                <a:gd name="T0" fmla="*/ 392 w 784"/>
                <a:gd name="T1" fmla="*/ 0 h 184"/>
                <a:gd name="T2" fmla="*/ 392 w 784"/>
                <a:gd name="T3" fmla="*/ 0 h 184"/>
                <a:gd name="T4" fmla="*/ 470 w 784"/>
                <a:gd name="T5" fmla="*/ 2 h 184"/>
                <a:gd name="T6" fmla="*/ 544 w 784"/>
                <a:gd name="T7" fmla="*/ 8 h 184"/>
                <a:gd name="T8" fmla="*/ 612 w 784"/>
                <a:gd name="T9" fmla="*/ 16 h 184"/>
                <a:gd name="T10" fmla="*/ 670 w 784"/>
                <a:gd name="T11" fmla="*/ 28 h 184"/>
                <a:gd name="T12" fmla="*/ 694 w 784"/>
                <a:gd name="T13" fmla="*/ 34 h 184"/>
                <a:gd name="T14" fmla="*/ 716 w 784"/>
                <a:gd name="T15" fmla="*/ 42 h 184"/>
                <a:gd name="T16" fmla="*/ 736 w 784"/>
                <a:gd name="T17" fmla="*/ 48 h 184"/>
                <a:gd name="T18" fmla="*/ 754 w 784"/>
                <a:gd name="T19" fmla="*/ 56 h 184"/>
                <a:gd name="T20" fmla="*/ 766 w 784"/>
                <a:gd name="T21" fmla="*/ 66 h 184"/>
                <a:gd name="T22" fmla="*/ 776 w 784"/>
                <a:gd name="T23" fmla="*/ 74 h 184"/>
                <a:gd name="T24" fmla="*/ 782 w 784"/>
                <a:gd name="T25" fmla="*/ 82 h 184"/>
                <a:gd name="T26" fmla="*/ 784 w 784"/>
                <a:gd name="T27" fmla="*/ 92 h 184"/>
                <a:gd name="T28" fmla="*/ 784 w 784"/>
                <a:gd name="T29" fmla="*/ 92 h 184"/>
                <a:gd name="T30" fmla="*/ 782 w 784"/>
                <a:gd name="T31" fmla="*/ 102 h 184"/>
                <a:gd name="T32" fmla="*/ 776 w 784"/>
                <a:gd name="T33" fmla="*/ 110 h 184"/>
                <a:gd name="T34" fmla="*/ 766 w 784"/>
                <a:gd name="T35" fmla="*/ 120 h 184"/>
                <a:gd name="T36" fmla="*/ 754 w 784"/>
                <a:gd name="T37" fmla="*/ 128 h 184"/>
                <a:gd name="T38" fmla="*/ 736 w 784"/>
                <a:gd name="T39" fmla="*/ 136 h 184"/>
                <a:gd name="T40" fmla="*/ 716 w 784"/>
                <a:gd name="T41" fmla="*/ 144 h 184"/>
                <a:gd name="T42" fmla="*/ 694 w 784"/>
                <a:gd name="T43" fmla="*/ 150 h 184"/>
                <a:gd name="T44" fmla="*/ 670 w 784"/>
                <a:gd name="T45" fmla="*/ 156 h 184"/>
                <a:gd name="T46" fmla="*/ 612 w 784"/>
                <a:gd name="T47" fmla="*/ 168 h 184"/>
                <a:gd name="T48" fmla="*/ 544 w 784"/>
                <a:gd name="T49" fmla="*/ 176 h 184"/>
                <a:gd name="T50" fmla="*/ 470 w 784"/>
                <a:gd name="T51" fmla="*/ 182 h 184"/>
                <a:gd name="T52" fmla="*/ 392 w 784"/>
                <a:gd name="T53" fmla="*/ 184 h 184"/>
                <a:gd name="T54" fmla="*/ 392 w 784"/>
                <a:gd name="T55" fmla="*/ 184 h 184"/>
                <a:gd name="T56" fmla="*/ 314 w 784"/>
                <a:gd name="T57" fmla="*/ 182 h 184"/>
                <a:gd name="T58" fmla="*/ 240 w 784"/>
                <a:gd name="T59" fmla="*/ 176 h 184"/>
                <a:gd name="T60" fmla="*/ 172 w 784"/>
                <a:gd name="T61" fmla="*/ 168 h 184"/>
                <a:gd name="T62" fmla="*/ 114 w 784"/>
                <a:gd name="T63" fmla="*/ 156 h 184"/>
                <a:gd name="T64" fmla="*/ 90 w 784"/>
                <a:gd name="T65" fmla="*/ 150 h 184"/>
                <a:gd name="T66" fmla="*/ 68 w 784"/>
                <a:gd name="T67" fmla="*/ 144 h 184"/>
                <a:gd name="T68" fmla="*/ 48 w 784"/>
                <a:gd name="T69" fmla="*/ 136 h 184"/>
                <a:gd name="T70" fmla="*/ 30 w 784"/>
                <a:gd name="T71" fmla="*/ 128 h 184"/>
                <a:gd name="T72" fmla="*/ 18 w 784"/>
                <a:gd name="T73" fmla="*/ 120 h 184"/>
                <a:gd name="T74" fmla="*/ 8 w 784"/>
                <a:gd name="T75" fmla="*/ 110 h 184"/>
                <a:gd name="T76" fmla="*/ 2 w 784"/>
                <a:gd name="T77" fmla="*/ 102 h 184"/>
                <a:gd name="T78" fmla="*/ 0 w 784"/>
                <a:gd name="T79" fmla="*/ 92 h 184"/>
                <a:gd name="T80" fmla="*/ 0 w 784"/>
                <a:gd name="T81" fmla="*/ 92 h 184"/>
                <a:gd name="T82" fmla="*/ 2 w 784"/>
                <a:gd name="T83" fmla="*/ 82 h 184"/>
                <a:gd name="T84" fmla="*/ 8 w 784"/>
                <a:gd name="T85" fmla="*/ 74 h 184"/>
                <a:gd name="T86" fmla="*/ 18 w 784"/>
                <a:gd name="T87" fmla="*/ 66 h 184"/>
                <a:gd name="T88" fmla="*/ 30 w 784"/>
                <a:gd name="T89" fmla="*/ 56 h 184"/>
                <a:gd name="T90" fmla="*/ 48 w 784"/>
                <a:gd name="T91" fmla="*/ 48 h 184"/>
                <a:gd name="T92" fmla="*/ 68 w 784"/>
                <a:gd name="T93" fmla="*/ 42 h 184"/>
                <a:gd name="T94" fmla="*/ 90 w 784"/>
                <a:gd name="T95" fmla="*/ 34 h 184"/>
                <a:gd name="T96" fmla="*/ 114 w 784"/>
                <a:gd name="T97" fmla="*/ 28 h 184"/>
                <a:gd name="T98" fmla="*/ 172 w 784"/>
                <a:gd name="T99" fmla="*/ 16 h 184"/>
                <a:gd name="T100" fmla="*/ 240 w 784"/>
                <a:gd name="T101" fmla="*/ 8 h 184"/>
                <a:gd name="T102" fmla="*/ 314 w 784"/>
                <a:gd name="T103" fmla="*/ 2 h 184"/>
                <a:gd name="T104" fmla="*/ 392 w 784"/>
                <a:gd name="T10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4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8"/>
                  </a:lnTo>
                  <a:lnTo>
                    <a:pt x="612" y="16"/>
                  </a:lnTo>
                  <a:lnTo>
                    <a:pt x="670" y="28"/>
                  </a:lnTo>
                  <a:lnTo>
                    <a:pt x="694" y="34"/>
                  </a:lnTo>
                  <a:lnTo>
                    <a:pt x="716" y="42"/>
                  </a:lnTo>
                  <a:lnTo>
                    <a:pt x="736" y="48"/>
                  </a:lnTo>
                  <a:lnTo>
                    <a:pt x="754" y="56"/>
                  </a:lnTo>
                  <a:lnTo>
                    <a:pt x="766" y="66"/>
                  </a:lnTo>
                  <a:lnTo>
                    <a:pt x="776" y="74"/>
                  </a:lnTo>
                  <a:lnTo>
                    <a:pt x="782" y="82"/>
                  </a:lnTo>
                  <a:lnTo>
                    <a:pt x="784" y="92"/>
                  </a:lnTo>
                  <a:lnTo>
                    <a:pt x="784" y="92"/>
                  </a:lnTo>
                  <a:lnTo>
                    <a:pt x="782" y="102"/>
                  </a:lnTo>
                  <a:lnTo>
                    <a:pt x="776" y="110"/>
                  </a:lnTo>
                  <a:lnTo>
                    <a:pt x="766" y="120"/>
                  </a:lnTo>
                  <a:lnTo>
                    <a:pt x="754" y="128"/>
                  </a:lnTo>
                  <a:lnTo>
                    <a:pt x="736" y="136"/>
                  </a:lnTo>
                  <a:lnTo>
                    <a:pt x="716" y="144"/>
                  </a:lnTo>
                  <a:lnTo>
                    <a:pt x="694" y="150"/>
                  </a:lnTo>
                  <a:lnTo>
                    <a:pt x="670" y="156"/>
                  </a:lnTo>
                  <a:lnTo>
                    <a:pt x="612" y="168"/>
                  </a:lnTo>
                  <a:lnTo>
                    <a:pt x="544" y="176"/>
                  </a:lnTo>
                  <a:lnTo>
                    <a:pt x="470" y="182"/>
                  </a:lnTo>
                  <a:lnTo>
                    <a:pt x="392" y="184"/>
                  </a:lnTo>
                  <a:lnTo>
                    <a:pt x="392" y="184"/>
                  </a:lnTo>
                  <a:lnTo>
                    <a:pt x="314" y="182"/>
                  </a:lnTo>
                  <a:lnTo>
                    <a:pt x="240" y="176"/>
                  </a:lnTo>
                  <a:lnTo>
                    <a:pt x="172" y="168"/>
                  </a:lnTo>
                  <a:lnTo>
                    <a:pt x="114" y="156"/>
                  </a:lnTo>
                  <a:lnTo>
                    <a:pt x="90" y="150"/>
                  </a:lnTo>
                  <a:lnTo>
                    <a:pt x="68" y="144"/>
                  </a:lnTo>
                  <a:lnTo>
                    <a:pt x="48" y="136"/>
                  </a:lnTo>
                  <a:lnTo>
                    <a:pt x="30" y="128"/>
                  </a:lnTo>
                  <a:lnTo>
                    <a:pt x="18" y="120"/>
                  </a:lnTo>
                  <a:lnTo>
                    <a:pt x="8" y="110"/>
                  </a:lnTo>
                  <a:lnTo>
                    <a:pt x="2" y="10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82"/>
                  </a:lnTo>
                  <a:lnTo>
                    <a:pt x="8" y="74"/>
                  </a:lnTo>
                  <a:lnTo>
                    <a:pt x="18" y="66"/>
                  </a:lnTo>
                  <a:lnTo>
                    <a:pt x="30" y="56"/>
                  </a:lnTo>
                  <a:lnTo>
                    <a:pt x="48" y="48"/>
                  </a:lnTo>
                  <a:lnTo>
                    <a:pt x="68" y="42"/>
                  </a:lnTo>
                  <a:lnTo>
                    <a:pt x="90" y="34"/>
                  </a:lnTo>
                  <a:lnTo>
                    <a:pt x="114" y="28"/>
                  </a:lnTo>
                  <a:lnTo>
                    <a:pt x="172" y="16"/>
                  </a:lnTo>
                  <a:lnTo>
                    <a:pt x="240" y="8"/>
                  </a:lnTo>
                  <a:lnTo>
                    <a:pt x="314" y="2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97B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557212" y="2066925"/>
              <a:ext cx="1244600" cy="292100"/>
            </a:xfrm>
            <a:custGeom>
              <a:avLst/>
              <a:gdLst>
                <a:gd name="T0" fmla="*/ 392 w 784"/>
                <a:gd name="T1" fmla="*/ 0 h 184"/>
                <a:gd name="T2" fmla="*/ 392 w 784"/>
                <a:gd name="T3" fmla="*/ 0 h 184"/>
                <a:gd name="T4" fmla="*/ 470 w 784"/>
                <a:gd name="T5" fmla="*/ 2 h 184"/>
                <a:gd name="T6" fmla="*/ 544 w 784"/>
                <a:gd name="T7" fmla="*/ 8 h 184"/>
                <a:gd name="T8" fmla="*/ 612 w 784"/>
                <a:gd name="T9" fmla="*/ 16 h 184"/>
                <a:gd name="T10" fmla="*/ 670 w 784"/>
                <a:gd name="T11" fmla="*/ 28 h 184"/>
                <a:gd name="T12" fmla="*/ 694 w 784"/>
                <a:gd name="T13" fmla="*/ 34 h 184"/>
                <a:gd name="T14" fmla="*/ 716 w 784"/>
                <a:gd name="T15" fmla="*/ 42 h 184"/>
                <a:gd name="T16" fmla="*/ 736 w 784"/>
                <a:gd name="T17" fmla="*/ 48 h 184"/>
                <a:gd name="T18" fmla="*/ 754 w 784"/>
                <a:gd name="T19" fmla="*/ 56 h 184"/>
                <a:gd name="T20" fmla="*/ 766 w 784"/>
                <a:gd name="T21" fmla="*/ 66 h 184"/>
                <a:gd name="T22" fmla="*/ 776 w 784"/>
                <a:gd name="T23" fmla="*/ 74 h 184"/>
                <a:gd name="T24" fmla="*/ 782 w 784"/>
                <a:gd name="T25" fmla="*/ 82 h 184"/>
                <a:gd name="T26" fmla="*/ 784 w 784"/>
                <a:gd name="T27" fmla="*/ 92 h 184"/>
                <a:gd name="T28" fmla="*/ 784 w 784"/>
                <a:gd name="T29" fmla="*/ 92 h 184"/>
                <a:gd name="T30" fmla="*/ 782 w 784"/>
                <a:gd name="T31" fmla="*/ 102 h 184"/>
                <a:gd name="T32" fmla="*/ 776 w 784"/>
                <a:gd name="T33" fmla="*/ 110 h 184"/>
                <a:gd name="T34" fmla="*/ 766 w 784"/>
                <a:gd name="T35" fmla="*/ 120 h 184"/>
                <a:gd name="T36" fmla="*/ 754 w 784"/>
                <a:gd name="T37" fmla="*/ 128 h 184"/>
                <a:gd name="T38" fmla="*/ 736 w 784"/>
                <a:gd name="T39" fmla="*/ 136 h 184"/>
                <a:gd name="T40" fmla="*/ 716 w 784"/>
                <a:gd name="T41" fmla="*/ 144 h 184"/>
                <a:gd name="T42" fmla="*/ 694 w 784"/>
                <a:gd name="T43" fmla="*/ 150 h 184"/>
                <a:gd name="T44" fmla="*/ 670 w 784"/>
                <a:gd name="T45" fmla="*/ 156 h 184"/>
                <a:gd name="T46" fmla="*/ 612 w 784"/>
                <a:gd name="T47" fmla="*/ 168 h 184"/>
                <a:gd name="T48" fmla="*/ 544 w 784"/>
                <a:gd name="T49" fmla="*/ 176 h 184"/>
                <a:gd name="T50" fmla="*/ 470 w 784"/>
                <a:gd name="T51" fmla="*/ 182 h 184"/>
                <a:gd name="T52" fmla="*/ 392 w 784"/>
                <a:gd name="T53" fmla="*/ 184 h 184"/>
                <a:gd name="T54" fmla="*/ 392 w 784"/>
                <a:gd name="T55" fmla="*/ 184 h 184"/>
                <a:gd name="T56" fmla="*/ 314 w 784"/>
                <a:gd name="T57" fmla="*/ 182 h 184"/>
                <a:gd name="T58" fmla="*/ 240 w 784"/>
                <a:gd name="T59" fmla="*/ 176 h 184"/>
                <a:gd name="T60" fmla="*/ 172 w 784"/>
                <a:gd name="T61" fmla="*/ 168 h 184"/>
                <a:gd name="T62" fmla="*/ 114 w 784"/>
                <a:gd name="T63" fmla="*/ 156 h 184"/>
                <a:gd name="T64" fmla="*/ 90 w 784"/>
                <a:gd name="T65" fmla="*/ 150 h 184"/>
                <a:gd name="T66" fmla="*/ 68 w 784"/>
                <a:gd name="T67" fmla="*/ 144 h 184"/>
                <a:gd name="T68" fmla="*/ 48 w 784"/>
                <a:gd name="T69" fmla="*/ 136 h 184"/>
                <a:gd name="T70" fmla="*/ 30 w 784"/>
                <a:gd name="T71" fmla="*/ 128 h 184"/>
                <a:gd name="T72" fmla="*/ 18 w 784"/>
                <a:gd name="T73" fmla="*/ 120 h 184"/>
                <a:gd name="T74" fmla="*/ 8 w 784"/>
                <a:gd name="T75" fmla="*/ 110 h 184"/>
                <a:gd name="T76" fmla="*/ 2 w 784"/>
                <a:gd name="T77" fmla="*/ 102 h 184"/>
                <a:gd name="T78" fmla="*/ 0 w 784"/>
                <a:gd name="T79" fmla="*/ 92 h 184"/>
                <a:gd name="T80" fmla="*/ 0 w 784"/>
                <a:gd name="T81" fmla="*/ 92 h 184"/>
                <a:gd name="T82" fmla="*/ 2 w 784"/>
                <a:gd name="T83" fmla="*/ 82 h 184"/>
                <a:gd name="T84" fmla="*/ 8 w 784"/>
                <a:gd name="T85" fmla="*/ 74 h 184"/>
                <a:gd name="T86" fmla="*/ 18 w 784"/>
                <a:gd name="T87" fmla="*/ 66 h 184"/>
                <a:gd name="T88" fmla="*/ 30 w 784"/>
                <a:gd name="T89" fmla="*/ 56 h 184"/>
                <a:gd name="T90" fmla="*/ 48 w 784"/>
                <a:gd name="T91" fmla="*/ 48 h 184"/>
                <a:gd name="T92" fmla="*/ 68 w 784"/>
                <a:gd name="T93" fmla="*/ 42 h 184"/>
                <a:gd name="T94" fmla="*/ 90 w 784"/>
                <a:gd name="T95" fmla="*/ 34 h 184"/>
                <a:gd name="T96" fmla="*/ 114 w 784"/>
                <a:gd name="T97" fmla="*/ 28 h 184"/>
                <a:gd name="T98" fmla="*/ 172 w 784"/>
                <a:gd name="T99" fmla="*/ 16 h 184"/>
                <a:gd name="T100" fmla="*/ 240 w 784"/>
                <a:gd name="T101" fmla="*/ 8 h 184"/>
                <a:gd name="T102" fmla="*/ 314 w 784"/>
                <a:gd name="T103" fmla="*/ 2 h 184"/>
                <a:gd name="T104" fmla="*/ 392 w 784"/>
                <a:gd name="T10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4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8"/>
                  </a:lnTo>
                  <a:lnTo>
                    <a:pt x="612" y="16"/>
                  </a:lnTo>
                  <a:lnTo>
                    <a:pt x="670" y="28"/>
                  </a:lnTo>
                  <a:lnTo>
                    <a:pt x="694" y="34"/>
                  </a:lnTo>
                  <a:lnTo>
                    <a:pt x="716" y="42"/>
                  </a:lnTo>
                  <a:lnTo>
                    <a:pt x="736" y="48"/>
                  </a:lnTo>
                  <a:lnTo>
                    <a:pt x="754" y="56"/>
                  </a:lnTo>
                  <a:lnTo>
                    <a:pt x="766" y="66"/>
                  </a:lnTo>
                  <a:lnTo>
                    <a:pt x="776" y="74"/>
                  </a:lnTo>
                  <a:lnTo>
                    <a:pt x="782" y="82"/>
                  </a:lnTo>
                  <a:lnTo>
                    <a:pt x="784" y="92"/>
                  </a:lnTo>
                  <a:lnTo>
                    <a:pt x="784" y="92"/>
                  </a:lnTo>
                  <a:lnTo>
                    <a:pt x="782" y="102"/>
                  </a:lnTo>
                  <a:lnTo>
                    <a:pt x="776" y="110"/>
                  </a:lnTo>
                  <a:lnTo>
                    <a:pt x="766" y="120"/>
                  </a:lnTo>
                  <a:lnTo>
                    <a:pt x="754" y="128"/>
                  </a:lnTo>
                  <a:lnTo>
                    <a:pt x="736" y="136"/>
                  </a:lnTo>
                  <a:lnTo>
                    <a:pt x="716" y="144"/>
                  </a:lnTo>
                  <a:lnTo>
                    <a:pt x="694" y="150"/>
                  </a:lnTo>
                  <a:lnTo>
                    <a:pt x="670" y="156"/>
                  </a:lnTo>
                  <a:lnTo>
                    <a:pt x="612" y="168"/>
                  </a:lnTo>
                  <a:lnTo>
                    <a:pt x="544" y="176"/>
                  </a:lnTo>
                  <a:lnTo>
                    <a:pt x="470" y="182"/>
                  </a:lnTo>
                  <a:lnTo>
                    <a:pt x="392" y="184"/>
                  </a:lnTo>
                  <a:lnTo>
                    <a:pt x="392" y="184"/>
                  </a:lnTo>
                  <a:lnTo>
                    <a:pt x="314" y="182"/>
                  </a:lnTo>
                  <a:lnTo>
                    <a:pt x="240" y="176"/>
                  </a:lnTo>
                  <a:lnTo>
                    <a:pt x="172" y="168"/>
                  </a:lnTo>
                  <a:lnTo>
                    <a:pt x="114" y="156"/>
                  </a:lnTo>
                  <a:lnTo>
                    <a:pt x="90" y="150"/>
                  </a:lnTo>
                  <a:lnTo>
                    <a:pt x="68" y="144"/>
                  </a:lnTo>
                  <a:lnTo>
                    <a:pt x="48" y="136"/>
                  </a:lnTo>
                  <a:lnTo>
                    <a:pt x="30" y="128"/>
                  </a:lnTo>
                  <a:lnTo>
                    <a:pt x="18" y="120"/>
                  </a:lnTo>
                  <a:lnTo>
                    <a:pt x="8" y="110"/>
                  </a:lnTo>
                  <a:lnTo>
                    <a:pt x="2" y="10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82"/>
                  </a:lnTo>
                  <a:lnTo>
                    <a:pt x="8" y="74"/>
                  </a:lnTo>
                  <a:lnTo>
                    <a:pt x="18" y="66"/>
                  </a:lnTo>
                  <a:lnTo>
                    <a:pt x="30" y="56"/>
                  </a:lnTo>
                  <a:lnTo>
                    <a:pt x="48" y="48"/>
                  </a:lnTo>
                  <a:lnTo>
                    <a:pt x="68" y="42"/>
                  </a:lnTo>
                  <a:lnTo>
                    <a:pt x="90" y="34"/>
                  </a:lnTo>
                  <a:lnTo>
                    <a:pt x="114" y="28"/>
                  </a:lnTo>
                  <a:lnTo>
                    <a:pt x="172" y="16"/>
                  </a:lnTo>
                  <a:lnTo>
                    <a:pt x="240" y="8"/>
                  </a:lnTo>
                  <a:lnTo>
                    <a:pt x="314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8"/>
            <p:cNvSpPr>
              <a:spLocks noEditPoints="1"/>
            </p:cNvSpPr>
            <p:nvPr/>
          </p:nvSpPr>
          <p:spPr bwMode="auto">
            <a:xfrm>
              <a:off x="544512" y="2066925"/>
              <a:ext cx="1270000" cy="1009650"/>
            </a:xfrm>
            <a:custGeom>
              <a:avLst/>
              <a:gdLst>
                <a:gd name="T0" fmla="*/ 400 w 800"/>
                <a:gd name="T1" fmla="*/ 0 h 636"/>
                <a:gd name="T2" fmla="*/ 244 w 800"/>
                <a:gd name="T3" fmla="*/ 6 h 636"/>
                <a:gd name="T4" fmla="*/ 118 w 800"/>
                <a:gd name="T5" fmla="*/ 26 h 636"/>
                <a:gd name="T6" fmla="*/ 68 w 800"/>
                <a:gd name="T7" fmla="*/ 40 h 636"/>
                <a:gd name="T8" fmla="*/ 32 w 800"/>
                <a:gd name="T9" fmla="*/ 56 h 636"/>
                <a:gd name="T10" fmla="*/ 8 w 800"/>
                <a:gd name="T11" fmla="*/ 74 h 636"/>
                <a:gd name="T12" fmla="*/ 0 w 800"/>
                <a:gd name="T13" fmla="*/ 92 h 636"/>
                <a:gd name="T14" fmla="*/ 0 w 800"/>
                <a:gd name="T15" fmla="*/ 544 h 636"/>
                <a:gd name="T16" fmla="*/ 8 w 800"/>
                <a:gd name="T17" fmla="*/ 562 h 636"/>
                <a:gd name="T18" fmla="*/ 32 w 800"/>
                <a:gd name="T19" fmla="*/ 580 h 636"/>
                <a:gd name="T20" fmla="*/ 68 w 800"/>
                <a:gd name="T21" fmla="*/ 596 h 636"/>
                <a:gd name="T22" fmla="*/ 118 w 800"/>
                <a:gd name="T23" fmla="*/ 610 h 636"/>
                <a:gd name="T24" fmla="*/ 244 w 800"/>
                <a:gd name="T25" fmla="*/ 630 h 636"/>
                <a:gd name="T26" fmla="*/ 400 w 800"/>
                <a:gd name="T27" fmla="*/ 636 h 636"/>
                <a:gd name="T28" fmla="*/ 480 w 800"/>
                <a:gd name="T29" fmla="*/ 634 h 636"/>
                <a:gd name="T30" fmla="*/ 624 w 800"/>
                <a:gd name="T31" fmla="*/ 620 h 636"/>
                <a:gd name="T32" fmla="*/ 708 w 800"/>
                <a:gd name="T33" fmla="*/ 602 h 636"/>
                <a:gd name="T34" fmla="*/ 752 w 800"/>
                <a:gd name="T35" fmla="*/ 588 h 636"/>
                <a:gd name="T36" fmla="*/ 782 w 800"/>
                <a:gd name="T37" fmla="*/ 572 h 636"/>
                <a:gd name="T38" fmla="*/ 798 w 800"/>
                <a:gd name="T39" fmla="*/ 552 h 636"/>
                <a:gd name="T40" fmla="*/ 800 w 800"/>
                <a:gd name="T41" fmla="*/ 92 h 636"/>
                <a:gd name="T42" fmla="*/ 798 w 800"/>
                <a:gd name="T43" fmla="*/ 82 h 636"/>
                <a:gd name="T44" fmla="*/ 782 w 800"/>
                <a:gd name="T45" fmla="*/ 64 h 636"/>
                <a:gd name="T46" fmla="*/ 752 w 800"/>
                <a:gd name="T47" fmla="*/ 48 h 636"/>
                <a:gd name="T48" fmla="*/ 708 w 800"/>
                <a:gd name="T49" fmla="*/ 32 h 636"/>
                <a:gd name="T50" fmla="*/ 624 w 800"/>
                <a:gd name="T51" fmla="*/ 14 h 636"/>
                <a:gd name="T52" fmla="*/ 480 w 800"/>
                <a:gd name="T53" fmla="*/ 0 h 636"/>
                <a:gd name="T54" fmla="*/ 400 w 800"/>
                <a:gd name="T55" fmla="*/ 0 h 636"/>
                <a:gd name="T56" fmla="*/ 478 w 800"/>
                <a:gd name="T57" fmla="*/ 2 h 636"/>
                <a:gd name="T58" fmla="*/ 620 w 800"/>
                <a:gd name="T59" fmla="*/ 16 h 636"/>
                <a:gd name="T60" fmla="*/ 702 w 800"/>
                <a:gd name="T61" fmla="*/ 34 h 636"/>
                <a:gd name="T62" fmla="*/ 744 w 800"/>
                <a:gd name="T63" fmla="*/ 48 h 636"/>
                <a:gd name="T64" fmla="*/ 774 w 800"/>
                <a:gd name="T65" fmla="*/ 66 h 636"/>
                <a:gd name="T66" fmla="*/ 790 w 800"/>
                <a:gd name="T67" fmla="*/ 82 h 636"/>
                <a:gd name="T68" fmla="*/ 792 w 800"/>
                <a:gd name="T69" fmla="*/ 92 h 636"/>
                <a:gd name="T70" fmla="*/ 784 w 800"/>
                <a:gd name="T71" fmla="*/ 110 h 636"/>
                <a:gd name="T72" fmla="*/ 762 w 800"/>
                <a:gd name="T73" fmla="*/ 128 h 636"/>
                <a:gd name="T74" fmla="*/ 724 w 800"/>
                <a:gd name="T75" fmla="*/ 144 h 636"/>
                <a:gd name="T76" fmla="*/ 678 w 800"/>
                <a:gd name="T77" fmla="*/ 156 h 636"/>
                <a:gd name="T78" fmla="*/ 552 w 800"/>
                <a:gd name="T79" fmla="*/ 176 h 636"/>
                <a:gd name="T80" fmla="*/ 400 w 800"/>
                <a:gd name="T81" fmla="*/ 184 h 636"/>
                <a:gd name="T82" fmla="*/ 322 w 800"/>
                <a:gd name="T83" fmla="*/ 182 h 636"/>
                <a:gd name="T84" fmla="*/ 180 w 800"/>
                <a:gd name="T85" fmla="*/ 168 h 636"/>
                <a:gd name="T86" fmla="*/ 98 w 800"/>
                <a:gd name="T87" fmla="*/ 150 h 636"/>
                <a:gd name="T88" fmla="*/ 56 w 800"/>
                <a:gd name="T89" fmla="*/ 136 h 636"/>
                <a:gd name="T90" fmla="*/ 26 w 800"/>
                <a:gd name="T91" fmla="*/ 120 h 636"/>
                <a:gd name="T92" fmla="*/ 10 w 800"/>
                <a:gd name="T93" fmla="*/ 102 h 636"/>
                <a:gd name="T94" fmla="*/ 8 w 800"/>
                <a:gd name="T95" fmla="*/ 92 h 636"/>
                <a:gd name="T96" fmla="*/ 16 w 800"/>
                <a:gd name="T97" fmla="*/ 74 h 636"/>
                <a:gd name="T98" fmla="*/ 38 w 800"/>
                <a:gd name="T99" fmla="*/ 56 h 636"/>
                <a:gd name="T100" fmla="*/ 76 w 800"/>
                <a:gd name="T101" fmla="*/ 42 h 636"/>
                <a:gd name="T102" fmla="*/ 122 w 800"/>
                <a:gd name="T103" fmla="*/ 28 h 636"/>
                <a:gd name="T104" fmla="*/ 248 w 800"/>
                <a:gd name="T105" fmla="*/ 8 h 636"/>
                <a:gd name="T106" fmla="*/ 400 w 800"/>
                <a:gd name="T107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0" h="636">
                  <a:moveTo>
                    <a:pt x="400" y="0"/>
                  </a:moveTo>
                  <a:lnTo>
                    <a:pt x="400" y="0"/>
                  </a:lnTo>
                  <a:lnTo>
                    <a:pt x="320" y="0"/>
                  </a:lnTo>
                  <a:lnTo>
                    <a:pt x="244" y="6"/>
                  </a:lnTo>
                  <a:lnTo>
                    <a:pt x="176" y="14"/>
                  </a:lnTo>
                  <a:lnTo>
                    <a:pt x="118" y="26"/>
                  </a:lnTo>
                  <a:lnTo>
                    <a:pt x="92" y="32"/>
                  </a:lnTo>
                  <a:lnTo>
                    <a:pt x="68" y="40"/>
                  </a:lnTo>
                  <a:lnTo>
                    <a:pt x="48" y="48"/>
                  </a:lnTo>
                  <a:lnTo>
                    <a:pt x="32" y="56"/>
                  </a:lnTo>
                  <a:lnTo>
                    <a:pt x="18" y="64"/>
                  </a:lnTo>
                  <a:lnTo>
                    <a:pt x="8" y="74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2" y="552"/>
                  </a:lnTo>
                  <a:lnTo>
                    <a:pt x="8" y="562"/>
                  </a:lnTo>
                  <a:lnTo>
                    <a:pt x="18" y="572"/>
                  </a:lnTo>
                  <a:lnTo>
                    <a:pt x="32" y="580"/>
                  </a:lnTo>
                  <a:lnTo>
                    <a:pt x="48" y="588"/>
                  </a:lnTo>
                  <a:lnTo>
                    <a:pt x="68" y="596"/>
                  </a:lnTo>
                  <a:lnTo>
                    <a:pt x="92" y="602"/>
                  </a:lnTo>
                  <a:lnTo>
                    <a:pt x="118" y="610"/>
                  </a:lnTo>
                  <a:lnTo>
                    <a:pt x="176" y="620"/>
                  </a:lnTo>
                  <a:lnTo>
                    <a:pt x="244" y="630"/>
                  </a:lnTo>
                  <a:lnTo>
                    <a:pt x="320" y="634"/>
                  </a:lnTo>
                  <a:lnTo>
                    <a:pt x="400" y="636"/>
                  </a:lnTo>
                  <a:lnTo>
                    <a:pt x="400" y="636"/>
                  </a:lnTo>
                  <a:lnTo>
                    <a:pt x="480" y="634"/>
                  </a:lnTo>
                  <a:lnTo>
                    <a:pt x="556" y="630"/>
                  </a:lnTo>
                  <a:lnTo>
                    <a:pt x="624" y="620"/>
                  </a:lnTo>
                  <a:lnTo>
                    <a:pt x="682" y="610"/>
                  </a:lnTo>
                  <a:lnTo>
                    <a:pt x="708" y="602"/>
                  </a:lnTo>
                  <a:lnTo>
                    <a:pt x="732" y="596"/>
                  </a:lnTo>
                  <a:lnTo>
                    <a:pt x="752" y="588"/>
                  </a:lnTo>
                  <a:lnTo>
                    <a:pt x="768" y="580"/>
                  </a:lnTo>
                  <a:lnTo>
                    <a:pt x="782" y="572"/>
                  </a:lnTo>
                  <a:lnTo>
                    <a:pt x="792" y="562"/>
                  </a:lnTo>
                  <a:lnTo>
                    <a:pt x="798" y="552"/>
                  </a:lnTo>
                  <a:lnTo>
                    <a:pt x="800" y="544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2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2" y="48"/>
                  </a:lnTo>
                  <a:lnTo>
                    <a:pt x="732" y="40"/>
                  </a:lnTo>
                  <a:lnTo>
                    <a:pt x="708" y="32"/>
                  </a:lnTo>
                  <a:lnTo>
                    <a:pt x="682" y="26"/>
                  </a:lnTo>
                  <a:lnTo>
                    <a:pt x="624" y="14"/>
                  </a:lnTo>
                  <a:lnTo>
                    <a:pt x="556" y="6"/>
                  </a:lnTo>
                  <a:lnTo>
                    <a:pt x="480" y="0"/>
                  </a:lnTo>
                  <a:lnTo>
                    <a:pt x="400" y="0"/>
                  </a:lnTo>
                  <a:close/>
                  <a:moveTo>
                    <a:pt x="400" y="0"/>
                  </a:moveTo>
                  <a:lnTo>
                    <a:pt x="400" y="0"/>
                  </a:lnTo>
                  <a:lnTo>
                    <a:pt x="478" y="2"/>
                  </a:lnTo>
                  <a:lnTo>
                    <a:pt x="552" y="8"/>
                  </a:lnTo>
                  <a:lnTo>
                    <a:pt x="620" y="16"/>
                  </a:lnTo>
                  <a:lnTo>
                    <a:pt x="678" y="28"/>
                  </a:lnTo>
                  <a:lnTo>
                    <a:pt x="702" y="34"/>
                  </a:lnTo>
                  <a:lnTo>
                    <a:pt x="724" y="42"/>
                  </a:lnTo>
                  <a:lnTo>
                    <a:pt x="744" y="48"/>
                  </a:lnTo>
                  <a:lnTo>
                    <a:pt x="762" y="56"/>
                  </a:lnTo>
                  <a:lnTo>
                    <a:pt x="774" y="66"/>
                  </a:lnTo>
                  <a:lnTo>
                    <a:pt x="784" y="74"/>
                  </a:lnTo>
                  <a:lnTo>
                    <a:pt x="790" y="82"/>
                  </a:lnTo>
                  <a:lnTo>
                    <a:pt x="792" y="92"/>
                  </a:lnTo>
                  <a:lnTo>
                    <a:pt x="792" y="92"/>
                  </a:lnTo>
                  <a:lnTo>
                    <a:pt x="790" y="102"/>
                  </a:lnTo>
                  <a:lnTo>
                    <a:pt x="784" y="110"/>
                  </a:lnTo>
                  <a:lnTo>
                    <a:pt x="774" y="120"/>
                  </a:lnTo>
                  <a:lnTo>
                    <a:pt x="762" y="128"/>
                  </a:lnTo>
                  <a:lnTo>
                    <a:pt x="744" y="136"/>
                  </a:lnTo>
                  <a:lnTo>
                    <a:pt x="724" y="144"/>
                  </a:lnTo>
                  <a:lnTo>
                    <a:pt x="702" y="150"/>
                  </a:lnTo>
                  <a:lnTo>
                    <a:pt x="678" y="156"/>
                  </a:lnTo>
                  <a:lnTo>
                    <a:pt x="620" y="168"/>
                  </a:lnTo>
                  <a:lnTo>
                    <a:pt x="552" y="176"/>
                  </a:lnTo>
                  <a:lnTo>
                    <a:pt x="478" y="182"/>
                  </a:lnTo>
                  <a:lnTo>
                    <a:pt x="400" y="184"/>
                  </a:lnTo>
                  <a:lnTo>
                    <a:pt x="400" y="184"/>
                  </a:lnTo>
                  <a:lnTo>
                    <a:pt x="322" y="182"/>
                  </a:lnTo>
                  <a:lnTo>
                    <a:pt x="248" y="176"/>
                  </a:lnTo>
                  <a:lnTo>
                    <a:pt x="180" y="168"/>
                  </a:lnTo>
                  <a:lnTo>
                    <a:pt x="122" y="156"/>
                  </a:lnTo>
                  <a:lnTo>
                    <a:pt x="98" y="150"/>
                  </a:lnTo>
                  <a:lnTo>
                    <a:pt x="76" y="144"/>
                  </a:lnTo>
                  <a:lnTo>
                    <a:pt x="56" y="136"/>
                  </a:lnTo>
                  <a:lnTo>
                    <a:pt x="38" y="128"/>
                  </a:lnTo>
                  <a:lnTo>
                    <a:pt x="26" y="120"/>
                  </a:lnTo>
                  <a:lnTo>
                    <a:pt x="16" y="110"/>
                  </a:lnTo>
                  <a:lnTo>
                    <a:pt x="10" y="10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82"/>
                  </a:lnTo>
                  <a:lnTo>
                    <a:pt x="16" y="74"/>
                  </a:lnTo>
                  <a:lnTo>
                    <a:pt x="26" y="66"/>
                  </a:lnTo>
                  <a:lnTo>
                    <a:pt x="38" y="56"/>
                  </a:lnTo>
                  <a:lnTo>
                    <a:pt x="56" y="48"/>
                  </a:lnTo>
                  <a:lnTo>
                    <a:pt x="76" y="42"/>
                  </a:lnTo>
                  <a:lnTo>
                    <a:pt x="98" y="34"/>
                  </a:lnTo>
                  <a:lnTo>
                    <a:pt x="122" y="28"/>
                  </a:lnTo>
                  <a:lnTo>
                    <a:pt x="180" y="16"/>
                  </a:lnTo>
                  <a:lnTo>
                    <a:pt x="248" y="8"/>
                  </a:lnTo>
                  <a:lnTo>
                    <a:pt x="322" y="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42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544512" y="2066925"/>
              <a:ext cx="1270000" cy="1009650"/>
            </a:xfrm>
            <a:custGeom>
              <a:avLst/>
              <a:gdLst>
                <a:gd name="T0" fmla="*/ 400 w 800"/>
                <a:gd name="T1" fmla="*/ 0 h 636"/>
                <a:gd name="T2" fmla="*/ 400 w 800"/>
                <a:gd name="T3" fmla="*/ 0 h 636"/>
                <a:gd name="T4" fmla="*/ 320 w 800"/>
                <a:gd name="T5" fmla="*/ 0 h 636"/>
                <a:gd name="T6" fmla="*/ 244 w 800"/>
                <a:gd name="T7" fmla="*/ 6 h 636"/>
                <a:gd name="T8" fmla="*/ 176 w 800"/>
                <a:gd name="T9" fmla="*/ 14 h 636"/>
                <a:gd name="T10" fmla="*/ 118 w 800"/>
                <a:gd name="T11" fmla="*/ 26 h 636"/>
                <a:gd name="T12" fmla="*/ 92 w 800"/>
                <a:gd name="T13" fmla="*/ 32 h 636"/>
                <a:gd name="T14" fmla="*/ 68 w 800"/>
                <a:gd name="T15" fmla="*/ 40 h 636"/>
                <a:gd name="T16" fmla="*/ 48 w 800"/>
                <a:gd name="T17" fmla="*/ 48 h 636"/>
                <a:gd name="T18" fmla="*/ 32 w 800"/>
                <a:gd name="T19" fmla="*/ 56 h 636"/>
                <a:gd name="T20" fmla="*/ 18 w 800"/>
                <a:gd name="T21" fmla="*/ 64 h 636"/>
                <a:gd name="T22" fmla="*/ 8 w 800"/>
                <a:gd name="T23" fmla="*/ 74 h 636"/>
                <a:gd name="T24" fmla="*/ 2 w 800"/>
                <a:gd name="T25" fmla="*/ 82 h 636"/>
                <a:gd name="T26" fmla="*/ 0 w 800"/>
                <a:gd name="T27" fmla="*/ 92 h 636"/>
                <a:gd name="T28" fmla="*/ 0 w 800"/>
                <a:gd name="T29" fmla="*/ 544 h 636"/>
                <a:gd name="T30" fmla="*/ 0 w 800"/>
                <a:gd name="T31" fmla="*/ 544 h 636"/>
                <a:gd name="T32" fmla="*/ 2 w 800"/>
                <a:gd name="T33" fmla="*/ 552 h 636"/>
                <a:gd name="T34" fmla="*/ 8 w 800"/>
                <a:gd name="T35" fmla="*/ 562 h 636"/>
                <a:gd name="T36" fmla="*/ 18 w 800"/>
                <a:gd name="T37" fmla="*/ 572 h 636"/>
                <a:gd name="T38" fmla="*/ 32 w 800"/>
                <a:gd name="T39" fmla="*/ 580 h 636"/>
                <a:gd name="T40" fmla="*/ 48 w 800"/>
                <a:gd name="T41" fmla="*/ 588 h 636"/>
                <a:gd name="T42" fmla="*/ 68 w 800"/>
                <a:gd name="T43" fmla="*/ 596 h 636"/>
                <a:gd name="T44" fmla="*/ 92 w 800"/>
                <a:gd name="T45" fmla="*/ 602 h 636"/>
                <a:gd name="T46" fmla="*/ 118 w 800"/>
                <a:gd name="T47" fmla="*/ 610 h 636"/>
                <a:gd name="T48" fmla="*/ 176 w 800"/>
                <a:gd name="T49" fmla="*/ 620 h 636"/>
                <a:gd name="T50" fmla="*/ 244 w 800"/>
                <a:gd name="T51" fmla="*/ 630 h 636"/>
                <a:gd name="T52" fmla="*/ 320 w 800"/>
                <a:gd name="T53" fmla="*/ 634 h 636"/>
                <a:gd name="T54" fmla="*/ 400 w 800"/>
                <a:gd name="T55" fmla="*/ 636 h 636"/>
                <a:gd name="T56" fmla="*/ 400 w 800"/>
                <a:gd name="T57" fmla="*/ 636 h 636"/>
                <a:gd name="T58" fmla="*/ 480 w 800"/>
                <a:gd name="T59" fmla="*/ 634 h 636"/>
                <a:gd name="T60" fmla="*/ 556 w 800"/>
                <a:gd name="T61" fmla="*/ 630 h 636"/>
                <a:gd name="T62" fmla="*/ 624 w 800"/>
                <a:gd name="T63" fmla="*/ 620 h 636"/>
                <a:gd name="T64" fmla="*/ 682 w 800"/>
                <a:gd name="T65" fmla="*/ 610 h 636"/>
                <a:gd name="T66" fmla="*/ 708 w 800"/>
                <a:gd name="T67" fmla="*/ 602 h 636"/>
                <a:gd name="T68" fmla="*/ 732 w 800"/>
                <a:gd name="T69" fmla="*/ 596 h 636"/>
                <a:gd name="T70" fmla="*/ 752 w 800"/>
                <a:gd name="T71" fmla="*/ 588 h 636"/>
                <a:gd name="T72" fmla="*/ 768 w 800"/>
                <a:gd name="T73" fmla="*/ 580 h 636"/>
                <a:gd name="T74" fmla="*/ 782 w 800"/>
                <a:gd name="T75" fmla="*/ 572 h 636"/>
                <a:gd name="T76" fmla="*/ 792 w 800"/>
                <a:gd name="T77" fmla="*/ 562 h 636"/>
                <a:gd name="T78" fmla="*/ 798 w 800"/>
                <a:gd name="T79" fmla="*/ 552 h 636"/>
                <a:gd name="T80" fmla="*/ 800 w 800"/>
                <a:gd name="T81" fmla="*/ 544 h 636"/>
                <a:gd name="T82" fmla="*/ 800 w 800"/>
                <a:gd name="T83" fmla="*/ 92 h 636"/>
                <a:gd name="T84" fmla="*/ 800 w 800"/>
                <a:gd name="T85" fmla="*/ 92 h 636"/>
                <a:gd name="T86" fmla="*/ 798 w 800"/>
                <a:gd name="T87" fmla="*/ 82 h 636"/>
                <a:gd name="T88" fmla="*/ 792 w 800"/>
                <a:gd name="T89" fmla="*/ 74 h 636"/>
                <a:gd name="T90" fmla="*/ 782 w 800"/>
                <a:gd name="T91" fmla="*/ 64 h 636"/>
                <a:gd name="T92" fmla="*/ 768 w 800"/>
                <a:gd name="T93" fmla="*/ 56 h 636"/>
                <a:gd name="T94" fmla="*/ 752 w 800"/>
                <a:gd name="T95" fmla="*/ 48 h 636"/>
                <a:gd name="T96" fmla="*/ 732 w 800"/>
                <a:gd name="T97" fmla="*/ 40 h 636"/>
                <a:gd name="T98" fmla="*/ 708 w 800"/>
                <a:gd name="T99" fmla="*/ 32 h 636"/>
                <a:gd name="T100" fmla="*/ 682 w 800"/>
                <a:gd name="T101" fmla="*/ 26 h 636"/>
                <a:gd name="T102" fmla="*/ 624 w 800"/>
                <a:gd name="T103" fmla="*/ 14 h 636"/>
                <a:gd name="T104" fmla="*/ 556 w 800"/>
                <a:gd name="T105" fmla="*/ 6 h 636"/>
                <a:gd name="T106" fmla="*/ 480 w 800"/>
                <a:gd name="T107" fmla="*/ 0 h 636"/>
                <a:gd name="T108" fmla="*/ 400 w 800"/>
                <a:gd name="T10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0" h="636">
                  <a:moveTo>
                    <a:pt x="400" y="0"/>
                  </a:moveTo>
                  <a:lnTo>
                    <a:pt x="400" y="0"/>
                  </a:lnTo>
                  <a:lnTo>
                    <a:pt x="320" y="0"/>
                  </a:lnTo>
                  <a:lnTo>
                    <a:pt x="244" y="6"/>
                  </a:lnTo>
                  <a:lnTo>
                    <a:pt x="176" y="14"/>
                  </a:lnTo>
                  <a:lnTo>
                    <a:pt x="118" y="26"/>
                  </a:lnTo>
                  <a:lnTo>
                    <a:pt x="92" y="32"/>
                  </a:lnTo>
                  <a:lnTo>
                    <a:pt x="68" y="40"/>
                  </a:lnTo>
                  <a:lnTo>
                    <a:pt x="48" y="48"/>
                  </a:lnTo>
                  <a:lnTo>
                    <a:pt x="32" y="56"/>
                  </a:lnTo>
                  <a:lnTo>
                    <a:pt x="18" y="64"/>
                  </a:lnTo>
                  <a:lnTo>
                    <a:pt x="8" y="74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2" y="552"/>
                  </a:lnTo>
                  <a:lnTo>
                    <a:pt x="8" y="562"/>
                  </a:lnTo>
                  <a:lnTo>
                    <a:pt x="18" y="572"/>
                  </a:lnTo>
                  <a:lnTo>
                    <a:pt x="32" y="580"/>
                  </a:lnTo>
                  <a:lnTo>
                    <a:pt x="48" y="588"/>
                  </a:lnTo>
                  <a:lnTo>
                    <a:pt x="68" y="596"/>
                  </a:lnTo>
                  <a:lnTo>
                    <a:pt x="92" y="602"/>
                  </a:lnTo>
                  <a:lnTo>
                    <a:pt x="118" y="610"/>
                  </a:lnTo>
                  <a:lnTo>
                    <a:pt x="176" y="620"/>
                  </a:lnTo>
                  <a:lnTo>
                    <a:pt x="244" y="630"/>
                  </a:lnTo>
                  <a:lnTo>
                    <a:pt x="320" y="634"/>
                  </a:lnTo>
                  <a:lnTo>
                    <a:pt x="400" y="636"/>
                  </a:lnTo>
                  <a:lnTo>
                    <a:pt x="400" y="636"/>
                  </a:lnTo>
                  <a:lnTo>
                    <a:pt x="480" y="634"/>
                  </a:lnTo>
                  <a:lnTo>
                    <a:pt x="556" y="630"/>
                  </a:lnTo>
                  <a:lnTo>
                    <a:pt x="624" y="620"/>
                  </a:lnTo>
                  <a:lnTo>
                    <a:pt x="682" y="610"/>
                  </a:lnTo>
                  <a:lnTo>
                    <a:pt x="708" y="602"/>
                  </a:lnTo>
                  <a:lnTo>
                    <a:pt x="732" y="596"/>
                  </a:lnTo>
                  <a:lnTo>
                    <a:pt x="752" y="588"/>
                  </a:lnTo>
                  <a:lnTo>
                    <a:pt x="768" y="580"/>
                  </a:lnTo>
                  <a:lnTo>
                    <a:pt x="782" y="572"/>
                  </a:lnTo>
                  <a:lnTo>
                    <a:pt x="792" y="562"/>
                  </a:lnTo>
                  <a:lnTo>
                    <a:pt x="798" y="552"/>
                  </a:lnTo>
                  <a:lnTo>
                    <a:pt x="800" y="544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2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2" y="48"/>
                  </a:lnTo>
                  <a:lnTo>
                    <a:pt x="732" y="40"/>
                  </a:lnTo>
                  <a:lnTo>
                    <a:pt x="708" y="32"/>
                  </a:lnTo>
                  <a:lnTo>
                    <a:pt x="682" y="26"/>
                  </a:lnTo>
                  <a:lnTo>
                    <a:pt x="624" y="14"/>
                  </a:lnTo>
                  <a:lnTo>
                    <a:pt x="556" y="6"/>
                  </a:lnTo>
                  <a:lnTo>
                    <a:pt x="480" y="0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557212" y="2066925"/>
              <a:ext cx="1244600" cy="292100"/>
            </a:xfrm>
            <a:custGeom>
              <a:avLst/>
              <a:gdLst>
                <a:gd name="T0" fmla="*/ 392 w 784"/>
                <a:gd name="T1" fmla="*/ 0 h 184"/>
                <a:gd name="T2" fmla="*/ 392 w 784"/>
                <a:gd name="T3" fmla="*/ 0 h 184"/>
                <a:gd name="T4" fmla="*/ 470 w 784"/>
                <a:gd name="T5" fmla="*/ 2 h 184"/>
                <a:gd name="T6" fmla="*/ 544 w 784"/>
                <a:gd name="T7" fmla="*/ 8 h 184"/>
                <a:gd name="T8" fmla="*/ 612 w 784"/>
                <a:gd name="T9" fmla="*/ 16 h 184"/>
                <a:gd name="T10" fmla="*/ 670 w 784"/>
                <a:gd name="T11" fmla="*/ 28 h 184"/>
                <a:gd name="T12" fmla="*/ 694 w 784"/>
                <a:gd name="T13" fmla="*/ 34 h 184"/>
                <a:gd name="T14" fmla="*/ 716 w 784"/>
                <a:gd name="T15" fmla="*/ 42 h 184"/>
                <a:gd name="T16" fmla="*/ 736 w 784"/>
                <a:gd name="T17" fmla="*/ 48 h 184"/>
                <a:gd name="T18" fmla="*/ 754 w 784"/>
                <a:gd name="T19" fmla="*/ 56 h 184"/>
                <a:gd name="T20" fmla="*/ 766 w 784"/>
                <a:gd name="T21" fmla="*/ 66 h 184"/>
                <a:gd name="T22" fmla="*/ 776 w 784"/>
                <a:gd name="T23" fmla="*/ 74 h 184"/>
                <a:gd name="T24" fmla="*/ 782 w 784"/>
                <a:gd name="T25" fmla="*/ 82 h 184"/>
                <a:gd name="T26" fmla="*/ 784 w 784"/>
                <a:gd name="T27" fmla="*/ 92 h 184"/>
                <a:gd name="T28" fmla="*/ 784 w 784"/>
                <a:gd name="T29" fmla="*/ 92 h 184"/>
                <a:gd name="T30" fmla="*/ 782 w 784"/>
                <a:gd name="T31" fmla="*/ 102 h 184"/>
                <a:gd name="T32" fmla="*/ 776 w 784"/>
                <a:gd name="T33" fmla="*/ 110 h 184"/>
                <a:gd name="T34" fmla="*/ 766 w 784"/>
                <a:gd name="T35" fmla="*/ 120 h 184"/>
                <a:gd name="T36" fmla="*/ 754 w 784"/>
                <a:gd name="T37" fmla="*/ 128 h 184"/>
                <a:gd name="T38" fmla="*/ 736 w 784"/>
                <a:gd name="T39" fmla="*/ 136 h 184"/>
                <a:gd name="T40" fmla="*/ 716 w 784"/>
                <a:gd name="T41" fmla="*/ 144 h 184"/>
                <a:gd name="T42" fmla="*/ 694 w 784"/>
                <a:gd name="T43" fmla="*/ 150 h 184"/>
                <a:gd name="T44" fmla="*/ 670 w 784"/>
                <a:gd name="T45" fmla="*/ 156 h 184"/>
                <a:gd name="T46" fmla="*/ 612 w 784"/>
                <a:gd name="T47" fmla="*/ 168 h 184"/>
                <a:gd name="T48" fmla="*/ 544 w 784"/>
                <a:gd name="T49" fmla="*/ 176 h 184"/>
                <a:gd name="T50" fmla="*/ 470 w 784"/>
                <a:gd name="T51" fmla="*/ 182 h 184"/>
                <a:gd name="T52" fmla="*/ 392 w 784"/>
                <a:gd name="T53" fmla="*/ 184 h 184"/>
                <a:gd name="T54" fmla="*/ 392 w 784"/>
                <a:gd name="T55" fmla="*/ 184 h 184"/>
                <a:gd name="T56" fmla="*/ 314 w 784"/>
                <a:gd name="T57" fmla="*/ 182 h 184"/>
                <a:gd name="T58" fmla="*/ 240 w 784"/>
                <a:gd name="T59" fmla="*/ 176 h 184"/>
                <a:gd name="T60" fmla="*/ 172 w 784"/>
                <a:gd name="T61" fmla="*/ 168 h 184"/>
                <a:gd name="T62" fmla="*/ 114 w 784"/>
                <a:gd name="T63" fmla="*/ 156 h 184"/>
                <a:gd name="T64" fmla="*/ 90 w 784"/>
                <a:gd name="T65" fmla="*/ 150 h 184"/>
                <a:gd name="T66" fmla="*/ 68 w 784"/>
                <a:gd name="T67" fmla="*/ 144 h 184"/>
                <a:gd name="T68" fmla="*/ 48 w 784"/>
                <a:gd name="T69" fmla="*/ 136 h 184"/>
                <a:gd name="T70" fmla="*/ 30 w 784"/>
                <a:gd name="T71" fmla="*/ 128 h 184"/>
                <a:gd name="T72" fmla="*/ 18 w 784"/>
                <a:gd name="T73" fmla="*/ 120 h 184"/>
                <a:gd name="T74" fmla="*/ 8 w 784"/>
                <a:gd name="T75" fmla="*/ 110 h 184"/>
                <a:gd name="T76" fmla="*/ 2 w 784"/>
                <a:gd name="T77" fmla="*/ 102 h 184"/>
                <a:gd name="T78" fmla="*/ 0 w 784"/>
                <a:gd name="T79" fmla="*/ 92 h 184"/>
                <a:gd name="T80" fmla="*/ 0 w 784"/>
                <a:gd name="T81" fmla="*/ 92 h 184"/>
                <a:gd name="T82" fmla="*/ 2 w 784"/>
                <a:gd name="T83" fmla="*/ 82 h 184"/>
                <a:gd name="T84" fmla="*/ 8 w 784"/>
                <a:gd name="T85" fmla="*/ 74 h 184"/>
                <a:gd name="T86" fmla="*/ 18 w 784"/>
                <a:gd name="T87" fmla="*/ 66 h 184"/>
                <a:gd name="T88" fmla="*/ 30 w 784"/>
                <a:gd name="T89" fmla="*/ 56 h 184"/>
                <a:gd name="T90" fmla="*/ 48 w 784"/>
                <a:gd name="T91" fmla="*/ 48 h 184"/>
                <a:gd name="T92" fmla="*/ 68 w 784"/>
                <a:gd name="T93" fmla="*/ 42 h 184"/>
                <a:gd name="T94" fmla="*/ 90 w 784"/>
                <a:gd name="T95" fmla="*/ 34 h 184"/>
                <a:gd name="T96" fmla="*/ 114 w 784"/>
                <a:gd name="T97" fmla="*/ 28 h 184"/>
                <a:gd name="T98" fmla="*/ 172 w 784"/>
                <a:gd name="T99" fmla="*/ 16 h 184"/>
                <a:gd name="T100" fmla="*/ 240 w 784"/>
                <a:gd name="T101" fmla="*/ 8 h 184"/>
                <a:gd name="T102" fmla="*/ 314 w 784"/>
                <a:gd name="T103" fmla="*/ 2 h 184"/>
                <a:gd name="T104" fmla="*/ 392 w 784"/>
                <a:gd name="T10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4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8"/>
                  </a:lnTo>
                  <a:lnTo>
                    <a:pt x="612" y="16"/>
                  </a:lnTo>
                  <a:lnTo>
                    <a:pt x="670" y="28"/>
                  </a:lnTo>
                  <a:lnTo>
                    <a:pt x="694" y="34"/>
                  </a:lnTo>
                  <a:lnTo>
                    <a:pt x="716" y="42"/>
                  </a:lnTo>
                  <a:lnTo>
                    <a:pt x="736" y="48"/>
                  </a:lnTo>
                  <a:lnTo>
                    <a:pt x="754" y="56"/>
                  </a:lnTo>
                  <a:lnTo>
                    <a:pt x="766" y="66"/>
                  </a:lnTo>
                  <a:lnTo>
                    <a:pt x="776" y="74"/>
                  </a:lnTo>
                  <a:lnTo>
                    <a:pt x="782" y="82"/>
                  </a:lnTo>
                  <a:lnTo>
                    <a:pt x="784" y="92"/>
                  </a:lnTo>
                  <a:lnTo>
                    <a:pt x="784" y="92"/>
                  </a:lnTo>
                  <a:lnTo>
                    <a:pt x="782" y="102"/>
                  </a:lnTo>
                  <a:lnTo>
                    <a:pt x="776" y="110"/>
                  </a:lnTo>
                  <a:lnTo>
                    <a:pt x="766" y="120"/>
                  </a:lnTo>
                  <a:lnTo>
                    <a:pt x="754" y="128"/>
                  </a:lnTo>
                  <a:lnTo>
                    <a:pt x="736" y="136"/>
                  </a:lnTo>
                  <a:lnTo>
                    <a:pt x="716" y="144"/>
                  </a:lnTo>
                  <a:lnTo>
                    <a:pt x="694" y="150"/>
                  </a:lnTo>
                  <a:lnTo>
                    <a:pt x="670" y="156"/>
                  </a:lnTo>
                  <a:lnTo>
                    <a:pt x="612" y="168"/>
                  </a:lnTo>
                  <a:lnTo>
                    <a:pt x="544" y="176"/>
                  </a:lnTo>
                  <a:lnTo>
                    <a:pt x="470" y="182"/>
                  </a:lnTo>
                  <a:lnTo>
                    <a:pt x="392" y="184"/>
                  </a:lnTo>
                  <a:lnTo>
                    <a:pt x="392" y="184"/>
                  </a:lnTo>
                  <a:lnTo>
                    <a:pt x="314" y="182"/>
                  </a:lnTo>
                  <a:lnTo>
                    <a:pt x="240" y="176"/>
                  </a:lnTo>
                  <a:lnTo>
                    <a:pt x="172" y="168"/>
                  </a:lnTo>
                  <a:lnTo>
                    <a:pt x="114" y="156"/>
                  </a:lnTo>
                  <a:lnTo>
                    <a:pt x="90" y="150"/>
                  </a:lnTo>
                  <a:lnTo>
                    <a:pt x="68" y="144"/>
                  </a:lnTo>
                  <a:lnTo>
                    <a:pt x="48" y="136"/>
                  </a:lnTo>
                  <a:lnTo>
                    <a:pt x="30" y="128"/>
                  </a:lnTo>
                  <a:lnTo>
                    <a:pt x="18" y="120"/>
                  </a:lnTo>
                  <a:lnTo>
                    <a:pt x="8" y="110"/>
                  </a:lnTo>
                  <a:lnTo>
                    <a:pt x="2" y="10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82"/>
                  </a:lnTo>
                  <a:lnTo>
                    <a:pt x="8" y="74"/>
                  </a:lnTo>
                  <a:lnTo>
                    <a:pt x="18" y="66"/>
                  </a:lnTo>
                  <a:lnTo>
                    <a:pt x="30" y="56"/>
                  </a:lnTo>
                  <a:lnTo>
                    <a:pt x="48" y="48"/>
                  </a:lnTo>
                  <a:lnTo>
                    <a:pt x="68" y="42"/>
                  </a:lnTo>
                  <a:lnTo>
                    <a:pt x="90" y="34"/>
                  </a:lnTo>
                  <a:lnTo>
                    <a:pt x="114" y="28"/>
                  </a:lnTo>
                  <a:lnTo>
                    <a:pt x="172" y="16"/>
                  </a:lnTo>
                  <a:lnTo>
                    <a:pt x="240" y="8"/>
                  </a:lnTo>
                  <a:lnTo>
                    <a:pt x="314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1535112" y="2616200"/>
              <a:ext cx="1270000" cy="530225"/>
            </a:xfrm>
            <a:custGeom>
              <a:avLst/>
              <a:gdLst>
                <a:gd name="T0" fmla="*/ 400 w 800"/>
                <a:gd name="T1" fmla="*/ 0 h 334"/>
                <a:gd name="T2" fmla="*/ 276 w 800"/>
                <a:gd name="T3" fmla="*/ 4 h 334"/>
                <a:gd name="T4" fmla="*/ 168 w 800"/>
                <a:gd name="T5" fmla="*/ 16 h 334"/>
                <a:gd name="T6" fmla="*/ 168 w 800"/>
                <a:gd name="T7" fmla="*/ 20 h 334"/>
                <a:gd name="T8" fmla="*/ 220 w 800"/>
                <a:gd name="T9" fmla="*/ 12 h 334"/>
                <a:gd name="T10" fmla="*/ 336 w 800"/>
                <a:gd name="T11" fmla="*/ 2 h 334"/>
                <a:gd name="T12" fmla="*/ 400 w 800"/>
                <a:gd name="T13" fmla="*/ 2 h 334"/>
                <a:gd name="T14" fmla="*/ 552 w 800"/>
                <a:gd name="T15" fmla="*/ 8 h 334"/>
                <a:gd name="T16" fmla="*/ 678 w 800"/>
                <a:gd name="T17" fmla="*/ 28 h 334"/>
                <a:gd name="T18" fmla="*/ 724 w 800"/>
                <a:gd name="T19" fmla="*/ 42 h 334"/>
                <a:gd name="T20" fmla="*/ 762 w 800"/>
                <a:gd name="T21" fmla="*/ 58 h 334"/>
                <a:gd name="T22" fmla="*/ 784 w 800"/>
                <a:gd name="T23" fmla="*/ 74 h 334"/>
                <a:gd name="T24" fmla="*/ 792 w 800"/>
                <a:gd name="T25" fmla="*/ 92 h 334"/>
                <a:gd name="T26" fmla="*/ 790 w 800"/>
                <a:gd name="T27" fmla="*/ 102 h 334"/>
                <a:gd name="T28" fmla="*/ 774 w 800"/>
                <a:gd name="T29" fmla="*/ 120 h 334"/>
                <a:gd name="T30" fmla="*/ 744 w 800"/>
                <a:gd name="T31" fmla="*/ 136 h 334"/>
                <a:gd name="T32" fmla="*/ 702 w 800"/>
                <a:gd name="T33" fmla="*/ 150 h 334"/>
                <a:gd name="T34" fmla="*/ 620 w 800"/>
                <a:gd name="T35" fmla="*/ 168 h 334"/>
                <a:gd name="T36" fmla="*/ 478 w 800"/>
                <a:gd name="T37" fmla="*/ 182 h 334"/>
                <a:gd name="T38" fmla="*/ 400 w 800"/>
                <a:gd name="T39" fmla="*/ 184 h 334"/>
                <a:gd name="T40" fmla="*/ 250 w 800"/>
                <a:gd name="T41" fmla="*/ 176 h 334"/>
                <a:gd name="T42" fmla="*/ 126 w 800"/>
                <a:gd name="T43" fmla="*/ 158 h 334"/>
                <a:gd name="T44" fmla="*/ 78 w 800"/>
                <a:gd name="T45" fmla="*/ 144 h 334"/>
                <a:gd name="T46" fmla="*/ 42 w 800"/>
                <a:gd name="T47" fmla="*/ 130 h 334"/>
                <a:gd name="T48" fmla="*/ 18 w 800"/>
                <a:gd name="T49" fmla="*/ 112 h 334"/>
                <a:gd name="T50" fmla="*/ 8 w 800"/>
                <a:gd name="T51" fmla="*/ 94 h 334"/>
                <a:gd name="T52" fmla="*/ 0 w 800"/>
                <a:gd name="T53" fmla="*/ 96 h 334"/>
                <a:gd name="T54" fmla="*/ 0 w 800"/>
                <a:gd name="T55" fmla="*/ 240 h 334"/>
                <a:gd name="T56" fmla="*/ 8 w 800"/>
                <a:gd name="T57" fmla="*/ 260 h 334"/>
                <a:gd name="T58" fmla="*/ 32 w 800"/>
                <a:gd name="T59" fmla="*/ 276 h 334"/>
                <a:gd name="T60" fmla="*/ 68 w 800"/>
                <a:gd name="T61" fmla="*/ 292 h 334"/>
                <a:gd name="T62" fmla="*/ 118 w 800"/>
                <a:gd name="T63" fmla="*/ 306 h 334"/>
                <a:gd name="T64" fmla="*/ 244 w 800"/>
                <a:gd name="T65" fmla="*/ 326 h 334"/>
                <a:gd name="T66" fmla="*/ 400 w 800"/>
                <a:gd name="T67" fmla="*/ 334 h 334"/>
                <a:gd name="T68" fmla="*/ 480 w 800"/>
                <a:gd name="T69" fmla="*/ 332 h 334"/>
                <a:gd name="T70" fmla="*/ 624 w 800"/>
                <a:gd name="T71" fmla="*/ 318 h 334"/>
                <a:gd name="T72" fmla="*/ 708 w 800"/>
                <a:gd name="T73" fmla="*/ 300 h 334"/>
                <a:gd name="T74" fmla="*/ 752 w 800"/>
                <a:gd name="T75" fmla="*/ 284 h 334"/>
                <a:gd name="T76" fmla="*/ 782 w 800"/>
                <a:gd name="T77" fmla="*/ 268 h 334"/>
                <a:gd name="T78" fmla="*/ 798 w 800"/>
                <a:gd name="T79" fmla="*/ 250 h 334"/>
                <a:gd name="T80" fmla="*/ 800 w 800"/>
                <a:gd name="T81" fmla="*/ 92 h 334"/>
                <a:gd name="T82" fmla="*/ 798 w 800"/>
                <a:gd name="T83" fmla="*/ 84 h 334"/>
                <a:gd name="T84" fmla="*/ 782 w 800"/>
                <a:gd name="T85" fmla="*/ 64 h 334"/>
                <a:gd name="T86" fmla="*/ 752 w 800"/>
                <a:gd name="T87" fmla="*/ 48 h 334"/>
                <a:gd name="T88" fmla="*/ 708 w 800"/>
                <a:gd name="T89" fmla="*/ 34 h 334"/>
                <a:gd name="T90" fmla="*/ 624 w 800"/>
                <a:gd name="T91" fmla="*/ 16 h 334"/>
                <a:gd name="T92" fmla="*/ 480 w 800"/>
                <a:gd name="T93" fmla="*/ 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0" h="334">
                  <a:moveTo>
                    <a:pt x="400" y="0"/>
                  </a:moveTo>
                  <a:lnTo>
                    <a:pt x="400" y="0"/>
                  </a:lnTo>
                  <a:lnTo>
                    <a:pt x="336" y="0"/>
                  </a:lnTo>
                  <a:lnTo>
                    <a:pt x="276" y="4"/>
                  </a:lnTo>
                  <a:lnTo>
                    <a:pt x="220" y="10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220" y="12"/>
                  </a:lnTo>
                  <a:lnTo>
                    <a:pt x="276" y="6"/>
                  </a:lnTo>
                  <a:lnTo>
                    <a:pt x="336" y="2"/>
                  </a:lnTo>
                  <a:lnTo>
                    <a:pt x="400" y="2"/>
                  </a:lnTo>
                  <a:lnTo>
                    <a:pt x="400" y="2"/>
                  </a:lnTo>
                  <a:lnTo>
                    <a:pt x="478" y="4"/>
                  </a:lnTo>
                  <a:lnTo>
                    <a:pt x="552" y="8"/>
                  </a:lnTo>
                  <a:lnTo>
                    <a:pt x="620" y="16"/>
                  </a:lnTo>
                  <a:lnTo>
                    <a:pt x="678" y="28"/>
                  </a:lnTo>
                  <a:lnTo>
                    <a:pt x="702" y="34"/>
                  </a:lnTo>
                  <a:lnTo>
                    <a:pt x="724" y="42"/>
                  </a:lnTo>
                  <a:lnTo>
                    <a:pt x="744" y="50"/>
                  </a:lnTo>
                  <a:lnTo>
                    <a:pt x="762" y="58"/>
                  </a:lnTo>
                  <a:lnTo>
                    <a:pt x="774" y="66"/>
                  </a:lnTo>
                  <a:lnTo>
                    <a:pt x="784" y="74"/>
                  </a:lnTo>
                  <a:lnTo>
                    <a:pt x="790" y="84"/>
                  </a:lnTo>
                  <a:lnTo>
                    <a:pt x="792" y="92"/>
                  </a:lnTo>
                  <a:lnTo>
                    <a:pt x="792" y="92"/>
                  </a:lnTo>
                  <a:lnTo>
                    <a:pt x="790" y="102"/>
                  </a:lnTo>
                  <a:lnTo>
                    <a:pt x="784" y="110"/>
                  </a:lnTo>
                  <a:lnTo>
                    <a:pt x="774" y="120"/>
                  </a:lnTo>
                  <a:lnTo>
                    <a:pt x="762" y="128"/>
                  </a:lnTo>
                  <a:lnTo>
                    <a:pt x="744" y="136"/>
                  </a:lnTo>
                  <a:lnTo>
                    <a:pt x="724" y="144"/>
                  </a:lnTo>
                  <a:lnTo>
                    <a:pt x="702" y="150"/>
                  </a:lnTo>
                  <a:lnTo>
                    <a:pt x="678" y="156"/>
                  </a:lnTo>
                  <a:lnTo>
                    <a:pt x="620" y="168"/>
                  </a:lnTo>
                  <a:lnTo>
                    <a:pt x="552" y="176"/>
                  </a:lnTo>
                  <a:lnTo>
                    <a:pt x="478" y="182"/>
                  </a:lnTo>
                  <a:lnTo>
                    <a:pt x="400" y="184"/>
                  </a:lnTo>
                  <a:lnTo>
                    <a:pt x="400" y="184"/>
                  </a:lnTo>
                  <a:lnTo>
                    <a:pt x="322" y="182"/>
                  </a:lnTo>
                  <a:lnTo>
                    <a:pt x="250" y="176"/>
                  </a:lnTo>
                  <a:lnTo>
                    <a:pt x="184" y="168"/>
                  </a:lnTo>
                  <a:lnTo>
                    <a:pt x="126" y="158"/>
                  </a:lnTo>
                  <a:lnTo>
                    <a:pt x="100" y="152"/>
                  </a:lnTo>
                  <a:lnTo>
                    <a:pt x="78" y="144"/>
                  </a:lnTo>
                  <a:lnTo>
                    <a:pt x="58" y="136"/>
                  </a:lnTo>
                  <a:lnTo>
                    <a:pt x="42" y="130"/>
                  </a:lnTo>
                  <a:lnTo>
                    <a:pt x="28" y="120"/>
                  </a:lnTo>
                  <a:lnTo>
                    <a:pt x="18" y="112"/>
                  </a:lnTo>
                  <a:lnTo>
                    <a:pt x="10" y="104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0" y="9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50"/>
                  </a:lnTo>
                  <a:lnTo>
                    <a:pt x="8" y="260"/>
                  </a:lnTo>
                  <a:lnTo>
                    <a:pt x="18" y="268"/>
                  </a:lnTo>
                  <a:lnTo>
                    <a:pt x="32" y="276"/>
                  </a:lnTo>
                  <a:lnTo>
                    <a:pt x="48" y="284"/>
                  </a:lnTo>
                  <a:lnTo>
                    <a:pt x="68" y="292"/>
                  </a:lnTo>
                  <a:lnTo>
                    <a:pt x="92" y="300"/>
                  </a:lnTo>
                  <a:lnTo>
                    <a:pt x="118" y="306"/>
                  </a:lnTo>
                  <a:lnTo>
                    <a:pt x="176" y="318"/>
                  </a:lnTo>
                  <a:lnTo>
                    <a:pt x="244" y="326"/>
                  </a:lnTo>
                  <a:lnTo>
                    <a:pt x="320" y="332"/>
                  </a:lnTo>
                  <a:lnTo>
                    <a:pt x="400" y="334"/>
                  </a:lnTo>
                  <a:lnTo>
                    <a:pt x="400" y="334"/>
                  </a:lnTo>
                  <a:lnTo>
                    <a:pt x="480" y="332"/>
                  </a:lnTo>
                  <a:lnTo>
                    <a:pt x="556" y="326"/>
                  </a:lnTo>
                  <a:lnTo>
                    <a:pt x="624" y="318"/>
                  </a:lnTo>
                  <a:lnTo>
                    <a:pt x="682" y="306"/>
                  </a:lnTo>
                  <a:lnTo>
                    <a:pt x="708" y="300"/>
                  </a:lnTo>
                  <a:lnTo>
                    <a:pt x="732" y="292"/>
                  </a:lnTo>
                  <a:lnTo>
                    <a:pt x="752" y="284"/>
                  </a:lnTo>
                  <a:lnTo>
                    <a:pt x="768" y="276"/>
                  </a:lnTo>
                  <a:lnTo>
                    <a:pt x="782" y="268"/>
                  </a:lnTo>
                  <a:lnTo>
                    <a:pt x="792" y="260"/>
                  </a:lnTo>
                  <a:lnTo>
                    <a:pt x="798" y="250"/>
                  </a:lnTo>
                  <a:lnTo>
                    <a:pt x="800" y="240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4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2" y="48"/>
                  </a:lnTo>
                  <a:lnTo>
                    <a:pt x="732" y="40"/>
                  </a:lnTo>
                  <a:lnTo>
                    <a:pt x="708" y="34"/>
                  </a:lnTo>
                  <a:lnTo>
                    <a:pt x="682" y="26"/>
                  </a:lnTo>
                  <a:lnTo>
                    <a:pt x="624" y="16"/>
                  </a:lnTo>
                  <a:lnTo>
                    <a:pt x="556" y="6"/>
                  </a:lnTo>
                  <a:lnTo>
                    <a:pt x="480" y="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E7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1535112" y="2616200"/>
              <a:ext cx="1270000" cy="530225"/>
            </a:xfrm>
            <a:custGeom>
              <a:avLst/>
              <a:gdLst>
                <a:gd name="T0" fmla="*/ 400 w 800"/>
                <a:gd name="T1" fmla="*/ 0 h 334"/>
                <a:gd name="T2" fmla="*/ 276 w 800"/>
                <a:gd name="T3" fmla="*/ 4 h 334"/>
                <a:gd name="T4" fmla="*/ 168 w 800"/>
                <a:gd name="T5" fmla="*/ 16 h 334"/>
                <a:gd name="T6" fmla="*/ 168 w 800"/>
                <a:gd name="T7" fmla="*/ 20 h 334"/>
                <a:gd name="T8" fmla="*/ 220 w 800"/>
                <a:gd name="T9" fmla="*/ 12 h 334"/>
                <a:gd name="T10" fmla="*/ 336 w 800"/>
                <a:gd name="T11" fmla="*/ 2 h 334"/>
                <a:gd name="T12" fmla="*/ 400 w 800"/>
                <a:gd name="T13" fmla="*/ 2 h 334"/>
                <a:gd name="T14" fmla="*/ 552 w 800"/>
                <a:gd name="T15" fmla="*/ 8 h 334"/>
                <a:gd name="T16" fmla="*/ 678 w 800"/>
                <a:gd name="T17" fmla="*/ 28 h 334"/>
                <a:gd name="T18" fmla="*/ 724 w 800"/>
                <a:gd name="T19" fmla="*/ 42 h 334"/>
                <a:gd name="T20" fmla="*/ 762 w 800"/>
                <a:gd name="T21" fmla="*/ 58 h 334"/>
                <a:gd name="T22" fmla="*/ 784 w 800"/>
                <a:gd name="T23" fmla="*/ 74 h 334"/>
                <a:gd name="T24" fmla="*/ 792 w 800"/>
                <a:gd name="T25" fmla="*/ 92 h 334"/>
                <a:gd name="T26" fmla="*/ 790 w 800"/>
                <a:gd name="T27" fmla="*/ 102 h 334"/>
                <a:gd name="T28" fmla="*/ 774 w 800"/>
                <a:gd name="T29" fmla="*/ 120 h 334"/>
                <a:gd name="T30" fmla="*/ 744 w 800"/>
                <a:gd name="T31" fmla="*/ 136 h 334"/>
                <a:gd name="T32" fmla="*/ 702 w 800"/>
                <a:gd name="T33" fmla="*/ 150 h 334"/>
                <a:gd name="T34" fmla="*/ 620 w 800"/>
                <a:gd name="T35" fmla="*/ 168 h 334"/>
                <a:gd name="T36" fmla="*/ 478 w 800"/>
                <a:gd name="T37" fmla="*/ 182 h 334"/>
                <a:gd name="T38" fmla="*/ 400 w 800"/>
                <a:gd name="T39" fmla="*/ 184 h 334"/>
                <a:gd name="T40" fmla="*/ 250 w 800"/>
                <a:gd name="T41" fmla="*/ 176 h 334"/>
                <a:gd name="T42" fmla="*/ 126 w 800"/>
                <a:gd name="T43" fmla="*/ 158 h 334"/>
                <a:gd name="T44" fmla="*/ 78 w 800"/>
                <a:gd name="T45" fmla="*/ 144 h 334"/>
                <a:gd name="T46" fmla="*/ 42 w 800"/>
                <a:gd name="T47" fmla="*/ 130 h 334"/>
                <a:gd name="T48" fmla="*/ 18 w 800"/>
                <a:gd name="T49" fmla="*/ 112 h 334"/>
                <a:gd name="T50" fmla="*/ 8 w 800"/>
                <a:gd name="T51" fmla="*/ 94 h 334"/>
                <a:gd name="T52" fmla="*/ 0 w 800"/>
                <a:gd name="T53" fmla="*/ 96 h 334"/>
                <a:gd name="T54" fmla="*/ 0 w 800"/>
                <a:gd name="T55" fmla="*/ 240 h 334"/>
                <a:gd name="T56" fmla="*/ 8 w 800"/>
                <a:gd name="T57" fmla="*/ 260 h 334"/>
                <a:gd name="T58" fmla="*/ 32 w 800"/>
                <a:gd name="T59" fmla="*/ 276 h 334"/>
                <a:gd name="T60" fmla="*/ 68 w 800"/>
                <a:gd name="T61" fmla="*/ 292 h 334"/>
                <a:gd name="T62" fmla="*/ 118 w 800"/>
                <a:gd name="T63" fmla="*/ 306 h 334"/>
                <a:gd name="T64" fmla="*/ 244 w 800"/>
                <a:gd name="T65" fmla="*/ 326 h 334"/>
                <a:gd name="T66" fmla="*/ 400 w 800"/>
                <a:gd name="T67" fmla="*/ 334 h 334"/>
                <a:gd name="T68" fmla="*/ 480 w 800"/>
                <a:gd name="T69" fmla="*/ 332 h 334"/>
                <a:gd name="T70" fmla="*/ 624 w 800"/>
                <a:gd name="T71" fmla="*/ 318 h 334"/>
                <a:gd name="T72" fmla="*/ 708 w 800"/>
                <a:gd name="T73" fmla="*/ 300 h 334"/>
                <a:gd name="T74" fmla="*/ 752 w 800"/>
                <a:gd name="T75" fmla="*/ 284 h 334"/>
                <a:gd name="T76" fmla="*/ 782 w 800"/>
                <a:gd name="T77" fmla="*/ 268 h 334"/>
                <a:gd name="T78" fmla="*/ 798 w 800"/>
                <a:gd name="T79" fmla="*/ 250 h 334"/>
                <a:gd name="T80" fmla="*/ 800 w 800"/>
                <a:gd name="T81" fmla="*/ 92 h 334"/>
                <a:gd name="T82" fmla="*/ 798 w 800"/>
                <a:gd name="T83" fmla="*/ 84 h 334"/>
                <a:gd name="T84" fmla="*/ 782 w 800"/>
                <a:gd name="T85" fmla="*/ 64 h 334"/>
                <a:gd name="T86" fmla="*/ 752 w 800"/>
                <a:gd name="T87" fmla="*/ 48 h 334"/>
                <a:gd name="T88" fmla="*/ 708 w 800"/>
                <a:gd name="T89" fmla="*/ 34 h 334"/>
                <a:gd name="T90" fmla="*/ 624 w 800"/>
                <a:gd name="T91" fmla="*/ 16 h 334"/>
                <a:gd name="T92" fmla="*/ 480 w 800"/>
                <a:gd name="T93" fmla="*/ 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0" h="334">
                  <a:moveTo>
                    <a:pt x="400" y="0"/>
                  </a:moveTo>
                  <a:lnTo>
                    <a:pt x="400" y="0"/>
                  </a:lnTo>
                  <a:lnTo>
                    <a:pt x="336" y="0"/>
                  </a:lnTo>
                  <a:lnTo>
                    <a:pt x="276" y="4"/>
                  </a:lnTo>
                  <a:lnTo>
                    <a:pt x="220" y="10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220" y="12"/>
                  </a:lnTo>
                  <a:lnTo>
                    <a:pt x="276" y="6"/>
                  </a:lnTo>
                  <a:lnTo>
                    <a:pt x="336" y="2"/>
                  </a:lnTo>
                  <a:lnTo>
                    <a:pt x="400" y="2"/>
                  </a:lnTo>
                  <a:lnTo>
                    <a:pt x="400" y="2"/>
                  </a:lnTo>
                  <a:lnTo>
                    <a:pt x="478" y="4"/>
                  </a:lnTo>
                  <a:lnTo>
                    <a:pt x="552" y="8"/>
                  </a:lnTo>
                  <a:lnTo>
                    <a:pt x="620" y="16"/>
                  </a:lnTo>
                  <a:lnTo>
                    <a:pt x="678" y="28"/>
                  </a:lnTo>
                  <a:lnTo>
                    <a:pt x="702" y="34"/>
                  </a:lnTo>
                  <a:lnTo>
                    <a:pt x="724" y="42"/>
                  </a:lnTo>
                  <a:lnTo>
                    <a:pt x="744" y="50"/>
                  </a:lnTo>
                  <a:lnTo>
                    <a:pt x="762" y="58"/>
                  </a:lnTo>
                  <a:lnTo>
                    <a:pt x="774" y="66"/>
                  </a:lnTo>
                  <a:lnTo>
                    <a:pt x="784" y="74"/>
                  </a:lnTo>
                  <a:lnTo>
                    <a:pt x="790" y="84"/>
                  </a:lnTo>
                  <a:lnTo>
                    <a:pt x="792" y="92"/>
                  </a:lnTo>
                  <a:lnTo>
                    <a:pt x="792" y="92"/>
                  </a:lnTo>
                  <a:lnTo>
                    <a:pt x="790" y="102"/>
                  </a:lnTo>
                  <a:lnTo>
                    <a:pt x="784" y="110"/>
                  </a:lnTo>
                  <a:lnTo>
                    <a:pt x="774" y="120"/>
                  </a:lnTo>
                  <a:lnTo>
                    <a:pt x="762" y="128"/>
                  </a:lnTo>
                  <a:lnTo>
                    <a:pt x="744" y="136"/>
                  </a:lnTo>
                  <a:lnTo>
                    <a:pt x="724" y="144"/>
                  </a:lnTo>
                  <a:lnTo>
                    <a:pt x="702" y="150"/>
                  </a:lnTo>
                  <a:lnTo>
                    <a:pt x="678" y="156"/>
                  </a:lnTo>
                  <a:lnTo>
                    <a:pt x="620" y="168"/>
                  </a:lnTo>
                  <a:lnTo>
                    <a:pt x="552" y="176"/>
                  </a:lnTo>
                  <a:lnTo>
                    <a:pt x="478" y="182"/>
                  </a:lnTo>
                  <a:lnTo>
                    <a:pt x="400" y="184"/>
                  </a:lnTo>
                  <a:lnTo>
                    <a:pt x="400" y="184"/>
                  </a:lnTo>
                  <a:lnTo>
                    <a:pt x="322" y="182"/>
                  </a:lnTo>
                  <a:lnTo>
                    <a:pt x="250" y="176"/>
                  </a:lnTo>
                  <a:lnTo>
                    <a:pt x="184" y="168"/>
                  </a:lnTo>
                  <a:lnTo>
                    <a:pt x="126" y="158"/>
                  </a:lnTo>
                  <a:lnTo>
                    <a:pt x="100" y="152"/>
                  </a:lnTo>
                  <a:lnTo>
                    <a:pt x="78" y="144"/>
                  </a:lnTo>
                  <a:lnTo>
                    <a:pt x="58" y="136"/>
                  </a:lnTo>
                  <a:lnTo>
                    <a:pt x="42" y="130"/>
                  </a:lnTo>
                  <a:lnTo>
                    <a:pt x="28" y="120"/>
                  </a:lnTo>
                  <a:lnTo>
                    <a:pt x="18" y="112"/>
                  </a:lnTo>
                  <a:lnTo>
                    <a:pt x="10" y="104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0" y="9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50"/>
                  </a:lnTo>
                  <a:lnTo>
                    <a:pt x="8" y="260"/>
                  </a:lnTo>
                  <a:lnTo>
                    <a:pt x="18" y="268"/>
                  </a:lnTo>
                  <a:lnTo>
                    <a:pt x="32" y="276"/>
                  </a:lnTo>
                  <a:lnTo>
                    <a:pt x="48" y="284"/>
                  </a:lnTo>
                  <a:lnTo>
                    <a:pt x="68" y="292"/>
                  </a:lnTo>
                  <a:lnTo>
                    <a:pt x="92" y="300"/>
                  </a:lnTo>
                  <a:lnTo>
                    <a:pt x="118" y="306"/>
                  </a:lnTo>
                  <a:lnTo>
                    <a:pt x="176" y="318"/>
                  </a:lnTo>
                  <a:lnTo>
                    <a:pt x="244" y="326"/>
                  </a:lnTo>
                  <a:lnTo>
                    <a:pt x="320" y="332"/>
                  </a:lnTo>
                  <a:lnTo>
                    <a:pt x="400" y="334"/>
                  </a:lnTo>
                  <a:lnTo>
                    <a:pt x="400" y="334"/>
                  </a:lnTo>
                  <a:lnTo>
                    <a:pt x="480" y="332"/>
                  </a:lnTo>
                  <a:lnTo>
                    <a:pt x="556" y="326"/>
                  </a:lnTo>
                  <a:lnTo>
                    <a:pt x="624" y="318"/>
                  </a:lnTo>
                  <a:lnTo>
                    <a:pt x="682" y="306"/>
                  </a:lnTo>
                  <a:lnTo>
                    <a:pt x="708" y="300"/>
                  </a:lnTo>
                  <a:lnTo>
                    <a:pt x="732" y="292"/>
                  </a:lnTo>
                  <a:lnTo>
                    <a:pt x="752" y="284"/>
                  </a:lnTo>
                  <a:lnTo>
                    <a:pt x="768" y="276"/>
                  </a:lnTo>
                  <a:lnTo>
                    <a:pt x="782" y="268"/>
                  </a:lnTo>
                  <a:lnTo>
                    <a:pt x="792" y="260"/>
                  </a:lnTo>
                  <a:lnTo>
                    <a:pt x="798" y="250"/>
                  </a:lnTo>
                  <a:lnTo>
                    <a:pt x="800" y="240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4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2" y="48"/>
                  </a:lnTo>
                  <a:lnTo>
                    <a:pt x="732" y="40"/>
                  </a:lnTo>
                  <a:lnTo>
                    <a:pt x="708" y="34"/>
                  </a:lnTo>
                  <a:lnTo>
                    <a:pt x="682" y="26"/>
                  </a:lnTo>
                  <a:lnTo>
                    <a:pt x="624" y="16"/>
                  </a:lnTo>
                  <a:lnTo>
                    <a:pt x="556" y="6"/>
                  </a:lnTo>
                  <a:lnTo>
                    <a:pt x="480" y="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1547812" y="2619375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328 w 784"/>
                <a:gd name="T5" fmla="*/ 0 h 182"/>
                <a:gd name="T6" fmla="*/ 268 w 784"/>
                <a:gd name="T7" fmla="*/ 4 h 182"/>
                <a:gd name="T8" fmla="*/ 212 w 784"/>
                <a:gd name="T9" fmla="*/ 10 h 182"/>
                <a:gd name="T10" fmla="*/ 160 w 784"/>
                <a:gd name="T11" fmla="*/ 18 h 182"/>
                <a:gd name="T12" fmla="*/ 160 w 784"/>
                <a:gd name="T13" fmla="*/ 18 h 182"/>
                <a:gd name="T14" fmla="*/ 160 w 784"/>
                <a:gd name="T15" fmla="*/ 18 h 182"/>
                <a:gd name="T16" fmla="*/ 160 w 784"/>
                <a:gd name="T17" fmla="*/ 18 h 182"/>
                <a:gd name="T18" fmla="*/ 160 w 784"/>
                <a:gd name="T19" fmla="*/ 24 h 182"/>
                <a:gd name="T20" fmla="*/ 158 w 784"/>
                <a:gd name="T21" fmla="*/ 30 h 182"/>
                <a:gd name="T22" fmla="*/ 148 w 784"/>
                <a:gd name="T23" fmla="*/ 40 h 182"/>
                <a:gd name="T24" fmla="*/ 134 w 784"/>
                <a:gd name="T25" fmla="*/ 50 h 182"/>
                <a:gd name="T26" fmla="*/ 116 w 784"/>
                <a:gd name="T27" fmla="*/ 60 h 182"/>
                <a:gd name="T28" fmla="*/ 94 w 784"/>
                <a:gd name="T29" fmla="*/ 70 h 182"/>
                <a:gd name="T30" fmla="*/ 66 w 784"/>
                <a:gd name="T31" fmla="*/ 78 h 182"/>
                <a:gd name="T32" fmla="*/ 34 w 784"/>
                <a:gd name="T33" fmla="*/ 86 h 182"/>
                <a:gd name="T34" fmla="*/ 0 w 784"/>
                <a:gd name="T35" fmla="*/ 92 h 182"/>
                <a:gd name="T36" fmla="*/ 0 w 784"/>
                <a:gd name="T37" fmla="*/ 92 h 182"/>
                <a:gd name="T38" fmla="*/ 2 w 784"/>
                <a:gd name="T39" fmla="*/ 102 h 182"/>
                <a:gd name="T40" fmla="*/ 10 w 784"/>
                <a:gd name="T41" fmla="*/ 110 h 182"/>
                <a:gd name="T42" fmla="*/ 20 w 784"/>
                <a:gd name="T43" fmla="*/ 118 h 182"/>
                <a:gd name="T44" fmla="*/ 34 w 784"/>
                <a:gd name="T45" fmla="*/ 128 h 182"/>
                <a:gd name="T46" fmla="*/ 50 w 784"/>
                <a:gd name="T47" fmla="*/ 134 h 182"/>
                <a:gd name="T48" fmla="*/ 70 w 784"/>
                <a:gd name="T49" fmla="*/ 142 h 182"/>
                <a:gd name="T50" fmla="*/ 92 w 784"/>
                <a:gd name="T51" fmla="*/ 150 h 182"/>
                <a:gd name="T52" fmla="*/ 118 w 784"/>
                <a:gd name="T53" fmla="*/ 156 h 182"/>
                <a:gd name="T54" fmla="*/ 176 w 784"/>
                <a:gd name="T55" fmla="*/ 166 h 182"/>
                <a:gd name="T56" fmla="*/ 242 w 784"/>
                <a:gd name="T57" fmla="*/ 174 h 182"/>
                <a:gd name="T58" fmla="*/ 314 w 784"/>
                <a:gd name="T59" fmla="*/ 180 h 182"/>
                <a:gd name="T60" fmla="*/ 392 w 784"/>
                <a:gd name="T61" fmla="*/ 182 h 182"/>
                <a:gd name="T62" fmla="*/ 392 w 784"/>
                <a:gd name="T63" fmla="*/ 182 h 182"/>
                <a:gd name="T64" fmla="*/ 470 w 784"/>
                <a:gd name="T65" fmla="*/ 180 h 182"/>
                <a:gd name="T66" fmla="*/ 544 w 784"/>
                <a:gd name="T67" fmla="*/ 174 h 182"/>
                <a:gd name="T68" fmla="*/ 612 w 784"/>
                <a:gd name="T69" fmla="*/ 166 h 182"/>
                <a:gd name="T70" fmla="*/ 670 w 784"/>
                <a:gd name="T71" fmla="*/ 154 h 182"/>
                <a:gd name="T72" fmla="*/ 694 w 784"/>
                <a:gd name="T73" fmla="*/ 148 h 182"/>
                <a:gd name="T74" fmla="*/ 716 w 784"/>
                <a:gd name="T75" fmla="*/ 142 h 182"/>
                <a:gd name="T76" fmla="*/ 736 w 784"/>
                <a:gd name="T77" fmla="*/ 134 h 182"/>
                <a:gd name="T78" fmla="*/ 754 w 784"/>
                <a:gd name="T79" fmla="*/ 126 h 182"/>
                <a:gd name="T80" fmla="*/ 766 w 784"/>
                <a:gd name="T81" fmla="*/ 118 h 182"/>
                <a:gd name="T82" fmla="*/ 776 w 784"/>
                <a:gd name="T83" fmla="*/ 108 h 182"/>
                <a:gd name="T84" fmla="*/ 782 w 784"/>
                <a:gd name="T85" fmla="*/ 100 h 182"/>
                <a:gd name="T86" fmla="*/ 784 w 784"/>
                <a:gd name="T87" fmla="*/ 90 h 182"/>
                <a:gd name="T88" fmla="*/ 784 w 784"/>
                <a:gd name="T89" fmla="*/ 90 h 182"/>
                <a:gd name="T90" fmla="*/ 782 w 784"/>
                <a:gd name="T91" fmla="*/ 82 h 182"/>
                <a:gd name="T92" fmla="*/ 776 w 784"/>
                <a:gd name="T93" fmla="*/ 72 h 182"/>
                <a:gd name="T94" fmla="*/ 766 w 784"/>
                <a:gd name="T95" fmla="*/ 64 h 182"/>
                <a:gd name="T96" fmla="*/ 754 w 784"/>
                <a:gd name="T97" fmla="*/ 56 h 182"/>
                <a:gd name="T98" fmla="*/ 736 w 784"/>
                <a:gd name="T99" fmla="*/ 48 h 182"/>
                <a:gd name="T100" fmla="*/ 716 w 784"/>
                <a:gd name="T101" fmla="*/ 40 h 182"/>
                <a:gd name="T102" fmla="*/ 694 w 784"/>
                <a:gd name="T103" fmla="*/ 32 h 182"/>
                <a:gd name="T104" fmla="*/ 670 w 784"/>
                <a:gd name="T105" fmla="*/ 26 h 182"/>
                <a:gd name="T106" fmla="*/ 612 w 784"/>
                <a:gd name="T107" fmla="*/ 14 h 182"/>
                <a:gd name="T108" fmla="*/ 544 w 784"/>
                <a:gd name="T109" fmla="*/ 6 h 182"/>
                <a:gd name="T110" fmla="*/ 470 w 784"/>
                <a:gd name="T111" fmla="*/ 2 h 182"/>
                <a:gd name="T112" fmla="*/ 392 w 784"/>
                <a:gd name="T11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328" y="0"/>
                  </a:lnTo>
                  <a:lnTo>
                    <a:pt x="268" y="4"/>
                  </a:lnTo>
                  <a:lnTo>
                    <a:pt x="212" y="10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24"/>
                  </a:lnTo>
                  <a:lnTo>
                    <a:pt x="158" y="30"/>
                  </a:lnTo>
                  <a:lnTo>
                    <a:pt x="148" y="40"/>
                  </a:lnTo>
                  <a:lnTo>
                    <a:pt x="134" y="50"/>
                  </a:lnTo>
                  <a:lnTo>
                    <a:pt x="116" y="60"/>
                  </a:lnTo>
                  <a:lnTo>
                    <a:pt x="94" y="70"/>
                  </a:lnTo>
                  <a:lnTo>
                    <a:pt x="66" y="78"/>
                  </a:lnTo>
                  <a:lnTo>
                    <a:pt x="34" y="8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10" y="110"/>
                  </a:lnTo>
                  <a:lnTo>
                    <a:pt x="20" y="118"/>
                  </a:lnTo>
                  <a:lnTo>
                    <a:pt x="34" y="128"/>
                  </a:lnTo>
                  <a:lnTo>
                    <a:pt x="50" y="134"/>
                  </a:lnTo>
                  <a:lnTo>
                    <a:pt x="70" y="142"/>
                  </a:lnTo>
                  <a:lnTo>
                    <a:pt x="92" y="150"/>
                  </a:lnTo>
                  <a:lnTo>
                    <a:pt x="118" y="156"/>
                  </a:lnTo>
                  <a:lnTo>
                    <a:pt x="176" y="166"/>
                  </a:lnTo>
                  <a:lnTo>
                    <a:pt x="242" y="174"/>
                  </a:lnTo>
                  <a:lnTo>
                    <a:pt x="314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470" y="180"/>
                  </a:lnTo>
                  <a:lnTo>
                    <a:pt x="544" y="174"/>
                  </a:lnTo>
                  <a:lnTo>
                    <a:pt x="612" y="166"/>
                  </a:lnTo>
                  <a:lnTo>
                    <a:pt x="670" y="154"/>
                  </a:lnTo>
                  <a:lnTo>
                    <a:pt x="694" y="148"/>
                  </a:lnTo>
                  <a:lnTo>
                    <a:pt x="716" y="142"/>
                  </a:lnTo>
                  <a:lnTo>
                    <a:pt x="736" y="134"/>
                  </a:lnTo>
                  <a:lnTo>
                    <a:pt x="754" y="126"/>
                  </a:lnTo>
                  <a:lnTo>
                    <a:pt x="766" y="118"/>
                  </a:lnTo>
                  <a:lnTo>
                    <a:pt x="776" y="108"/>
                  </a:lnTo>
                  <a:lnTo>
                    <a:pt x="782" y="100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82"/>
                  </a:lnTo>
                  <a:lnTo>
                    <a:pt x="776" y="72"/>
                  </a:lnTo>
                  <a:lnTo>
                    <a:pt x="766" y="64"/>
                  </a:lnTo>
                  <a:lnTo>
                    <a:pt x="754" y="56"/>
                  </a:lnTo>
                  <a:lnTo>
                    <a:pt x="736" y="48"/>
                  </a:lnTo>
                  <a:lnTo>
                    <a:pt x="716" y="40"/>
                  </a:lnTo>
                  <a:lnTo>
                    <a:pt x="694" y="32"/>
                  </a:lnTo>
                  <a:lnTo>
                    <a:pt x="670" y="26"/>
                  </a:lnTo>
                  <a:lnTo>
                    <a:pt x="612" y="14"/>
                  </a:lnTo>
                  <a:lnTo>
                    <a:pt x="544" y="6"/>
                  </a:lnTo>
                  <a:lnTo>
                    <a:pt x="470" y="2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8B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1547812" y="2619375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328 w 784"/>
                <a:gd name="T5" fmla="*/ 0 h 182"/>
                <a:gd name="T6" fmla="*/ 268 w 784"/>
                <a:gd name="T7" fmla="*/ 4 h 182"/>
                <a:gd name="T8" fmla="*/ 212 w 784"/>
                <a:gd name="T9" fmla="*/ 10 h 182"/>
                <a:gd name="T10" fmla="*/ 160 w 784"/>
                <a:gd name="T11" fmla="*/ 18 h 182"/>
                <a:gd name="T12" fmla="*/ 160 w 784"/>
                <a:gd name="T13" fmla="*/ 18 h 182"/>
                <a:gd name="T14" fmla="*/ 160 w 784"/>
                <a:gd name="T15" fmla="*/ 18 h 182"/>
                <a:gd name="T16" fmla="*/ 160 w 784"/>
                <a:gd name="T17" fmla="*/ 18 h 182"/>
                <a:gd name="T18" fmla="*/ 160 w 784"/>
                <a:gd name="T19" fmla="*/ 24 h 182"/>
                <a:gd name="T20" fmla="*/ 158 w 784"/>
                <a:gd name="T21" fmla="*/ 30 h 182"/>
                <a:gd name="T22" fmla="*/ 148 w 784"/>
                <a:gd name="T23" fmla="*/ 40 h 182"/>
                <a:gd name="T24" fmla="*/ 134 w 784"/>
                <a:gd name="T25" fmla="*/ 50 h 182"/>
                <a:gd name="T26" fmla="*/ 116 w 784"/>
                <a:gd name="T27" fmla="*/ 60 h 182"/>
                <a:gd name="T28" fmla="*/ 94 w 784"/>
                <a:gd name="T29" fmla="*/ 70 h 182"/>
                <a:gd name="T30" fmla="*/ 66 w 784"/>
                <a:gd name="T31" fmla="*/ 78 h 182"/>
                <a:gd name="T32" fmla="*/ 34 w 784"/>
                <a:gd name="T33" fmla="*/ 86 h 182"/>
                <a:gd name="T34" fmla="*/ 0 w 784"/>
                <a:gd name="T35" fmla="*/ 92 h 182"/>
                <a:gd name="T36" fmla="*/ 0 w 784"/>
                <a:gd name="T37" fmla="*/ 92 h 182"/>
                <a:gd name="T38" fmla="*/ 2 w 784"/>
                <a:gd name="T39" fmla="*/ 102 h 182"/>
                <a:gd name="T40" fmla="*/ 10 w 784"/>
                <a:gd name="T41" fmla="*/ 110 h 182"/>
                <a:gd name="T42" fmla="*/ 20 w 784"/>
                <a:gd name="T43" fmla="*/ 118 h 182"/>
                <a:gd name="T44" fmla="*/ 34 w 784"/>
                <a:gd name="T45" fmla="*/ 128 h 182"/>
                <a:gd name="T46" fmla="*/ 50 w 784"/>
                <a:gd name="T47" fmla="*/ 134 h 182"/>
                <a:gd name="T48" fmla="*/ 70 w 784"/>
                <a:gd name="T49" fmla="*/ 142 h 182"/>
                <a:gd name="T50" fmla="*/ 92 w 784"/>
                <a:gd name="T51" fmla="*/ 150 h 182"/>
                <a:gd name="T52" fmla="*/ 118 w 784"/>
                <a:gd name="T53" fmla="*/ 156 h 182"/>
                <a:gd name="T54" fmla="*/ 176 w 784"/>
                <a:gd name="T55" fmla="*/ 166 h 182"/>
                <a:gd name="T56" fmla="*/ 242 w 784"/>
                <a:gd name="T57" fmla="*/ 174 h 182"/>
                <a:gd name="T58" fmla="*/ 314 w 784"/>
                <a:gd name="T59" fmla="*/ 180 h 182"/>
                <a:gd name="T60" fmla="*/ 392 w 784"/>
                <a:gd name="T61" fmla="*/ 182 h 182"/>
                <a:gd name="T62" fmla="*/ 392 w 784"/>
                <a:gd name="T63" fmla="*/ 182 h 182"/>
                <a:gd name="T64" fmla="*/ 470 w 784"/>
                <a:gd name="T65" fmla="*/ 180 h 182"/>
                <a:gd name="T66" fmla="*/ 544 w 784"/>
                <a:gd name="T67" fmla="*/ 174 h 182"/>
                <a:gd name="T68" fmla="*/ 612 w 784"/>
                <a:gd name="T69" fmla="*/ 166 h 182"/>
                <a:gd name="T70" fmla="*/ 670 w 784"/>
                <a:gd name="T71" fmla="*/ 154 h 182"/>
                <a:gd name="T72" fmla="*/ 694 w 784"/>
                <a:gd name="T73" fmla="*/ 148 h 182"/>
                <a:gd name="T74" fmla="*/ 716 w 784"/>
                <a:gd name="T75" fmla="*/ 142 h 182"/>
                <a:gd name="T76" fmla="*/ 736 w 784"/>
                <a:gd name="T77" fmla="*/ 134 h 182"/>
                <a:gd name="T78" fmla="*/ 754 w 784"/>
                <a:gd name="T79" fmla="*/ 126 h 182"/>
                <a:gd name="T80" fmla="*/ 766 w 784"/>
                <a:gd name="T81" fmla="*/ 118 h 182"/>
                <a:gd name="T82" fmla="*/ 776 w 784"/>
                <a:gd name="T83" fmla="*/ 108 h 182"/>
                <a:gd name="T84" fmla="*/ 782 w 784"/>
                <a:gd name="T85" fmla="*/ 100 h 182"/>
                <a:gd name="T86" fmla="*/ 784 w 784"/>
                <a:gd name="T87" fmla="*/ 90 h 182"/>
                <a:gd name="T88" fmla="*/ 784 w 784"/>
                <a:gd name="T89" fmla="*/ 90 h 182"/>
                <a:gd name="T90" fmla="*/ 782 w 784"/>
                <a:gd name="T91" fmla="*/ 82 h 182"/>
                <a:gd name="T92" fmla="*/ 776 w 784"/>
                <a:gd name="T93" fmla="*/ 72 h 182"/>
                <a:gd name="T94" fmla="*/ 766 w 784"/>
                <a:gd name="T95" fmla="*/ 64 h 182"/>
                <a:gd name="T96" fmla="*/ 754 w 784"/>
                <a:gd name="T97" fmla="*/ 56 h 182"/>
                <a:gd name="T98" fmla="*/ 736 w 784"/>
                <a:gd name="T99" fmla="*/ 48 h 182"/>
                <a:gd name="T100" fmla="*/ 716 w 784"/>
                <a:gd name="T101" fmla="*/ 40 h 182"/>
                <a:gd name="T102" fmla="*/ 694 w 784"/>
                <a:gd name="T103" fmla="*/ 32 h 182"/>
                <a:gd name="T104" fmla="*/ 670 w 784"/>
                <a:gd name="T105" fmla="*/ 26 h 182"/>
                <a:gd name="T106" fmla="*/ 612 w 784"/>
                <a:gd name="T107" fmla="*/ 14 h 182"/>
                <a:gd name="T108" fmla="*/ 544 w 784"/>
                <a:gd name="T109" fmla="*/ 6 h 182"/>
                <a:gd name="T110" fmla="*/ 470 w 784"/>
                <a:gd name="T111" fmla="*/ 2 h 182"/>
                <a:gd name="T112" fmla="*/ 392 w 784"/>
                <a:gd name="T11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328" y="0"/>
                  </a:lnTo>
                  <a:lnTo>
                    <a:pt x="268" y="4"/>
                  </a:lnTo>
                  <a:lnTo>
                    <a:pt x="212" y="10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24"/>
                  </a:lnTo>
                  <a:lnTo>
                    <a:pt x="158" y="30"/>
                  </a:lnTo>
                  <a:lnTo>
                    <a:pt x="148" y="40"/>
                  </a:lnTo>
                  <a:lnTo>
                    <a:pt x="134" y="50"/>
                  </a:lnTo>
                  <a:lnTo>
                    <a:pt x="116" y="60"/>
                  </a:lnTo>
                  <a:lnTo>
                    <a:pt x="94" y="70"/>
                  </a:lnTo>
                  <a:lnTo>
                    <a:pt x="66" y="78"/>
                  </a:lnTo>
                  <a:lnTo>
                    <a:pt x="34" y="8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10" y="110"/>
                  </a:lnTo>
                  <a:lnTo>
                    <a:pt x="20" y="118"/>
                  </a:lnTo>
                  <a:lnTo>
                    <a:pt x="34" y="128"/>
                  </a:lnTo>
                  <a:lnTo>
                    <a:pt x="50" y="134"/>
                  </a:lnTo>
                  <a:lnTo>
                    <a:pt x="70" y="142"/>
                  </a:lnTo>
                  <a:lnTo>
                    <a:pt x="92" y="150"/>
                  </a:lnTo>
                  <a:lnTo>
                    <a:pt x="118" y="156"/>
                  </a:lnTo>
                  <a:lnTo>
                    <a:pt x="176" y="166"/>
                  </a:lnTo>
                  <a:lnTo>
                    <a:pt x="242" y="174"/>
                  </a:lnTo>
                  <a:lnTo>
                    <a:pt x="314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470" y="180"/>
                  </a:lnTo>
                  <a:lnTo>
                    <a:pt x="544" y="174"/>
                  </a:lnTo>
                  <a:lnTo>
                    <a:pt x="612" y="166"/>
                  </a:lnTo>
                  <a:lnTo>
                    <a:pt x="670" y="154"/>
                  </a:lnTo>
                  <a:lnTo>
                    <a:pt x="694" y="148"/>
                  </a:lnTo>
                  <a:lnTo>
                    <a:pt x="716" y="142"/>
                  </a:lnTo>
                  <a:lnTo>
                    <a:pt x="736" y="134"/>
                  </a:lnTo>
                  <a:lnTo>
                    <a:pt x="754" y="126"/>
                  </a:lnTo>
                  <a:lnTo>
                    <a:pt x="766" y="118"/>
                  </a:lnTo>
                  <a:lnTo>
                    <a:pt x="776" y="108"/>
                  </a:lnTo>
                  <a:lnTo>
                    <a:pt x="782" y="100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82"/>
                  </a:lnTo>
                  <a:lnTo>
                    <a:pt x="776" y="72"/>
                  </a:lnTo>
                  <a:lnTo>
                    <a:pt x="766" y="64"/>
                  </a:lnTo>
                  <a:lnTo>
                    <a:pt x="754" y="56"/>
                  </a:lnTo>
                  <a:lnTo>
                    <a:pt x="736" y="48"/>
                  </a:lnTo>
                  <a:lnTo>
                    <a:pt x="716" y="40"/>
                  </a:lnTo>
                  <a:lnTo>
                    <a:pt x="694" y="32"/>
                  </a:lnTo>
                  <a:lnTo>
                    <a:pt x="670" y="26"/>
                  </a:lnTo>
                  <a:lnTo>
                    <a:pt x="612" y="14"/>
                  </a:lnTo>
                  <a:lnTo>
                    <a:pt x="544" y="6"/>
                  </a:lnTo>
                  <a:lnTo>
                    <a:pt x="470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5086490" y="574143"/>
            <a:ext cx="2056868" cy="3214042"/>
            <a:chOff x="3227388" y="1412875"/>
            <a:chExt cx="2206625" cy="3448051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159250" y="2068513"/>
              <a:ext cx="268288" cy="498475"/>
            </a:xfrm>
            <a:custGeom>
              <a:avLst/>
              <a:gdLst>
                <a:gd name="T0" fmla="*/ 169 w 169"/>
                <a:gd name="T1" fmla="*/ 49 h 314"/>
                <a:gd name="T2" fmla="*/ 160 w 169"/>
                <a:gd name="T3" fmla="*/ 25 h 314"/>
                <a:gd name="T4" fmla="*/ 155 w 169"/>
                <a:gd name="T5" fmla="*/ 16 h 314"/>
                <a:gd name="T6" fmla="*/ 150 w 169"/>
                <a:gd name="T7" fmla="*/ 11 h 314"/>
                <a:gd name="T8" fmla="*/ 122 w 169"/>
                <a:gd name="T9" fmla="*/ 1 h 314"/>
                <a:gd name="T10" fmla="*/ 114 w 169"/>
                <a:gd name="T11" fmla="*/ 0 h 314"/>
                <a:gd name="T12" fmla="*/ 98 w 169"/>
                <a:gd name="T13" fmla="*/ 2 h 314"/>
                <a:gd name="T14" fmla="*/ 93 w 169"/>
                <a:gd name="T15" fmla="*/ 5 h 314"/>
                <a:gd name="T16" fmla="*/ 83 w 169"/>
                <a:gd name="T17" fmla="*/ 16 h 314"/>
                <a:gd name="T18" fmla="*/ 70 w 169"/>
                <a:gd name="T19" fmla="*/ 29 h 314"/>
                <a:gd name="T20" fmla="*/ 65 w 169"/>
                <a:gd name="T21" fmla="*/ 34 h 314"/>
                <a:gd name="T22" fmla="*/ 57 w 169"/>
                <a:gd name="T23" fmla="*/ 45 h 314"/>
                <a:gd name="T24" fmla="*/ 52 w 169"/>
                <a:gd name="T25" fmla="*/ 49 h 314"/>
                <a:gd name="T26" fmla="*/ 40 w 169"/>
                <a:gd name="T27" fmla="*/ 63 h 314"/>
                <a:gd name="T28" fmla="*/ 27 w 169"/>
                <a:gd name="T29" fmla="*/ 80 h 314"/>
                <a:gd name="T30" fmla="*/ 13 w 169"/>
                <a:gd name="T31" fmla="*/ 93 h 314"/>
                <a:gd name="T32" fmla="*/ 5 w 169"/>
                <a:gd name="T33" fmla="*/ 103 h 314"/>
                <a:gd name="T34" fmla="*/ 5 w 169"/>
                <a:gd name="T35" fmla="*/ 106 h 314"/>
                <a:gd name="T36" fmla="*/ 7 w 169"/>
                <a:gd name="T37" fmla="*/ 133 h 314"/>
                <a:gd name="T38" fmla="*/ 5 w 169"/>
                <a:gd name="T39" fmla="*/ 140 h 314"/>
                <a:gd name="T40" fmla="*/ 1 w 169"/>
                <a:gd name="T41" fmla="*/ 157 h 314"/>
                <a:gd name="T42" fmla="*/ 0 w 169"/>
                <a:gd name="T43" fmla="*/ 173 h 314"/>
                <a:gd name="T44" fmla="*/ 4 w 169"/>
                <a:gd name="T45" fmla="*/ 192 h 314"/>
                <a:gd name="T46" fmla="*/ 10 w 169"/>
                <a:gd name="T47" fmla="*/ 214 h 314"/>
                <a:gd name="T48" fmla="*/ 18 w 169"/>
                <a:gd name="T49" fmla="*/ 232 h 314"/>
                <a:gd name="T50" fmla="*/ 27 w 169"/>
                <a:gd name="T51" fmla="*/ 252 h 314"/>
                <a:gd name="T52" fmla="*/ 31 w 169"/>
                <a:gd name="T53" fmla="*/ 261 h 314"/>
                <a:gd name="T54" fmla="*/ 41 w 169"/>
                <a:gd name="T55" fmla="*/ 278 h 314"/>
                <a:gd name="T56" fmla="*/ 49 w 169"/>
                <a:gd name="T57" fmla="*/ 283 h 314"/>
                <a:gd name="T58" fmla="*/ 56 w 169"/>
                <a:gd name="T59" fmla="*/ 289 h 314"/>
                <a:gd name="T60" fmla="*/ 63 w 169"/>
                <a:gd name="T61" fmla="*/ 307 h 314"/>
                <a:gd name="T62" fmla="*/ 84 w 169"/>
                <a:gd name="T63" fmla="*/ 314 h 314"/>
                <a:gd name="T64" fmla="*/ 169 w 169"/>
                <a:gd name="T65" fmla="*/ 4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4214813" y="2132013"/>
              <a:ext cx="363538" cy="476250"/>
            </a:xfrm>
            <a:custGeom>
              <a:avLst/>
              <a:gdLst>
                <a:gd name="T0" fmla="*/ 211 w 229"/>
                <a:gd name="T1" fmla="*/ 287 h 300"/>
                <a:gd name="T2" fmla="*/ 213 w 229"/>
                <a:gd name="T3" fmla="*/ 250 h 300"/>
                <a:gd name="T4" fmla="*/ 217 w 229"/>
                <a:gd name="T5" fmla="*/ 235 h 300"/>
                <a:gd name="T6" fmla="*/ 226 w 229"/>
                <a:gd name="T7" fmla="*/ 217 h 300"/>
                <a:gd name="T8" fmla="*/ 229 w 229"/>
                <a:gd name="T9" fmla="*/ 192 h 300"/>
                <a:gd name="T10" fmla="*/ 226 w 229"/>
                <a:gd name="T11" fmla="*/ 153 h 300"/>
                <a:gd name="T12" fmla="*/ 224 w 229"/>
                <a:gd name="T13" fmla="*/ 124 h 300"/>
                <a:gd name="T14" fmla="*/ 220 w 229"/>
                <a:gd name="T15" fmla="*/ 116 h 300"/>
                <a:gd name="T16" fmla="*/ 209 w 229"/>
                <a:gd name="T17" fmla="*/ 103 h 300"/>
                <a:gd name="T18" fmla="*/ 206 w 229"/>
                <a:gd name="T19" fmla="*/ 98 h 300"/>
                <a:gd name="T20" fmla="*/ 194 w 229"/>
                <a:gd name="T21" fmla="*/ 69 h 300"/>
                <a:gd name="T22" fmla="*/ 191 w 229"/>
                <a:gd name="T23" fmla="*/ 64 h 300"/>
                <a:gd name="T24" fmla="*/ 182 w 229"/>
                <a:gd name="T25" fmla="*/ 54 h 300"/>
                <a:gd name="T26" fmla="*/ 176 w 229"/>
                <a:gd name="T27" fmla="*/ 47 h 300"/>
                <a:gd name="T28" fmla="*/ 169 w 229"/>
                <a:gd name="T29" fmla="*/ 41 h 300"/>
                <a:gd name="T30" fmla="*/ 160 w 229"/>
                <a:gd name="T31" fmla="*/ 23 h 300"/>
                <a:gd name="T32" fmla="*/ 155 w 229"/>
                <a:gd name="T33" fmla="*/ 15 h 300"/>
                <a:gd name="T34" fmla="*/ 141 w 229"/>
                <a:gd name="T35" fmla="*/ 5 h 300"/>
                <a:gd name="T36" fmla="*/ 120 w 229"/>
                <a:gd name="T37" fmla="*/ 0 h 300"/>
                <a:gd name="T38" fmla="*/ 107 w 229"/>
                <a:gd name="T39" fmla="*/ 1 h 300"/>
                <a:gd name="T40" fmla="*/ 65 w 229"/>
                <a:gd name="T41" fmla="*/ 7 h 300"/>
                <a:gd name="T42" fmla="*/ 61 w 229"/>
                <a:gd name="T43" fmla="*/ 9 h 300"/>
                <a:gd name="T44" fmla="*/ 41 w 229"/>
                <a:gd name="T45" fmla="*/ 25 h 300"/>
                <a:gd name="T46" fmla="*/ 26 w 229"/>
                <a:gd name="T47" fmla="*/ 44 h 300"/>
                <a:gd name="T48" fmla="*/ 25 w 229"/>
                <a:gd name="T49" fmla="*/ 49 h 300"/>
                <a:gd name="T50" fmla="*/ 26 w 229"/>
                <a:gd name="T51" fmla="*/ 56 h 300"/>
                <a:gd name="T52" fmla="*/ 39 w 229"/>
                <a:gd name="T53" fmla="*/ 77 h 300"/>
                <a:gd name="T54" fmla="*/ 44 w 229"/>
                <a:gd name="T55" fmla="*/ 88 h 300"/>
                <a:gd name="T56" fmla="*/ 47 w 229"/>
                <a:gd name="T57" fmla="*/ 99 h 300"/>
                <a:gd name="T58" fmla="*/ 48 w 229"/>
                <a:gd name="T59" fmla="*/ 138 h 300"/>
                <a:gd name="T60" fmla="*/ 48 w 229"/>
                <a:gd name="T61" fmla="*/ 141 h 300"/>
                <a:gd name="T62" fmla="*/ 56 w 229"/>
                <a:gd name="T63" fmla="*/ 151 h 300"/>
                <a:gd name="T64" fmla="*/ 65 w 229"/>
                <a:gd name="T65" fmla="*/ 159 h 300"/>
                <a:gd name="T66" fmla="*/ 66 w 229"/>
                <a:gd name="T67" fmla="*/ 163 h 300"/>
                <a:gd name="T68" fmla="*/ 65 w 229"/>
                <a:gd name="T69" fmla="*/ 168 h 300"/>
                <a:gd name="T70" fmla="*/ 58 w 229"/>
                <a:gd name="T71" fmla="*/ 177 h 300"/>
                <a:gd name="T72" fmla="*/ 43 w 229"/>
                <a:gd name="T73" fmla="*/ 172 h 300"/>
                <a:gd name="T74" fmla="*/ 23 w 229"/>
                <a:gd name="T75" fmla="*/ 166 h 300"/>
                <a:gd name="T76" fmla="*/ 17 w 229"/>
                <a:gd name="T77" fmla="*/ 166 h 300"/>
                <a:gd name="T78" fmla="*/ 9 w 229"/>
                <a:gd name="T79" fmla="*/ 169 h 300"/>
                <a:gd name="T80" fmla="*/ 3 w 229"/>
                <a:gd name="T81" fmla="*/ 175 h 300"/>
                <a:gd name="T82" fmla="*/ 0 w 229"/>
                <a:gd name="T83" fmla="*/ 185 h 300"/>
                <a:gd name="T84" fmla="*/ 3 w 229"/>
                <a:gd name="T85" fmla="*/ 195 h 300"/>
                <a:gd name="T86" fmla="*/ 6 w 229"/>
                <a:gd name="T87" fmla="*/ 199 h 300"/>
                <a:gd name="T88" fmla="*/ 21 w 229"/>
                <a:gd name="T89" fmla="*/ 209 h 300"/>
                <a:gd name="T90" fmla="*/ 48 w 229"/>
                <a:gd name="T91" fmla="*/ 221 h 300"/>
                <a:gd name="T92" fmla="*/ 59 w 229"/>
                <a:gd name="T93" fmla="*/ 222 h 300"/>
                <a:gd name="T94" fmla="*/ 61 w 229"/>
                <a:gd name="T95" fmla="*/ 222 h 300"/>
                <a:gd name="T96" fmla="*/ 66 w 229"/>
                <a:gd name="T97" fmla="*/ 228 h 300"/>
                <a:gd name="T98" fmla="*/ 74 w 229"/>
                <a:gd name="T99" fmla="*/ 245 h 300"/>
                <a:gd name="T100" fmla="*/ 81 w 229"/>
                <a:gd name="T101" fmla="*/ 280 h 300"/>
                <a:gd name="T102" fmla="*/ 83 w 229"/>
                <a:gd name="T103" fmla="*/ 284 h 300"/>
                <a:gd name="T104" fmla="*/ 92 w 229"/>
                <a:gd name="T105" fmla="*/ 292 h 300"/>
                <a:gd name="T106" fmla="*/ 109 w 229"/>
                <a:gd name="T107" fmla="*/ 298 h 300"/>
                <a:gd name="T108" fmla="*/ 211 w 229"/>
                <a:gd name="T109" fmla="*/ 28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  <a:gd name="T120" fmla="*/ 25 w 132"/>
                <a:gd name="T121" fmla="*/ 13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3248025" y="2395538"/>
              <a:ext cx="169863" cy="119063"/>
            </a:xfrm>
            <a:custGeom>
              <a:avLst/>
              <a:gdLst>
                <a:gd name="T0" fmla="*/ 0 w 107"/>
                <a:gd name="T1" fmla="*/ 59 h 75"/>
                <a:gd name="T2" fmla="*/ 0 w 107"/>
                <a:gd name="T3" fmla="*/ 59 h 75"/>
                <a:gd name="T4" fmla="*/ 3 w 107"/>
                <a:gd name="T5" fmla="*/ 39 h 75"/>
                <a:gd name="T6" fmla="*/ 4 w 107"/>
                <a:gd name="T7" fmla="*/ 24 h 75"/>
                <a:gd name="T8" fmla="*/ 6 w 107"/>
                <a:gd name="T9" fmla="*/ 17 h 75"/>
                <a:gd name="T10" fmla="*/ 8 w 107"/>
                <a:gd name="T11" fmla="*/ 13 h 75"/>
                <a:gd name="T12" fmla="*/ 8 w 107"/>
                <a:gd name="T13" fmla="*/ 13 h 75"/>
                <a:gd name="T14" fmla="*/ 10 w 107"/>
                <a:gd name="T15" fmla="*/ 11 h 75"/>
                <a:gd name="T16" fmla="*/ 13 w 107"/>
                <a:gd name="T17" fmla="*/ 11 h 75"/>
                <a:gd name="T18" fmla="*/ 17 w 107"/>
                <a:gd name="T19" fmla="*/ 15 h 75"/>
                <a:gd name="T20" fmla="*/ 22 w 107"/>
                <a:gd name="T21" fmla="*/ 20 h 75"/>
                <a:gd name="T22" fmla="*/ 25 w 107"/>
                <a:gd name="T23" fmla="*/ 22 h 75"/>
                <a:gd name="T24" fmla="*/ 28 w 107"/>
                <a:gd name="T25" fmla="*/ 22 h 75"/>
                <a:gd name="T26" fmla="*/ 28 w 107"/>
                <a:gd name="T27" fmla="*/ 22 h 75"/>
                <a:gd name="T28" fmla="*/ 72 w 107"/>
                <a:gd name="T29" fmla="*/ 11 h 75"/>
                <a:gd name="T30" fmla="*/ 107 w 107"/>
                <a:gd name="T31" fmla="*/ 0 h 75"/>
                <a:gd name="T32" fmla="*/ 54 w 107"/>
                <a:gd name="T33" fmla="*/ 69 h 75"/>
                <a:gd name="T34" fmla="*/ 13 w 107"/>
                <a:gd name="T35" fmla="*/ 75 h 75"/>
                <a:gd name="T36" fmla="*/ 0 w 107"/>
                <a:gd name="T37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4237038" y="2524125"/>
              <a:ext cx="774700" cy="1128713"/>
            </a:xfrm>
            <a:custGeom>
              <a:avLst/>
              <a:gdLst>
                <a:gd name="T0" fmla="*/ 62 w 488"/>
                <a:gd name="T1" fmla="*/ 66 h 711"/>
                <a:gd name="T2" fmla="*/ 62 w 488"/>
                <a:gd name="T3" fmla="*/ 28 h 711"/>
                <a:gd name="T4" fmla="*/ 62 w 488"/>
                <a:gd name="T5" fmla="*/ 28 h 711"/>
                <a:gd name="T6" fmla="*/ 80 w 488"/>
                <a:gd name="T7" fmla="*/ 32 h 711"/>
                <a:gd name="T8" fmla="*/ 95 w 488"/>
                <a:gd name="T9" fmla="*/ 35 h 711"/>
                <a:gd name="T10" fmla="*/ 110 w 488"/>
                <a:gd name="T11" fmla="*/ 37 h 711"/>
                <a:gd name="T12" fmla="*/ 110 w 488"/>
                <a:gd name="T13" fmla="*/ 37 h 711"/>
                <a:gd name="T14" fmla="*/ 155 w 488"/>
                <a:gd name="T15" fmla="*/ 37 h 711"/>
                <a:gd name="T16" fmla="*/ 186 w 488"/>
                <a:gd name="T17" fmla="*/ 37 h 711"/>
                <a:gd name="T18" fmla="*/ 245 w 488"/>
                <a:gd name="T19" fmla="*/ 6 h 711"/>
                <a:gd name="T20" fmla="*/ 318 w 488"/>
                <a:gd name="T21" fmla="*/ 0 h 711"/>
                <a:gd name="T22" fmla="*/ 413 w 488"/>
                <a:gd name="T23" fmla="*/ 10 h 711"/>
                <a:gd name="T24" fmla="*/ 488 w 488"/>
                <a:gd name="T25" fmla="*/ 192 h 711"/>
                <a:gd name="T26" fmla="*/ 442 w 488"/>
                <a:gd name="T27" fmla="*/ 635 h 711"/>
                <a:gd name="T28" fmla="*/ 402 w 488"/>
                <a:gd name="T29" fmla="*/ 697 h 711"/>
                <a:gd name="T30" fmla="*/ 276 w 488"/>
                <a:gd name="T31" fmla="*/ 711 h 711"/>
                <a:gd name="T32" fmla="*/ 199 w 488"/>
                <a:gd name="T33" fmla="*/ 697 h 711"/>
                <a:gd name="T34" fmla="*/ 105 w 488"/>
                <a:gd name="T35" fmla="*/ 337 h 711"/>
                <a:gd name="T36" fmla="*/ 0 w 488"/>
                <a:gd name="T37" fmla="*/ 161 h 711"/>
                <a:gd name="T38" fmla="*/ 62 w 488"/>
                <a:gd name="T39" fmla="*/ 6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4959350" y="1412875"/>
              <a:ext cx="230188" cy="279400"/>
            </a:xfrm>
            <a:custGeom>
              <a:avLst/>
              <a:gdLst>
                <a:gd name="T0" fmla="*/ 65 w 145"/>
                <a:gd name="T1" fmla="*/ 159 h 176"/>
                <a:gd name="T2" fmla="*/ 59 w 145"/>
                <a:gd name="T3" fmla="*/ 138 h 176"/>
                <a:gd name="T4" fmla="*/ 55 w 145"/>
                <a:gd name="T5" fmla="*/ 131 h 176"/>
                <a:gd name="T6" fmla="*/ 47 w 145"/>
                <a:gd name="T7" fmla="*/ 125 h 176"/>
                <a:gd name="T8" fmla="*/ 28 w 145"/>
                <a:gd name="T9" fmla="*/ 114 h 176"/>
                <a:gd name="T10" fmla="*/ 21 w 145"/>
                <a:gd name="T11" fmla="*/ 110 h 176"/>
                <a:gd name="T12" fmla="*/ 8 w 145"/>
                <a:gd name="T13" fmla="*/ 89 h 176"/>
                <a:gd name="T14" fmla="*/ 2 w 145"/>
                <a:gd name="T15" fmla="*/ 66 h 176"/>
                <a:gd name="T16" fmla="*/ 0 w 145"/>
                <a:gd name="T17" fmla="*/ 59 h 176"/>
                <a:gd name="T18" fmla="*/ 4 w 145"/>
                <a:gd name="T19" fmla="*/ 45 h 176"/>
                <a:gd name="T20" fmla="*/ 20 w 145"/>
                <a:gd name="T21" fmla="*/ 23 h 176"/>
                <a:gd name="T22" fmla="*/ 22 w 145"/>
                <a:gd name="T23" fmla="*/ 19 h 176"/>
                <a:gd name="T24" fmla="*/ 25 w 145"/>
                <a:gd name="T25" fmla="*/ 12 h 176"/>
                <a:gd name="T26" fmla="*/ 28 w 145"/>
                <a:gd name="T27" fmla="*/ 8 h 176"/>
                <a:gd name="T28" fmla="*/ 42 w 145"/>
                <a:gd name="T29" fmla="*/ 1 h 176"/>
                <a:gd name="T30" fmla="*/ 47 w 145"/>
                <a:gd name="T31" fmla="*/ 0 h 176"/>
                <a:gd name="T32" fmla="*/ 55 w 145"/>
                <a:gd name="T33" fmla="*/ 5 h 176"/>
                <a:gd name="T34" fmla="*/ 59 w 145"/>
                <a:gd name="T35" fmla="*/ 10 h 176"/>
                <a:gd name="T36" fmla="*/ 86 w 145"/>
                <a:gd name="T37" fmla="*/ 14 h 176"/>
                <a:gd name="T38" fmla="*/ 92 w 145"/>
                <a:gd name="T39" fmla="*/ 16 h 176"/>
                <a:gd name="T40" fmla="*/ 104 w 145"/>
                <a:gd name="T41" fmla="*/ 19 h 176"/>
                <a:gd name="T42" fmla="*/ 110 w 145"/>
                <a:gd name="T43" fmla="*/ 25 h 176"/>
                <a:gd name="T44" fmla="*/ 112 w 145"/>
                <a:gd name="T45" fmla="*/ 28 h 176"/>
                <a:gd name="T46" fmla="*/ 119 w 145"/>
                <a:gd name="T47" fmla="*/ 49 h 176"/>
                <a:gd name="T48" fmla="*/ 127 w 145"/>
                <a:gd name="T49" fmla="*/ 69 h 176"/>
                <a:gd name="T50" fmla="*/ 137 w 145"/>
                <a:gd name="T51" fmla="*/ 87 h 176"/>
                <a:gd name="T52" fmla="*/ 144 w 145"/>
                <a:gd name="T53" fmla="*/ 100 h 176"/>
                <a:gd name="T54" fmla="*/ 145 w 145"/>
                <a:gd name="T55" fmla="*/ 103 h 176"/>
                <a:gd name="T56" fmla="*/ 143 w 145"/>
                <a:gd name="T57" fmla="*/ 163 h 176"/>
                <a:gd name="T58" fmla="*/ 140 w 145"/>
                <a:gd name="T59" fmla="*/ 175 h 176"/>
                <a:gd name="T60" fmla="*/ 139 w 145"/>
                <a:gd name="T61" fmla="*/ 176 h 176"/>
                <a:gd name="T62" fmla="*/ 127 w 145"/>
                <a:gd name="T63" fmla="*/ 175 h 176"/>
                <a:gd name="T64" fmla="*/ 65 w 145"/>
                <a:gd name="T65" fmla="*/ 15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lnTo>
                    <a:pt x="65" y="159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481513" y="2582863"/>
              <a:ext cx="466725" cy="676275"/>
            </a:xfrm>
            <a:custGeom>
              <a:avLst/>
              <a:gdLst>
                <a:gd name="T0" fmla="*/ 0 w 294"/>
                <a:gd name="T1" fmla="*/ 48 h 426"/>
                <a:gd name="T2" fmla="*/ 8 w 294"/>
                <a:gd name="T3" fmla="*/ 25 h 426"/>
                <a:gd name="T4" fmla="*/ 12 w 294"/>
                <a:gd name="T5" fmla="*/ 18 h 426"/>
                <a:gd name="T6" fmla="*/ 29 w 294"/>
                <a:gd name="T7" fmla="*/ 7 h 426"/>
                <a:gd name="T8" fmla="*/ 41 w 294"/>
                <a:gd name="T9" fmla="*/ 0 h 426"/>
                <a:gd name="T10" fmla="*/ 65 w 294"/>
                <a:gd name="T11" fmla="*/ 34 h 426"/>
                <a:gd name="T12" fmla="*/ 74 w 294"/>
                <a:gd name="T13" fmla="*/ 48 h 426"/>
                <a:gd name="T14" fmla="*/ 82 w 294"/>
                <a:gd name="T15" fmla="*/ 58 h 426"/>
                <a:gd name="T16" fmla="*/ 92 w 294"/>
                <a:gd name="T17" fmla="*/ 63 h 426"/>
                <a:gd name="T18" fmla="*/ 104 w 294"/>
                <a:gd name="T19" fmla="*/ 65 h 426"/>
                <a:gd name="T20" fmla="*/ 141 w 294"/>
                <a:gd name="T21" fmla="*/ 69 h 426"/>
                <a:gd name="T22" fmla="*/ 180 w 294"/>
                <a:gd name="T23" fmla="*/ 76 h 426"/>
                <a:gd name="T24" fmla="*/ 186 w 294"/>
                <a:gd name="T25" fmla="*/ 79 h 426"/>
                <a:gd name="T26" fmla="*/ 220 w 294"/>
                <a:gd name="T27" fmla="*/ 119 h 426"/>
                <a:gd name="T28" fmla="*/ 238 w 294"/>
                <a:gd name="T29" fmla="*/ 145 h 426"/>
                <a:gd name="T30" fmla="*/ 247 w 294"/>
                <a:gd name="T31" fmla="*/ 166 h 426"/>
                <a:gd name="T32" fmla="*/ 254 w 294"/>
                <a:gd name="T33" fmla="*/ 195 h 426"/>
                <a:gd name="T34" fmla="*/ 276 w 294"/>
                <a:gd name="T35" fmla="*/ 294 h 426"/>
                <a:gd name="T36" fmla="*/ 282 w 294"/>
                <a:gd name="T37" fmla="*/ 323 h 426"/>
                <a:gd name="T38" fmla="*/ 290 w 294"/>
                <a:gd name="T39" fmla="*/ 356 h 426"/>
                <a:gd name="T40" fmla="*/ 294 w 294"/>
                <a:gd name="T41" fmla="*/ 373 h 426"/>
                <a:gd name="T42" fmla="*/ 260 w 294"/>
                <a:gd name="T43" fmla="*/ 415 h 426"/>
                <a:gd name="T44" fmla="*/ 254 w 294"/>
                <a:gd name="T45" fmla="*/ 426 h 426"/>
                <a:gd name="T46" fmla="*/ 252 w 294"/>
                <a:gd name="T47" fmla="*/ 426 h 426"/>
                <a:gd name="T48" fmla="*/ 243 w 294"/>
                <a:gd name="T49" fmla="*/ 422 h 426"/>
                <a:gd name="T50" fmla="*/ 194 w 294"/>
                <a:gd name="T51" fmla="*/ 394 h 426"/>
                <a:gd name="T52" fmla="*/ 181 w 294"/>
                <a:gd name="T53" fmla="*/ 385 h 426"/>
                <a:gd name="T54" fmla="*/ 150 w 294"/>
                <a:gd name="T55" fmla="*/ 202 h 426"/>
                <a:gd name="T56" fmla="*/ 142 w 294"/>
                <a:gd name="T57" fmla="*/ 179 h 426"/>
                <a:gd name="T58" fmla="*/ 122 w 294"/>
                <a:gd name="T59" fmla="*/ 129 h 426"/>
                <a:gd name="T60" fmla="*/ 109 w 294"/>
                <a:gd name="T61" fmla="*/ 105 h 426"/>
                <a:gd name="T62" fmla="*/ 104 w 294"/>
                <a:gd name="T63" fmla="*/ 98 h 426"/>
                <a:gd name="T64" fmla="*/ 92 w 294"/>
                <a:gd name="T65" fmla="*/ 94 h 426"/>
                <a:gd name="T66" fmla="*/ 61 w 294"/>
                <a:gd name="T67" fmla="*/ 83 h 426"/>
                <a:gd name="T68" fmla="*/ 52 w 294"/>
                <a:gd name="T69" fmla="*/ 75 h 426"/>
                <a:gd name="T70" fmla="*/ 44 w 294"/>
                <a:gd name="T71" fmla="*/ 66 h 426"/>
                <a:gd name="T72" fmla="*/ 34 w 294"/>
                <a:gd name="T73" fmla="*/ 57 h 426"/>
                <a:gd name="T74" fmla="*/ 18 w 294"/>
                <a:gd name="T75" fmla="*/ 51 h 426"/>
                <a:gd name="T76" fmla="*/ 0 w 294"/>
                <a:gd name="T77" fmla="*/ 4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586288" y="1690688"/>
              <a:ext cx="847725" cy="1876425"/>
            </a:xfrm>
            <a:custGeom>
              <a:avLst/>
              <a:gdLst>
                <a:gd name="T0" fmla="*/ 4 w 534"/>
                <a:gd name="T1" fmla="*/ 539 h 1182"/>
                <a:gd name="T2" fmla="*/ 23 w 534"/>
                <a:gd name="T3" fmla="*/ 534 h 1182"/>
                <a:gd name="T4" fmla="*/ 28 w 534"/>
                <a:gd name="T5" fmla="*/ 518 h 1182"/>
                <a:gd name="T6" fmla="*/ 53 w 534"/>
                <a:gd name="T7" fmla="*/ 475 h 1182"/>
                <a:gd name="T8" fmla="*/ 67 w 534"/>
                <a:gd name="T9" fmla="*/ 461 h 1182"/>
                <a:gd name="T10" fmla="*/ 97 w 534"/>
                <a:gd name="T11" fmla="*/ 455 h 1182"/>
                <a:gd name="T12" fmla="*/ 120 w 534"/>
                <a:gd name="T13" fmla="*/ 452 h 1182"/>
                <a:gd name="T14" fmla="*/ 142 w 534"/>
                <a:gd name="T15" fmla="*/ 429 h 1182"/>
                <a:gd name="T16" fmla="*/ 167 w 534"/>
                <a:gd name="T17" fmla="*/ 388 h 1182"/>
                <a:gd name="T18" fmla="*/ 208 w 534"/>
                <a:gd name="T19" fmla="*/ 297 h 1182"/>
                <a:gd name="T20" fmla="*/ 243 w 534"/>
                <a:gd name="T21" fmla="*/ 197 h 1182"/>
                <a:gd name="T22" fmla="*/ 287 w 534"/>
                <a:gd name="T23" fmla="*/ 0 h 1182"/>
                <a:gd name="T24" fmla="*/ 334 w 534"/>
                <a:gd name="T25" fmla="*/ 9 h 1182"/>
                <a:gd name="T26" fmla="*/ 392 w 534"/>
                <a:gd name="T27" fmla="*/ 27 h 1182"/>
                <a:gd name="T28" fmla="*/ 396 w 534"/>
                <a:gd name="T29" fmla="*/ 82 h 1182"/>
                <a:gd name="T30" fmla="*/ 380 w 534"/>
                <a:gd name="T31" fmla="*/ 151 h 1182"/>
                <a:gd name="T32" fmla="*/ 350 w 534"/>
                <a:gd name="T33" fmla="*/ 309 h 1182"/>
                <a:gd name="T34" fmla="*/ 344 w 534"/>
                <a:gd name="T35" fmla="*/ 327 h 1182"/>
                <a:gd name="T36" fmla="*/ 314 w 534"/>
                <a:gd name="T37" fmla="*/ 397 h 1182"/>
                <a:gd name="T38" fmla="*/ 286 w 534"/>
                <a:gd name="T39" fmla="*/ 482 h 1182"/>
                <a:gd name="T40" fmla="*/ 314 w 534"/>
                <a:gd name="T41" fmla="*/ 508 h 1182"/>
                <a:gd name="T42" fmla="*/ 340 w 534"/>
                <a:gd name="T43" fmla="*/ 540 h 1182"/>
                <a:gd name="T44" fmla="*/ 343 w 534"/>
                <a:gd name="T45" fmla="*/ 550 h 1182"/>
                <a:gd name="T46" fmla="*/ 349 w 534"/>
                <a:gd name="T47" fmla="*/ 640 h 1182"/>
                <a:gd name="T48" fmla="*/ 356 w 534"/>
                <a:gd name="T49" fmla="*/ 655 h 1182"/>
                <a:gd name="T50" fmla="*/ 382 w 534"/>
                <a:gd name="T51" fmla="*/ 700 h 1182"/>
                <a:gd name="T52" fmla="*/ 396 w 534"/>
                <a:gd name="T53" fmla="*/ 713 h 1182"/>
                <a:gd name="T54" fmla="*/ 435 w 534"/>
                <a:gd name="T55" fmla="*/ 756 h 1182"/>
                <a:gd name="T56" fmla="*/ 447 w 534"/>
                <a:gd name="T57" fmla="*/ 779 h 1182"/>
                <a:gd name="T58" fmla="*/ 521 w 534"/>
                <a:gd name="T59" fmla="*/ 936 h 1182"/>
                <a:gd name="T60" fmla="*/ 534 w 534"/>
                <a:gd name="T61" fmla="*/ 969 h 1182"/>
                <a:gd name="T62" fmla="*/ 529 w 534"/>
                <a:gd name="T63" fmla="*/ 986 h 1182"/>
                <a:gd name="T64" fmla="*/ 500 w 534"/>
                <a:gd name="T65" fmla="*/ 1015 h 1182"/>
                <a:gd name="T66" fmla="*/ 456 w 534"/>
                <a:gd name="T67" fmla="*/ 1034 h 1182"/>
                <a:gd name="T68" fmla="*/ 418 w 534"/>
                <a:gd name="T69" fmla="*/ 1039 h 1182"/>
                <a:gd name="T70" fmla="*/ 338 w 534"/>
                <a:gd name="T71" fmla="*/ 1047 h 1182"/>
                <a:gd name="T72" fmla="*/ 316 w 534"/>
                <a:gd name="T73" fmla="*/ 1055 h 1182"/>
                <a:gd name="T74" fmla="*/ 292 w 534"/>
                <a:gd name="T75" fmla="*/ 1081 h 1182"/>
                <a:gd name="T76" fmla="*/ 268 w 534"/>
                <a:gd name="T77" fmla="*/ 1119 h 1182"/>
                <a:gd name="T78" fmla="*/ 263 w 534"/>
                <a:gd name="T79" fmla="*/ 1149 h 1182"/>
                <a:gd name="T80" fmla="*/ 260 w 534"/>
                <a:gd name="T81" fmla="*/ 1162 h 1182"/>
                <a:gd name="T82" fmla="*/ 250 w 534"/>
                <a:gd name="T83" fmla="*/ 1175 h 1182"/>
                <a:gd name="T84" fmla="*/ 222 w 534"/>
                <a:gd name="T85" fmla="*/ 1182 h 1182"/>
                <a:gd name="T86" fmla="*/ 204 w 534"/>
                <a:gd name="T87" fmla="*/ 1180 h 1182"/>
                <a:gd name="T88" fmla="*/ 216 w 534"/>
                <a:gd name="T89" fmla="*/ 1006 h 1182"/>
                <a:gd name="T90" fmla="*/ 217 w 534"/>
                <a:gd name="T91" fmla="*/ 850 h 1182"/>
                <a:gd name="T92" fmla="*/ 207 w 534"/>
                <a:gd name="T93" fmla="*/ 737 h 1182"/>
                <a:gd name="T94" fmla="*/ 194 w 534"/>
                <a:gd name="T95" fmla="*/ 673 h 1182"/>
                <a:gd name="T96" fmla="*/ 173 w 534"/>
                <a:gd name="T97" fmla="*/ 603 h 1182"/>
                <a:gd name="T98" fmla="*/ 153 w 534"/>
                <a:gd name="T99" fmla="*/ 560 h 1182"/>
                <a:gd name="T100" fmla="*/ 132 w 534"/>
                <a:gd name="T101" fmla="*/ 539 h 1182"/>
                <a:gd name="T102" fmla="*/ 113 w 534"/>
                <a:gd name="T103" fmla="*/ 535 h 1182"/>
                <a:gd name="T104" fmla="*/ 92 w 534"/>
                <a:gd name="T105" fmla="*/ 543 h 1182"/>
                <a:gd name="T106" fmla="*/ 47 w 534"/>
                <a:gd name="T107" fmla="*/ 571 h 1182"/>
                <a:gd name="T108" fmla="*/ 23 w 534"/>
                <a:gd name="T109" fmla="*/ 581 h 1182"/>
                <a:gd name="T110" fmla="*/ 17 w 534"/>
                <a:gd name="T111" fmla="*/ 572 h 1182"/>
                <a:gd name="T112" fmla="*/ 0 w 534"/>
                <a:gd name="T113" fmla="*/ 53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3227388" y="2366963"/>
              <a:ext cx="2017713" cy="2493963"/>
            </a:xfrm>
            <a:custGeom>
              <a:avLst/>
              <a:gdLst>
                <a:gd name="T0" fmla="*/ 1244 w 1271"/>
                <a:gd name="T1" fmla="*/ 1203 h 1571"/>
                <a:gd name="T2" fmla="*/ 1199 w 1271"/>
                <a:gd name="T3" fmla="*/ 1077 h 1571"/>
                <a:gd name="T4" fmla="*/ 1121 w 1271"/>
                <a:gd name="T5" fmla="*/ 959 h 1571"/>
                <a:gd name="T6" fmla="*/ 1116 w 1271"/>
                <a:gd name="T7" fmla="*/ 911 h 1571"/>
                <a:gd name="T8" fmla="*/ 1111 w 1271"/>
                <a:gd name="T9" fmla="*/ 855 h 1571"/>
                <a:gd name="T10" fmla="*/ 1075 w 1271"/>
                <a:gd name="T11" fmla="*/ 834 h 1571"/>
                <a:gd name="T12" fmla="*/ 1072 w 1271"/>
                <a:gd name="T13" fmla="*/ 802 h 1571"/>
                <a:gd name="T14" fmla="*/ 1056 w 1271"/>
                <a:gd name="T15" fmla="*/ 789 h 1571"/>
                <a:gd name="T16" fmla="*/ 1022 w 1271"/>
                <a:gd name="T17" fmla="*/ 793 h 1571"/>
                <a:gd name="T18" fmla="*/ 927 w 1271"/>
                <a:gd name="T19" fmla="*/ 798 h 1571"/>
                <a:gd name="T20" fmla="*/ 883 w 1271"/>
                <a:gd name="T21" fmla="*/ 651 h 1571"/>
                <a:gd name="T22" fmla="*/ 830 w 1271"/>
                <a:gd name="T23" fmla="*/ 441 h 1571"/>
                <a:gd name="T24" fmla="*/ 711 w 1271"/>
                <a:gd name="T25" fmla="*/ 225 h 1571"/>
                <a:gd name="T26" fmla="*/ 711 w 1271"/>
                <a:gd name="T27" fmla="*/ 131 h 1571"/>
                <a:gd name="T28" fmla="*/ 658 w 1271"/>
                <a:gd name="T29" fmla="*/ 108 h 1571"/>
                <a:gd name="T30" fmla="*/ 604 w 1271"/>
                <a:gd name="T31" fmla="*/ 124 h 1571"/>
                <a:gd name="T32" fmla="*/ 561 w 1271"/>
                <a:gd name="T33" fmla="*/ 167 h 1571"/>
                <a:gd name="T34" fmla="*/ 495 w 1271"/>
                <a:gd name="T35" fmla="*/ 203 h 1571"/>
                <a:gd name="T36" fmla="*/ 347 w 1271"/>
                <a:gd name="T37" fmla="*/ 223 h 1571"/>
                <a:gd name="T38" fmla="*/ 243 w 1271"/>
                <a:gd name="T39" fmla="*/ 157 h 1571"/>
                <a:gd name="T40" fmla="*/ 124 w 1271"/>
                <a:gd name="T41" fmla="*/ 0 h 1571"/>
                <a:gd name="T42" fmla="*/ 38 w 1271"/>
                <a:gd name="T43" fmla="*/ 84 h 1571"/>
                <a:gd name="T44" fmla="*/ 22 w 1271"/>
                <a:gd name="T45" fmla="*/ 56 h 1571"/>
                <a:gd name="T46" fmla="*/ 3 w 1271"/>
                <a:gd name="T47" fmla="*/ 104 h 1571"/>
                <a:gd name="T48" fmla="*/ 93 w 1271"/>
                <a:gd name="T49" fmla="*/ 210 h 1571"/>
                <a:gd name="T50" fmla="*/ 238 w 1271"/>
                <a:gd name="T51" fmla="*/ 355 h 1571"/>
                <a:gd name="T52" fmla="*/ 393 w 1271"/>
                <a:gd name="T53" fmla="*/ 392 h 1571"/>
                <a:gd name="T54" fmla="*/ 564 w 1271"/>
                <a:gd name="T55" fmla="*/ 424 h 1571"/>
                <a:gd name="T56" fmla="*/ 612 w 1271"/>
                <a:gd name="T57" fmla="*/ 487 h 1571"/>
                <a:gd name="T58" fmla="*/ 634 w 1271"/>
                <a:gd name="T59" fmla="*/ 551 h 1571"/>
                <a:gd name="T60" fmla="*/ 616 w 1271"/>
                <a:gd name="T61" fmla="*/ 840 h 1571"/>
                <a:gd name="T62" fmla="*/ 645 w 1271"/>
                <a:gd name="T63" fmla="*/ 873 h 1571"/>
                <a:gd name="T64" fmla="*/ 656 w 1271"/>
                <a:gd name="T65" fmla="*/ 953 h 1571"/>
                <a:gd name="T66" fmla="*/ 627 w 1271"/>
                <a:gd name="T67" fmla="*/ 1084 h 1571"/>
                <a:gd name="T68" fmla="*/ 591 w 1271"/>
                <a:gd name="T69" fmla="*/ 1264 h 1571"/>
                <a:gd name="T70" fmla="*/ 575 w 1271"/>
                <a:gd name="T71" fmla="*/ 1283 h 1571"/>
                <a:gd name="T72" fmla="*/ 502 w 1271"/>
                <a:gd name="T73" fmla="*/ 1225 h 1571"/>
                <a:gd name="T74" fmla="*/ 428 w 1271"/>
                <a:gd name="T75" fmla="*/ 1208 h 1571"/>
                <a:gd name="T76" fmla="*/ 369 w 1271"/>
                <a:gd name="T77" fmla="*/ 1243 h 1571"/>
                <a:gd name="T78" fmla="*/ 327 w 1271"/>
                <a:gd name="T79" fmla="*/ 1337 h 1571"/>
                <a:gd name="T80" fmla="*/ 279 w 1271"/>
                <a:gd name="T81" fmla="*/ 1467 h 1571"/>
                <a:gd name="T82" fmla="*/ 301 w 1271"/>
                <a:gd name="T83" fmla="*/ 1562 h 1571"/>
                <a:gd name="T84" fmla="*/ 345 w 1271"/>
                <a:gd name="T85" fmla="*/ 1569 h 1571"/>
                <a:gd name="T86" fmla="*/ 376 w 1271"/>
                <a:gd name="T87" fmla="*/ 1518 h 1571"/>
                <a:gd name="T88" fmla="*/ 425 w 1271"/>
                <a:gd name="T89" fmla="*/ 1415 h 1571"/>
                <a:gd name="T90" fmla="*/ 578 w 1271"/>
                <a:gd name="T91" fmla="*/ 1468 h 1571"/>
                <a:gd name="T92" fmla="*/ 660 w 1271"/>
                <a:gd name="T93" fmla="*/ 1480 h 1571"/>
                <a:gd name="T94" fmla="*/ 731 w 1271"/>
                <a:gd name="T95" fmla="*/ 1442 h 1571"/>
                <a:gd name="T96" fmla="*/ 785 w 1271"/>
                <a:gd name="T97" fmla="*/ 1405 h 1571"/>
                <a:gd name="T98" fmla="*/ 815 w 1271"/>
                <a:gd name="T99" fmla="*/ 1480 h 1571"/>
                <a:gd name="T100" fmla="*/ 853 w 1271"/>
                <a:gd name="T101" fmla="*/ 1540 h 1571"/>
                <a:gd name="T102" fmla="*/ 897 w 1271"/>
                <a:gd name="T103" fmla="*/ 1537 h 1571"/>
                <a:gd name="T104" fmla="*/ 890 w 1271"/>
                <a:gd name="T105" fmla="*/ 1454 h 1571"/>
                <a:gd name="T106" fmla="*/ 890 w 1271"/>
                <a:gd name="T107" fmla="*/ 1392 h 1571"/>
                <a:gd name="T108" fmla="*/ 1049 w 1271"/>
                <a:gd name="T109" fmla="*/ 1409 h 1571"/>
                <a:gd name="T110" fmla="*/ 1216 w 1271"/>
                <a:gd name="T111" fmla="*/ 1415 h 1571"/>
                <a:gd name="T112" fmla="*/ 1266 w 1271"/>
                <a:gd name="T113" fmla="*/ 1374 h 1571"/>
                <a:gd name="T114" fmla="*/ 1269 w 1271"/>
                <a:gd name="T115" fmla="*/ 1319 h 1571"/>
                <a:gd name="T116" fmla="*/ 860 w 1271"/>
                <a:gd name="T117" fmla="*/ 1240 h 1571"/>
                <a:gd name="T118" fmla="*/ 910 w 1271"/>
                <a:gd name="T119" fmla="*/ 1147 h 1571"/>
                <a:gd name="T120" fmla="*/ 981 w 1271"/>
                <a:gd name="T121" fmla="*/ 1234 h 1571"/>
                <a:gd name="T122" fmla="*/ 953 w 1271"/>
                <a:gd name="T123" fmla="*/ 1247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lnTo>
                    <a:pt x="953" y="12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Groupe 34"/>
          <p:cNvGrpSpPr/>
          <p:nvPr/>
        </p:nvGrpSpPr>
        <p:grpSpPr>
          <a:xfrm>
            <a:off x="3605313" y="1098270"/>
            <a:ext cx="1441573" cy="3698882"/>
            <a:chOff x="5903913" y="2455863"/>
            <a:chExt cx="1385887" cy="3556000"/>
          </a:xfrm>
        </p:grpSpPr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5903913" y="2455863"/>
              <a:ext cx="220663" cy="247650"/>
            </a:xfrm>
            <a:custGeom>
              <a:avLst/>
              <a:gdLst>
                <a:gd name="T0" fmla="*/ 31 w 139"/>
                <a:gd name="T1" fmla="*/ 156 h 156"/>
                <a:gd name="T2" fmla="*/ 16 w 139"/>
                <a:gd name="T3" fmla="*/ 99 h 156"/>
                <a:gd name="T4" fmla="*/ 12 w 139"/>
                <a:gd name="T5" fmla="*/ 83 h 156"/>
                <a:gd name="T6" fmla="*/ 0 w 139"/>
                <a:gd name="T7" fmla="*/ 46 h 156"/>
                <a:gd name="T8" fmla="*/ 0 w 139"/>
                <a:gd name="T9" fmla="*/ 39 h 156"/>
                <a:gd name="T10" fmla="*/ 3 w 139"/>
                <a:gd name="T11" fmla="*/ 23 h 156"/>
                <a:gd name="T12" fmla="*/ 4 w 139"/>
                <a:gd name="T13" fmla="*/ 19 h 156"/>
                <a:gd name="T14" fmla="*/ 14 w 139"/>
                <a:gd name="T15" fmla="*/ 14 h 156"/>
                <a:gd name="T16" fmla="*/ 16 w 139"/>
                <a:gd name="T17" fmla="*/ 12 h 156"/>
                <a:gd name="T18" fmla="*/ 18 w 139"/>
                <a:gd name="T19" fmla="*/ 6 h 156"/>
                <a:gd name="T20" fmla="*/ 23 w 139"/>
                <a:gd name="T21" fmla="*/ 4 h 156"/>
                <a:gd name="T22" fmla="*/ 34 w 139"/>
                <a:gd name="T23" fmla="*/ 4 h 156"/>
                <a:gd name="T24" fmla="*/ 42 w 139"/>
                <a:gd name="T25" fmla="*/ 4 h 156"/>
                <a:gd name="T26" fmla="*/ 44 w 139"/>
                <a:gd name="T27" fmla="*/ 1 h 156"/>
                <a:gd name="T28" fmla="*/ 56 w 139"/>
                <a:gd name="T29" fmla="*/ 0 h 156"/>
                <a:gd name="T30" fmla="*/ 61 w 139"/>
                <a:gd name="T31" fmla="*/ 1 h 156"/>
                <a:gd name="T32" fmla="*/ 74 w 139"/>
                <a:gd name="T33" fmla="*/ 8 h 156"/>
                <a:gd name="T34" fmla="*/ 78 w 139"/>
                <a:gd name="T35" fmla="*/ 13 h 156"/>
                <a:gd name="T36" fmla="*/ 79 w 139"/>
                <a:gd name="T37" fmla="*/ 22 h 156"/>
                <a:gd name="T38" fmla="*/ 78 w 139"/>
                <a:gd name="T39" fmla="*/ 34 h 156"/>
                <a:gd name="T40" fmla="*/ 79 w 139"/>
                <a:gd name="T41" fmla="*/ 39 h 156"/>
                <a:gd name="T42" fmla="*/ 95 w 139"/>
                <a:gd name="T43" fmla="*/ 36 h 156"/>
                <a:gd name="T44" fmla="*/ 110 w 139"/>
                <a:gd name="T45" fmla="*/ 32 h 156"/>
                <a:gd name="T46" fmla="*/ 114 w 139"/>
                <a:gd name="T47" fmla="*/ 28 h 156"/>
                <a:gd name="T48" fmla="*/ 122 w 139"/>
                <a:gd name="T49" fmla="*/ 18 h 156"/>
                <a:gd name="T50" fmla="*/ 124 w 139"/>
                <a:gd name="T51" fmla="*/ 14 h 156"/>
                <a:gd name="T52" fmla="*/ 133 w 139"/>
                <a:gd name="T53" fmla="*/ 15 h 156"/>
                <a:gd name="T54" fmla="*/ 139 w 139"/>
                <a:gd name="T55" fmla="*/ 18 h 156"/>
                <a:gd name="T56" fmla="*/ 139 w 139"/>
                <a:gd name="T57" fmla="*/ 21 h 156"/>
                <a:gd name="T58" fmla="*/ 129 w 139"/>
                <a:gd name="T59" fmla="*/ 35 h 156"/>
                <a:gd name="T60" fmla="*/ 119 w 139"/>
                <a:gd name="T61" fmla="*/ 48 h 156"/>
                <a:gd name="T62" fmla="*/ 97 w 139"/>
                <a:gd name="T63" fmla="*/ 88 h 156"/>
                <a:gd name="T64" fmla="*/ 95 w 139"/>
                <a:gd name="T65" fmla="*/ 97 h 156"/>
                <a:gd name="T66" fmla="*/ 91 w 139"/>
                <a:gd name="T67" fmla="*/ 121 h 156"/>
                <a:gd name="T68" fmla="*/ 91 w 139"/>
                <a:gd name="T69" fmla="*/ 131 h 156"/>
                <a:gd name="T70" fmla="*/ 89 w 139"/>
                <a:gd name="T71" fmla="*/ 133 h 156"/>
                <a:gd name="T72" fmla="*/ 61 w 139"/>
                <a:gd name="T73" fmla="*/ 146 h 156"/>
                <a:gd name="T74" fmla="*/ 31 w 139"/>
                <a:gd name="T7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156">
                  <a:moveTo>
                    <a:pt x="31" y="156"/>
                  </a:moveTo>
                  <a:lnTo>
                    <a:pt x="31" y="156"/>
                  </a:lnTo>
                  <a:lnTo>
                    <a:pt x="23" y="124"/>
                  </a:lnTo>
                  <a:lnTo>
                    <a:pt x="16" y="99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4" y="58"/>
                  </a:lnTo>
                  <a:lnTo>
                    <a:pt x="0" y="4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" y="28"/>
                  </a:lnTo>
                  <a:lnTo>
                    <a:pt x="3" y="23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34" y="4"/>
                  </a:lnTo>
                  <a:lnTo>
                    <a:pt x="39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4" y="1"/>
                  </a:lnTo>
                  <a:lnTo>
                    <a:pt x="48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1" y="1"/>
                  </a:lnTo>
                  <a:lnTo>
                    <a:pt x="66" y="3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8" y="13"/>
                  </a:lnTo>
                  <a:lnTo>
                    <a:pt x="79" y="17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95" y="36"/>
                  </a:lnTo>
                  <a:lnTo>
                    <a:pt x="104" y="35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8" y="23"/>
                  </a:lnTo>
                  <a:lnTo>
                    <a:pt x="122" y="18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8" y="14"/>
                  </a:lnTo>
                  <a:lnTo>
                    <a:pt x="133" y="15"/>
                  </a:lnTo>
                  <a:lnTo>
                    <a:pt x="137" y="17"/>
                  </a:lnTo>
                  <a:lnTo>
                    <a:pt x="139" y="18"/>
                  </a:lnTo>
                  <a:lnTo>
                    <a:pt x="139" y="21"/>
                  </a:lnTo>
                  <a:lnTo>
                    <a:pt x="139" y="21"/>
                  </a:lnTo>
                  <a:lnTo>
                    <a:pt x="136" y="26"/>
                  </a:lnTo>
                  <a:lnTo>
                    <a:pt x="129" y="35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09" y="67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5" y="97"/>
                  </a:lnTo>
                  <a:lnTo>
                    <a:pt x="93" y="110"/>
                  </a:lnTo>
                  <a:lnTo>
                    <a:pt x="91" y="121"/>
                  </a:lnTo>
                  <a:lnTo>
                    <a:pt x="91" y="131"/>
                  </a:lnTo>
                  <a:lnTo>
                    <a:pt x="91" y="131"/>
                  </a:lnTo>
                  <a:lnTo>
                    <a:pt x="91" y="132"/>
                  </a:lnTo>
                  <a:lnTo>
                    <a:pt x="89" y="133"/>
                  </a:lnTo>
                  <a:lnTo>
                    <a:pt x="82" y="137"/>
                  </a:lnTo>
                  <a:lnTo>
                    <a:pt x="61" y="146"/>
                  </a:lnTo>
                  <a:lnTo>
                    <a:pt x="31" y="156"/>
                  </a:lnTo>
                  <a:lnTo>
                    <a:pt x="31" y="156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7108825" y="2528888"/>
              <a:ext cx="180975" cy="258763"/>
            </a:xfrm>
            <a:custGeom>
              <a:avLst/>
              <a:gdLst>
                <a:gd name="T0" fmla="*/ 0 w 114"/>
                <a:gd name="T1" fmla="*/ 140 h 163"/>
                <a:gd name="T2" fmla="*/ 0 w 114"/>
                <a:gd name="T3" fmla="*/ 140 h 163"/>
                <a:gd name="T4" fmla="*/ 8 w 114"/>
                <a:gd name="T5" fmla="*/ 117 h 163"/>
                <a:gd name="T6" fmla="*/ 13 w 114"/>
                <a:gd name="T7" fmla="*/ 97 h 163"/>
                <a:gd name="T8" fmla="*/ 16 w 114"/>
                <a:gd name="T9" fmla="*/ 85 h 163"/>
                <a:gd name="T10" fmla="*/ 16 w 114"/>
                <a:gd name="T11" fmla="*/ 85 h 163"/>
                <a:gd name="T12" fmla="*/ 14 w 114"/>
                <a:gd name="T13" fmla="*/ 74 h 163"/>
                <a:gd name="T14" fmla="*/ 13 w 114"/>
                <a:gd name="T15" fmla="*/ 61 h 163"/>
                <a:gd name="T16" fmla="*/ 8 w 114"/>
                <a:gd name="T17" fmla="*/ 41 h 163"/>
                <a:gd name="T18" fmla="*/ 8 w 114"/>
                <a:gd name="T19" fmla="*/ 41 h 163"/>
                <a:gd name="T20" fmla="*/ 8 w 114"/>
                <a:gd name="T21" fmla="*/ 38 h 163"/>
                <a:gd name="T22" fmla="*/ 8 w 114"/>
                <a:gd name="T23" fmla="*/ 34 h 163"/>
                <a:gd name="T24" fmla="*/ 11 w 114"/>
                <a:gd name="T25" fmla="*/ 29 h 163"/>
                <a:gd name="T26" fmla="*/ 14 w 114"/>
                <a:gd name="T27" fmla="*/ 22 h 163"/>
                <a:gd name="T28" fmla="*/ 20 w 114"/>
                <a:gd name="T29" fmla="*/ 19 h 163"/>
                <a:gd name="T30" fmla="*/ 20 w 114"/>
                <a:gd name="T31" fmla="*/ 19 h 163"/>
                <a:gd name="T32" fmla="*/ 34 w 114"/>
                <a:gd name="T33" fmla="*/ 10 h 163"/>
                <a:gd name="T34" fmla="*/ 47 w 114"/>
                <a:gd name="T35" fmla="*/ 3 h 163"/>
                <a:gd name="T36" fmla="*/ 47 w 114"/>
                <a:gd name="T37" fmla="*/ 3 h 163"/>
                <a:gd name="T38" fmla="*/ 51 w 114"/>
                <a:gd name="T39" fmla="*/ 2 h 163"/>
                <a:gd name="T40" fmla="*/ 56 w 114"/>
                <a:gd name="T41" fmla="*/ 0 h 163"/>
                <a:gd name="T42" fmla="*/ 60 w 114"/>
                <a:gd name="T43" fmla="*/ 0 h 163"/>
                <a:gd name="T44" fmla="*/ 61 w 114"/>
                <a:gd name="T45" fmla="*/ 2 h 163"/>
                <a:gd name="T46" fmla="*/ 61 w 114"/>
                <a:gd name="T47" fmla="*/ 3 h 163"/>
                <a:gd name="T48" fmla="*/ 61 w 114"/>
                <a:gd name="T49" fmla="*/ 3 h 163"/>
                <a:gd name="T50" fmla="*/ 62 w 114"/>
                <a:gd name="T51" fmla="*/ 6 h 163"/>
                <a:gd name="T52" fmla="*/ 62 w 114"/>
                <a:gd name="T53" fmla="*/ 7 h 163"/>
                <a:gd name="T54" fmla="*/ 66 w 114"/>
                <a:gd name="T55" fmla="*/ 10 h 163"/>
                <a:gd name="T56" fmla="*/ 74 w 114"/>
                <a:gd name="T57" fmla="*/ 11 h 163"/>
                <a:gd name="T58" fmla="*/ 74 w 114"/>
                <a:gd name="T59" fmla="*/ 11 h 163"/>
                <a:gd name="T60" fmla="*/ 82 w 114"/>
                <a:gd name="T61" fmla="*/ 11 h 163"/>
                <a:gd name="T62" fmla="*/ 86 w 114"/>
                <a:gd name="T63" fmla="*/ 13 h 163"/>
                <a:gd name="T64" fmla="*/ 88 w 114"/>
                <a:gd name="T65" fmla="*/ 15 h 163"/>
                <a:gd name="T66" fmla="*/ 88 w 114"/>
                <a:gd name="T67" fmla="*/ 15 h 163"/>
                <a:gd name="T68" fmla="*/ 88 w 114"/>
                <a:gd name="T69" fmla="*/ 17 h 163"/>
                <a:gd name="T70" fmla="*/ 91 w 114"/>
                <a:gd name="T71" fmla="*/ 21 h 163"/>
                <a:gd name="T72" fmla="*/ 93 w 114"/>
                <a:gd name="T73" fmla="*/ 24 h 163"/>
                <a:gd name="T74" fmla="*/ 96 w 114"/>
                <a:gd name="T75" fmla="*/ 26 h 163"/>
                <a:gd name="T76" fmla="*/ 96 w 114"/>
                <a:gd name="T77" fmla="*/ 26 h 163"/>
                <a:gd name="T78" fmla="*/ 100 w 114"/>
                <a:gd name="T79" fmla="*/ 26 h 163"/>
                <a:gd name="T80" fmla="*/ 102 w 114"/>
                <a:gd name="T81" fmla="*/ 30 h 163"/>
                <a:gd name="T82" fmla="*/ 105 w 114"/>
                <a:gd name="T83" fmla="*/ 33 h 163"/>
                <a:gd name="T84" fmla="*/ 106 w 114"/>
                <a:gd name="T85" fmla="*/ 37 h 163"/>
                <a:gd name="T86" fmla="*/ 106 w 114"/>
                <a:gd name="T87" fmla="*/ 37 h 163"/>
                <a:gd name="T88" fmla="*/ 108 w 114"/>
                <a:gd name="T89" fmla="*/ 39 h 163"/>
                <a:gd name="T90" fmla="*/ 110 w 114"/>
                <a:gd name="T91" fmla="*/ 44 h 163"/>
                <a:gd name="T92" fmla="*/ 113 w 114"/>
                <a:gd name="T93" fmla="*/ 50 h 163"/>
                <a:gd name="T94" fmla="*/ 114 w 114"/>
                <a:gd name="T95" fmla="*/ 52 h 163"/>
                <a:gd name="T96" fmla="*/ 113 w 114"/>
                <a:gd name="T97" fmla="*/ 53 h 163"/>
                <a:gd name="T98" fmla="*/ 113 w 114"/>
                <a:gd name="T99" fmla="*/ 53 h 163"/>
                <a:gd name="T100" fmla="*/ 83 w 114"/>
                <a:gd name="T101" fmla="*/ 81 h 163"/>
                <a:gd name="T102" fmla="*/ 83 w 114"/>
                <a:gd name="T103" fmla="*/ 81 h 163"/>
                <a:gd name="T104" fmla="*/ 78 w 114"/>
                <a:gd name="T105" fmla="*/ 87 h 163"/>
                <a:gd name="T106" fmla="*/ 69 w 114"/>
                <a:gd name="T107" fmla="*/ 100 h 163"/>
                <a:gd name="T108" fmla="*/ 57 w 114"/>
                <a:gd name="T109" fmla="*/ 122 h 163"/>
                <a:gd name="T110" fmla="*/ 57 w 114"/>
                <a:gd name="T111" fmla="*/ 122 h 163"/>
                <a:gd name="T112" fmla="*/ 56 w 114"/>
                <a:gd name="T113" fmla="*/ 131 h 163"/>
                <a:gd name="T114" fmla="*/ 56 w 114"/>
                <a:gd name="T115" fmla="*/ 145 h 163"/>
                <a:gd name="T116" fmla="*/ 57 w 114"/>
                <a:gd name="T117" fmla="*/ 163 h 163"/>
                <a:gd name="T118" fmla="*/ 0 w 114"/>
                <a:gd name="T119" fmla="*/ 14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" h="163">
                  <a:moveTo>
                    <a:pt x="0" y="140"/>
                  </a:moveTo>
                  <a:lnTo>
                    <a:pt x="0" y="140"/>
                  </a:lnTo>
                  <a:lnTo>
                    <a:pt x="8" y="117"/>
                  </a:lnTo>
                  <a:lnTo>
                    <a:pt x="13" y="97"/>
                  </a:lnTo>
                  <a:lnTo>
                    <a:pt x="16" y="85"/>
                  </a:lnTo>
                  <a:lnTo>
                    <a:pt x="16" y="85"/>
                  </a:lnTo>
                  <a:lnTo>
                    <a:pt x="14" y="74"/>
                  </a:lnTo>
                  <a:lnTo>
                    <a:pt x="13" y="61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11" y="29"/>
                  </a:lnTo>
                  <a:lnTo>
                    <a:pt x="14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34" y="10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51" y="2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1" y="2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2" y="6"/>
                  </a:lnTo>
                  <a:lnTo>
                    <a:pt x="62" y="7"/>
                  </a:lnTo>
                  <a:lnTo>
                    <a:pt x="66" y="10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82" y="11"/>
                  </a:lnTo>
                  <a:lnTo>
                    <a:pt x="86" y="13"/>
                  </a:lnTo>
                  <a:lnTo>
                    <a:pt x="88" y="15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91" y="21"/>
                  </a:lnTo>
                  <a:lnTo>
                    <a:pt x="93" y="2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2" y="30"/>
                  </a:lnTo>
                  <a:lnTo>
                    <a:pt x="105" y="33"/>
                  </a:lnTo>
                  <a:lnTo>
                    <a:pt x="106" y="37"/>
                  </a:lnTo>
                  <a:lnTo>
                    <a:pt x="106" y="37"/>
                  </a:lnTo>
                  <a:lnTo>
                    <a:pt x="108" y="39"/>
                  </a:lnTo>
                  <a:lnTo>
                    <a:pt x="110" y="44"/>
                  </a:lnTo>
                  <a:lnTo>
                    <a:pt x="113" y="50"/>
                  </a:lnTo>
                  <a:lnTo>
                    <a:pt x="114" y="52"/>
                  </a:lnTo>
                  <a:lnTo>
                    <a:pt x="113" y="53"/>
                  </a:lnTo>
                  <a:lnTo>
                    <a:pt x="113" y="53"/>
                  </a:lnTo>
                  <a:lnTo>
                    <a:pt x="83" y="81"/>
                  </a:lnTo>
                  <a:lnTo>
                    <a:pt x="83" y="81"/>
                  </a:lnTo>
                  <a:lnTo>
                    <a:pt x="78" y="87"/>
                  </a:lnTo>
                  <a:lnTo>
                    <a:pt x="69" y="100"/>
                  </a:lnTo>
                  <a:lnTo>
                    <a:pt x="57" y="122"/>
                  </a:lnTo>
                  <a:lnTo>
                    <a:pt x="57" y="122"/>
                  </a:lnTo>
                  <a:lnTo>
                    <a:pt x="56" y="131"/>
                  </a:lnTo>
                  <a:lnTo>
                    <a:pt x="56" y="145"/>
                  </a:lnTo>
                  <a:lnTo>
                    <a:pt x="57" y="163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6381750" y="2895600"/>
              <a:ext cx="314325" cy="441325"/>
            </a:xfrm>
            <a:custGeom>
              <a:avLst/>
              <a:gdLst>
                <a:gd name="T0" fmla="*/ 7 w 198"/>
                <a:gd name="T1" fmla="*/ 108 h 278"/>
                <a:gd name="T2" fmla="*/ 7 w 198"/>
                <a:gd name="T3" fmla="*/ 108 h 278"/>
                <a:gd name="T4" fmla="*/ 2 w 198"/>
                <a:gd name="T5" fmla="*/ 89 h 278"/>
                <a:gd name="T6" fmla="*/ 0 w 198"/>
                <a:gd name="T7" fmla="*/ 75 h 278"/>
                <a:gd name="T8" fmla="*/ 0 w 198"/>
                <a:gd name="T9" fmla="*/ 68 h 278"/>
                <a:gd name="T10" fmla="*/ 2 w 198"/>
                <a:gd name="T11" fmla="*/ 64 h 278"/>
                <a:gd name="T12" fmla="*/ 2 w 198"/>
                <a:gd name="T13" fmla="*/ 64 h 278"/>
                <a:gd name="T14" fmla="*/ 12 w 198"/>
                <a:gd name="T15" fmla="*/ 45 h 278"/>
                <a:gd name="T16" fmla="*/ 17 w 198"/>
                <a:gd name="T17" fmla="*/ 35 h 278"/>
                <a:gd name="T18" fmla="*/ 21 w 198"/>
                <a:gd name="T19" fmla="*/ 31 h 278"/>
                <a:gd name="T20" fmla="*/ 24 w 198"/>
                <a:gd name="T21" fmla="*/ 28 h 278"/>
                <a:gd name="T22" fmla="*/ 24 w 198"/>
                <a:gd name="T23" fmla="*/ 28 h 278"/>
                <a:gd name="T24" fmla="*/ 34 w 198"/>
                <a:gd name="T25" fmla="*/ 26 h 278"/>
                <a:gd name="T26" fmla="*/ 50 w 198"/>
                <a:gd name="T27" fmla="*/ 23 h 278"/>
                <a:gd name="T28" fmla="*/ 64 w 198"/>
                <a:gd name="T29" fmla="*/ 19 h 278"/>
                <a:gd name="T30" fmla="*/ 69 w 198"/>
                <a:gd name="T31" fmla="*/ 18 h 278"/>
                <a:gd name="T32" fmla="*/ 72 w 198"/>
                <a:gd name="T33" fmla="*/ 16 h 278"/>
                <a:gd name="T34" fmla="*/ 72 w 198"/>
                <a:gd name="T35" fmla="*/ 16 h 278"/>
                <a:gd name="T36" fmla="*/ 86 w 198"/>
                <a:gd name="T37" fmla="*/ 6 h 278"/>
                <a:gd name="T38" fmla="*/ 95 w 198"/>
                <a:gd name="T39" fmla="*/ 1 h 278"/>
                <a:gd name="T40" fmla="*/ 100 w 198"/>
                <a:gd name="T41" fmla="*/ 0 h 278"/>
                <a:gd name="T42" fmla="*/ 100 w 198"/>
                <a:gd name="T43" fmla="*/ 0 h 278"/>
                <a:gd name="T44" fmla="*/ 117 w 198"/>
                <a:gd name="T45" fmla="*/ 6 h 278"/>
                <a:gd name="T46" fmla="*/ 136 w 198"/>
                <a:gd name="T47" fmla="*/ 15 h 278"/>
                <a:gd name="T48" fmla="*/ 136 w 198"/>
                <a:gd name="T49" fmla="*/ 15 h 278"/>
                <a:gd name="T50" fmla="*/ 140 w 198"/>
                <a:gd name="T51" fmla="*/ 16 h 278"/>
                <a:gd name="T52" fmla="*/ 144 w 198"/>
                <a:gd name="T53" fmla="*/ 22 h 278"/>
                <a:gd name="T54" fmla="*/ 156 w 198"/>
                <a:gd name="T55" fmla="*/ 35 h 278"/>
                <a:gd name="T56" fmla="*/ 172 w 198"/>
                <a:gd name="T57" fmla="*/ 54 h 278"/>
                <a:gd name="T58" fmla="*/ 172 w 198"/>
                <a:gd name="T59" fmla="*/ 54 h 278"/>
                <a:gd name="T60" fmla="*/ 176 w 198"/>
                <a:gd name="T61" fmla="*/ 59 h 278"/>
                <a:gd name="T62" fmla="*/ 185 w 198"/>
                <a:gd name="T63" fmla="*/ 69 h 278"/>
                <a:gd name="T64" fmla="*/ 194 w 198"/>
                <a:gd name="T65" fmla="*/ 82 h 278"/>
                <a:gd name="T66" fmla="*/ 197 w 198"/>
                <a:gd name="T67" fmla="*/ 88 h 278"/>
                <a:gd name="T68" fmla="*/ 198 w 198"/>
                <a:gd name="T69" fmla="*/ 93 h 278"/>
                <a:gd name="T70" fmla="*/ 198 w 198"/>
                <a:gd name="T71" fmla="*/ 93 h 278"/>
                <a:gd name="T72" fmla="*/ 198 w 198"/>
                <a:gd name="T73" fmla="*/ 125 h 278"/>
                <a:gd name="T74" fmla="*/ 198 w 198"/>
                <a:gd name="T75" fmla="*/ 157 h 278"/>
                <a:gd name="T76" fmla="*/ 198 w 198"/>
                <a:gd name="T77" fmla="*/ 157 h 278"/>
                <a:gd name="T78" fmla="*/ 197 w 198"/>
                <a:gd name="T79" fmla="*/ 168 h 278"/>
                <a:gd name="T80" fmla="*/ 196 w 198"/>
                <a:gd name="T81" fmla="*/ 182 h 278"/>
                <a:gd name="T82" fmla="*/ 191 w 198"/>
                <a:gd name="T83" fmla="*/ 204 h 278"/>
                <a:gd name="T84" fmla="*/ 191 w 198"/>
                <a:gd name="T85" fmla="*/ 204 h 278"/>
                <a:gd name="T86" fmla="*/ 185 w 198"/>
                <a:gd name="T87" fmla="*/ 219 h 278"/>
                <a:gd name="T88" fmla="*/ 175 w 198"/>
                <a:gd name="T89" fmla="*/ 244 h 278"/>
                <a:gd name="T90" fmla="*/ 160 w 198"/>
                <a:gd name="T91" fmla="*/ 278 h 278"/>
                <a:gd name="T92" fmla="*/ 7 w 198"/>
                <a:gd name="T93" fmla="*/ 10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8" h="278">
                  <a:moveTo>
                    <a:pt x="7" y="108"/>
                  </a:moveTo>
                  <a:lnTo>
                    <a:pt x="7" y="108"/>
                  </a:lnTo>
                  <a:lnTo>
                    <a:pt x="2" y="89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12" y="45"/>
                  </a:lnTo>
                  <a:lnTo>
                    <a:pt x="17" y="35"/>
                  </a:lnTo>
                  <a:lnTo>
                    <a:pt x="21" y="31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4" y="26"/>
                  </a:lnTo>
                  <a:lnTo>
                    <a:pt x="50" y="23"/>
                  </a:lnTo>
                  <a:lnTo>
                    <a:pt x="64" y="19"/>
                  </a:lnTo>
                  <a:lnTo>
                    <a:pt x="69" y="18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86" y="6"/>
                  </a:lnTo>
                  <a:lnTo>
                    <a:pt x="95" y="1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17" y="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40" y="16"/>
                  </a:lnTo>
                  <a:lnTo>
                    <a:pt x="144" y="22"/>
                  </a:lnTo>
                  <a:lnTo>
                    <a:pt x="156" y="35"/>
                  </a:lnTo>
                  <a:lnTo>
                    <a:pt x="172" y="54"/>
                  </a:lnTo>
                  <a:lnTo>
                    <a:pt x="172" y="54"/>
                  </a:lnTo>
                  <a:lnTo>
                    <a:pt x="176" y="59"/>
                  </a:lnTo>
                  <a:lnTo>
                    <a:pt x="185" y="69"/>
                  </a:lnTo>
                  <a:lnTo>
                    <a:pt x="194" y="82"/>
                  </a:lnTo>
                  <a:lnTo>
                    <a:pt x="197" y="88"/>
                  </a:lnTo>
                  <a:lnTo>
                    <a:pt x="198" y="93"/>
                  </a:lnTo>
                  <a:lnTo>
                    <a:pt x="198" y="93"/>
                  </a:lnTo>
                  <a:lnTo>
                    <a:pt x="198" y="125"/>
                  </a:lnTo>
                  <a:lnTo>
                    <a:pt x="198" y="157"/>
                  </a:lnTo>
                  <a:lnTo>
                    <a:pt x="198" y="157"/>
                  </a:lnTo>
                  <a:lnTo>
                    <a:pt x="197" y="168"/>
                  </a:lnTo>
                  <a:lnTo>
                    <a:pt x="196" y="182"/>
                  </a:lnTo>
                  <a:lnTo>
                    <a:pt x="191" y="204"/>
                  </a:lnTo>
                  <a:lnTo>
                    <a:pt x="191" y="204"/>
                  </a:lnTo>
                  <a:lnTo>
                    <a:pt x="185" y="219"/>
                  </a:lnTo>
                  <a:lnTo>
                    <a:pt x="175" y="244"/>
                  </a:lnTo>
                  <a:lnTo>
                    <a:pt x="160" y="278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6124575" y="4092575"/>
              <a:ext cx="896938" cy="1919288"/>
            </a:xfrm>
            <a:custGeom>
              <a:avLst/>
              <a:gdLst>
                <a:gd name="T0" fmla="*/ 44 w 565"/>
                <a:gd name="T1" fmla="*/ 46 h 1209"/>
                <a:gd name="T2" fmla="*/ 16 w 565"/>
                <a:gd name="T3" fmla="*/ 113 h 1209"/>
                <a:gd name="T4" fmla="*/ 0 w 565"/>
                <a:gd name="T5" fmla="*/ 164 h 1209"/>
                <a:gd name="T6" fmla="*/ 10 w 565"/>
                <a:gd name="T7" fmla="*/ 376 h 1209"/>
                <a:gd name="T8" fmla="*/ 22 w 565"/>
                <a:gd name="T9" fmla="*/ 455 h 1209"/>
                <a:gd name="T10" fmla="*/ 37 w 565"/>
                <a:gd name="T11" fmla="*/ 545 h 1209"/>
                <a:gd name="T12" fmla="*/ 45 w 565"/>
                <a:gd name="T13" fmla="*/ 734 h 1209"/>
                <a:gd name="T14" fmla="*/ 55 w 565"/>
                <a:gd name="T15" fmla="*/ 884 h 1209"/>
                <a:gd name="T16" fmla="*/ 71 w 565"/>
                <a:gd name="T17" fmla="*/ 925 h 1209"/>
                <a:gd name="T18" fmla="*/ 76 w 565"/>
                <a:gd name="T19" fmla="*/ 1103 h 1209"/>
                <a:gd name="T20" fmla="*/ 94 w 565"/>
                <a:gd name="T21" fmla="*/ 1130 h 1209"/>
                <a:gd name="T22" fmla="*/ 94 w 565"/>
                <a:gd name="T23" fmla="*/ 1159 h 1209"/>
                <a:gd name="T24" fmla="*/ 81 w 565"/>
                <a:gd name="T25" fmla="*/ 1178 h 1209"/>
                <a:gd name="T26" fmla="*/ 82 w 565"/>
                <a:gd name="T27" fmla="*/ 1187 h 1209"/>
                <a:gd name="T28" fmla="*/ 107 w 565"/>
                <a:gd name="T29" fmla="*/ 1202 h 1209"/>
                <a:gd name="T30" fmla="*/ 159 w 565"/>
                <a:gd name="T31" fmla="*/ 1203 h 1209"/>
                <a:gd name="T32" fmla="*/ 175 w 565"/>
                <a:gd name="T33" fmla="*/ 1194 h 1209"/>
                <a:gd name="T34" fmla="*/ 179 w 565"/>
                <a:gd name="T35" fmla="*/ 1181 h 1209"/>
                <a:gd name="T36" fmla="*/ 188 w 565"/>
                <a:gd name="T37" fmla="*/ 1152 h 1209"/>
                <a:gd name="T38" fmla="*/ 191 w 565"/>
                <a:gd name="T39" fmla="*/ 1125 h 1209"/>
                <a:gd name="T40" fmla="*/ 199 w 565"/>
                <a:gd name="T41" fmla="*/ 1064 h 1209"/>
                <a:gd name="T42" fmla="*/ 195 w 565"/>
                <a:gd name="T43" fmla="*/ 909 h 1209"/>
                <a:gd name="T44" fmla="*/ 192 w 565"/>
                <a:gd name="T45" fmla="*/ 743 h 1209"/>
                <a:gd name="T46" fmla="*/ 199 w 565"/>
                <a:gd name="T47" fmla="*/ 594 h 1209"/>
                <a:gd name="T48" fmla="*/ 214 w 565"/>
                <a:gd name="T49" fmla="*/ 501 h 1209"/>
                <a:gd name="T50" fmla="*/ 225 w 565"/>
                <a:gd name="T51" fmla="*/ 419 h 1209"/>
                <a:gd name="T52" fmla="*/ 223 w 565"/>
                <a:gd name="T53" fmla="*/ 371 h 1209"/>
                <a:gd name="T54" fmla="*/ 239 w 565"/>
                <a:gd name="T55" fmla="*/ 395 h 1209"/>
                <a:gd name="T56" fmla="*/ 258 w 565"/>
                <a:gd name="T57" fmla="*/ 438 h 1209"/>
                <a:gd name="T58" fmla="*/ 285 w 565"/>
                <a:gd name="T59" fmla="*/ 553 h 1209"/>
                <a:gd name="T60" fmla="*/ 311 w 565"/>
                <a:gd name="T61" fmla="*/ 647 h 1209"/>
                <a:gd name="T62" fmla="*/ 342 w 565"/>
                <a:gd name="T63" fmla="*/ 695 h 1209"/>
                <a:gd name="T64" fmla="*/ 358 w 565"/>
                <a:gd name="T65" fmla="*/ 757 h 1209"/>
                <a:gd name="T66" fmla="*/ 371 w 565"/>
                <a:gd name="T67" fmla="*/ 849 h 1209"/>
                <a:gd name="T68" fmla="*/ 367 w 565"/>
                <a:gd name="T69" fmla="*/ 931 h 1209"/>
                <a:gd name="T70" fmla="*/ 363 w 565"/>
                <a:gd name="T71" fmla="*/ 994 h 1209"/>
                <a:gd name="T72" fmla="*/ 343 w 565"/>
                <a:gd name="T73" fmla="*/ 1026 h 1209"/>
                <a:gd name="T74" fmla="*/ 319 w 565"/>
                <a:gd name="T75" fmla="*/ 1068 h 1209"/>
                <a:gd name="T76" fmla="*/ 323 w 565"/>
                <a:gd name="T77" fmla="*/ 1083 h 1209"/>
                <a:gd name="T78" fmla="*/ 364 w 565"/>
                <a:gd name="T79" fmla="*/ 1117 h 1209"/>
                <a:gd name="T80" fmla="*/ 380 w 565"/>
                <a:gd name="T81" fmla="*/ 1116 h 1209"/>
                <a:gd name="T82" fmla="*/ 400 w 565"/>
                <a:gd name="T83" fmla="*/ 1128 h 1209"/>
                <a:gd name="T84" fmla="*/ 416 w 565"/>
                <a:gd name="T85" fmla="*/ 1153 h 1209"/>
                <a:gd name="T86" fmla="*/ 456 w 565"/>
                <a:gd name="T87" fmla="*/ 1192 h 1209"/>
                <a:gd name="T88" fmla="*/ 495 w 565"/>
                <a:gd name="T89" fmla="*/ 1206 h 1209"/>
                <a:gd name="T90" fmla="*/ 522 w 565"/>
                <a:gd name="T91" fmla="*/ 1207 h 1209"/>
                <a:gd name="T92" fmla="*/ 563 w 565"/>
                <a:gd name="T93" fmla="*/ 1201 h 1209"/>
                <a:gd name="T94" fmla="*/ 561 w 565"/>
                <a:gd name="T95" fmla="*/ 1171 h 1209"/>
                <a:gd name="T96" fmla="*/ 541 w 565"/>
                <a:gd name="T97" fmla="*/ 1154 h 1209"/>
                <a:gd name="T98" fmla="*/ 510 w 565"/>
                <a:gd name="T99" fmla="*/ 1126 h 1209"/>
                <a:gd name="T100" fmla="*/ 487 w 565"/>
                <a:gd name="T101" fmla="*/ 1079 h 1209"/>
                <a:gd name="T102" fmla="*/ 487 w 565"/>
                <a:gd name="T103" fmla="*/ 940 h 1209"/>
                <a:gd name="T104" fmla="*/ 515 w 565"/>
                <a:gd name="T105" fmla="*/ 712 h 1209"/>
                <a:gd name="T106" fmla="*/ 514 w 565"/>
                <a:gd name="T107" fmla="*/ 655 h 1209"/>
                <a:gd name="T108" fmla="*/ 488 w 565"/>
                <a:gd name="T109" fmla="*/ 512 h 1209"/>
                <a:gd name="T110" fmla="*/ 460 w 565"/>
                <a:gd name="T111" fmla="*/ 375 h 1209"/>
                <a:gd name="T112" fmla="*/ 440 w 565"/>
                <a:gd name="T113" fmla="*/ 300 h 1209"/>
                <a:gd name="T114" fmla="*/ 424 w 565"/>
                <a:gd name="T115" fmla="*/ 257 h 1209"/>
                <a:gd name="T116" fmla="*/ 420 w 565"/>
                <a:gd name="T117" fmla="*/ 218 h 1209"/>
                <a:gd name="T118" fmla="*/ 421 w 565"/>
                <a:gd name="T119" fmla="*/ 191 h 1209"/>
                <a:gd name="T120" fmla="*/ 406 w 565"/>
                <a:gd name="T121" fmla="*/ 116 h 1209"/>
                <a:gd name="T122" fmla="*/ 390 w 565"/>
                <a:gd name="T123" fmla="*/ 76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5" h="1209">
                  <a:moveTo>
                    <a:pt x="62" y="0"/>
                  </a:moveTo>
                  <a:lnTo>
                    <a:pt x="62" y="0"/>
                  </a:lnTo>
                  <a:lnTo>
                    <a:pt x="51" y="24"/>
                  </a:lnTo>
                  <a:lnTo>
                    <a:pt x="44" y="46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29" y="84"/>
                  </a:lnTo>
                  <a:lnTo>
                    <a:pt x="16" y="113"/>
                  </a:lnTo>
                  <a:lnTo>
                    <a:pt x="5" y="143"/>
                  </a:lnTo>
                  <a:lnTo>
                    <a:pt x="1" y="155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200"/>
                  </a:lnTo>
                  <a:lnTo>
                    <a:pt x="3" y="265"/>
                  </a:lnTo>
                  <a:lnTo>
                    <a:pt x="7" y="341"/>
                  </a:lnTo>
                  <a:lnTo>
                    <a:pt x="10" y="376"/>
                  </a:lnTo>
                  <a:lnTo>
                    <a:pt x="14" y="407"/>
                  </a:lnTo>
                  <a:lnTo>
                    <a:pt x="14" y="407"/>
                  </a:lnTo>
                  <a:lnTo>
                    <a:pt x="16" y="433"/>
                  </a:lnTo>
                  <a:lnTo>
                    <a:pt x="22" y="455"/>
                  </a:lnTo>
                  <a:lnTo>
                    <a:pt x="29" y="491"/>
                  </a:lnTo>
                  <a:lnTo>
                    <a:pt x="32" y="508"/>
                  </a:lnTo>
                  <a:lnTo>
                    <a:pt x="36" y="526"/>
                  </a:lnTo>
                  <a:lnTo>
                    <a:pt x="37" y="545"/>
                  </a:lnTo>
                  <a:lnTo>
                    <a:pt x="38" y="569"/>
                  </a:lnTo>
                  <a:lnTo>
                    <a:pt x="38" y="569"/>
                  </a:lnTo>
                  <a:lnTo>
                    <a:pt x="40" y="641"/>
                  </a:lnTo>
                  <a:lnTo>
                    <a:pt x="45" y="734"/>
                  </a:lnTo>
                  <a:lnTo>
                    <a:pt x="51" y="866"/>
                  </a:lnTo>
                  <a:lnTo>
                    <a:pt x="51" y="866"/>
                  </a:lnTo>
                  <a:lnTo>
                    <a:pt x="53" y="875"/>
                  </a:lnTo>
                  <a:lnTo>
                    <a:pt x="55" y="884"/>
                  </a:lnTo>
                  <a:lnTo>
                    <a:pt x="62" y="902"/>
                  </a:lnTo>
                  <a:lnTo>
                    <a:pt x="68" y="916"/>
                  </a:lnTo>
                  <a:lnTo>
                    <a:pt x="71" y="925"/>
                  </a:lnTo>
                  <a:lnTo>
                    <a:pt x="71" y="925"/>
                  </a:lnTo>
                  <a:lnTo>
                    <a:pt x="73" y="1009"/>
                  </a:lnTo>
                  <a:lnTo>
                    <a:pt x="75" y="1097"/>
                  </a:lnTo>
                  <a:lnTo>
                    <a:pt x="75" y="1097"/>
                  </a:lnTo>
                  <a:lnTo>
                    <a:pt x="76" y="1103"/>
                  </a:lnTo>
                  <a:lnTo>
                    <a:pt x="77" y="1108"/>
                  </a:lnTo>
                  <a:lnTo>
                    <a:pt x="82" y="1117"/>
                  </a:lnTo>
                  <a:lnTo>
                    <a:pt x="94" y="1130"/>
                  </a:lnTo>
                  <a:lnTo>
                    <a:pt x="94" y="1130"/>
                  </a:lnTo>
                  <a:lnTo>
                    <a:pt x="95" y="1136"/>
                  </a:lnTo>
                  <a:lnTo>
                    <a:pt x="95" y="1144"/>
                  </a:lnTo>
                  <a:lnTo>
                    <a:pt x="95" y="1153"/>
                  </a:lnTo>
                  <a:lnTo>
                    <a:pt x="94" y="1159"/>
                  </a:lnTo>
                  <a:lnTo>
                    <a:pt x="94" y="1159"/>
                  </a:lnTo>
                  <a:lnTo>
                    <a:pt x="90" y="1166"/>
                  </a:lnTo>
                  <a:lnTo>
                    <a:pt x="85" y="1171"/>
                  </a:lnTo>
                  <a:lnTo>
                    <a:pt x="81" y="1178"/>
                  </a:lnTo>
                  <a:lnTo>
                    <a:pt x="81" y="1181"/>
                  </a:lnTo>
                  <a:lnTo>
                    <a:pt x="81" y="1184"/>
                  </a:lnTo>
                  <a:lnTo>
                    <a:pt x="81" y="1184"/>
                  </a:lnTo>
                  <a:lnTo>
                    <a:pt x="82" y="1187"/>
                  </a:lnTo>
                  <a:lnTo>
                    <a:pt x="85" y="1189"/>
                  </a:lnTo>
                  <a:lnTo>
                    <a:pt x="93" y="1196"/>
                  </a:lnTo>
                  <a:lnTo>
                    <a:pt x="102" y="1201"/>
                  </a:lnTo>
                  <a:lnTo>
                    <a:pt x="107" y="1202"/>
                  </a:lnTo>
                  <a:lnTo>
                    <a:pt x="111" y="1203"/>
                  </a:lnTo>
                  <a:lnTo>
                    <a:pt x="111" y="1203"/>
                  </a:lnTo>
                  <a:lnTo>
                    <a:pt x="134" y="1203"/>
                  </a:lnTo>
                  <a:lnTo>
                    <a:pt x="159" y="1203"/>
                  </a:lnTo>
                  <a:lnTo>
                    <a:pt x="159" y="1203"/>
                  </a:lnTo>
                  <a:lnTo>
                    <a:pt x="165" y="1201"/>
                  </a:lnTo>
                  <a:lnTo>
                    <a:pt x="173" y="1197"/>
                  </a:lnTo>
                  <a:lnTo>
                    <a:pt x="175" y="1194"/>
                  </a:lnTo>
                  <a:lnTo>
                    <a:pt x="178" y="1191"/>
                  </a:lnTo>
                  <a:lnTo>
                    <a:pt x="179" y="1187"/>
                  </a:lnTo>
                  <a:lnTo>
                    <a:pt x="179" y="1181"/>
                  </a:lnTo>
                  <a:lnTo>
                    <a:pt x="179" y="1181"/>
                  </a:lnTo>
                  <a:lnTo>
                    <a:pt x="181" y="1172"/>
                  </a:lnTo>
                  <a:lnTo>
                    <a:pt x="184" y="1163"/>
                  </a:lnTo>
                  <a:lnTo>
                    <a:pt x="187" y="1156"/>
                  </a:lnTo>
                  <a:lnTo>
                    <a:pt x="188" y="1152"/>
                  </a:lnTo>
                  <a:lnTo>
                    <a:pt x="188" y="1147"/>
                  </a:lnTo>
                  <a:lnTo>
                    <a:pt x="188" y="1147"/>
                  </a:lnTo>
                  <a:lnTo>
                    <a:pt x="188" y="1136"/>
                  </a:lnTo>
                  <a:lnTo>
                    <a:pt x="191" y="1125"/>
                  </a:lnTo>
                  <a:lnTo>
                    <a:pt x="195" y="1108"/>
                  </a:lnTo>
                  <a:lnTo>
                    <a:pt x="195" y="1108"/>
                  </a:lnTo>
                  <a:lnTo>
                    <a:pt x="197" y="1094"/>
                  </a:lnTo>
                  <a:lnTo>
                    <a:pt x="199" y="1064"/>
                  </a:lnTo>
                  <a:lnTo>
                    <a:pt x="200" y="1030"/>
                  </a:lnTo>
                  <a:lnTo>
                    <a:pt x="200" y="998"/>
                  </a:lnTo>
                  <a:lnTo>
                    <a:pt x="200" y="998"/>
                  </a:lnTo>
                  <a:lnTo>
                    <a:pt x="195" y="909"/>
                  </a:lnTo>
                  <a:lnTo>
                    <a:pt x="192" y="858"/>
                  </a:lnTo>
                  <a:lnTo>
                    <a:pt x="191" y="822"/>
                  </a:lnTo>
                  <a:lnTo>
                    <a:pt x="191" y="822"/>
                  </a:lnTo>
                  <a:lnTo>
                    <a:pt x="192" y="743"/>
                  </a:lnTo>
                  <a:lnTo>
                    <a:pt x="194" y="697"/>
                  </a:lnTo>
                  <a:lnTo>
                    <a:pt x="195" y="658"/>
                  </a:lnTo>
                  <a:lnTo>
                    <a:pt x="195" y="658"/>
                  </a:lnTo>
                  <a:lnTo>
                    <a:pt x="199" y="594"/>
                  </a:lnTo>
                  <a:lnTo>
                    <a:pt x="199" y="570"/>
                  </a:lnTo>
                  <a:lnTo>
                    <a:pt x="200" y="557"/>
                  </a:lnTo>
                  <a:lnTo>
                    <a:pt x="200" y="557"/>
                  </a:lnTo>
                  <a:lnTo>
                    <a:pt x="214" y="501"/>
                  </a:lnTo>
                  <a:lnTo>
                    <a:pt x="226" y="446"/>
                  </a:lnTo>
                  <a:lnTo>
                    <a:pt x="226" y="446"/>
                  </a:lnTo>
                  <a:lnTo>
                    <a:pt x="226" y="434"/>
                  </a:lnTo>
                  <a:lnTo>
                    <a:pt x="225" y="419"/>
                  </a:lnTo>
                  <a:lnTo>
                    <a:pt x="221" y="393"/>
                  </a:lnTo>
                  <a:lnTo>
                    <a:pt x="221" y="393"/>
                  </a:lnTo>
                  <a:lnTo>
                    <a:pt x="222" y="381"/>
                  </a:lnTo>
                  <a:lnTo>
                    <a:pt x="223" y="371"/>
                  </a:lnTo>
                  <a:lnTo>
                    <a:pt x="223" y="371"/>
                  </a:lnTo>
                  <a:lnTo>
                    <a:pt x="225" y="372"/>
                  </a:lnTo>
                  <a:lnTo>
                    <a:pt x="228" y="377"/>
                  </a:lnTo>
                  <a:lnTo>
                    <a:pt x="239" y="395"/>
                  </a:lnTo>
                  <a:lnTo>
                    <a:pt x="250" y="419"/>
                  </a:lnTo>
                  <a:lnTo>
                    <a:pt x="256" y="429"/>
                  </a:lnTo>
                  <a:lnTo>
                    <a:pt x="258" y="438"/>
                  </a:lnTo>
                  <a:lnTo>
                    <a:pt x="258" y="438"/>
                  </a:lnTo>
                  <a:lnTo>
                    <a:pt x="272" y="496"/>
                  </a:lnTo>
                  <a:lnTo>
                    <a:pt x="280" y="531"/>
                  </a:lnTo>
                  <a:lnTo>
                    <a:pt x="285" y="553"/>
                  </a:lnTo>
                  <a:lnTo>
                    <a:pt x="285" y="553"/>
                  </a:lnTo>
                  <a:lnTo>
                    <a:pt x="289" y="574"/>
                  </a:lnTo>
                  <a:lnTo>
                    <a:pt x="297" y="602"/>
                  </a:lnTo>
                  <a:lnTo>
                    <a:pt x="311" y="647"/>
                  </a:lnTo>
                  <a:lnTo>
                    <a:pt x="311" y="647"/>
                  </a:lnTo>
                  <a:lnTo>
                    <a:pt x="314" y="653"/>
                  </a:lnTo>
                  <a:lnTo>
                    <a:pt x="318" y="660"/>
                  </a:lnTo>
                  <a:lnTo>
                    <a:pt x="331" y="678"/>
                  </a:lnTo>
                  <a:lnTo>
                    <a:pt x="342" y="695"/>
                  </a:lnTo>
                  <a:lnTo>
                    <a:pt x="346" y="703"/>
                  </a:lnTo>
                  <a:lnTo>
                    <a:pt x="347" y="708"/>
                  </a:lnTo>
                  <a:lnTo>
                    <a:pt x="347" y="708"/>
                  </a:lnTo>
                  <a:lnTo>
                    <a:pt x="358" y="757"/>
                  </a:lnTo>
                  <a:lnTo>
                    <a:pt x="365" y="788"/>
                  </a:lnTo>
                  <a:lnTo>
                    <a:pt x="368" y="808"/>
                  </a:lnTo>
                  <a:lnTo>
                    <a:pt x="368" y="808"/>
                  </a:lnTo>
                  <a:lnTo>
                    <a:pt x="371" y="849"/>
                  </a:lnTo>
                  <a:lnTo>
                    <a:pt x="372" y="876"/>
                  </a:lnTo>
                  <a:lnTo>
                    <a:pt x="372" y="893"/>
                  </a:lnTo>
                  <a:lnTo>
                    <a:pt x="372" y="893"/>
                  </a:lnTo>
                  <a:lnTo>
                    <a:pt x="367" y="931"/>
                  </a:lnTo>
                  <a:lnTo>
                    <a:pt x="363" y="964"/>
                  </a:lnTo>
                  <a:lnTo>
                    <a:pt x="363" y="964"/>
                  </a:lnTo>
                  <a:lnTo>
                    <a:pt x="363" y="982"/>
                  </a:lnTo>
                  <a:lnTo>
                    <a:pt x="363" y="994"/>
                  </a:lnTo>
                  <a:lnTo>
                    <a:pt x="362" y="1000"/>
                  </a:lnTo>
                  <a:lnTo>
                    <a:pt x="362" y="1000"/>
                  </a:lnTo>
                  <a:lnTo>
                    <a:pt x="355" y="1009"/>
                  </a:lnTo>
                  <a:lnTo>
                    <a:pt x="343" y="1026"/>
                  </a:lnTo>
                  <a:lnTo>
                    <a:pt x="325" y="1052"/>
                  </a:lnTo>
                  <a:lnTo>
                    <a:pt x="325" y="1052"/>
                  </a:lnTo>
                  <a:lnTo>
                    <a:pt x="322" y="1059"/>
                  </a:lnTo>
                  <a:lnTo>
                    <a:pt x="319" y="1068"/>
                  </a:lnTo>
                  <a:lnTo>
                    <a:pt x="319" y="1072"/>
                  </a:lnTo>
                  <a:lnTo>
                    <a:pt x="319" y="1075"/>
                  </a:lnTo>
                  <a:lnTo>
                    <a:pt x="320" y="1079"/>
                  </a:lnTo>
                  <a:lnTo>
                    <a:pt x="323" y="1083"/>
                  </a:lnTo>
                  <a:lnTo>
                    <a:pt x="323" y="1083"/>
                  </a:lnTo>
                  <a:lnTo>
                    <a:pt x="346" y="1103"/>
                  </a:lnTo>
                  <a:lnTo>
                    <a:pt x="359" y="1113"/>
                  </a:lnTo>
                  <a:lnTo>
                    <a:pt x="364" y="1117"/>
                  </a:lnTo>
                  <a:lnTo>
                    <a:pt x="368" y="1118"/>
                  </a:lnTo>
                  <a:lnTo>
                    <a:pt x="368" y="1118"/>
                  </a:lnTo>
                  <a:lnTo>
                    <a:pt x="373" y="1117"/>
                  </a:lnTo>
                  <a:lnTo>
                    <a:pt x="380" y="1116"/>
                  </a:lnTo>
                  <a:lnTo>
                    <a:pt x="384" y="1114"/>
                  </a:lnTo>
                  <a:lnTo>
                    <a:pt x="387" y="1113"/>
                  </a:lnTo>
                  <a:lnTo>
                    <a:pt x="387" y="1113"/>
                  </a:lnTo>
                  <a:lnTo>
                    <a:pt x="400" y="1128"/>
                  </a:lnTo>
                  <a:lnTo>
                    <a:pt x="408" y="1140"/>
                  </a:lnTo>
                  <a:lnTo>
                    <a:pt x="415" y="1149"/>
                  </a:lnTo>
                  <a:lnTo>
                    <a:pt x="415" y="1149"/>
                  </a:lnTo>
                  <a:lnTo>
                    <a:pt x="416" y="1153"/>
                  </a:lnTo>
                  <a:lnTo>
                    <a:pt x="421" y="1159"/>
                  </a:lnTo>
                  <a:lnTo>
                    <a:pt x="433" y="1172"/>
                  </a:lnTo>
                  <a:lnTo>
                    <a:pt x="446" y="1184"/>
                  </a:lnTo>
                  <a:lnTo>
                    <a:pt x="456" y="1192"/>
                  </a:lnTo>
                  <a:lnTo>
                    <a:pt x="456" y="1192"/>
                  </a:lnTo>
                  <a:lnTo>
                    <a:pt x="466" y="1196"/>
                  </a:lnTo>
                  <a:lnTo>
                    <a:pt x="481" y="1202"/>
                  </a:lnTo>
                  <a:lnTo>
                    <a:pt x="495" y="1206"/>
                  </a:lnTo>
                  <a:lnTo>
                    <a:pt x="503" y="1207"/>
                  </a:lnTo>
                  <a:lnTo>
                    <a:pt x="508" y="1209"/>
                  </a:lnTo>
                  <a:lnTo>
                    <a:pt x="508" y="1209"/>
                  </a:lnTo>
                  <a:lnTo>
                    <a:pt x="522" y="1207"/>
                  </a:lnTo>
                  <a:lnTo>
                    <a:pt x="537" y="1205"/>
                  </a:lnTo>
                  <a:lnTo>
                    <a:pt x="561" y="1202"/>
                  </a:lnTo>
                  <a:lnTo>
                    <a:pt x="561" y="1202"/>
                  </a:lnTo>
                  <a:lnTo>
                    <a:pt x="563" y="1201"/>
                  </a:lnTo>
                  <a:lnTo>
                    <a:pt x="565" y="1198"/>
                  </a:lnTo>
                  <a:lnTo>
                    <a:pt x="565" y="1188"/>
                  </a:lnTo>
                  <a:lnTo>
                    <a:pt x="563" y="1178"/>
                  </a:lnTo>
                  <a:lnTo>
                    <a:pt x="561" y="1171"/>
                  </a:lnTo>
                  <a:lnTo>
                    <a:pt x="561" y="1171"/>
                  </a:lnTo>
                  <a:lnTo>
                    <a:pt x="558" y="1167"/>
                  </a:lnTo>
                  <a:lnTo>
                    <a:pt x="554" y="1163"/>
                  </a:lnTo>
                  <a:lnTo>
                    <a:pt x="541" y="1154"/>
                  </a:lnTo>
                  <a:lnTo>
                    <a:pt x="527" y="1145"/>
                  </a:lnTo>
                  <a:lnTo>
                    <a:pt x="518" y="1138"/>
                  </a:lnTo>
                  <a:lnTo>
                    <a:pt x="518" y="1138"/>
                  </a:lnTo>
                  <a:lnTo>
                    <a:pt x="510" y="1126"/>
                  </a:lnTo>
                  <a:lnTo>
                    <a:pt x="500" y="1109"/>
                  </a:lnTo>
                  <a:lnTo>
                    <a:pt x="491" y="1091"/>
                  </a:lnTo>
                  <a:lnTo>
                    <a:pt x="487" y="1079"/>
                  </a:lnTo>
                  <a:lnTo>
                    <a:pt x="487" y="1079"/>
                  </a:lnTo>
                  <a:lnTo>
                    <a:pt x="486" y="1059"/>
                  </a:lnTo>
                  <a:lnTo>
                    <a:pt x="486" y="1021"/>
                  </a:lnTo>
                  <a:lnTo>
                    <a:pt x="487" y="940"/>
                  </a:lnTo>
                  <a:lnTo>
                    <a:pt x="487" y="940"/>
                  </a:lnTo>
                  <a:lnTo>
                    <a:pt x="488" y="918"/>
                  </a:lnTo>
                  <a:lnTo>
                    <a:pt x="491" y="889"/>
                  </a:lnTo>
                  <a:lnTo>
                    <a:pt x="500" y="819"/>
                  </a:lnTo>
                  <a:lnTo>
                    <a:pt x="515" y="712"/>
                  </a:lnTo>
                  <a:lnTo>
                    <a:pt x="515" y="712"/>
                  </a:lnTo>
                  <a:lnTo>
                    <a:pt x="515" y="699"/>
                  </a:lnTo>
                  <a:lnTo>
                    <a:pt x="515" y="686"/>
                  </a:lnTo>
                  <a:lnTo>
                    <a:pt x="514" y="655"/>
                  </a:lnTo>
                  <a:lnTo>
                    <a:pt x="512" y="628"/>
                  </a:lnTo>
                  <a:lnTo>
                    <a:pt x="509" y="610"/>
                  </a:lnTo>
                  <a:lnTo>
                    <a:pt x="509" y="610"/>
                  </a:lnTo>
                  <a:lnTo>
                    <a:pt x="488" y="512"/>
                  </a:lnTo>
                  <a:lnTo>
                    <a:pt x="474" y="446"/>
                  </a:lnTo>
                  <a:lnTo>
                    <a:pt x="465" y="403"/>
                  </a:lnTo>
                  <a:lnTo>
                    <a:pt x="465" y="403"/>
                  </a:lnTo>
                  <a:lnTo>
                    <a:pt x="460" y="375"/>
                  </a:lnTo>
                  <a:lnTo>
                    <a:pt x="453" y="342"/>
                  </a:lnTo>
                  <a:lnTo>
                    <a:pt x="446" y="315"/>
                  </a:lnTo>
                  <a:lnTo>
                    <a:pt x="443" y="305"/>
                  </a:lnTo>
                  <a:lnTo>
                    <a:pt x="440" y="300"/>
                  </a:lnTo>
                  <a:lnTo>
                    <a:pt x="440" y="300"/>
                  </a:lnTo>
                  <a:lnTo>
                    <a:pt x="435" y="291"/>
                  </a:lnTo>
                  <a:lnTo>
                    <a:pt x="431" y="278"/>
                  </a:lnTo>
                  <a:lnTo>
                    <a:pt x="424" y="257"/>
                  </a:lnTo>
                  <a:lnTo>
                    <a:pt x="424" y="257"/>
                  </a:lnTo>
                  <a:lnTo>
                    <a:pt x="422" y="247"/>
                  </a:lnTo>
                  <a:lnTo>
                    <a:pt x="421" y="234"/>
                  </a:lnTo>
                  <a:lnTo>
                    <a:pt x="420" y="218"/>
                  </a:lnTo>
                  <a:lnTo>
                    <a:pt x="421" y="206"/>
                  </a:lnTo>
                  <a:lnTo>
                    <a:pt x="421" y="206"/>
                  </a:lnTo>
                  <a:lnTo>
                    <a:pt x="421" y="200"/>
                  </a:lnTo>
                  <a:lnTo>
                    <a:pt x="421" y="191"/>
                  </a:lnTo>
                  <a:lnTo>
                    <a:pt x="417" y="166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06" y="116"/>
                  </a:lnTo>
                  <a:lnTo>
                    <a:pt x="399" y="100"/>
                  </a:lnTo>
                  <a:lnTo>
                    <a:pt x="394" y="85"/>
                  </a:lnTo>
                  <a:lnTo>
                    <a:pt x="390" y="76"/>
                  </a:lnTo>
                  <a:lnTo>
                    <a:pt x="390" y="76"/>
                  </a:lnTo>
                  <a:lnTo>
                    <a:pt x="380" y="1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6378575" y="2940050"/>
              <a:ext cx="295275" cy="482600"/>
            </a:xfrm>
            <a:custGeom>
              <a:avLst/>
              <a:gdLst>
                <a:gd name="T0" fmla="*/ 186 w 186"/>
                <a:gd name="T1" fmla="*/ 148 h 304"/>
                <a:gd name="T2" fmla="*/ 185 w 186"/>
                <a:gd name="T3" fmla="*/ 137 h 304"/>
                <a:gd name="T4" fmla="*/ 186 w 186"/>
                <a:gd name="T5" fmla="*/ 128 h 304"/>
                <a:gd name="T6" fmla="*/ 182 w 186"/>
                <a:gd name="T7" fmla="*/ 70 h 304"/>
                <a:gd name="T8" fmla="*/ 181 w 186"/>
                <a:gd name="T9" fmla="*/ 66 h 304"/>
                <a:gd name="T10" fmla="*/ 168 w 186"/>
                <a:gd name="T11" fmla="*/ 43 h 304"/>
                <a:gd name="T12" fmla="*/ 150 w 186"/>
                <a:gd name="T13" fmla="*/ 21 h 304"/>
                <a:gd name="T14" fmla="*/ 145 w 186"/>
                <a:gd name="T15" fmla="*/ 17 h 304"/>
                <a:gd name="T16" fmla="*/ 120 w 186"/>
                <a:gd name="T17" fmla="*/ 5 h 304"/>
                <a:gd name="T18" fmla="*/ 97 w 186"/>
                <a:gd name="T19" fmla="*/ 0 h 304"/>
                <a:gd name="T20" fmla="*/ 88 w 186"/>
                <a:gd name="T21" fmla="*/ 1 h 304"/>
                <a:gd name="T22" fmla="*/ 67 w 186"/>
                <a:gd name="T23" fmla="*/ 10 h 304"/>
                <a:gd name="T24" fmla="*/ 61 w 186"/>
                <a:gd name="T25" fmla="*/ 14 h 304"/>
                <a:gd name="T26" fmla="*/ 46 w 186"/>
                <a:gd name="T27" fmla="*/ 21 h 304"/>
                <a:gd name="T28" fmla="*/ 30 w 186"/>
                <a:gd name="T29" fmla="*/ 27 h 304"/>
                <a:gd name="T30" fmla="*/ 26 w 186"/>
                <a:gd name="T31" fmla="*/ 30 h 304"/>
                <a:gd name="T32" fmla="*/ 14 w 186"/>
                <a:gd name="T33" fmla="*/ 44 h 304"/>
                <a:gd name="T34" fmla="*/ 4 w 186"/>
                <a:gd name="T35" fmla="*/ 60 h 304"/>
                <a:gd name="T36" fmla="*/ 1 w 186"/>
                <a:gd name="T37" fmla="*/ 69 h 304"/>
                <a:gd name="T38" fmla="*/ 0 w 186"/>
                <a:gd name="T39" fmla="*/ 85 h 304"/>
                <a:gd name="T40" fmla="*/ 6 w 186"/>
                <a:gd name="T41" fmla="*/ 110 h 304"/>
                <a:gd name="T42" fmla="*/ 5 w 186"/>
                <a:gd name="T43" fmla="*/ 118 h 304"/>
                <a:gd name="T44" fmla="*/ 0 w 186"/>
                <a:gd name="T45" fmla="*/ 138 h 304"/>
                <a:gd name="T46" fmla="*/ 0 w 186"/>
                <a:gd name="T47" fmla="*/ 144 h 304"/>
                <a:gd name="T48" fmla="*/ 0 w 186"/>
                <a:gd name="T49" fmla="*/ 150 h 304"/>
                <a:gd name="T50" fmla="*/ 6 w 186"/>
                <a:gd name="T51" fmla="*/ 163 h 304"/>
                <a:gd name="T52" fmla="*/ 8 w 186"/>
                <a:gd name="T53" fmla="*/ 166 h 304"/>
                <a:gd name="T54" fmla="*/ 13 w 186"/>
                <a:gd name="T55" fmla="*/ 182 h 304"/>
                <a:gd name="T56" fmla="*/ 21 w 186"/>
                <a:gd name="T57" fmla="*/ 201 h 304"/>
                <a:gd name="T58" fmla="*/ 23 w 186"/>
                <a:gd name="T59" fmla="*/ 206 h 304"/>
                <a:gd name="T60" fmla="*/ 32 w 186"/>
                <a:gd name="T61" fmla="*/ 208 h 304"/>
                <a:gd name="T62" fmla="*/ 37 w 186"/>
                <a:gd name="T63" fmla="*/ 210 h 304"/>
                <a:gd name="T64" fmla="*/ 41 w 186"/>
                <a:gd name="T65" fmla="*/ 217 h 304"/>
                <a:gd name="T66" fmla="*/ 40 w 186"/>
                <a:gd name="T67" fmla="*/ 234 h 304"/>
                <a:gd name="T68" fmla="*/ 37 w 186"/>
                <a:gd name="T69" fmla="*/ 242 h 304"/>
                <a:gd name="T70" fmla="*/ 31 w 186"/>
                <a:gd name="T71" fmla="*/ 252 h 304"/>
                <a:gd name="T72" fmla="*/ 32 w 186"/>
                <a:gd name="T73" fmla="*/ 281 h 304"/>
                <a:gd name="T74" fmla="*/ 130 w 186"/>
                <a:gd name="T75" fmla="*/ 296 h 304"/>
                <a:gd name="T76" fmla="*/ 150 w 186"/>
                <a:gd name="T77" fmla="*/ 283 h 304"/>
                <a:gd name="T78" fmla="*/ 167 w 186"/>
                <a:gd name="T79" fmla="*/ 268 h 304"/>
                <a:gd name="T80" fmla="*/ 168 w 186"/>
                <a:gd name="T81" fmla="*/ 264 h 304"/>
                <a:gd name="T82" fmla="*/ 178 w 186"/>
                <a:gd name="T83" fmla="*/ 193 h 304"/>
                <a:gd name="T84" fmla="*/ 178 w 186"/>
                <a:gd name="T85" fmla="*/ 180 h 304"/>
                <a:gd name="T86" fmla="*/ 181 w 186"/>
                <a:gd name="T87" fmla="*/ 169 h 304"/>
                <a:gd name="T88" fmla="*/ 183 w 186"/>
                <a:gd name="T89" fmla="*/ 166 h 304"/>
                <a:gd name="T90" fmla="*/ 186 w 186"/>
                <a:gd name="T91" fmla="*/ 154 h 304"/>
                <a:gd name="T92" fmla="*/ 186 w 186"/>
                <a:gd name="T93" fmla="*/ 14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304">
                  <a:moveTo>
                    <a:pt x="186" y="148"/>
                  </a:moveTo>
                  <a:lnTo>
                    <a:pt x="186" y="148"/>
                  </a:lnTo>
                  <a:lnTo>
                    <a:pt x="185" y="141"/>
                  </a:lnTo>
                  <a:lnTo>
                    <a:pt x="185" y="137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5" y="10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66"/>
                  </a:lnTo>
                  <a:lnTo>
                    <a:pt x="178" y="60"/>
                  </a:lnTo>
                  <a:lnTo>
                    <a:pt x="168" y="43"/>
                  </a:lnTo>
                  <a:lnTo>
                    <a:pt x="156" y="27"/>
                  </a:lnTo>
                  <a:lnTo>
                    <a:pt x="150" y="21"/>
                  </a:lnTo>
                  <a:lnTo>
                    <a:pt x="145" y="17"/>
                  </a:lnTo>
                  <a:lnTo>
                    <a:pt x="145" y="17"/>
                  </a:lnTo>
                  <a:lnTo>
                    <a:pt x="133" y="10"/>
                  </a:lnTo>
                  <a:lnTo>
                    <a:pt x="120" y="5"/>
                  </a:lnTo>
                  <a:lnTo>
                    <a:pt x="106" y="1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88" y="1"/>
                  </a:lnTo>
                  <a:lnTo>
                    <a:pt x="77" y="5"/>
                  </a:lnTo>
                  <a:lnTo>
                    <a:pt x="67" y="10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55" y="18"/>
                  </a:lnTo>
                  <a:lnTo>
                    <a:pt x="46" y="21"/>
                  </a:lnTo>
                  <a:lnTo>
                    <a:pt x="37" y="23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14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" y="63"/>
                  </a:lnTo>
                  <a:lnTo>
                    <a:pt x="1" y="69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4" y="100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5" y="118"/>
                  </a:lnTo>
                  <a:lnTo>
                    <a:pt x="2" y="12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58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8" y="166"/>
                  </a:lnTo>
                  <a:lnTo>
                    <a:pt x="9" y="171"/>
                  </a:lnTo>
                  <a:lnTo>
                    <a:pt x="13" y="182"/>
                  </a:lnTo>
                  <a:lnTo>
                    <a:pt x="17" y="195"/>
                  </a:lnTo>
                  <a:lnTo>
                    <a:pt x="21" y="201"/>
                  </a:lnTo>
                  <a:lnTo>
                    <a:pt x="23" y="206"/>
                  </a:lnTo>
                  <a:lnTo>
                    <a:pt x="23" y="206"/>
                  </a:lnTo>
                  <a:lnTo>
                    <a:pt x="28" y="207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7" y="210"/>
                  </a:lnTo>
                  <a:lnTo>
                    <a:pt x="40" y="212"/>
                  </a:lnTo>
                  <a:lnTo>
                    <a:pt x="41" y="217"/>
                  </a:lnTo>
                  <a:lnTo>
                    <a:pt x="41" y="224"/>
                  </a:lnTo>
                  <a:lnTo>
                    <a:pt x="40" y="234"/>
                  </a:lnTo>
                  <a:lnTo>
                    <a:pt x="37" y="242"/>
                  </a:lnTo>
                  <a:lnTo>
                    <a:pt x="37" y="242"/>
                  </a:lnTo>
                  <a:lnTo>
                    <a:pt x="36" y="246"/>
                  </a:lnTo>
                  <a:lnTo>
                    <a:pt x="31" y="252"/>
                  </a:lnTo>
                  <a:lnTo>
                    <a:pt x="19" y="266"/>
                  </a:lnTo>
                  <a:lnTo>
                    <a:pt x="32" y="281"/>
                  </a:lnTo>
                  <a:lnTo>
                    <a:pt x="72" y="304"/>
                  </a:lnTo>
                  <a:lnTo>
                    <a:pt x="130" y="296"/>
                  </a:lnTo>
                  <a:lnTo>
                    <a:pt x="130" y="296"/>
                  </a:lnTo>
                  <a:lnTo>
                    <a:pt x="150" y="283"/>
                  </a:lnTo>
                  <a:lnTo>
                    <a:pt x="163" y="272"/>
                  </a:lnTo>
                  <a:lnTo>
                    <a:pt x="167" y="268"/>
                  </a:lnTo>
                  <a:lnTo>
                    <a:pt x="168" y="264"/>
                  </a:lnTo>
                  <a:lnTo>
                    <a:pt x="168" y="264"/>
                  </a:lnTo>
                  <a:lnTo>
                    <a:pt x="173" y="229"/>
                  </a:lnTo>
                  <a:lnTo>
                    <a:pt x="178" y="193"/>
                  </a:lnTo>
                  <a:lnTo>
                    <a:pt x="178" y="193"/>
                  </a:lnTo>
                  <a:lnTo>
                    <a:pt x="178" y="180"/>
                  </a:lnTo>
                  <a:lnTo>
                    <a:pt x="178" y="175"/>
                  </a:lnTo>
                  <a:lnTo>
                    <a:pt x="181" y="169"/>
                  </a:lnTo>
                  <a:lnTo>
                    <a:pt x="181" y="169"/>
                  </a:lnTo>
                  <a:lnTo>
                    <a:pt x="183" y="166"/>
                  </a:lnTo>
                  <a:lnTo>
                    <a:pt x="186" y="160"/>
                  </a:lnTo>
                  <a:lnTo>
                    <a:pt x="186" y="154"/>
                  </a:lnTo>
                  <a:lnTo>
                    <a:pt x="186" y="148"/>
                  </a:lnTo>
                  <a:lnTo>
                    <a:pt x="186" y="148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5946775" y="2640013"/>
              <a:ext cx="1257300" cy="1527175"/>
            </a:xfrm>
            <a:custGeom>
              <a:avLst/>
              <a:gdLst>
                <a:gd name="T0" fmla="*/ 59 w 792"/>
                <a:gd name="T1" fmla="*/ 0 h 962"/>
                <a:gd name="T2" fmla="*/ 70 w 792"/>
                <a:gd name="T3" fmla="*/ 20 h 962"/>
                <a:gd name="T4" fmla="*/ 101 w 792"/>
                <a:gd name="T5" fmla="*/ 102 h 962"/>
                <a:gd name="T6" fmla="*/ 170 w 792"/>
                <a:gd name="T7" fmla="*/ 249 h 962"/>
                <a:gd name="T8" fmla="*/ 201 w 792"/>
                <a:gd name="T9" fmla="*/ 318 h 962"/>
                <a:gd name="T10" fmla="*/ 219 w 792"/>
                <a:gd name="T11" fmla="*/ 388 h 962"/>
                <a:gd name="T12" fmla="*/ 232 w 792"/>
                <a:gd name="T13" fmla="*/ 401 h 962"/>
                <a:gd name="T14" fmla="*/ 256 w 792"/>
                <a:gd name="T15" fmla="*/ 414 h 962"/>
                <a:gd name="T16" fmla="*/ 298 w 792"/>
                <a:gd name="T17" fmla="*/ 428 h 962"/>
                <a:gd name="T18" fmla="*/ 304 w 792"/>
                <a:gd name="T19" fmla="*/ 426 h 962"/>
                <a:gd name="T20" fmla="*/ 365 w 792"/>
                <a:gd name="T21" fmla="*/ 455 h 962"/>
                <a:gd name="T22" fmla="*/ 392 w 792"/>
                <a:gd name="T23" fmla="*/ 461 h 962"/>
                <a:gd name="T24" fmla="*/ 418 w 792"/>
                <a:gd name="T25" fmla="*/ 449 h 962"/>
                <a:gd name="T26" fmla="*/ 449 w 792"/>
                <a:gd name="T27" fmla="*/ 440 h 962"/>
                <a:gd name="T28" fmla="*/ 463 w 792"/>
                <a:gd name="T29" fmla="*/ 445 h 962"/>
                <a:gd name="T30" fmla="*/ 489 w 792"/>
                <a:gd name="T31" fmla="*/ 443 h 962"/>
                <a:gd name="T32" fmla="*/ 518 w 792"/>
                <a:gd name="T33" fmla="*/ 428 h 962"/>
                <a:gd name="T34" fmla="*/ 546 w 792"/>
                <a:gd name="T35" fmla="*/ 405 h 962"/>
                <a:gd name="T36" fmla="*/ 551 w 792"/>
                <a:gd name="T37" fmla="*/ 392 h 962"/>
                <a:gd name="T38" fmla="*/ 600 w 792"/>
                <a:gd name="T39" fmla="*/ 296 h 962"/>
                <a:gd name="T40" fmla="*/ 651 w 792"/>
                <a:gd name="T41" fmla="*/ 215 h 962"/>
                <a:gd name="T42" fmla="*/ 665 w 792"/>
                <a:gd name="T43" fmla="*/ 181 h 962"/>
                <a:gd name="T44" fmla="*/ 731 w 792"/>
                <a:gd name="T45" fmla="*/ 55 h 962"/>
                <a:gd name="T46" fmla="*/ 792 w 792"/>
                <a:gd name="T47" fmla="*/ 77 h 962"/>
                <a:gd name="T48" fmla="*/ 777 w 792"/>
                <a:gd name="T49" fmla="*/ 127 h 962"/>
                <a:gd name="T50" fmla="*/ 757 w 792"/>
                <a:gd name="T51" fmla="*/ 203 h 962"/>
                <a:gd name="T52" fmla="*/ 726 w 792"/>
                <a:gd name="T53" fmla="*/ 287 h 962"/>
                <a:gd name="T54" fmla="*/ 708 w 792"/>
                <a:gd name="T55" fmla="*/ 338 h 962"/>
                <a:gd name="T56" fmla="*/ 682 w 792"/>
                <a:gd name="T57" fmla="*/ 391 h 962"/>
                <a:gd name="T58" fmla="*/ 625 w 792"/>
                <a:gd name="T59" fmla="*/ 507 h 962"/>
                <a:gd name="T60" fmla="*/ 580 w 792"/>
                <a:gd name="T61" fmla="*/ 630 h 962"/>
                <a:gd name="T62" fmla="*/ 537 w 792"/>
                <a:gd name="T63" fmla="*/ 809 h 962"/>
                <a:gd name="T64" fmla="*/ 499 w 792"/>
                <a:gd name="T65" fmla="*/ 939 h 962"/>
                <a:gd name="T66" fmla="*/ 488 w 792"/>
                <a:gd name="T67" fmla="*/ 951 h 962"/>
                <a:gd name="T68" fmla="*/ 421 w 792"/>
                <a:gd name="T69" fmla="*/ 960 h 962"/>
                <a:gd name="T70" fmla="*/ 250 w 792"/>
                <a:gd name="T71" fmla="*/ 960 h 962"/>
                <a:gd name="T72" fmla="*/ 192 w 792"/>
                <a:gd name="T73" fmla="*/ 938 h 962"/>
                <a:gd name="T74" fmla="*/ 145 w 792"/>
                <a:gd name="T75" fmla="*/ 912 h 962"/>
                <a:gd name="T76" fmla="*/ 128 w 792"/>
                <a:gd name="T77" fmla="*/ 837 h 962"/>
                <a:gd name="T78" fmla="*/ 127 w 792"/>
                <a:gd name="T79" fmla="*/ 748 h 962"/>
                <a:gd name="T80" fmla="*/ 128 w 792"/>
                <a:gd name="T81" fmla="*/ 620 h 962"/>
                <a:gd name="T82" fmla="*/ 137 w 792"/>
                <a:gd name="T83" fmla="*/ 581 h 962"/>
                <a:gd name="T84" fmla="*/ 93 w 792"/>
                <a:gd name="T85" fmla="*/ 475 h 962"/>
                <a:gd name="T86" fmla="*/ 66 w 792"/>
                <a:gd name="T87" fmla="*/ 384 h 962"/>
                <a:gd name="T88" fmla="*/ 52 w 792"/>
                <a:gd name="T89" fmla="*/ 317 h 962"/>
                <a:gd name="T90" fmla="*/ 39 w 792"/>
                <a:gd name="T91" fmla="*/ 198 h 962"/>
                <a:gd name="T92" fmla="*/ 16 w 792"/>
                <a:gd name="T93" fmla="*/ 128 h 962"/>
                <a:gd name="T94" fmla="*/ 9 w 792"/>
                <a:gd name="T95" fmla="*/ 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2" h="962">
                  <a:moveTo>
                    <a:pt x="0" y="29"/>
                  </a:moveTo>
                  <a:lnTo>
                    <a:pt x="0" y="29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2"/>
                  </a:lnTo>
                  <a:lnTo>
                    <a:pt x="66" y="8"/>
                  </a:lnTo>
                  <a:lnTo>
                    <a:pt x="70" y="20"/>
                  </a:lnTo>
                  <a:lnTo>
                    <a:pt x="74" y="33"/>
                  </a:lnTo>
                  <a:lnTo>
                    <a:pt x="74" y="33"/>
                  </a:lnTo>
                  <a:lnTo>
                    <a:pt x="83" y="58"/>
                  </a:lnTo>
                  <a:lnTo>
                    <a:pt x="101" y="102"/>
                  </a:lnTo>
                  <a:lnTo>
                    <a:pt x="119" y="146"/>
                  </a:lnTo>
                  <a:lnTo>
                    <a:pt x="132" y="174"/>
                  </a:lnTo>
                  <a:lnTo>
                    <a:pt x="132" y="174"/>
                  </a:lnTo>
                  <a:lnTo>
                    <a:pt x="170" y="249"/>
                  </a:lnTo>
                  <a:lnTo>
                    <a:pt x="190" y="293"/>
                  </a:lnTo>
                  <a:lnTo>
                    <a:pt x="198" y="309"/>
                  </a:lnTo>
                  <a:lnTo>
                    <a:pt x="201" y="318"/>
                  </a:lnTo>
                  <a:lnTo>
                    <a:pt x="201" y="318"/>
                  </a:lnTo>
                  <a:lnTo>
                    <a:pt x="209" y="352"/>
                  </a:lnTo>
                  <a:lnTo>
                    <a:pt x="216" y="383"/>
                  </a:lnTo>
                  <a:lnTo>
                    <a:pt x="216" y="383"/>
                  </a:lnTo>
                  <a:lnTo>
                    <a:pt x="219" y="388"/>
                  </a:lnTo>
                  <a:lnTo>
                    <a:pt x="223" y="393"/>
                  </a:lnTo>
                  <a:lnTo>
                    <a:pt x="228" y="399"/>
                  </a:lnTo>
                  <a:lnTo>
                    <a:pt x="232" y="401"/>
                  </a:lnTo>
                  <a:lnTo>
                    <a:pt x="232" y="401"/>
                  </a:lnTo>
                  <a:lnTo>
                    <a:pt x="242" y="408"/>
                  </a:lnTo>
                  <a:lnTo>
                    <a:pt x="250" y="413"/>
                  </a:lnTo>
                  <a:lnTo>
                    <a:pt x="256" y="414"/>
                  </a:lnTo>
                  <a:lnTo>
                    <a:pt x="256" y="414"/>
                  </a:lnTo>
                  <a:lnTo>
                    <a:pt x="265" y="417"/>
                  </a:lnTo>
                  <a:lnTo>
                    <a:pt x="278" y="419"/>
                  </a:lnTo>
                  <a:lnTo>
                    <a:pt x="290" y="424"/>
                  </a:lnTo>
                  <a:lnTo>
                    <a:pt x="298" y="428"/>
                  </a:lnTo>
                  <a:lnTo>
                    <a:pt x="298" y="428"/>
                  </a:lnTo>
                  <a:lnTo>
                    <a:pt x="303" y="433"/>
                  </a:lnTo>
                  <a:lnTo>
                    <a:pt x="304" y="436"/>
                  </a:lnTo>
                  <a:lnTo>
                    <a:pt x="304" y="426"/>
                  </a:lnTo>
                  <a:lnTo>
                    <a:pt x="304" y="426"/>
                  </a:lnTo>
                  <a:lnTo>
                    <a:pt x="329" y="439"/>
                  </a:lnTo>
                  <a:lnTo>
                    <a:pt x="349" y="449"/>
                  </a:lnTo>
                  <a:lnTo>
                    <a:pt x="365" y="455"/>
                  </a:lnTo>
                  <a:lnTo>
                    <a:pt x="365" y="455"/>
                  </a:lnTo>
                  <a:lnTo>
                    <a:pt x="374" y="458"/>
                  </a:lnTo>
                  <a:lnTo>
                    <a:pt x="381" y="459"/>
                  </a:lnTo>
                  <a:lnTo>
                    <a:pt x="392" y="461"/>
                  </a:lnTo>
                  <a:lnTo>
                    <a:pt x="392" y="461"/>
                  </a:lnTo>
                  <a:lnTo>
                    <a:pt x="396" y="459"/>
                  </a:lnTo>
                  <a:lnTo>
                    <a:pt x="402" y="457"/>
                  </a:lnTo>
                  <a:lnTo>
                    <a:pt x="418" y="449"/>
                  </a:lnTo>
                  <a:lnTo>
                    <a:pt x="439" y="437"/>
                  </a:lnTo>
                  <a:lnTo>
                    <a:pt x="439" y="437"/>
                  </a:lnTo>
                  <a:lnTo>
                    <a:pt x="445" y="439"/>
                  </a:lnTo>
                  <a:lnTo>
                    <a:pt x="449" y="440"/>
                  </a:lnTo>
                  <a:lnTo>
                    <a:pt x="453" y="443"/>
                  </a:lnTo>
                  <a:lnTo>
                    <a:pt x="453" y="443"/>
                  </a:lnTo>
                  <a:lnTo>
                    <a:pt x="457" y="444"/>
                  </a:lnTo>
                  <a:lnTo>
                    <a:pt x="463" y="445"/>
                  </a:lnTo>
                  <a:lnTo>
                    <a:pt x="471" y="446"/>
                  </a:lnTo>
                  <a:lnTo>
                    <a:pt x="479" y="445"/>
                  </a:lnTo>
                  <a:lnTo>
                    <a:pt x="479" y="445"/>
                  </a:lnTo>
                  <a:lnTo>
                    <a:pt x="489" y="443"/>
                  </a:lnTo>
                  <a:lnTo>
                    <a:pt x="499" y="437"/>
                  </a:lnTo>
                  <a:lnTo>
                    <a:pt x="510" y="432"/>
                  </a:lnTo>
                  <a:lnTo>
                    <a:pt x="518" y="428"/>
                  </a:lnTo>
                  <a:lnTo>
                    <a:pt x="518" y="428"/>
                  </a:lnTo>
                  <a:lnTo>
                    <a:pt x="521" y="427"/>
                  </a:lnTo>
                  <a:lnTo>
                    <a:pt x="525" y="424"/>
                  </a:lnTo>
                  <a:lnTo>
                    <a:pt x="537" y="415"/>
                  </a:lnTo>
                  <a:lnTo>
                    <a:pt x="546" y="405"/>
                  </a:lnTo>
                  <a:lnTo>
                    <a:pt x="549" y="401"/>
                  </a:lnTo>
                  <a:lnTo>
                    <a:pt x="550" y="397"/>
                  </a:lnTo>
                  <a:lnTo>
                    <a:pt x="550" y="397"/>
                  </a:lnTo>
                  <a:lnTo>
                    <a:pt x="551" y="392"/>
                  </a:lnTo>
                  <a:lnTo>
                    <a:pt x="554" y="383"/>
                  </a:lnTo>
                  <a:lnTo>
                    <a:pt x="567" y="356"/>
                  </a:lnTo>
                  <a:lnTo>
                    <a:pt x="584" y="325"/>
                  </a:lnTo>
                  <a:lnTo>
                    <a:pt x="600" y="296"/>
                  </a:lnTo>
                  <a:lnTo>
                    <a:pt x="600" y="296"/>
                  </a:lnTo>
                  <a:lnTo>
                    <a:pt x="637" y="241"/>
                  </a:lnTo>
                  <a:lnTo>
                    <a:pt x="637" y="241"/>
                  </a:lnTo>
                  <a:lnTo>
                    <a:pt x="651" y="215"/>
                  </a:lnTo>
                  <a:lnTo>
                    <a:pt x="657" y="199"/>
                  </a:lnTo>
                  <a:lnTo>
                    <a:pt x="661" y="189"/>
                  </a:lnTo>
                  <a:lnTo>
                    <a:pt x="661" y="189"/>
                  </a:lnTo>
                  <a:lnTo>
                    <a:pt x="665" y="181"/>
                  </a:lnTo>
                  <a:lnTo>
                    <a:pt x="673" y="165"/>
                  </a:lnTo>
                  <a:lnTo>
                    <a:pt x="696" y="119"/>
                  </a:lnTo>
                  <a:lnTo>
                    <a:pt x="731" y="55"/>
                  </a:lnTo>
                  <a:lnTo>
                    <a:pt x="731" y="55"/>
                  </a:lnTo>
                  <a:lnTo>
                    <a:pt x="758" y="64"/>
                  </a:lnTo>
                  <a:lnTo>
                    <a:pt x="777" y="70"/>
                  </a:lnTo>
                  <a:lnTo>
                    <a:pt x="792" y="77"/>
                  </a:lnTo>
                  <a:lnTo>
                    <a:pt x="792" y="77"/>
                  </a:lnTo>
                  <a:lnTo>
                    <a:pt x="784" y="99"/>
                  </a:lnTo>
                  <a:lnTo>
                    <a:pt x="780" y="115"/>
                  </a:lnTo>
                  <a:lnTo>
                    <a:pt x="777" y="127"/>
                  </a:lnTo>
                  <a:lnTo>
                    <a:pt x="777" y="127"/>
                  </a:lnTo>
                  <a:lnTo>
                    <a:pt x="775" y="140"/>
                  </a:lnTo>
                  <a:lnTo>
                    <a:pt x="770" y="162"/>
                  </a:lnTo>
                  <a:lnTo>
                    <a:pt x="757" y="203"/>
                  </a:lnTo>
                  <a:lnTo>
                    <a:pt x="757" y="203"/>
                  </a:lnTo>
                  <a:lnTo>
                    <a:pt x="740" y="247"/>
                  </a:lnTo>
                  <a:lnTo>
                    <a:pt x="730" y="272"/>
                  </a:lnTo>
                  <a:lnTo>
                    <a:pt x="727" y="281"/>
                  </a:lnTo>
                  <a:lnTo>
                    <a:pt x="726" y="287"/>
                  </a:lnTo>
                  <a:lnTo>
                    <a:pt x="726" y="287"/>
                  </a:lnTo>
                  <a:lnTo>
                    <a:pt x="724" y="294"/>
                  </a:lnTo>
                  <a:lnTo>
                    <a:pt x="721" y="305"/>
                  </a:lnTo>
                  <a:lnTo>
                    <a:pt x="708" y="338"/>
                  </a:lnTo>
                  <a:lnTo>
                    <a:pt x="693" y="370"/>
                  </a:lnTo>
                  <a:lnTo>
                    <a:pt x="687" y="383"/>
                  </a:lnTo>
                  <a:lnTo>
                    <a:pt x="682" y="391"/>
                  </a:lnTo>
                  <a:lnTo>
                    <a:pt x="682" y="391"/>
                  </a:lnTo>
                  <a:lnTo>
                    <a:pt x="677" y="400"/>
                  </a:lnTo>
                  <a:lnTo>
                    <a:pt x="668" y="417"/>
                  </a:lnTo>
                  <a:lnTo>
                    <a:pt x="646" y="462"/>
                  </a:lnTo>
                  <a:lnTo>
                    <a:pt x="625" y="507"/>
                  </a:lnTo>
                  <a:lnTo>
                    <a:pt x="613" y="534"/>
                  </a:lnTo>
                  <a:lnTo>
                    <a:pt x="613" y="534"/>
                  </a:lnTo>
                  <a:lnTo>
                    <a:pt x="593" y="593"/>
                  </a:lnTo>
                  <a:lnTo>
                    <a:pt x="580" y="630"/>
                  </a:lnTo>
                  <a:lnTo>
                    <a:pt x="572" y="656"/>
                  </a:lnTo>
                  <a:lnTo>
                    <a:pt x="572" y="656"/>
                  </a:lnTo>
                  <a:lnTo>
                    <a:pt x="552" y="737"/>
                  </a:lnTo>
                  <a:lnTo>
                    <a:pt x="537" y="809"/>
                  </a:lnTo>
                  <a:lnTo>
                    <a:pt x="537" y="809"/>
                  </a:lnTo>
                  <a:lnTo>
                    <a:pt x="518" y="878"/>
                  </a:lnTo>
                  <a:lnTo>
                    <a:pt x="505" y="924"/>
                  </a:lnTo>
                  <a:lnTo>
                    <a:pt x="499" y="939"/>
                  </a:lnTo>
                  <a:lnTo>
                    <a:pt x="497" y="947"/>
                  </a:lnTo>
                  <a:lnTo>
                    <a:pt x="497" y="947"/>
                  </a:lnTo>
                  <a:lnTo>
                    <a:pt x="493" y="948"/>
                  </a:lnTo>
                  <a:lnTo>
                    <a:pt x="488" y="951"/>
                  </a:lnTo>
                  <a:lnTo>
                    <a:pt x="468" y="955"/>
                  </a:lnTo>
                  <a:lnTo>
                    <a:pt x="444" y="957"/>
                  </a:lnTo>
                  <a:lnTo>
                    <a:pt x="421" y="960"/>
                  </a:lnTo>
                  <a:lnTo>
                    <a:pt x="421" y="960"/>
                  </a:lnTo>
                  <a:lnTo>
                    <a:pt x="384" y="961"/>
                  </a:lnTo>
                  <a:lnTo>
                    <a:pt x="331" y="962"/>
                  </a:lnTo>
                  <a:lnTo>
                    <a:pt x="281" y="961"/>
                  </a:lnTo>
                  <a:lnTo>
                    <a:pt x="250" y="960"/>
                  </a:lnTo>
                  <a:lnTo>
                    <a:pt x="250" y="960"/>
                  </a:lnTo>
                  <a:lnTo>
                    <a:pt x="240" y="957"/>
                  </a:lnTo>
                  <a:lnTo>
                    <a:pt x="225" y="952"/>
                  </a:lnTo>
                  <a:lnTo>
                    <a:pt x="192" y="938"/>
                  </a:lnTo>
                  <a:lnTo>
                    <a:pt x="159" y="922"/>
                  </a:lnTo>
                  <a:lnTo>
                    <a:pt x="149" y="916"/>
                  </a:lnTo>
                  <a:lnTo>
                    <a:pt x="145" y="912"/>
                  </a:lnTo>
                  <a:lnTo>
                    <a:pt x="145" y="912"/>
                  </a:lnTo>
                  <a:lnTo>
                    <a:pt x="143" y="903"/>
                  </a:lnTo>
                  <a:lnTo>
                    <a:pt x="136" y="881"/>
                  </a:lnTo>
                  <a:lnTo>
                    <a:pt x="130" y="852"/>
                  </a:lnTo>
                  <a:lnTo>
                    <a:pt x="128" y="837"/>
                  </a:lnTo>
                  <a:lnTo>
                    <a:pt x="127" y="823"/>
                  </a:lnTo>
                  <a:lnTo>
                    <a:pt x="127" y="823"/>
                  </a:lnTo>
                  <a:lnTo>
                    <a:pt x="126" y="788"/>
                  </a:lnTo>
                  <a:lnTo>
                    <a:pt x="127" y="748"/>
                  </a:lnTo>
                  <a:lnTo>
                    <a:pt x="128" y="687"/>
                  </a:lnTo>
                  <a:lnTo>
                    <a:pt x="128" y="687"/>
                  </a:lnTo>
                  <a:lnTo>
                    <a:pt x="128" y="643"/>
                  </a:lnTo>
                  <a:lnTo>
                    <a:pt x="128" y="620"/>
                  </a:lnTo>
                  <a:lnTo>
                    <a:pt x="130" y="611"/>
                  </a:lnTo>
                  <a:lnTo>
                    <a:pt x="131" y="605"/>
                  </a:lnTo>
                  <a:lnTo>
                    <a:pt x="131" y="605"/>
                  </a:lnTo>
                  <a:lnTo>
                    <a:pt x="137" y="581"/>
                  </a:lnTo>
                  <a:lnTo>
                    <a:pt x="141" y="564"/>
                  </a:lnTo>
                  <a:lnTo>
                    <a:pt x="141" y="564"/>
                  </a:lnTo>
                  <a:lnTo>
                    <a:pt x="113" y="514"/>
                  </a:lnTo>
                  <a:lnTo>
                    <a:pt x="93" y="475"/>
                  </a:lnTo>
                  <a:lnTo>
                    <a:pt x="86" y="459"/>
                  </a:lnTo>
                  <a:lnTo>
                    <a:pt x="82" y="449"/>
                  </a:lnTo>
                  <a:lnTo>
                    <a:pt x="82" y="449"/>
                  </a:lnTo>
                  <a:lnTo>
                    <a:pt x="66" y="384"/>
                  </a:lnTo>
                  <a:lnTo>
                    <a:pt x="56" y="344"/>
                  </a:lnTo>
                  <a:lnTo>
                    <a:pt x="53" y="329"/>
                  </a:lnTo>
                  <a:lnTo>
                    <a:pt x="52" y="317"/>
                  </a:lnTo>
                  <a:lnTo>
                    <a:pt x="52" y="317"/>
                  </a:lnTo>
                  <a:lnTo>
                    <a:pt x="51" y="293"/>
                  </a:lnTo>
                  <a:lnTo>
                    <a:pt x="47" y="256"/>
                  </a:lnTo>
                  <a:lnTo>
                    <a:pt x="43" y="221"/>
                  </a:lnTo>
                  <a:lnTo>
                    <a:pt x="39" y="198"/>
                  </a:lnTo>
                  <a:lnTo>
                    <a:pt x="39" y="198"/>
                  </a:lnTo>
                  <a:lnTo>
                    <a:pt x="33" y="179"/>
                  </a:lnTo>
                  <a:lnTo>
                    <a:pt x="24" y="153"/>
                  </a:lnTo>
                  <a:lnTo>
                    <a:pt x="16" y="128"/>
                  </a:lnTo>
                  <a:lnTo>
                    <a:pt x="13" y="118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9" y="88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9DBB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6450013" y="3378200"/>
              <a:ext cx="165100" cy="827088"/>
            </a:xfrm>
            <a:custGeom>
              <a:avLst/>
              <a:gdLst>
                <a:gd name="T0" fmla="*/ 66 w 104"/>
                <a:gd name="T1" fmla="*/ 0 h 521"/>
                <a:gd name="T2" fmla="*/ 66 w 104"/>
                <a:gd name="T3" fmla="*/ 0 h 521"/>
                <a:gd name="T4" fmla="*/ 53 w 104"/>
                <a:gd name="T5" fmla="*/ 24 h 521"/>
                <a:gd name="T6" fmla="*/ 44 w 104"/>
                <a:gd name="T7" fmla="*/ 42 h 521"/>
                <a:gd name="T8" fmla="*/ 39 w 104"/>
                <a:gd name="T9" fmla="*/ 51 h 521"/>
                <a:gd name="T10" fmla="*/ 39 w 104"/>
                <a:gd name="T11" fmla="*/ 51 h 521"/>
                <a:gd name="T12" fmla="*/ 40 w 104"/>
                <a:gd name="T13" fmla="*/ 55 h 521"/>
                <a:gd name="T14" fmla="*/ 44 w 104"/>
                <a:gd name="T15" fmla="*/ 62 h 521"/>
                <a:gd name="T16" fmla="*/ 48 w 104"/>
                <a:gd name="T17" fmla="*/ 69 h 521"/>
                <a:gd name="T18" fmla="*/ 48 w 104"/>
                <a:gd name="T19" fmla="*/ 69 h 521"/>
                <a:gd name="T20" fmla="*/ 36 w 104"/>
                <a:gd name="T21" fmla="*/ 122 h 521"/>
                <a:gd name="T22" fmla="*/ 29 w 104"/>
                <a:gd name="T23" fmla="*/ 169 h 521"/>
                <a:gd name="T24" fmla="*/ 25 w 104"/>
                <a:gd name="T25" fmla="*/ 191 h 521"/>
                <a:gd name="T26" fmla="*/ 23 w 104"/>
                <a:gd name="T27" fmla="*/ 209 h 521"/>
                <a:gd name="T28" fmla="*/ 23 w 104"/>
                <a:gd name="T29" fmla="*/ 209 h 521"/>
                <a:gd name="T30" fmla="*/ 18 w 104"/>
                <a:gd name="T31" fmla="*/ 261 h 521"/>
                <a:gd name="T32" fmla="*/ 10 w 104"/>
                <a:gd name="T33" fmla="*/ 333 h 521"/>
                <a:gd name="T34" fmla="*/ 3 w 104"/>
                <a:gd name="T35" fmla="*/ 399 h 521"/>
                <a:gd name="T36" fmla="*/ 0 w 104"/>
                <a:gd name="T37" fmla="*/ 438 h 521"/>
                <a:gd name="T38" fmla="*/ 0 w 104"/>
                <a:gd name="T39" fmla="*/ 438 h 521"/>
                <a:gd name="T40" fmla="*/ 0 w 104"/>
                <a:gd name="T41" fmla="*/ 447 h 521"/>
                <a:gd name="T42" fmla="*/ 3 w 104"/>
                <a:gd name="T43" fmla="*/ 459 h 521"/>
                <a:gd name="T44" fmla="*/ 12 w 104"/>
                <a:gd name="T45" fmla="*/ 483 h 521"/>
                <a:gd name="T46" fmla="*/ 21 w 104"/>
                <a:gd name="T47" fmla="*/ 506 h 521"/>
                <a:gd name="T48" fmla="*/ 26 w 104"/>
                <a:gd name="T49" fmla="*/ 519 h 521"/>
                <a:gd name="T50" fmla="*/ 26 w 104"/>
                <a:gd name="T51" fmla="*/ 519 h 521"/>
                <a:gd name="T52" fmla="*/ 27 w 104"/>
                <a:gd name="T53" fmla="*/ 521 h 521"/>
                <a:gd name="T54" fmla="*/ 30 w 104"/>
                <a:gd name="T55" fmla="*/ 521 h 521"/>
                <a:gd name="T56" fmla="*/ 38 w 104"/>
                <a:gd name="T57" fmla="*/ 518 h 521"/>
                <a:gd name="T58" fmla="*/ 48 w 104"/>
                <a:gd name="T59" fmla="*/ 512 h 521"/>
                <a:gd name="T60" fmla="*/ 61 w 104"/>
                <a:gd name="T61" fmla="*/ 503 h 521"/>
                <a:gd name="T62" fmla="*/ 73 w 104"/>
                <a:gd name="T63" fmla="*/ 492 h 521"/>
                <a:gd name="T64" fmla="*/ 84 w 104"/>
                <a:gd name="T65" fmla="*/ 479 h 521"/>
                <a:gd name="T66" fmla="*/ 88 w 104"/>
                <a:gd name="T67" fmla="*/ 473 h 521"/>
                <a:gd name="T68" fmla="*/ 92 w 104"/>
                <a:gd name="T69" fmla="*/ 465 h 521"/>
                <a:gd name="T70" fmla="*/ 95 w 104"/>
                <a:gd name="T71" fmla="*/ 457 h 521"/>
                <a:gd name="T72" fmla="*/ 96 w 104"/>
                <a:gd name="T73" fmla="*/ 450 h 521"/>
                <a:gd name="T74" fmla="*/ 96 w 104"/>
                <a:gd name="T75" fmla="*/ 450 h 521"/>
                <a:gd name="T76" fmla="*/ 98 w 104"/>
                <a:gd name="T77" fmla="*/ 430 h 521"/>
                <a:gd name="T78" fmla="*/ 100 w 104"/>
                <a:gd name="T79" fmla="*/ 404 h 521"/>
                <a:gd name="T80" fmla="*/ 102 w 104"/>
                <a:gd name="T81" fmla="*/ 344 h 521"/>
                <a:gd name="T82" fmla="*/ 104 w 104"/>
                <a:gd name="T83" fmla="*/ 256 h 521"/>
                <a:gd name="T84" fmla="*/ 104 w 104"/>
                <a:gd name="T85" fmla="*/ 256 h 521"/>
                <a:gd name="T86" fmla="*/ 102 w 104"/>
                <a:gd name="T87" fmla="*/ 172 h 521"/>
                <a:gd name="T88" fmla="*/ 101 w 104"/>
                <a:gd name="T89" fmla="*/ 120 h 521"/>
                <a:gd name="T90" fmla="*/ 100 w 104"/>
                <a:gd name="T91" fmla="*/ 91 h 521"/>
                <a:gd name="T92" fmla="*/ 100 w 104"/>
                <a:gd name="T93" fmla="*/ 91 h 521"/>
                <a:gd name="T94" fmla="*/ 98 w 104"/>
                <a:gd name="T95" fmla="*/ 82 h 521"/>
                <a:gd name="T96" fmla="*/ 96 w 104"/>
                <a:gd name="T97" fmla="*/ 76 h 521"/>
                <a:gd name="T98" fmla="*/ 93 w 104"/>
                <a:gd name="T99" fmla="*/ 71 h 521"/>
                <a:gd name="T100" fmla="*/ 104 w 104"/>
                <a:gd name="T101" fmla="*/ 47 h 521"/>
                <a:gd name="T102" fmla="*/ 79 w 104"/>
                <a:gd name="T103" fmla="*/ 0 h 521"/>
                <a:gd name="T104" fmla="*/ 66 w 104"/>
                <a:gd name="T105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1">
                  <a:moveTo>
                    <a:pt x="66" y="0"/>
                  </a:moveTo>
                  <a:lnTo>
                    <a:pt x="66" y="0"/>
                  </a:lnTo>
                  <a:lnTo>
                    <a:pt x="53" y="24"/>
                  </a:lnTo>
                  <a:lnTo>
                    <a:pt x="44" y="42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0" y="55"/>
                  </a:lnTo>
                  <a:lnTo>
                    <a:pt x="44" y="6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36" y="122"/>
                  </a:lnTo>
                  <a:lnTo>
                    <a:pt x="29" y="169"/>
                  </a:lnTo>
                  <a:lnTo>
                    <a:pt x="25" y="191"/>
                  </a:lnTo>
                  <a:lnTo>
                    <a:pt x="23" y="209"/>
                  </a:lnTo>
                  <a:lnTo>
                    <a:pt x="23" y="209"/>
                  </a:lnTo>
                  <a:lnTo>
                    <a:pt x="18" y="261"/>
                  </a:lnTo>
                  <a:lnTo>
                    <a:pt x="10" y="333"/>
                  </a:lnTo>
                  <a:lnTo>
                    <a:pt x="3" y="399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7"/>
                  </a:lnTo>
                  <a:lnTo>
                    <a:pt x="3" y="459"/>
                  </a:lnTo>
                  <a:lnTo>
                    <a:pt x="12" y="483"/>
                  </a:lnTo>
                  <a:lnTo>
                    <a:pt x="21" y="506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7" y="521"/>
                  </a:lnTo>
                  <a:lnTo>
                    <a:pt x="30" y="521"/>
                  </a:lnTo>
                  <a:lnTo>
                    <a:pt x="38" y="518"/>
                  </a:lnTo>
                  <a:lnTo>
                    <a:pt x="48" y="512"/>
                  </a:lnTo>
                  <a:lnTo>
                    <a:pt x="61" y="503"/>
                  </a:lnTo>
                  <a:lnTo>
                    <a:pt x="73" y="492"/>
                  </a:lnTo>
                  <a:lnTo>
                    <a:pt x="84" y="479"/>
                  </a:lnTo>
                  <a:lnTo>
                    <a:pt x="88" y="473"/>
                  </a:lnTo>
                  <a:lnTo>
                    <a:pt x="92" y="465"/>
                  </a:lnTo>
                  <a:lnTo>
                    <a:pt x="95" y="457"/>
                  </a:lnTo>
                  <a:lnTo>
                    <a:pt x="96" y="450"/>
                  </a:lnTo>
                  <a:lnTo>
                    <a:pt x="96" y="450"/>
                  </a:lnTo>
                  <a:lnTo>
                    <a:pt x="98" y="430"/>
                  </a:lnTo>
                  <a:lnTo>
                    <a:pt x="100" y="404"/>
                  </a:lnTo>
                  <a:lnTo>
                    <a:pt x="102" y="344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2" y="172"/>
                  </a:lnTo>
                  <a:lnTo>
                    <a:pt x="101" y="120"/>
                  </a:lnTo>
                  <a:lnTo>
                    <a:pt x="100" y="91"/>
                  </a:lnTo>
                  <a:lnTo>
                    <a:pt x="100" y="91"/>
                  </a:lnTo>
                  <a:lnTo>
                    <a:pt x="98" y="82"/>
                  </a:lnTo>
                  <a:lnTo>
                    <a:pt x="96" y="76"/>
                  </a:lnTo>
                  <a:lnTo>
                    <a:pt x="93" y="71"/>
                  </a:lnTo>
                  <a:lnTo>
                    <a:pt x="104" y="47"/>
                  </a:lnTo>
                  <a:lnTo>
                    <a:pt x="79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6499225" y="2932113"/>
              <a:ext cx="195263" cy="288925"/>
            </a:xfrm>
            <a:custGeom>
              <a:avLst/>
              <a:gdLst>
                <a:gd name="T0" fmla="*/ 65 w 123"/>
                <a:gd name="T1" fmla="*/ 133 h 182"/>
                <a:gd name="T2" fmla="*/ 73 w 123"/>
                <a:gd name="T3" fmla="*/ 124 h 182"/>
                <a:gd name="T4" fmla="*/ 73 w 123"/>
                <a:gd name="T5" fmla="*/ 124 h 182"/>
                <a:gd name="T6" fmla="*/ 75 w 123"/>
                <a:gd name="T7" fmla="*/ 114 h 182"/>
                <a:gd name="T8" fmla="*/ 76 w 123"/>
                <a:gd name="T9" fmla="*/ 106 h 182"/>
                <a:gd name="T10" fmla="*/ 80 w 123"/>
                <a:gd name="T11" fmla="*/ 98 h 182"/>
                <a:gd name="T12" fmla="*/ 80 w 123"/>
                <a:gd name="T13" fmla="*/ 98 h 182"/>
                <a:gd name="T14" fmla="*/ 83 w 123"/>
                <a:gd name="T15" fmla="*/ 96 h 182"/>
                <a:gd name="T16" fmla="*/ 87 w 123"/>
                <a:gd name="T17" fmla="*/ 96 h 182"/>
                <a:gd name="T18" fmla="*/ 89 w 123"/>
                <a:gd name="T19" fmla="*/ 97 h 182"/>
                <a:gd name="T20" fmla="*/ 93 w 123"/>
                <a:gd name="T21" fmla="*/ 99 h 182"/>
                <a:gd name="T22" fmla="*/ 98 w 123"/>
                <a:gd name="T23" fmla="*/ 105 h 182"/>
                <a:gd name="T24" fmla="*/ 100 w 123"/>
                <a:gd name="T25" fmla="*/ 109 h 182"/>
                <a:gd name="T26" fmla="*/ 101 w 123"/>
                <a:gd name="T27" fmla="*/ 111 h 182"/>
                <a:gd name="T28" fmla="*/ 101 w 123"/>
                <a:gd name="T29" fmla="*/ 111 h 182"/>
                <a:gd name="T30" fmla="*/ 101 w 123"/>
                <a:gd name="T31" fmla="*/ 149 h 182"/>
                <a:gd name="T32" fmla="*/ 102 w 123"/>
                <a:gd name="T33" fmla="*/ 182 h 182"/>
                <a:gd name="T34" fmla="*/ 102 w 123"/>
                <a:gd name="T35" fmla="*/ 182 h 182"/>
                <a:gd name="T36" fmla="*/ 102 w 123"/>
                <a:gd name="T37" fmla="*/ 182 h 182"/>
                <a:gd name="T38" fmla="*/ 104 w 123"/>
                <a:gd name="T39" fmla="*/ 182 h 182"/>
                <a:gd name="T40" fmla="*/ 106 w 123"/>
                <a:gd name="T41" fmla="*/ 180 h 182"/>
                <a:gd name="T42" fmla="*/ 113 w 123"/>
                <a:gd name="T43" fmla="*/ 169 h 182"/>
                <a:gd name="T44" fmla="*/ 123 w 123"/>
                <a:gd name="T45" fmla="*/ 151 h 182"/>
                <a:gd name="T46" fmla="*/ 117 w 123"/>
                <a:gd name="T47" fmla="*/ 96 h 182"/>
                <a:gd name="T48" fmla="*/ 110 w 123"/>
                <a:gd name="T49" fmla="*/ 58 h 182"/>
                <a:gd name="T50" fmla="*/ 93 w 123"/>
                <a:gd name="T51" fmla="*/ 34 h 182"/>
                <a:gd name="T52" fmla="*/ 65 w 123"/>
                <a:gd name="T53" fmla="*/ 9 h 182"/>
                <a:gd name="T54" fmla="*/ 30 w 123"/>
                <a:gd name="T55" fmla="*/ 0 h 182"/>
                <a:gd name="T56" fmla="*/ 0 w 123"/>
                <a:gd name="T57" fmla="*/ 5 h 182"/>
                <a:gd name="T58" fmla="*/ 0 w 123"/>
                <a:gd name="T59" fmla="*/ 5 h 182"/>
                <a:gd name="T60" fmla="*/ 9 w 123"/>
                <a:gd name="T61" fmla="*/ 9 h 182"/>
                <a:gd name="T62" fmla="*/ 25 w 123"/>
                <a:gd name="T63" fmla="*/ 15 h 182"/>
                <a:gd name="T64" fmla="*/ 25 w 123"/>
                <a:gd name="T65" fmla="*/ 15 h 182"/>
                <a:gd name="T66" fmla="*/ 35 w 123"/>
                <a:gd name="T67" fmla="*/ 23 h 182"/>
                <a:gd name="T68" fmla="*/ 47 w 123"/>
                <a:gd name="T69" fmla="*/ 34 h 182"/>
                <a:gd name="T70" fmla="*/ 57 w 123"/>
                <a:gd name="T71" fmla="*/ 45 h 182"/>
                <a:gd name="T72" fmla="*/ 60 w 123"/>
                <a:gd name="T73" fmla="*/ 50 h 182"/>
                <a:gd name="T74" fmla="*/ 61 w 123"/>
                <a:gd name="T75" fmla="*/ 53 h 182"/>
                <a:gd name="T76" fmla="*/ 61 w 123"/>
                <a:gd name="T77" fmla="*/ 53 h 182"/>
                <a:gd name="T78" fmla="*/ 65 w 123"/>
                <a:gd name="T79" fmla="*/ 133 h 182"/>
                <a:gd name="T80" fmla="*/ 65 w 123"/>
                <a:gd name="T81" fmla="*/ 1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82">
                  <a:moveTo>
                    <a:pt x="65" y="133"/>
                  </a:moveTo>
                  <a:lnTo>
                    <a:pt x="73" y="124"/>
                  </a:lnTo>
                  <a:lnTo>
                    <a:pt x="73" y="124"/>
                  </a:lnTo>
                  <a:lnTo>
                    <a:pt x="75" y="114"/>
                  </a:lnTo>
                  <a:lnTo>
                    <a:pt x="76" y="106"/>
                  </a:lnTo>
                  <a:lnTo>
                    <a:pt x="80" y="98"/>
                  </a:lnTo>
                  <a:lnTo>
                    <a:pt x="80" y="98"/>
                  </a:lnTo>
                  <a:lnTo>
                    <a:pt x="83" y="96"/>
                  </a:lnTo>
                  <a:lnTo>
                    <a:pt x="87" y="96"/>
                  </a:lnTo>
                  <a:lnTo>
                    <a:pt x="89" y="97"/>
                  </a:lnTo>
                  <a:lnTo>
                    <a:pt x="93" y="99"/>
                  </a:lnTo>
                  <a:lnTo>
                    <a:pt x="98" y="105"/>
                  </a:lnTo>
                  <a:lnTo>
                    <a:pt x="100" y="109"/>
                  </a:lnTo>
                  <a:lnTo>
                    <a:pt x="101" y="111"/>
                  </a:lnTo>
                  <a:lnTo>
                    <a:pt x="101" y="111"/>
                  </a:lnTo>
                  <a:lnTo>
                    <a:pt x="101" y="149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4" y="182"/>
                  </a:lnTo>
                  <a:lnTo>
                    <a:pt x="106" y="180"/>
                  </a:lnTo>
                  <a:lnTo>
                    <a:pt x="113" y="169"/>
                  </a:lnTo>
                  <a:lnTo>
                    <a:pt x="123" y="151"/>
                  </a:lnTo>
                  <a:lnTo>
                    <a:pt x="117" y="96"/>
                  </a:lnTo>
                  <a:lnTo>
                    <a:pt x="110" y="58"/>
                  </a:lnTo>
                  <a:lnTo>
                    <a:pt x="93" y="34"/>
                  </a:lnTo>
                  <a:lnTo>
                    <a:pt x="65" y="9"/>
                  </a:lnTo>
                  <a:lnTo>
                    <a:pt x="3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9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5" y="23"/>
                  </a:lnTo>
                  <a:lnTo>
                    <a:pt x="47" y="34"/>
                  </a:lnTo>
                  <a:lnTo>
                    <a:pt x="57" y="45"/>
                  </a:lnTo>
                  <a:lnTo>
                    <a:pt x="60" y="50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65" y="133"/>
                  </a:lnTo>
                  <a:lnTo>
                    <a:pt x="65" y="133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7805640" y="2396169"/>
            <a:ext cx="1416297" cy="3107326"/>
            <a:chOff x="1854200" y="3225800"/>
            <a:chExt cx="1423988" cy="3124200"/>
          </a:xfrm>
        </p:grpSpPr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2155825" y="3616325"/>
              <a:ext cx="184150" cy="379413"/>
            </a:xfrm>
            <a:custGeom>
              <a:avLst/>
              <a:gdLst>
                <a:gd name="T0" fmla="*/ 116 w 116"/>
                <a:gd name="T1" fmla="*/ 0 h 239"/>
                <a:gd name="T2" fmla="*/ 116 w 116"/>
                <a:gd name="T3" fmla="*/ 0 h 239"/>
                <a:gd name="T4" fmla="*/ 109 w 116"/>
                <a:gd name="T5" fmla="*/ 6 h 239"/>
                <a:gd name="T6" fmla="*/ 91 w 116"/>
                <a:gd name="T7" fmla="*/ 19 h 239"/>
                <a:gd name="T8" fmla="*/ 80 w 116"/>
                <a:gd name="T9" fmla="*/ 28 h 239"/>
                <a:gd name="T10" fmla="*/ 71 w 116"/>
                <a:gd name="T11" fmla="*/ 37 h 239"/>
                <a:gd name="T12" fmla="*/ 65 w 116"/>
                <a:gd name="T13" fmla="*/ 45 h 239"/>
                <a:gd name="T14" fmla="*/ 62 w 116"/>
                <a:gd name="T15" fmla="*/ 49 h 239"/>
                <a:gd name="T16" fmla="*/ 61 w 116"/>
                <a:gd name="T17" fmla="*/ 53 h 239"/>
                <a:gd name="T18" fmla="*/ 61 w 116"/>
                <a:gd name="T19" fmla="*/ 53 h 239"/>
                <a:gd name="T20" fmla="*/ 39 w 116"/>
                <a:gd name="T21" fmla="*/ 50 h 239"/>
                <a:gd name="T22" fmla="*/ 19 w 116"/>
                <a:gd name="T23" fmla="*/ 47 h 239"/>
                <a:gd name="T24" fmla="*/ 5 w 116"/>
                <a:gd name="T25" fmla="*/ 47 h 239"/>
                <a:gd name="T26" fmla="*/ 5 w 116"/>
                <a:gd name="T27" fmla="*/ 47 h 239"/>
                <a:gd name="T28" fmla="*/ 4 w 116"/>
                <a:gd name="T29" fmla="*/ 49 h 239"/>
                <a:gd name="T30" fmla="*/ 3 w 116"/>
                <a:gd name="T31" fmla="*/ 50 h 239"/>
                <a:gd name="T32" fmla="*/ 1 w 116"/>
                <a:gd name="T33" fmla="*/ 54 h 239"/>
                <a:gd name="T34" fmla="*/ 0 w 116"/>
                <a:gd name="T35" fmla="*/ 62 h 239"/>
                <a:gd name="T36" fmla="*/ 0 w 116"/>
                <a:gd name="T37" fmla="*/ 72 h 239"/>
                <a:gd name="T38" fmla="*/ 3 w 116"/>
                <a:gd name="T39" fmla="*/ 97 h 239"/>
                <a:gd name="T40" fmla="*/ 5 w 116"/>
                <a:gd name="T41" fmla="*/ 124 h 239"/>
                <a:gd name="T42" fmla="*/ 13 w 116"/>
                <a:gd name="T43" fmla="*/ 175 h 239"/>
                <a:gd name="T44" fmla="*/ 17 w 116"/>
                <a:gd name="T45" fmla="*/ 200 h 239"/>
                <a:gd name="T46" fmla="*/ 106 w 116"/>
                <a:gd name="T47" fmla="*/ 239 h 239"/>
                <a:gd name="T48" fmla="*/ 116 w 11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239">
                  <a:moveTo>
                    <a:pt x="116" y="0"/>
                  </a:moveTo>
                  <a:lnTo>
                    <a:pt x="116" y="0"/>
                  </a:lnTo>
                  <a:lnTo>
                    <a:pt x="109" y="6"/>
                  </a:lnTo>
                  <a:lnTo>
                    <a:pt x="91" y="19"/>
                  </a:lnTo>
                  <a:lnTo>
                    <a:pt x="80" y="28"/>
                  </a:lnTo>
                  <a:lnTo>
                    <a:pt x="71" y="37"/>
                  </a:lnTo>
                  <a:lnTo>
                    <a:pt x="65" y="45"/>
                  </a:lnTo>
                  <a:lnTo>
                    <a:pt x="62" y="49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39" y="50"/>
                  </a:lnTo>
                  <a:lnTo>
                    <a:pt x="19" y="47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4" y="49"/>
                  </a:lnTo>
                  <a:lnTo>
                    <a:pt x="3" y="50"/>
                  </a:lnTo>
                  <a:lnTo>
                    <a:pt x="1" y="54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3" y="97"/>
                  </a:lnTo>
                  <a:lnTo>
                    <a:pt x="5" y="124"/>
                  </a:lnTo>
                  <a:lnTo>
                    <a:pt x="13" y="175"/>
                  </a:lnTo>
                  <a:lnTo>
                    <a:pt x="17" y="200"/>
                  </a:lnTo>
                  <a:lnTo>
                    <a:pt x="106" y="239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8D9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1982788" y="3319463"/>
              <a:ext cx="538163" cy="395288"/>
            </a:xfrm>
            <a:custGeom>
              <a:avLst/>
              <a:gdLst>
                <a:gd name="T0" fmla="*/ 0 w 339"/>
                <a:gd name="T1" fmla="*/ 139 h 249"/>
                <a:gd name="T2" fmla="*/ 0 w 339"/>
                <a:gd name="T3" fmla="*/ 139 h 249"/>
                <a:gd name="T4" fmla="*/ 6 w 339"/>
                <a:gd name="T5" fmla="*/ 145 h 249"/>
                <a:gd name="T6" fmla="*/ 17 w 339"/>
                <a:gd name="T7" fmla="*/ 158 h 249"/>
                <a:gd name="T8" fmla="*/ 33 w 339"/>
                <a:gd name="T9" fmla="*/ 172 h 249"/>
                <a:gd name="T10" fmla="*/ 39 w 339"/>
                <a:gd name="T11" fmla="*/ 177 h 249"/>
                <a:gd name="T12" fmla="*/ 46 w 339"/>
                <a:gd name="T13" fmla="*/ 180 h 249"/>
                <a:gd name="T14" fmla="*/ 46 w 339"/>
                <a:gd name="T15" fmla="*/ 180 h 249"/>
                <a:gd name="T16" fmla="*/ 65 w 339"/>
                <a:gd name="T17" fmla="*/ 185 h 249"/>
                <a:gd name="T18" fmla="*/ 72 w 339"/>
                <a:gd name="T19" fmla="*/ 188 h 249"/>
                <a:gd name="T20" fmla="*/ 74 w 339"/>
                <a:gd name="T21" fmla="*/ 190 h 249"/>
                <a:gd name="T22" fmla="*/ 74 w 339"/>
                <a:gd name="T23" fmla="*/ 190 h 249"/>
                <a:gd name="T24" fmla="*/ 83 w 339"/>
                <a:gd name="T25" fmla="*/ 234 h 249"/>
                <a:gd name="T26" fmla="*/ 83 w 339"/>
                <a:gd name="T27" fmla="*/ 234 h 249"/>
                <a:gd name="T28" fmla="*/ 85 w 339"/>
                <a:gd name="T29" fmla="*/ 236 h 249"/>
                <a:gd name="T30" fmla="*/ 88 w 339"/>
                <a:gd name="T31" fmla="*/ 236 h 249"/>
                <a:gd name="T32" fmla="*/ 96 w 339"/>
                <a:gd name="T33" fmla="*/ 234 h 249"/>
                <a:gd name="T34" fmla="*/ 106 w 339"/>
                <a:gd name="T35" fmla="*/ 232 h 249"/>
                <a:gd name="T36" fmla="*/ 112 w 339"/>
                <a:gd name="T37" fmla="*/ 229 h 249"/>
                <a:gd name="T38" fmla="*/ 112 w 339"/>
                <a:gd name="T39" fmla="*/ 229 h 249"/>
                <a:gd name="T40" fmla="*/ 113 w 339"/>
                <a:gd name="T41" fmla="*/ 228 h 249"/>
                <a:gd name="T42" fmla="*/ 117 w 339"/>
                <a:gd name="T43" fmla="*/ 229 h 249"/>
                <a:gd name="T44" fmla="*/ 126 w 339"/>
                <a:gd name="T45" fmla="*/ 234 h 249"/>
                <a:gd name="T46" fmla="*/ 135 w 339"/>
                <a:gd name="T47" fmla="*/ 240 h 249"/>
                <a:gd name="T48" fmla="*/ 141 w 339"/>
                <a:gd name="T49" fmla="*/ 246 h 249"/>
                <a:gd name="T50" fmla="*/ 141 w 339"/>
                <a:gd name="T51" fmla="*/ 246 h 249"/>
                <a:gd name="T52" fmla="*/ 144 w 339"/>
                <a:gd name="T53" fmla="*/ 247 h 249"/>
                <a:gd name="T54" fmla="*/ 149 w 339"/>
                <a:gd name="T55" fmla="*/ 249 h 249"/>
                <a:gd name="T56" fmla="*/ 157 w 339"/>
                <a:gd name="T57" fmla="*/ 247 h 249"/>
                <a:gd name="T58" fmla="*/ 165 w 339"/>
                <a:gd name="T59" fmla="*/ 246 h 249"/>
                <a:gd name="T60" fmla="*/ 174 w 339"/>
                <a:gd name="T61" fmla="*/ 241 h 249"/>
                <a:gd name="T62" fmla="*/ 183 w 339"/>
                <a:gd name="T63" fmla="*/ 234 h 249"/>
                <a:gd name="T64" fmla="*/ 191 w 339"/>
                <a:gd name="T65" fmla="*/ 225 h 249"/>
                <a:gd name="T66" fmla="*/ 198 w 339"/>
                <a:gd name="T67" fmla="*/ 212 h 249"/>
                <a:gd name="T68" fmla="*/ 198 w 339"/>
                <a:gd name="T69" fmla="*/ 212 h 249"/>
                <a:gd name="T70" fmla="*/ 201 w 339"/>
                <a:gd name="T71" fmla="*/ 206 h 249"/>
                <a:gd name="T72" fmla="*/ 205 w 339"/>
                <a:gd name="T73" fmla="*/ 201 h 249"/>
                <a:gd name="T74" fmla="*/ 209 w 339"/>
                <a:gd name="T75" fmla="*/ 197 h 249"/>
                <a:gd name="T76" fmla="*/ 214 w 339"/>
                <a:gd name="T77" fmla="*/ 193 h 249"/>
                <a:gd name="T78" fmla="*/ 218 w 339"/>
                <a:gd name="T79" fmla="*/ 192 h 249"/>
                <a:gd name="T80" fmla="*/ 222 w 339"/>
                <a:gd name="T81" fmla="*/ 190 h 249"/>
                <a:gd name="T82" fmla="*/ 231 w 339"/>
                <a:gd name="T83" fmla="*/ 189 h 249"/>
                <a:gd name="T84" fmla="*/ 238 w 339"/>
                <a:gd name="T85" fmla="*/ 189 h 249"/>
                <a:gd name="T86" fmla="*/ 245 w 339"/>
                <a:gd name="T87" fmla="*/ 192 h 249"/>
                <a:gd name="T88" fmla="*/ 250 w 339"/>
                <a:gd name="T89" fmla="*/ 193 h 249"/>
                <a:gd name="T90" fmla="*/ 320 w 339"/>
                <a:gd name="T91" fmla="*/ 135 h 249"/>
                <a:gd name="T92" fmla="*/ 339 w 339"/>
                <a:gd name="T93" fmla="*/ 88 h 249"/>
                <a:gd name="T94" fmla="*/ 321 w 339"/>
                <a:gd name="T95" fmla="*/ 62 h 249"/>
                <a:gd name="T96" fmla="*/ 321 w 339"/>
                <a:gd name="T97" fmla="*/ 62 h 249"/>
                <a:gd name="T98" fmla="*/ 290 w 339"/>
                <a:gd name="T99" fmla="*/ 57 h 249"/>
                <a:gd name="T100" fmla="*/ 266 w 339"/>
                <a:gd name="T101" fmla="*/ 51 h 249"/>
                <a:gd name="T102" fmla="*/ 256 w 339"/>
                <a:gd name="T103" fmla="*/ 48 h 249"/>
                <a:gd name="T104" fmla="*/ 250 w 339"/>
                <a:gd name="T105" fmla="*/ 46 h 249"/>
                <a:gd name="T106" fmla="*/ 250 w 339"/>
                <a:gd name="T107" fmla="*/ 46 h 249"/>
                <a:gd name="T108" fmla="*/ 170 w 339"/>
                <a:gd name="T109" fmla="*/ 0 h 249"/>
                <a:gd name="T110" fmla="*/ 170 w 339"/>
                <a:gd name="T111" fmla="*/ 0 h 249"/>
                <a:gd name="T112" fmla="*/ 153 w 339"/>
                <a:gd name="T113" fmla="*/ 2 h 249"/>
                <a:gd name="T114" fmla="*/ 132 w 339"/>
                <a:gd name="T115" fmla="*/ 5 h 249"/>
                <a:gd name="T116" fmla="*/ 85 w 339"/>
                <a:gd name="T117" fmla="*/ 16 h 249"/>
                <a:gd name="T118" fmla="*/ 26 w 339"/>
                <a:gd name="T119" fmla="*/ 30 h 249"/>
                <a:gd name="T120" fmla="*/ 7 w 339"/>
                <a:gd name="T121" fmla="*/ 108 h 249"/>
                <a:gd name="T122" fmla="*/ 0 w 339"/>
                <a:gd name="T123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9" h="249">
                  <a:moveTo>
                    <a:pt x="0" y="139"/>
                  </a:moveTo>
                  <a:lnTo>
                    <a:pt x="0" y="139"/>
                  </a:lnTo>
                  <a:lnTo>
                    <a:pt x="6" y="145"/>
                  </a:lnTo>
                  <a:lnTo>
                    <a:pt x="17" y="158"/>
                  </a:lnTo>
                  <a:lnTo>
                    <a:pt x="33" y="172"/>
                  </a:lnTo>
                  <a:lnTo>
                    <a:pt x="39" y="177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65" y="185"/>
                  </a:lnTo>
                  <a:lnTo>
                    <a:pt x="72" y="188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83" y="234"/>
                  </a:lnTo>
                  <a:lnTo>
                    <a:pt x="83" y="234"/>
                  </a:lnTo>
                  <a:lnTo>
                    <a:pt x="85" y="236"/>
                  </a:lnTo>
                  <a:lnTo>
                    <a:pt x="88" y="236"/>
                  </a:lnTo>
                  <a:lnTo>
                    <a:pt x="96" y="234"/>
                  </a:lnTo>
                  <a:lnTo>
                    <a:pt x="106" y="232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13" y="228"/>
                  </a:lnTo>
                  <a:lnTo>
                    <a:pt x="117" y="229"/>
                  </a:lnTo>
                  <a:lnTo>
                    <a:pt x="126" y="234"/>
                  </a:lnTo>
                  <a:lnTo>
                    <a:pt x="135" y="240"/>
                  </a:lnTo>
                  <a:lnTo>
                    <a:pt x="141" y="246"/>
                  </a:lnTo>
                  <a:lnTo>
                    <a:pt x="141" y="246"/>
                  </a:lnTo>
                  <a:lnTo>
                    <a:pt x="144" y="247"/>
                  </a:lnTo>
                  <a:lnTo>
                    <a:pt x="149" y="249"/>
                  </a:lnTo>
                  <a:lnTo>
                    <a:pt x="157" y="247"/>
                  </a:lnTo>
                  <a:lnTo>
                    <a:pt x="165" y="246"/>
                  </a:lnTo>
                  <a:lnTo>
                    <a:pt x="174" y="241"/>
                  </a:lnTo>
                  <a:lnTo>
                    <a:pt x="183" y="234"/>
                  </a:lnTo>
                  <a:lnTo>
                    <a:pt x="191" y="225"/>
                  </a:lnTo>
                  <a:lnTo>
                    <a:pt x="198" y="212"/>
                  </a:lnTo>
                  <a:lnTo>
                    <a:pt x="198" y="212"/>
                  </a:lnTo>
                  <a:lnTo>
                    <a:pt x="201" y="206"/>
                  </a:lnTo>
                  <a:lnTo>
                    <a:pt x="205" y="201"/>
                  </a:lnTo>
                  <a:lnTo>
                    <a:pt x="209" y="197"/>
                  </a:lnTo>
                  <a:lnTo>
                    <a:pt x="214" y="193"/>
                  </a:lnTo>
                  <a:lnTo>
                    <a:pt x="218" y="192"/>
                  </a:lnTo>
                  <a:lnTo>
                    <a:pt x="222" y="190"/>
                  </a:lnTo>
                  <a:lnTo>
                    <a:pt x="231" y="189"/>
                  </a:lnTo>
                  <a:lnTo>
                    <a:pt x="238" y="189"/>
                  </a:lnTo>
                  <a:lnTo>
                    <a:pt x="245" y="192"/>
                  </a:lnTo>
                  <a:lnTo>
                    <a:pt x="250" y="193"/>
                  </a:lnTo>
                  <a:lnTo>
                    <a:pt x="320" y="135"/>
                  </a:lnTo>
                  <a:lnTo>
                    <a:pt x="339" y="88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290" y="57"/>
                  </a:lnTo>
                  <a:lnTo>
                    <a:pt x="266" y="51"/>
                  </a:lnTo>
                  <a:lnTo>
                    <a:pt x="256" y="48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3" y="2"/>
                  </a:lnTo>
                  <a:lnTo>
                    <a:pt x="132" y="5"/>
                  </a:lnTo>
                  <a:lnTo>
                    <a:pt x="85" y="16"/>
                  </a:lnTo>
                  <a:lnTo>
                    <a:pt x="26" y="30"/>
                  </a:lnTo>
                  <a:lnTo>
                    <a:pt x="7" y="108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1909763" y="3225800"/>
              <a:ext cx="504825" cy="373063"/>
            </a:xfrm>
            <a:custGeom>
              <a:avLst/>
              <a:gdLst>
                <a:gd name="T0" fmla="*/ 318 w 318"/>
                <a:gd name="T1" fmla="*/ 106 h 235"/>
                <a:gd name="T2" fmla="*/ 300 w 318"/>
                <a:gd name="T3" fmla="*/ 108 h 235"/>
                <a:gd name="T4" fmla="*/ 275 w 318"/>
                <a:gd name="T5" fmla="*/ 107 h 235"/>
                <a:gd name="T6" fmla="*/ 257 w 318"/>
                <a:gd name="T7" fmla="*/ 103 h 235"/>
                <a:gd name="T8" fmla="*/ 246 w 318"/>
                <a:gd name="T9" fmla="*/ 97 h 235"/>
                <a:gd name="T10" fmla="*/ 242 w 318"/>
                <a:gd name="T11" fmla="*/ 92 h 235"/>
                <a:gd name="T12" fmla="*/ 225 w 318"/>
                <a:gd name="T13" fmla="*/ 80 h 235"/>
                <a:gd name="T14" fmla="*/ 208 w 318"/>
                <a:gd name="T15" fmla="*/ 77 h 235"/>
                <a:gd name="T16" fmla="*/ 196 w 318"/>
                <a:gd name="T17" fmla="*/ 80 h 235"/>
                <a:gd name="T18" fmla="*/ 193 w 318"/>
                <a:gd name="T19" fmla="*/ 83 h 235"/>
                <a:gd name="T20" fmla="*/ 187 w 318"/>
                <a:gd name="T21" fmla="*/ 93 h 235"/>
                <a:gd name="T22" fmla="*/ 187 w 318"/>
                <a:gd name="T23" fmla="*/ 111 h 235"/>
                <a:gd name="T24" fmla="*/ 195 w 318"/>
                <a:gd name="T25" fmla="*/ 128 h 235"/>
                <a:gd name="T26" fmla="*/ 207 w 318"/>
                <a:gd name="T27" fmla="*/ 142 h 235"/>
                <a:gd name="T28" fmla="*/ 194 w 318"/>
                <a:gd name="T29" fmla="*/ 155 h 235"/>
                <a:gd name="T30" fmla="*/ 176 w 318"/>
                <a:gd name="T31" fmla="*/ 145 h 235"/>
                <a:gd name="T32" fmla="*/ 154 w 318"/>
                <a:gd name="T33" fmla="*/ 136 h 235"/>
                <a:gd name="T34" fmla="*/ 150 w 318"/>
                <a:gd name="T35" fmla="*/ 134 h 235"/>
                <a:gd name="T36" fmla="*/ 125 w 318"/>
                <a:gd name="T37" fmla="*/ 137 h 235"/>
                <a:gd name="T38" fmla="*/ 110 w 318"/>
                <a:gd name="T39" fmla="*/ 142 h 235"/>
                <a:gd name="T40" fmla="*/ 107 w 318"/>
                <a:gd name="T41" fmla="*/ 145 h 235"/>
                <a:gd name="T42" fmla="*/ 90 w 318"/>
                <a:gd name="T43" fmla="*/ 163 h 235"/>
                <a:gd name="T44" fmla="*/ 79 w 318"/>
                <a:gd name="T45" fmla="*/ 177 h 235"/>
                <a:gd name="T46" fmla="*/ 77 w 318"/>
                <a:gd name="T47" fmla="*/ 181 h 235"/>
                <a:gd name="T48" fmla="*/ 79 w 318"/>
                <a:gd name="T49" fmla="*/ 222 h 235"/>
                <a:gd name="T50" fmla="*/ 77 w 318"/>
                <a:gd name="T51" fmla="*/ 233 h 235"/>
                <a:gd name="T52" fmla="*/ 76 w 318"/>
                <a:gd name="T53" fmla="*/ 234 h 235"/>
                <a:gd name="T54" fmla="*/ 67 w 318"/>
                <a:gd name="T55" fmla="*/ 234 h 235"/>
                <a:gd name="T56" fmla="*/ 46 w 318"/>
                <a:gd name="T57" fmla="*/ 226 h 235"/>
                <a:gd name="T58" fmla="*/ 40 w 318"/>
                <a:gd name="T59" fmla="*/ 224 h 235"/>
                <a:gd name="T60" fmla="*/ 24 w 318"/>
                <a:gd name="T61" fmla="*/ 213 h 235"/>
                <a:gd name="T62" fmla="*/ 13 w 318"/>
                <a:gd name="T63" fmla="*/ 195 h 235"/>
                <a:gd name="T64" fmla="*/ 9 w 318"/>
                <a:gd name="T65" fmla="*/ 181 h 235"/>
                <a:gd name="T66" fmla="*/ 1 w 318"/>
                <a:gd name="T67" fmla="*/ 141 h 235"/>
                <a:gd name="T68" fmla="*/ 0 w 318"/>
                <a:gd name="T69" fmla="*/ 125 h 235"/>
                <a:gd name="T70" fmla="*/ 1 w 318"/>
                <a:gd name="T71" fmla="*/ 107 h 235"/>
                <a:gd name="T72" fmla="*/ 13 w 318"/>
                <a:gd name="T73" fmla="*/ 70 h 235"/>
                <a:gd name="T74" fmla="*/ 23 w 318"/>
                <a:gd name="T75" fmla="*/ 48 h 235"/>
                <a:gd name="T76" fmla="*/ 28 w 318"/>
                <a:gd name="T77" fmla="*/ 41 h 235"/>
                <a:gd name="T78" fmla="*/ 49 w 318"/>
                <a:gd name="T79" fmla="*/ 27 h 235"/>
                <a:gd name="T80" fmla="*/ 68 w 318"/>
                <a:gd name="T81" fmla="*/ 15 h 235"/>
                <a:gd name="T82" fmla="*/ 81 w 318"/>
                <a:gd name="T83" fmla="*/ 9 h 235"/>
                <a:gd name="T84" fmla="*/ 121 w 318"/>
                <a:gd name="T85" fmla="*/ 0 h 235"/>
                <a:gd name="T86" fmla="*/ 136 w 318"/>
                <a:gd name="T87" fmla="*/ 0 h 235"/>
                <a:gd name="T88" fmla="*/ 147 w 318"/>
                <a:gd name="T89" fmla="*/ 5 h 235"/>
                <a:gd name="T90" fmla="*/ 190 w 318"/>
                <a:gd name="T91" fmla="*/ 31 h 235"/>
                <a:gd name="T92" fmla="*/ 211 w 318"/>
                <a:gd name="T93" fmla="*/ 45 h 235"/>
                <a:gd name="T94" fmla="*/ 264 w 318"/>
                <a:gd name="T95" fmla="*/ 84 h 235"/>
                <a:gd name="T96" fmla="*/ 292 w 318"/>
                <a:gd name="T97" fmla="*/ 99 h 235"/>
                <a:gd name="T98" fmla="*/ 310 w 318"/>
                <a:gd name="T99" fmla="*/ 105 h 235"/>
                <a:gd name="T100" fmla="*/ 318 w 318"/>
                <a:gd name="T101" fmla="*/ 10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235">
                  <a:moveTo>
                    <a:pt x="318" y="106"/>
                  </a:moveTo>
                  <a:lnTo>
                    <a:pt x="318" y="106"/>
                  </a:lnTo>
                  <a:lnTo>
                    <a:pt x="309" y="107"/>
                  </a:lnTo>
                  <a:lnTo>
                    <a:pt x="300" y="108"/>
                  </a:lnTo>
                  <a:lnTo>
                    <a:pt x="288" y="108"/>
                  </a:lnTo>
                  <a:lnTo>
                    <a:pt x="275" y="107"/>
                  </a:lnTo>
                  <a:lnTo>
                    <a:pt x="262" y="105"/>
                  </a:lnTo>
                  <a:lnTo>
                    <a:pt x="257" y="103"/>
                  </a:lnTo>
                  <a:lnTo>
                    <a:pt x="251" y="101"/>
                  </a:lnTo>
                  <a:lnTo>
                    <a:pt x="246" y="97"/>
                  </a:lnTo>
                  <a:lnTo>
                    <a:pt x="242" y="92"/>
                  </a:lnTo>
                  <a:lnTo>
                    <a:pt x="242" y="92"/>
                  </a:lnTo>
                  <a:lnTo>
                    <a:pt x="233" y="84"/>
                  </a:lnTo>
                  <a:lnTo>
                    <a:pt x="225" y="80"/>
                  </a:lnTo>
                  <a:lnTo>
                    <a:pt x="216" y="77"/>
                  </a:lnTo>
                  <a:lnTo>
                    <a:pt x="208" y="77"/>
                  </a:lnTo>
                  <a:lnTo>
                    <a:pt x="202" y="79"/>
                  </a:lnTo>
                  <a:lnTo>
                    <a:pt x="196" y="80"/>
                  </a:lnTo>
                  <a:lnTo>
                    <a:pt x="193" y="83"/>
                  </a:lnTo>
                  <a:lnTo>
                    <a:pt x="193" y="83"/>
                  </a:lnTo>
                  <a:lnTo>
                    <a:pt x="190" y="86"/>
                  </a:lnTo>
                  <a:lnTo>
                    <a:pt x="187" y="93"/>
                  </a:lnTo>
                  <a:lnTo>
                    <a:pt x="186" y="101"/>
                  </a:lnTo>
                  <a:lnTo>
                    <a:pt x="187" y="111"/>
                  </a:lnTo>
                  <a:lnTo>
                    <a:pt x="191" y="121"/>
                  </a:lnTo>
                  <a:lnTo>
                    <a:pt x="195" y="128"/>
                  </a:lnTo>
                  <a:lnTo>
                    <a:pt x="200" y="136"/>
                  </a:lnTo>
                  <a:lnTo>
                    <a:pt x="207" y="142"/>
                  </a:lnTo>
                  <a:lnTo>
                    <a:pt x="213" y="150"/>
                  </a:lnTo>
                  <a:lnTo>
                    <a:pt x="194" y="155"/>
                  </a:lnTo>
                  <a:lnTo>
                    <a:pt x="194" y="155"/>
                  </a:lnTo>
                  <a:lnTo>
                    <a:pt x="176" y="145"/>
                  </a:lnTo>
                  <a:lnTo>
                    <a:pt x="160" y="138"/>
                  </a:lnTo>
                  <a:lnTo>
                    <a:pt x="154" y="136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40" y="134"/>
                  </a:lnTo>
                  <a:lnTo>
                    <a:pt x="125" y="137"/>
                  </a:lnTo>
                  <a:lnTo>
                    <a:pt x="114" y="140"/>
                  </a:lnTo>
                  <a:lnTo>
                    <a:pt x="110" y="142"/>
                  </a:lnTo>
                  <a:lnTo>
                    <a:pt x="107" y="145"/>
                  </a:lnTo>
                  <a:lnTo>
                    <a:pt x="107" y="145"/>
                  </a:lnTo>
                  <a:lnTo>
                    <a:pt x="101" y="152"/>
                  </a:lnTo>
                  <a:lnTo>
                    <a:pt x="90" y="163"/>
                  </a:lnTo>
                  <a:lnTo>
                    <a:pt x="81" y="173"/>
                  </a:lnTo>
                  <a:lnTo>
                    <a:pt x="79" y="177"/>
                  </a:lnTo>
                  <a:lnTo>
                    <a:pt x="77" y="181"/>
                  </a:lnTo>
                  <a:lnTo>
                    <a:pt x="77" y="181"/>
                  </a:lnTo>
                  <a:lnTo>
                    <a:pt x="79" y="208"/>
                  </a:lnTo>
                  <a:lnTo>
                    <a:pt x="79" y="222"/>
                  </a:lnTo>
                  <a:lnTo>
                    <a:pt x="79" y="229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6" y="234"/>
                  </a:lnTo>
                  <a:lnTo>
                    <a:pt x="74" y="235"/>
                  </a:lnTo>
                  <a:lnTo>
                    <a:pt x="67" y="234"/>
                  </a:lnTo>
                  <a:lnTo>
                    <a:pt x="57" y="23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40" y="224"/>
                  </a:lnTo>
                  <a:lnTo>
                    <a:pt x="35" y="221"/>
                  </a:lnTo>
                  <a:lnTo>
                    <a:pt x="24" y="213"/>
                  </a:lnTo>
                  <a:lnTo>
                    <a:pt x="18" y="204"/>
                  </a:lnTo>
                  <a:lnTo>
                    <a:pt x="13" y="195"/>
                  </a:lnTo>
                  <a:lnTo>
                    <a:pt x="13" y="195"/>
                  </a:lnTo>
                  <a:lnTo>
                    <a:pt x="9" y="181"/>
                  </a:lnTo>
                  <a:lnTo>
                    <a:pt x="5" y="161"/>
                  </a:lnTo>
                  <a:lnTo>
                    <a:pt x="1" y="141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18"/>
                  </a:lnTo>
                  <a:lnTo>
                    <a:pt x="1" y="107"/>
                  </a:lnTo>
                  <a:lnTo>
                    <a:pt x="9" y="83"/>
                  </a:lnTo>
                  <a:lnTo>
                    <a:pt x="13" y="70"/>
                  </a:lnTo>
                  <a:lnTo>
                    <a:pt x="18" y="58"/>
                  </a:lnTo>
                  <a:lnTo>
                    <a:pt x="23" y="4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37" y="33"/>
                  </a:lnTo>
                  <a:lnTo>
                    <a:pt x="49" y="27"/>
                  </a:lnTo>
                  <a:lnTo>
                    <a:pt x="68" y="15"/>
                  </a:lnTo>
                  <a:lnTo>
                    <a:pt x="68" y="15"/>
                  </a:lnTo>
                  <a:lnTo>
                    <a:pt x="74" y="11"/>
                  </a:lnTo>
                  <a:lnTo>
                    <a:pt x="81" y="9"/>
                  </a:lnTo>
                  <a:lnTo>
                    <a:pt x="102" y="4"/>
                  </a:lnTo>
                  <a:lnTo>
                    <a:pt x="12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47" y="5"/>
                  </a:lnTo>
                  <a:lnTo>
                    <a:pt x="162" y="14"/>
                  </a:lnTo>
                  <a:lnTo>
                    <a:pt x="190" y="31"/>
                  </a:lnTo>
                  <a:lnTo>
                    <a:pt x="190" y="31"/>
                  </a:lnTo>
                  <a:lnTo>
                    <a:pt x="211" y="45"/>
                  </a:lnTo>
                  <a:lnTo>
                    <a:pt x="244" y="71"/>
                  </a:lnTo>
                  <a:lnTo>
                    <a:pt x="264" y="84"/>
                  </a:lnTo>
                  <a:lnTo>
                    <a:pt x="283" y="94"/>
                  </a:lnTo>
                  <a:lnTo>
                    <a:pt x="292" y="99"/>
                  </a:lnTo>
                  <a:lnTo>
                    <a:pt x="301" y="102"/>
                  </a:lnTo>
                  <a:lnTo>
                    <a:pt x="310" y="105"/>
                  </a:lnTo>
                  <a:lnTo>
                    <a:pt x="318" y="106"/>
                  </a:lnTo>
                  <a:lnTo>
                    <a:pt x="318" y="106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  <a:gd name="T94" fmla="*/ 84 w 158"/>
                <a:gd name="T95" fmla="*/ 1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  <a:lnTo>
                    <a:pt x="84" y="168"/>
                  </a:lnTo>
                  <a:close/>
                </a:path>
              </a:pathLst>
            </a:custGeom>
            <a:solidFill>
              <a:srgbClr val="FF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2098675" y="3779838"/>
              <a:ext cx="153988" cy="173038"/>
            </a:xfrm>
            <a:custGeom>
              <a:avLst/>
              <a:gdLst>
                <a:gd name="T0" fmla="*/ 0 w 97"/>
                <a:gd name="T1" fmla="*/ 83 h 109"/>
                <a:gd name="T2" fmla="*/ 0 w 97"/>
                <a:gd name="T3" fmla="*/ 83 h 109"/>
                <a:gd name="T4" fmla="*/ 0 w 97"/>
                <a:gd name="T5" fmla="*/ 45 h 109"/>
                <a:gd name="T6" fmla="*/ 0 w 97"/>
                <a:gd name="T7" fmla="*/ 3 h 109"/>
                <a:gd name="T8" fmla="*/ 0 w 97"/>
                <a:gd name="T9" fmla="*/ 3 h 109"/>
                <a:gd name="T10" fmla="*/ 1 w 97"/>
                <a:gd name="T11" fmla="*/ 1 h 109"/>
                <a:gd name="T12" fmla="*/ 2 w 97"/>
                <a:gd name="T13" fmla="*/ 0 h 109"/>
                <a:gd name="T14" fmla="*/ 12 w 97"/>
                <a:gd name="T15" fmla="*/ 3 h 109"/>
                <a:gd name="T16" fmla="*/ 22 w 97"/>
                <a:gd name="T17" fmla="*/ 5 h 109"/>
                <a:gd name="T18" fmla="*/ 33 w 97"/>
                <a:gd name="T19" fmla="*/ 6 h 109"/>
                <a:gd name="T20" fmla="*/ 33 w 97"/>
                <a:gd name="T21" fmla="*/ 6 h 109"/>
                <a:gd name="T22" fmla="*/ 65 w 97"/>
                <a:gd name="T23" fmla="*/ 9 h 109"/>
                <a:gd name="T24" fmla="*/ 81 w 97"/>
                <a:gd name="T25" fmla="*/ 9 h 109"/>
                <a:gd name="T26" fmla="*/ 88 w 97"/>
                <a:gd name="T27" fmla="*/ 8 h 109"/>
                <a:gd name="T28" fmla="*/ 90 w 97"/>
                <a:gd name="T29" fmla="*/ 8 h 109"/>
                <a:gd name="T30" fmla="*/ 90 w 97"/>
                <a:gd name="T31" fmla="*/ 8 h 109"/>
                <a:gd name="T32" fmla="*/ 92 w 97"/>
                <a:gd name="T33" fmla="*/ 8 h 109"/>
                <a:gd name="T34" fmla="*/ 93 w 97"/>
                <a:gd name="T35" fmla="*/ 9 h 109"/>
                <a:gd name="T36" fmla="*/ 94 w 97"/>
                <a:gd name="T37" fmla="*/ 16 h 109"/>
                <a:gd name="T38" fmla="*/ 96 w 97"/>
                <a:gd name="T39" fmla="*/ 39 h 109"/>
                <a:gd name="T40" fmla="*/ 97 w 97"/>
                <a:gd name="T41" fmla="*/ 72 h 109"/>
                <a:gd name="T42" fmla="*/ 97 w 97"/>
                <a:gd name="T43" fmla="*/ 72 h 109"/>
                <a:gd name="T44" fmla="*/ 74 w 97"/>
                <a:gd name="T45" fmla="*/ 92 h 109"/>
                <a:gd name="T46" fmla="*/ 57 w 97"/>
                <a:gd name="T47" fmla="*/ 103 h 109"/>
                <a:gd name="T48" fmla="*/ 49 w 97"/>
                <a:gd name="T49" fmla="*/ 107 h 109"/>
                <a:gd name="T50" fmla="*/ 44 w 97"/>
                <a:gd name="T51" fmla="*/ 109 h 109"/>
                <a:gd name="T52" fmla="*/ 44 w 97"/>
                <a:gd name="T53" fmla="*/ 109 h 109"/>
                <a:gd name="T54" fmla="*/ 39 w 97"/>
                <a:gd name="T55" fmla="*/ 107 h 109"/>
                <a:gd name="T56" fmla="*/ 32 w 97"/>
                <a:gd name="T57" fmla="*/ 105 h 109"/>
                <a:gd name="T58" fmla="*/ 18 w 97"/>
                <a:gd name="T59" fmla="*/ 96 h 109"/>
                <a:gd name="T60" fmla="*/ 0 w 97"/>
                <a:gd name="T61" fmla="*/ 83 h 109"/>
                <a:gd name="T62" fmla="*/ 0 w 97"/>
                <a:gd name="T63" fmla="*/ 8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109">
                  <a:moveTo>
                    <a:pt x="0" y="83"/>
                  </a:moveTo>
                  <a:lnTo>
                    <a:pt x="0" y="83"/>
                  </a:lnTo>
                  <a:lnTo>
                    <a:pt x="0" y="45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12" y="3"/>
                  </a:lnTo>
                  <a:lnTo>
                    <a:pt x="22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65" y="9"/>
                  </a:lnTo>
                  <a:lnTo>
                    <a:pt x="81" y="9"/>
                  </a:lnTo>
                  <a:lnTo>
                    <a:pt x="88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3" y="9"/>
                  </a:lnTo>
                  <a:lnTo>
                    <a:pt x="94" y="16"/>
                  </a:lnTo>
                  <a:lnTo>
                    <a:pt x="96" y="39"/>
                  </a:lnTo>
                  <a:lnTo>
                    <a:pt x="97" y="72"/>
                  </a:lnTo>
                  <a:lnTo>
                    <a:pt x="97" y="72"/>
                  </a:lnTo>
                  <a:lnTo>
                    <a:pt x="74" y="92"/>
                  </a:lnTo>
                  <a:lnTo>
                    <a:pt x="57" y="103"/>
                  </a:lnTo>
                  <a:lnTo>
                    <a:pt x="49" y="107"/>
                  </a:lnTo>
                  <a:lnTo>
                    <a:pt x="44" y="109"/>
                  </a:lnTo>
                  <a:lnTo>
                    <a:pt x="44" y="109"/>
                  </a:lnTo>
                  <a:lnTo>
                    <a:pt x="39" y="107"/>
                  </a:lnTo>
                  <a:lnTo>
                    <a:pt x="32" y="105"/>
                  </a:lnTo>
                  <a:lnTo>
                    <a:pt x="18" y="96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8DC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2"/>
            <p:cNvSpPr>
              <a:spLocks noEditPoints="1"/>
            </p:cNvSpPr>
            <p:nvPr/>
          </p:nvSpPr>
          <p:spPr bwMode="auto">
            <a:xfrm>
              <a:off x="1854200" y="3371850"/>
              <a:ext cx="1423988" cy="2978150"/>
            </a:xfrm>
            <a:custGeom>
              <a:avLst/>
              <a:gdLst>
                <a:gd name="T0" fmla="*/ 878 w 897"/>
                <a:gd name="T1" fmla="*/ 1104 h 1876"/>
                <a:gd name="T2" fmla="*/ 714 w 897"/>
                <a:gd name="T3" fmla="*/ 1069 h 1876"/>
                <a:gd name="T4" fmla="*/ 693 w 897"/>
                <a:gd name="T5" fmla="*/ 1026 h 1876"/>
                <a:gd name="T6" fmla="*/ 584 w 897"/>
                <a:gd name="T7" fmla="*/ 1028 h 1876"/>
                <a:gd name="T8" fmla="*/ 557 w 897"/>
                <a:gd name="T9" fmla="*/ 1066 h 1876"/>
                <a:gd name="T10" fmla="*/ 476 w 897"/>
                <a:gd name="T11" fmla="*/ 1098 h 1876"/>
                <a:gd name="T12" fmla="*/ 507 w 897"/>
                <a:gd name="T13" fmla="*/ 982 h 1876"/>
                <a:gd name="T14" fmla="*/ 613 w 897"/>
                <a:gd name="T15" fmla="*/ 927 h 1876"/>
                <a:gd name="T16" fmla="*/ 679 w 897"/>
                <a:gd name="T17" fmla="*/ 883 h 1876"/>
                <a:gd name="T18" fmla="*/ 701 w 897"/>
                <a:gd name="T19" fmla="*/ 863 h 1876"/>
                <a:gd name="T20" fmla="*/ 689 w 897"/>
                <a:gd name="T21" fmla="*/ 719 h 1876"/>
                <a:gd name="T22" fmla="*/ 672 w 897"/>
                <a:gd name="T23" fmla="*/ 486 h 1876"/>
                <a:gd name="T24" fmla="*/ 675 w 897"/>
                <a:gd name="T25" fmla="*/ 380 h 1876"/>
                <a:gd name="T26" fmla="*/ 625 w 897"/>
                <a:gd name="T27" fmla="*/ 164 h 1876"/>
                <a:gd name="T28" fmla="*/ 577 w 897"/>
                <a:gd name="T29" fmla="*/ 104 h 1876"/>
                <a:gd name="T30" fmla="*/ 473 w 897"/>
                <a:gd name="T31" fmla="*/ 68 h 1876"/>
                <a:gd name="T32" fmla="*/ 416 w 897"/>
                <a:gd name="T33" fmla="*/ 18 h 1876"/>
                <a:gd name="T34" fmla="*/ 366 w 897"/>
                <a:gd name="T35" fmla="*/ 1 h 1876"/>
                <a:gd name="T36" fmla="*/ 361 w 897"/>
                <a:gd name="T37" fmla="*/ 24 h 1876"/>
                <a:gd name="T38" fmla="*/ 372 w 897"/>
                <a:gd name="T39" fmla="*/ 55 h 1876"/>
                <a:gd name="T40" fmla="*/ 295 w 897"/>
                <a:gd name="T41" fmla="*/ 156 h 1876"/>
                <a:gd name="T42" fmla="*/ 261 w 897"/>
                <a:gd name="T43" fmla="*/ 227 h 1876"/>
                <a:gd name="T44" fmla="*/ 222 w 897"/>
                <a:gd name="T45" fmla="*/ 337 h 1876"/>
                <a:gd name="T46" fmla="*/ 169 w 897"/>
                <a:gd name="T47" fmla="*/ 338 h 1876"/>
                <a:gd name="T48" fmla="*/ 127 w 897"/>
                <a:gd name="T49" fmla="*/ 398 h 1876"/>
                <a:gd name="T50" fmla="*/ 105 w 897"/>
                <a:gd name="T51" fmla="*/ 470 h 1876"/>
                <a:gd name="T52" fmla="*/ 151 w 897"/>
                <a:gd name="T53" fmla="*/ 566 h 1876"/>
                <a:gd name="T54" fmla="*/ 191 w 897"/>
                <a:gd name="T55" fmla="*/ 563 h 1876"/>
                <a:gd name="T56" fmla="*/ 202 w 897"/>
                <a:gd name="T57" fmla="*/ 623 h 1876"/>
                <a:gd name="T58" fmla="*/ 89 w 897"/>
                <a:gd name="T59" fmla="*/ 928 h 1876"/>
                <a:gd name="T60" fmla="*/ 89 w 897"/>
                <a:gd name="T61" fmla="*/ 966 h 1876"/>
                <a:gd name="T62" fmla="*/ 67 w 897"/>
                <a:gd name="T63" fmla="*/ 1201 h 1876"/>
                <a:gd name="T64" fmla="*/ 122 w 897"/>
                <a:gd name="T65" fmla="*/ 1551 h 1876"/>
                <a:gd name="T66" fmla="*/ 171 w 897"/>
                <a:gd name="T67" fmla="*/ 1732 h 1876"/>
                <a:gd name="T68" fmla="*/ 154 w 897"/>
                <a:gd name="T69" fmla="*/ 1774 h 1876"/>
                <a:gd name="T70" fmla="*/ 74 w 897"/>
                <a:gd name="T71" fmla="*/ 1804 h 1876"/>
                <a:gd name="T72" fmla="*/ 16 w 897"/>
                <a:gd name="T73" fmla="*/ 1813 h 1876"/>
                <a:gd name="T74" fmla="*/ 3 w 897"/>
                <a:gd name="T75" fmla="*/ 1840 h 1876"/>
                <a:gd name="T76" fmla="*/ 100 w 897"/>
                <a:gd name="T77" fmla="*/ 1857 h 1876"/>
                <a:gd name="T78" fmla="*/ 246 w 897"/>
                <a:gd name="T79" fmla="*/ 1841 h 1876"/>
                <a:gd name="T80" fmla="*/ 262 w 897"/>
                <a:gd name="T81" fmla="*/ 1862 h 1876"/>
                <a:gd name="T82" fmla="*/ 383 w 897"/>
                <a:gd name="T83" fmla="*/ 1876 h 1876"/>
                <a:gd name="T84" fmla="*/ 546 w 897"/>
                <a:gd name="T85" fmla="*/ 1802 h 1876"/>
                <a:gd name="T86" fmla="*/ 531 w 897"/>
                <a:gd name="T87" fmla="*/ 1740 h 1876"/>
                <a:gd name="T88" fmla="*/ 581 w 897"/>
                <a:gd name="T89" fmla="*/ 1473 h 1876"/>
                <a:gd name="T90" fmla="*/ 896 w 897"/>
                <a:gd name="T91" fmla="*/ 1453 h 1876"/>
                <a:gd name="T92" fmla="*/ 387 w 897"/>
                <a:gd name="T93" fmla="*/ 1792 h 1876"/>
                <a:gd name="T94" fmla="*/ 365 w 897"/>
                <a:gd name="T95" fmla="*/ 1754 h 1876"/>
                <a:gd name="T96" fmla="*/ 336 w 897"/>
                <a:gd name="T97" fmla="*/ 1646 h 1876"/>
                <a:gd name="T98" fmla="*/ 288 w 897"/>
                <a:gd name="T99" fmla="*/ 1363 h 1876"/>
                <a:gd name="T100" fmla="*/ 274 w 897"/>
                <a:gd name="T101" fmla="*/ 1273 h 1876"/>
                <a:gd name="T102" fmla="*/ 275 w 897"/>
                <a:gd name="T103" fmla="*/ 1180 h 1876"/>
                <a:gd name="T104" fmla="*/ 313 w 897"/>
                <a:gd name="T105" fmla="*/ 1289 h 1876"/>
                <a:gd name="T106" fmla="*/ 381 w 897"/>
                <a:gd name="T107" fmla="*/ 1664 h 1876"/>
                <a:gd name="T108" fmla="*/ 392 w 897"/>
                <a:gd name="T109" fmla="*/ 1779 h 1876"/>
                <a:gd name="T110" fmla="*/ 581 w 897"/>
                <a:gd name="T111" fmla="*/ 1088 h 1876"/>
                <a:gd name="T112" fmla="*/ 605 w 897"/>
                <a:gd name="T113" fmla="*/ 1046 h 1876"/>
                <a:gd name="T114" fmla="*/ 690 w 897"/>
                <a:gd name="T115" fmla="*/ 1055 h 1876"/>
                <a:gd name="T116" fmla="*/ 690 w 897"/>
                <a:gd name="T117" fmla="*/ 1088 h 1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7" h="1876">
                  <a:moveTo>
                    <a:pt x="892" y="1144"/>
                  </a:moveTo>
                  <a:lnTo>
                    <a:pt x="892" y="1144"/>
                  </a:lnTo>
                  <a:lnTo>
                    <a:pt x="891" y="1132"/>
                  </a:lnTo>
                  <a:lnTo>
                    <a:pt x="890" y="1125"/>
                  </a:lnTo>
                  <a:lnTo>
                    <a:pt x="887" y="1117"/>
                  </a:lnTo>
                  <a:lnTo>
                    <a:pt x="883" y="1110"/>
                  </a:lnTo>
                  <a:lnTo>
                    <a:pt x="878" y="1104"/>
                  </a:lnTo>
                  <a:lnTo>
                    <a:pt x="872" y="1100"/>
                  </a:lnTo>
                  <a:lnTo>
                    <a:pt x="864" y="1098"/>
                  </a:lnTo>
                  <a:lnTo>
                    <a:pt x="864" y="1098"/>
                  </a:lnTo>
                  <a:lnTo>
                    <a:pt x="715" y="1087"/>
                  </a:lnTo>
                  <a:lnTo>
                    <a:pt x="715" y="1087"/>
                  </a:lnTo>
                  <a:lnTo>
                    <a:pt x="715" y="1082"/>
                  </a:lnTo>
                  <a:lnTo>
                    <a:pt x="714" y="1069"/>
                  </a:lnTo>
                  <a:lnTo>
                    <a:pt x="712" y="1060"/>
                  </a:lnTo>
                  <a:lnTo>
                    <a:pt x="710" y="1051"/>
                  </a:lnTo>
                  <a:lnTo>
                    <a:pt x="706" y="1042"/>
                  </a:lnTo>
                  <a:lnTo>
                    <a:pt x="702" y="1033"/>
                  </a:lnTo>
                  <a:lnTo>
                    <a:pt x="702" y="1033"/>
                  </a:lnTo>
                  <a:lnTo>
                    <a:pt x="698" y="1029"/>
                  </a:lnTo>
                  <a:lnTo>
                    <a:pt x="693" y="1026"/>
                  </a:lnTo>
                  <a:lnTo>
                    <a:pt x="687" y="1024"/>
                  </a:lnTo>
                  <a:lnTo>
                    <a:pt x="679" y="1021"/>
                  </a:lnTo>
                  <a:lnTo>
                    <a:pt x="659" y="1019"/>
                  </a:lnTo>
                  <a:lnTo>
                    <a:pt x="640" y="1019"/>
                  </a:lnTo>
                  <a:lnTo>
                    <a:pt x="619" y="1020"/>
                  </a:lnTo>
                  <a:lnTo>
                    <a:pt x="600" y="1024"/>
                  </a:lnTo>
                  <a:lnTo>
                    <a:pt x="584" y="1028"/>
                  </a:lnTo>
                  <a:lnTo>
                    <a:pt x="579" y="1030"/>
                  </a:lnTo>
                  <a:lnTo>
                    <a:pt x="575" y="1033"/>
                  </a:lnTo>
                  <a:lnTo>
                    <a:pt x="575" y="1033"/>
                  </a:lnTo>
                  <a:lnTo>
                    <a:pt x="569" y="1039"/>
                  </a:lnTo>
                  <a:lnTo>
                    <a:pt x="564" y="1047"/>
                  </a:lnTo>
                  <a:lnTo>
                    <a:pt x="560" y="1056"/>
                  </a:lnTo>
                  <a:lnTo>
                    <a:pt x="557" y="1066"/>
                  </a:lnTo>
                  <a:lnTo>
                    <a:pt x="553" y="1082"/>
                  </a:lnTo>
                  <a:lnTo>
                    <a:pt x="553" y="1088"/>
                  </a:lnTo>
                  <a:lnTo>
                    <a:pt x="553" y="1088"/>
                  </a:lnTo>
                  <a:lnTo>
                    <a:pt x="531" y="1090"/>
                  </a:lnTo>
                  <a:lnTo>
                    <a:pt x="506" y="1094"/>
                  </a:lnTo>
                  <a:lnTo>
                    <a:pt x="476" y="1098"/>
                  </a:lnTo>
                  <a:lnTo>
                    <a:pt x="476" y="1098"/>
                  </a:lnTo>
                  <a:lnTo>
                    <a:pt x="481" y="1059"/>
                  </a:lnTo>
                  <a:lnTo>
                    <a:pt x="486" y="1032"/>
                  </a:lnTo>
                  <a:lnTo>
                    <a:pt x="487" y="1021"/>
                  </a:lnTo>
                  <a:lnTo>
                    <a:pt x="490" y="1016"/>
                  </a:lnTo>
                  <a:lnTo>
                    <a:pt x="490" y="1016"/>
                  </a:lnTo>
                  <a:lnTo>
                    <a:pt x="495" y="1003"/>
                  </a:lnTo>
                  <a:lnTo>
                    <a:pt x="507" y="982"/>
                  </a:lnTo>
                  <a:lnTo>
                    <a:pt x="513" y="972"/>
                  </a:lnTo>
                  <a:lnTo>
                    <a:pt x="520" y="962"/>
                  </a:lnTo>
                  <a:lnTo>
                    <a:pt x="526" y="954"/>
                  </a:lnTo>
                  <a:lnTo>
                    <a:pt x="530" y="951"/>
                  </a:lnTo>
                  <a:lnTo>
                    <a:pt x="534" y="950"/>
                  </a:lnTo>
                  <a:lnTo>
                    <a:pt x="534" y="950"/>
                  </a:lnTo>
                  <a:lnTo>
                    <a:pt x="613" y="927"/>
                  </a:lnTo>
                  <a:lnTo>
                    <a:pt x="658" y="913"/>
                  </a:lnTo>
                  <a:lnTo>
                    <a:pt x="672" y="907"/>
                  </a:lnTo>
                  <a:lnTo>
                    <a:pt x="676" y="906"/>
                  </a:lnTo>
                  <a:lnTo>
                    <a:pt x="679" y="905"/>
                  </a:lnTo>
                  <a:lnTo>
                    <a:pt x="679" y="905"/>
                  </a:lnTo>
                  <a:lnTo>
                    <a:pt x="679" y="896"/>
                  </a:lnTo>
                  <a:lnTo>
                    <a:pt x="679" y="883"/>
                  </a:lnTo>
                  <a:lnTo>
                    <a:pt x="679" y="870"/>
                  </a:lnTo>
                  <a:lnTo>
                    <a:pt x="679" y="862"/>
                  </a:lnTo>
                  <a:lnTo>
                    <a:pt x="679" y="862"/>
                  </a:lnTo>
                  <a:lnTo>
                    <a:pt x="680" y="861"/>
                  </a:lnTo>
                  <a:lnTo>
                    <a:pt x="683" y="861"/>
                  </a:lnTo>
                  <a:lnTo>
                    <a:pt x="690" y="861"/>
                  </a:lnTo>
                  <a:lnTo>
                    <a:pt x="701" y="863"/>
                  </a:lnTo>
                  <a:lnTo>
                    <a:pt x="701" y="863"/>
                  </a:lnTo>
                  <a:lnTo>
                    <a:pt x="701" y="856"/>
                  </a:lnTo>
                  <a:lnTo>
                    <a:pt x="702" y="847"/>
                  </a:lnTo>
                  <a:lnTo>
                    <a:pt x="701" y="834"/>
                  </a:lnTo>
                  <a:lnTo>
                    <a:pt x="701" y="834"/>
                  </a:lnTo>
                  <a:lnTo>
                    <a:pt x="693" y="763"/>
                  </a:lnTo>
                  <a:lnTo>
                    <a:pt x="689" y="719"/>
                  </a:lnTo>
                  <a:lnTo>
                    <a:pt x="688" y="689"/>
                  </a:lnTo>
                  <a:lnTo>
                    <a:pt x="688" y="689"/>
                  </a:lnTo>
                  <a:lnTo>
                    <a:pt x="685" y="601"/>
                  </a:lnTo>
                  <a:lnTo>
                    <a:pt x="683" y="549"/>
                  </a:lnTo>
                  <a:lnTo>
                    <a:pt x="681" y="522"/>
                  </a:lnTo>
                  <a:lnTo>
                    <a:pt x="681" y="522"/>
                  </a:lnTo>
                  <a:lnTo>
                    <a:pt x="672" y="486"/>
                  </a:lnTo>
                  <a:lnTo>
                    <a:pt x="669" y="466"/>
                  </a:lnTo>
                  <a:lnTo>
                    <a:pt x="667" y="454"/>
                  </a:lnTo>
                  <a:lnTo>
                    <a:pt x="667" y="454"/>
                  </a:lnTo>
                  <a:lnTo>
                    <a:pt x="671" y="425"/>
                  </a:lnTo>
                  <a:lnTo>
                    <a:pt x="674" y="403"/>
                  </a:lnTo>
                  <a:lnTo>
                    <a:pt x="675" y="380"/>
                  </a:lnTo>
                  <a:lnTo>
                    <a:pt x="675" y="380"/>
                  </a:lnTo>
                  <a:lnTo>
                    <a:pt x="674" y="364"/>
                  </a:lnTo>
                  <a:lnTo>
                    <a:pt x="670" y="342"/>
                  </a:lnTo>
                  <a:lnTo>
                    <a:pt x="659" y="289"/>
                  </a:lnTo>
                  <a:lnTo>
                    <a:pt x="643" y="214"/>
                  </a:lnTo>
                  <a:lnTo>
                    <a:pt x="643" y="214"/>
                  </a:lnTo>
                  <a:lnTo>
                    <a:pt x="636" y="195"/>
                  </a:lnTo>
                  <a:lnTo>
                    <a:pt x="625" y="164"/>
                  </a:lnTo>
                  <a:lnTo>
                    <a:pt x="618" y="148"/>
                  </a:lnTo>
                  <a:lnTo>
                    <a:pt x="610" y="133"/>
                  </a:lnTo>
                  <a:lnTo>
                    <a:pt x="604" y="123"/>
                  </a:lnTo>
                  <a:lnTo>
                    <a:pt x="597" y="115"/>
                  </a:lnTo>
                  <a:lnTo>
                    <a:pt x="597" y="115"/>
                  </a:lnTo>
                  <a:lnTo>
                    <a:pt x="590" y="110"/>
                  </a:lnTo>
                  <a:lnTo>
                    <a:pt x="577" y="104"/>
                  </a:lnTo>
                  <a:lnTo>
                    <a:pt x="546" y="91"/>
                  </a:lnTo>
                  <a:lnTo>
                    <a:pt x="513" y="80"/>
                  </a:lnTo>
                  <a:lnTo>
                    <a:pt x="499" y="76"/>
                  </a:lnTo>
                  <a:lnTo>
                    <a:pt x="489" y="73"/>
                  </a:lnTo>
                  <a:lnTo>
                    <a:pt x="489" y="73"/>
                  </a:lnTo>
                  <a:lnTo>
                    <a:pt x="481" y="72"/>
                  </a:lnTo>
                  <a:lnTo>
                    <a:pt x="473" y="68"/>
                  </a:lnTo>
                  <a:lnTo>
                    <a:pt x="464" y="64"/>
                  </a:lnTo>
                  <a:lnTo>
                    <a:pt x="458" y="59"/>
                  </a:lnTo>
                  <a:lnTo>
                    <a:pt x="445" y="48"/>
                  </a:lnTo>
                  <a:lnTo>
                    <a:pt x="437" y="38"/>
                  </a:lnTo>
                  <a:lnTo>
                    <a:pt x="437" y="38"/>
                  </a:lnTo>
                  <a:lnTo>
                    <a:pt x="429" y="29"/>
                  </a:lnTo>
                  <a:lnTo>
                    <a:pt x="416" y="18"/>
                  </a:lnTo>
                  <a:lnTo>
                    <a:pt x="410" y="11"/>
                  </a:lnTo>
                  <a:lnTo>
                    <a:pt x="402" y="6"/>
                  </a:lnTo>
                  <a:lnTo>
                    <a:pt x="394" y="2"/>
                  </a:lnTo>
                  <a:lnTo>
                    <a:pt x="385" y="1"/>
                  </a:lnTo>
                  <a:lnTo>
                    <a:pt x="385" y="1"/>
                  </a:lnTo>
                  <a:lnTo>
                    <a:pt x="376" y="0"/>
                  </a:lnTo>
                  <a:lnTo>
                    <a:pt x="366" y="1"/>
                  </a:lnTo>
                  <a:lnTo>
                    <a:pt x="344" y="6"/>
                  </a:lnTo>
                  <a:lnTo>
                    <a:pt x="326" y="11"/>
                  </a:lnTo>
                  <a:lnTo>
                    <a:pt x="318" y="14"/>
                  </a:lnTo>
                  <a:lnTo>
                    <a:pt x="318" y="14"/>
                  </a:lnTo>
                  <a:lnTo>
                    <a:pt x="328" y="15"/>
                  </a:lnTo>
                  <a:lnTo>
                    <a:pt x="349" y="20"/>
                  </a:lnTo>
                  <a:lnTo>
                    <a:pt x="361" y="24"/>
                  </a:lnTo>
                  <a:lnTo>
                    <a:pt x="371" y="28"/>
                  </a:lnTo>
                  <a:lnTo>
                    <a:pt x="378" y="33"/>
                  </a:lnTo>
                  <a:lnTo>
                    <a:pt x="380" y="36"/>
                  </a:lnTo>
                  <a:lnTo>
                    <a:pt x="380" y="38"/>
                  </a:lnTo>
                  <a:lnTo>
                    <a:pt x="380" y="38"/>
                  </a:lnTo>
                  <a:lnTo>
                    <a:pt x="379" y="45"/>
                  </a:lnTo>
                  <a:lnTo>
                    <a:pt x="372" y="55"/>
                  </a:lnTo>
                  <a:lnTo>
                    <a:pt x="365" y="68"/>
                  </a:lnTo>
                  <a:lnTo>
                    <a:pt x="356" y="81"/>
                  </a:lnTo>
                  <a:lnTo>
                    <a:pt x="334" y="108"/>
                  </a:lnTo>
                  <a:lnTo>
                    <a:pt x="313" y="133"/>
                  </a:lnTo>
                  <a:lnTo>
                    <a:pt x="313" y="133"/>
                  </a:lnTo>
                  <a:lnTo>
                    <a:pt x="304" y="143"/>
                  </a:lnTo>
                  <a:lnTo>
                    <a:pt x="295" y="156"/>
                  </a:lnTo>
                  <a:lnTo>
                    <a:pt x="286" y="170"/>
                  </a:lnTo>
                  <a:lnTo>
                    <a:pt x="278" y="185"/>
                  </a:lnTo>
                  <a:lnTo>
                    <a:pt x="272" y="198"/>
                  </a:lnTo>
                  <a:lnTo>
                    <a:pt x="266" y="210"/>
                  </a:lnTo>
                  <a:lnTo>
                    <a:pt x="262" y="219"/>
                  </a:lnTo>
                  <a:lnTo>
                    <a:pt x="261" y="227"/>
                  </a:lnTo>
                  <a:lnTo>
                    <a:pt x="261" y="227"/>
                  </a:lnTo>
                  <a:lnTo>
                    <a:pt x="260" y="245"/>
                  </a:lnTo>
                  <a:lnTo>
                    <a:pt x="257" y="275"/>
                  </a:lnTo>
                  <a:lnTo>
                    <a:pt x="253" y="314"/>
                  </a:lnTo>
                  <a:lnTo>
                    <a:pt x="253" y="314"/>
                  </a:lnTo>
                  <a:lnTo>
                    <a:pt x="247" y="319"/>
                  </a:lnTo>
                  <a:lnTo>
                    <a:pt x="231" y="331"/>
                  </a:lnTo>
                  <a:lnTo>
                    <a:pt x="222" y="337"/>
                  </a:lnTo>
                  <a:lnTo>
                    <a:pt x="213" y="342"/>
                  </a:lnTo>
                  <a:lnTo>
                    <a:pt x="203" y="346"/>
                  </a:lnTo>
                  <a:lnTo>
                    <a:pt x="194" y="348"/>
                  </a:lnTo>
                  <a:lnTo>
                    <a:pt x="194" y="348"/>
                  </a:lnTo>
                  <a:lnTo>
                    <a:pt x="186" y="346"/>
                  </a:lnTo>
                  <a:lnTo>
                    <a:pt x="177" y="344"/>
                  </a:lnTo>
                  <a:lnTo>
                    <a:pt x="169" y="338"/>
                  </a:lnTo>
                  <a:lnTo>
                    <a:pt x="162" y="335"/>
                  </a:lnTo>
                  <a:lnTo>
                    <a:pt x="151" y="326"/>
                  </a:lnTo>
                  <a:lnTo>
                    <a:pt x="146" y="322"/>
                  </a:lnTo>
                  <a:lnTo>
                    <a:pt x="146" y="322"/>
                  </a:lnTo>
                  <a:lnTo>
                    <a:pt x="129" y="393"/>
                  </a:lnTo>
                  <a:lnTo>
                    <a:pt x="129" y="393"/>
                  </a:lnTo>
                  <a:lnTo>
                    <a:pt x="127" y="398"/>
                  </a:lnTo>
                  <a:lnTo>
                    <a:pt x="124" y="404"/>
                  </a:lnTo>
                  <a:lnTo>
                    <a:pt x="115" y="424"/>
                  </a:lnTo>
                  <a:lnTo>
                    <a:pt x="111" y="434"/>
                  </a:lnTo>
                  <a:lnTo>
                    <a:pt x="107" y="446"/>
                  </a:lnTo>
                  <a:lnTo>
                    <a:pt x="105" y="457"/>
                  </a:lnTo>
                  <a:lnTo>
                    <a:pt x="105" y="470"/>
                  </a:lnTo>
                  <a:lnTo>
                    <a:pt x="105" y="470"/>
                  </a:lnTo>
                  <a:lnTo>
                    <a:pt x="106" y="483"/>
                  </a:lnTo>
                  <a:lnTo>
                    <a:pt x="111" y="499"/>
                  </a:lnTo>
                  <a:lnTo>
                    <a:pt x="116" y="514"/>
                  </a:lnTo>
                  <a:lnTo>
                    <a:pt x="124" y="530"/>
                  </a:lnTo>
                  <a:lnTo>
                    <a:pt x="133" y="544"/>
                  </a:lnTo>
                  <a:lnTo>
                    <a:pt x="142" y="557"/>
                  </a:lnTo>
                  <a:lnTo>
                    <a:pt x="151" y="566"/>
                  </a:lnTo>
                  <a:lnTo>
                    <a:pt x="155" y="569"/>
                  </a:lnTo>
                  <a:lnTo>
                    <a:pt x="159" y="570"/>
                  </a:lnTo>
                  <a:lnTo>
                    <a:pt x="159" y="570"/>
                  </a:lnTo>
                  <a:lnTo>
                    <a:pt x="167" y="571"/>
                  </a:lnTo>
                  <a:lnTo>
                    <a:pt x="176" y="570"/>
                  </a:lnTo>
                  <a:lnTo>
                    <a:pt x="184" y="567"/>
                  </a:lnTo>
                  <a:lnTo>
                    <a:pt x="191" y="563"/>
                  </a:lnTo>
                  <a:lnTo>
                    <a:pt x="204" y="558"/>
                  </a:lnTo>
                  <a:lnTo>
                    <a:pt x="207" y="557"/>
                  </a:lnTo>
                  <a:lnTo>
                    <a:pt x="208" y="557"/>
                  </a:lnTo>
                  <a:lnTo>
                    <a:pt x="208" y="558"/>
                  </a:lnTo>
                  <a:lnTo>
                    <a:pt x="208" y="558"/>
                  </a:lnTo>
                  <a:lnTo>
                    <a:pt x="204" y="593"/>
                  </a:lnTo>
                  <a:lnTo>
                    <a:pt x="202" y="623"/>
                  </a:lnTo>
                  <a:lnTo>
                    <a:pt x="202" y="623"/>
                  </a:lnTo>
                  <a:lnTo>
                    <a:pt x="150" y="741"/>
                  </a:lnTo>
                  <a:lnTo>
                    <a:pt x="150" y="741"/>
                  </a:lnTo>
                  <a:lnTo>
                    <a:pt x="134" y="781"/>
                  </a:lnTo>
                  <a:lnTo>
                    <a:pt x="114" y="844"/>
                  </a:lnTo>
                  <a:lnTo>
                    <a:pt x="96" y="905"/>
                  </a:lnTo>
                  <a:lnTo>
                    <a:pt x="89" y="928"/>
                  </a:lnTo>
                  <a:lnTo>
                    <a:pt x="85" y="942"/>
                  </a:lnTo>
                  <a:lnTo>
                    <a:pt x="85" y="942"/>
                  </a:lnTo>
                  <a:lnTo>
                    <a:pt x="85" y="950"/>
                  </a:lnTo>
                  <a:lnTo>
                    <a:pt x="85" y="957"/>
                  </a:lnTo>
                  <a:lnTo>
                    <a:pt x="87" y="960"/>
                  </a:lnTo>
                  <a:lnTo>
                    <a:pt x="87" y="963"/>
                  </a:lnTo>
                  <a:lnTo>
                    <a:pt x="89" y="966"/>
                  </a:lnTo>
                  <a:lnTo>
                    <a:pt x="91" y="966"/>
                  </a:lnTo>
                  <a:lnTo>
                    <a:pt x="91" y="966"/>
                  </a:lnTo>
                  <a:lnTo>
                    <a:pt x="81" y="1043"/>
                  </a:lnTo>
                  <a:lnTo>
                    <a:pt x="70" y="1144"/>
                  </a:lnTo>
                  <a:lnTo>
                    <a:pt x="70" y="1144"/>
                  </a:lnTo>
                  <a:lnTo>
                    <a:pt x="69" y="1171"/>
                  </a:lnTo>
                  <a:lnTo>
                    <a:pt x="67" y="1201"/>
                  </a:lnTo>
                  <a:lnTo>
                    <a:pt x="69" y="1228"/>
                  </a:lnTo>
                  <a:lnTo>
                    <a:pt x="70" y="1249"/>
                  </a:lnTo>
                  <a:lnTo>
                    <a:pt x="70" y="1249"/>
                  </a:lnTo>
                  <a:lnTo>
                    <a:pt x="84" y="1337"/>
                  </a:lnTo>
                  <a:lnTo>
                    <a:pt x="102" y="1440"/>
                  </a:lnTo>
                  <a:lnTo>
                    <a:pt x="102" y="1440"/>
                  </a:lnTo>
                  <a:lnTo>
                    <a:pt x="122" y="1551"/>
                  </a:lnTo>
                  <a:lnTo>
                    <a:pt x="137" y="1648"/>
                  </a:lnTo>
                  <a:lnTo>
                    <a:pt x="137" y="1648"/>
                  </a:lnTo>
                  <a:lnTo>
                    <a:pt x="140" y="1659"/>
                  </a:lnTo>
                  <a:lnTo>
                    <a:pt x="144" y="1670"/>
                  </a:lnTo>
                  <a:lnTo>
                    <a:pt x="154" y="1695"/>
                  </a:lnTo>
                  <a:lnTo>
                    <a:pt x="164" y="1717"/>
                  </a:lnTo>
                  <a:lnTo>
                    <a:pt x="171" y="1732"/>
                  </a:lnTo>
                  <a:lnTo>
                    <a:pt x="171" y="1732"/>
                  </a:lnTo>
                  <a:lnTo>
                    <a:pt x="172" y="1740"/>
                  </a:lnTo>
                  <a:lnTo>
                    <a:pt x="171" y="1745"/>
                  </a:lnTo>
                  <a:lnTo>
                    <a:pt x="169" y="1749"/>
                  </a:lnTo>
                  <a:lnTo>
                    <a:pt x="164" y="1760"/>
                  </a:lnTo>
                  <a:lnTo>
                    <a:pt x="154" y="1774"/>
                  </a:lnTo>
                  <a:lnTo>
                    <a:pt x="154" y="1774"/>
                  </a:lnTo>
                  <a:lnTo>
                    <a:pt x="146" y="1780"/>
                  </a:lnTo>
                  <a:lnTo>
                    <a:pt x="136" y="1787"/>
                  </a:lnTo>
                  <a:lnTo>
                    <a:pt x="124" y="1792"/>
                  </a:lnTo>
                  <a:lnTo>
                    <a:pt x="111" y="1797"/>
                  </a:lnTo>
                  <a:lnTo>
                    <a:pt x="98" y="1800"/>
                  </a:lnTo>
                  <a:lnTo>
                    <a:pt x="85" y="1802"/>
                  </a:lnTo>
                  <a:lnTo>
                    <a:pt x="74" y="1804"/>
                  </a:lnTo>
                  <a:lnTo>
                    <a:pt x="65" y="1805"/>
                  </a:lnTo>
                  <a:lnTo>
                    <a:pt x="65" y="1805"/>
                  </a:lnTo>
                  <a:lnTo>
                    <a:pt x="49" y="1805"/>
                  </a:lnTo>
                  <a:lnTo>
                    <a:pt x="35" y="1806"/>
                  </a:lnTo>
                  <a:lnTo>
                    <a:pt x="27" y="1807"/>
                  </a:lnTo>
                  <a:lnTo>
                    <a:pt x="21" y="1809"/>
                  </a:lnTo>
                  <a:lnTo>
                    <a:pt x="16" y="1813"/>
                  </a:lnTo>
                  <a:lnTo>
                    <a:pt x="9" y="1817"/>
                  </a:lnTo>
                  <a:lnTo>
                    <a:pt x="9" y="1817"/>
                  </a:lnTo>
                  <a:lnTo>
                    <a:pt x="5" y="1820"/>
                  </a:lnTo>
                  <a:lnTo>
                    <a:pt x="1" y="1826"/>
                  </a:lnTo>
                  <a:lnTo>
                    <a:pt x="0" y="1831"/>
                  </a:lnTo>
                  <a:lnTo>
                    <a:pt x="1" y="1836"/>
                  </a:lnTo>
                  <a:lnTo>
                    <a:pt x="3" y="1840"/>
                  </a:lnTo>
                  <a:lnTo>
                    <a:pt x="6" y="1844"/>
                  </a:lnTo>
                  <a:lnTo>
                    <a:pt x="12" y="1846"/>
                  </a:lnTo>
                  <a:lnTo>
                    <a:pt x="18" y="1849"/>
                  </a:lnTo>
                  <a:lnTo>
                    <a:pt x="18" y="1849"/>
                  </a:lnTo>
                  <a:lnTo>
                    <a:pt x="67" y="1854"/>
                  </a:lnTo>
                  <a:lnTo>
                    <a:pt x="100" y="1857"/>
                  </a:lnTo>
                  <a:lnTo>
                    <a:pt x="100" y="1857"/>
                  </a:lnTo>
                  <a:lnTo>
                    <a:pt x="114" y="1857"/>
                  </a:lnTo>
                  <a:lnTo>
                    <a:pt x="129" y="1857"/>
                  </a:lnTo>
                  <a:lnTo>
                    <a:pt x="163" y="1853"/>
                  </a:lnTo>
                  <a:lnTo>
                    <a:pt x="193" y="1849"/>
                  </a:lnTo>
                  <a:lnTo>
                    <a:pt x="209" y="1845"/>
                  </a:lnTo>
                  <a:lnTo>
                    <a:pt x="209" y="1845"/>
                  </a:lnTo>
                  <a:lnTo>
                    <a:pt x="246" y="1841"/>
                  </a:lnTo>
                  <a:lnTo>
                    <a:pt x="274" y="1840"/>
                  </a:lnTo>
                  <a:lnTo>
                    <a:pt x="274" y="1840"/>
                  </a:lnTo>
                  <a:lnTo>
                    <a:pt x="270" y="1841"/>
                  </a:lnTo>
                  <a:lnTo>
                    <a:pt x="268" y="1845"/>
                  </a:lnTo>
                  <a:lnTo>
                    <a:pt x="265" y="1850"/>
                  </a:lnTo>
                  <a:lnTo>
                    <a:pt x="262" y="1857"/>
                  </a:lnTo>
                  <a:lnTo>
                    <a:pt x="262" y="1862"/>
                  </a:lnTo>
                  <a:lnTo>
                    <a:pt x="262" y="1867"/>
                  </a:lnTo>
                  <a:lnTo>
                    <a:pt x="264" y="1871"/>
                  </a:lnTo>
                  <a:lnTo>
                    <a:pt x="266" y="1873"/>
                  </a:lnTo>
                  <a:lnTo>
                    <a:pt x="266" y="1873"/>
                  </a:lnTo>
                  <a:lnTo>
                    <a:pt x="318" y="1875"/>
                  </a:lnTo>
                  <a:lnTo>
                    <a:pt x="383" y="1876"/>
                  </a:lnTo>
                  <a:lnTo>
                    <a:pt x="383" y="1876"/>
                  </a:lnTo>
                  <a:lnTo>
                    <a:pt x="420" y="1875"/>
                  </a:lnTo>
                  <a:lnTo>
                    <a:pt x="475" y="1871"/>
                  </a:lnTo>
                  <a:lnTo>
                    <a:pt x="546" y="1864"/>
                  </a:lnTo>
                  <a:lnTo>
                    <a:pt x="546" y="1864"/>
                  </a:lnTo>
                  <a:lnTo>
                    <a:pt x="547" y="1841"/>
                  </a:lnTo>
                  <a:lnTo>
                    <a:pt x="547" y="1820"/>
                  </a:lnTo>
                  <a:lnTo>
                    <a:pt x="546" y="1802"/>
                  </a:lnTo>
                  <a:lnTo>
                    <a:pt x="543" y="1788"/>
                  </a:lnTo>
                  <a:lnTo>
                    <a:pt x="540" y="1776"/>
                  </a:lnTo>
                  <a:lnTo>
                    <a:pt x="538" y="1767"/>
                  </a:lnTo>
                  <a:lnTo>
                    <a:pt x="533" y="1756"/>
                  </a:lnTo>
                  <a:lnTo>
                    <a:pt x="533" y="1756"/>
                  </a:lnTo>
                  <a:lnTo>
                    <a:pt x="531" y="1751"/>
                  </a:lnTo>
                  <a:lnTo>
                    <a:pt x="531" y="1740"/>
                  </a:lnTo>
                  <a:lnTo>
                    <a:pt x="530" y="1714"/>
                  </a:lnTo>
                  <a:lnTo>
                    <a:pt x="530" y="1661"/>
                  </a:lnTo>
                  <a:lnTo>
                    <a:pt x="530" y="1661"/>
                  </a:lnTo>
                  <a:lnTo>
                    <a:pt x="524" y="1559"/>
                  </a:lnTo>
                  <a:lnTo>
                    <a:pt x="517" y="1475"/>
                  </a:lnTo>
                  <a:lnTo>
                    <a:pt x="517" y="1475"/>
                  </a:lnTo>
                  <a:lnTo>
                    <a:pt x="581" y="1473"/>
                  </a:lnTo>
                  <a:lnTo>
                    <a:pt x="710" y="1469"/>
                  </a:lnTo>
                  <a:lnTo>
                    <a:pt x="778" y="1465"/>
                  </a:lnTo>
                  <a:lnTo>
                    <a:pt x="838" y="1461"/>
                  </a:lnTo>
                  <a:lnTo>
                    <a:pt x="879" y="1457"/>
                  </a:lnTo>
                  <a:lnTo>
                    <a:pt x="892" y="1456"/>
                  </a:lnTo>
                  <a:lnTo>
                    <a:pt x="895" y="1454"/>
                  </a:lnTo>
                  <a:lnTo>
                    <a:pt x="896" y="1453"/>
                  </a:lnTo>
                  <a:lnTo>
                    <a:pt x="896" y="1453"/>
                  </a:lnTo>
                  <a:lnTo>
                    <a:pt x="897" y="1438"/>
                  </a:lnTo>
                  <a:lnTo>
                    <a:pt x="897" y="1403"/>
                  </a:lnTo>
                  <a:lnTo>
                    <a:pt x="896" y="1299"/>
                  </a:lnTo>
                  <a:lnTo>
                    <a:pt x="892" y="1144"/>
                  </a:lnTo>
                  <a:lnTo>
                    <a:pt x="892" y="1144"/>
                  </a:lnTo>
                  <a:close/>
                  <a:moveTo>
                    <a:pt x="387" y="1792"/>
                  </a:moveTo>
                  <a:lnTo>
                    <a:pt x="387" y="1792"/>
                  </a:lnTo>
                  <a:lnTo>
                    <a:pt x="369" y="1806"/>
                  </a:lnTo>
                  <a:lnTo>
                    <a:pt x="369" y="1806"/>
                  </a:lnTo>
                  <a:lnTo>
                    <a:pt x="369" y="1784"/>
                  </a:lnTo>
                  <a:lnTo>
                    <a:pt x="367" y="1767"/>
                  </a:lnTo>
                  <a:lnTo>
                    <a:pt x="366" y="1760"/>
                  </a:lnTo>
                  <a:lnTo>
                    <a:pt x="365" y="1754"/>
                  </a:lnTo>
                  <a:lnTo>
                    <a:pt x="365" y="1754"/>
                  </a:lnTo>
                  <a:lnTo>
                    <a:pt x="358" y="1742"/>
                  </a:lnTo>
                  <a:lnTo>
                    <a:pt x="352" y="1722"/>
                  </a:lnTo>
                  <a:lnTo>
                    <a:pt x="345" y="1701"/>
                  </a:lnTo>
                  <a:lnTo>
                    <a:pt x="343" y="1685"/>
                  </a:lnTo>
                  <a:lnTo>
                    <a:pt x="343" y="1685"/>
                  </a:lnTo>
                  <a:lnTo>
                    <a:pt x="336" y="1646"/>
                  </a:lnTo>
                  <a:lnTo>
                    <a:pt x="325" y="1572"/>
                  </a:lnTo>
                  <a:lnTo>
                    <a:pt x="312" y="1496"/>
                  </a:lnTo>
                  <a:lnTo>
                    <a:pt x="306" y="1453"/>
                  </a:lnTo>
                  <a:lnTo>
                    <a:pt x="306" y="1453"/>
                  </a:lnTo>
                  <a:lnTo>
                    <a:pt x="301" y="1430"/>
                  </a:lnTo>
                  <a:lnTo>
                    <a:pt x="295" y="1396"/>
                  </a:lnTo>
                  <a:lnTo>
                    <a:pt x="288" y="1363"/>
                  </a:lnTo>
                  <a:lnTo>
                    <a:pt x="286" y="1347"/>
                  </a:lnTo>
                  <a:lnTo>
                    <a:pt x="286" y="1335"/>
                  </a:lnTo>
                  <a:lnTo>
                    <a:pt x="286" y="1335"/>
                  </a:lnTo>
                  <a:lnTo>
                    <a:pt x="284" y="1316"/>
                  </a:lnTo>
                  <a:lnTo>
                    <a:pt x="282" y="1298"/>
                  </a:lnTo>
                  <a:lnTo>
                    <a:pt x="278" y="1284"/>
                  </a:lnTo>
                  <a:lnTo>
                    <a:pt x="274" y="1273"/>
                  </a:lnTo>
                  <a:lnTo>
                    <a:pt x="274" y="1273"/>
                  </a:lnTo>
                  <a:lnTo>
                    <a:pt x="268" y="1264"/>
                  </a:lnTo>
                  <a:lnTo>
                    <a:pt x="259" y="1250"/>
                  </a:lnTo>
                  <a:lnTo>
                    <a:pt x="246" y="1233"/>
                  </a:lnTo>
                  <a:lnTo>
                    <a:pt x="246" y="1233"/>
                  </a:lnTo>
                  <a:lnTo>
                    <a:pt x="262" y="1204"/>
                  </a:lnTo>
                  <a:lnTo>
                    <a:pt x="275" y="1180"/>
                  </a:lnTo>
                  <a:lnTo>
                    <a:pt x="279" y="1173"/>
                  </a:lnTo>
                  <a:lnTo>
                    <a:pt x="279" y="1167"/>
                  </a:lnTo>
                  <a:lnTo>
                    <a:pt x="279" y="1167"/>
                  </a:lnTo>
                  <a:lnTo>
                    <a:pt x="284" y="1178"/>
                  </a:lnTo>
                  <a:lnTo>
                    <a:pt x="294" y="1213"/>
                  </a:lnTo>
                  <a:lnTo>
                    <a:pt x="305" y="1255"/>
                  </a:lnTo>
                  <a:lnTo>
                    <a:pt x="313" y="1289"/>
                  </a:lnTo>
                  <a:lnTo>
                    <a:pt x="313" y="1289"/>
                  </a:lnTo>
                  <a:lnTo>
                    <a:pt x="332" y="1396"/>
                  </a:lnTo>
                  <a:lnTo>
                    <a:pt x="354" y="1517"/>
                  </a:lnTo>
                  <a:lnTo>
                    <a:pt x="354" y="1517"/>
                  </a:lnTo>
                  <a:lnTo>
                    <a:pt x="371" y="1606"/>
                  </a:lnTo>
                  <a:lnTo>
                    <a:pt x="379" y="1647"/>
                  </a:lnTo>
                  <a:lnTo>
                    <a:pt x="381" y="1664"/>
                  </a:lnTo>
                  <a:lnTo>
                    <a:pt x="381" y="1674"/>
                  </a:lnTo>
                  <a:lnTo>
                    <a:pt x="381" y="1674"/>
                  </a:lnTo>
                  <a:lnTo>
                    <a:pt x="383" y="1698"/>
                  </a:lnTo>
                  <a:lnTo>
                    <a:pt x="387" y="1725"/>
                  </a:lnTo>
                  <a:lnTo>
                    <a:pt x="392" y="1763"/>
                  </a:lnTo>
                  <a:lnTo>
                    <a:pt x="392" y="1763"/>
                  </a:lnTo>
                  <a:lnTo>
                    <a:pt x="392" y="1779"/>
                  </a:lnTo>
                  <a:lnTo>
                    <a:pt x="391" y="1785"/>
                  </a:lnTo>
                  <a:lnTo>
                    <a:pt x="388" y="1789"/>
                  </a:lnTo>
                  <a:lnTo>
                    <a:pt x="387" y="1792"/>
                  </a:lnTo>
                  <a:lnTo>
                    <a:pt x="387" y="1792"/>
                  </a:lnTo>
                  <a:close/>
                  <a:moveTo>
                    <a:pt x="690" y="1088"/>
                  </a:moveTo>
                  <a:lnTo>
                    <a:pt x="581" y="1088"/>
                  </a:lnTo>
                  <a:lnTo>
                    <a:pt x="581" y="1088"/>
                  </a:lnTo>
                  <a:lnTo>
                    <a:pt x="581" y="1069"/>
                  </a:lnTo>
                  <a:lnTo>
                    <a:pt x="583" y="1056"/>
                  </a:lnTo>
                  <a:lnTo>
                    <a:pt x="584" y="1051"/>
                  </a:lnTo>
                  <a:lnTo>
                    <a:pt x="587" y="1048"/>
                  </a:lnTo>
                  <a:lnTo>
                    <a:pt x="587" y="1048"/>
                  </a:lnTo>
                  <a:lnTo>
                    <a:pt x="594" y="1047"/>
                  </a:lnTo>
                  <a:lnTo>
                    <a:pt x="605" y="1046"/>
                  </a:lnTo>
                  <a:lnTo>
                    <a:pt x="621" y="1045"/>
                  </a:lnTo>
                  <a:lnTo>
                    <a:pt x="637" y="1045"/>
                  </a:lnTo>
                  <a:lnTo>
                    <a:pt x="656" y="1045"/>
                  </a:lnTo>
                  <a:lnTo>
                    <a:pt x="671" y="1046"/>
                  </a:lnTo>
                  <a:lnTo>
                    <a:pt x="684" y="1050"/>
                  </a:lnTo>
                  <a:lnTo>
                    <a:pt x="688" y="1052"/>
                  </a:lnTo>
                  <a:lnTo>
                    <a:pt x="690" y="1055"/>
                  </a:lnTo>
                  <a:lnTo>
                    <a:pt x="690" y="1055"/>
                  </a:lnTo>
                  <a:lnTo>
                    <a:pt x="693" y="1061"/>
                  </a:lnTo>
                  <a:lnTo>
                    <a:pt x="694" y="1066"/>
                  </a:lnTo>
                  <a:lnTo>
                    <a:pt x="694" y="1073"/>
                  </a:lnTo>
                  <a:lnTo>
                    <a:pt x="694" y="1078"/>
                  </a:lnTo>
                  <a:lnTo>
                    <a:pt x="692" y="1086"/>
                  </a:lnTo>
                  <a:lnTo>
                    <a:pt x="690" y="1088"/>
                  </a:lnTo>
                  <a:lnTo>
                    <a:pt x="690" y="10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2771775" y="4845050"/>
              <a:ext cx="184150" cy="204788"/>
            </a:xfrm>
            <a:custGeom>
              <a:avLst/>
              <a:gdLst>
                <a:gd name="T0" fmla="*/ 5 w 116"/>
                <a:gd name="T1" fmla="*/ 20 h 129"/>
                <a:gd name="T2" fmla="*/ 5 w 116"/>
                <a:gd name="T3" fmla="*/ 20 h 129"/>
                <a:gd name="T4" fmla="*/ 0 w 116"/>
                <a:gd name="T5" fmla="*/ 76 h 129"/>
                <a:gd name="T6" fmla="*/ 0 w 116"/>
                <a:gd name="T7" fmla="*/ 76 h 129"/>
                <a:gd name="T8" fmla="*/ 0 w 116"/>
                <a:gd name="T9" fmla="*/ 85 h 129"/>
                <a:gd name="T10" fmla="*/ 3 w 116"/>
                <a:gd name="T11" fmla="*/ 96 h 129"/>
                <a:gd name="T12" fmla="*/ 5 w 116"/>
                <a:gd name="T13" fmla="*/ 111 h 129"/>
                <a:gd name="T14" fmla="*/ 5 w 116"/>
                <a:gd name="T15" fmla="*/ 111 h 129"/>
                <a:gd name="T16" fmla="*/ 8 w 116"/>
                <a:gd name="T17" fmla="*/ 117 h 129"/>
                <a:gd name="T18" fmla="*/ 13 w 116"/>
                <a:gd name="T19" fmla="*/ 122 h 129"/>
                <a:gd name="T20" fmla="*/ 18 w 116"/>
                <a:gd name="T21" fmla="*/ 127 h 129"/>
                <a:gd name="T22" fmla="*/ 25 w 116"/>
                <a:gd name="T23" fmla="*/ 129 h 129"/>
                <a:gd name="T24" fmla="*/ 25 w 116"/>
                <a:gd name="T25" fmla="*/ 129 h 129"/>
                <a:gd name="T26" fmla="*/ 30 w 116"/>
                <a:gd name="T27" fmla="*/ 129 h 129"/>
                <a:gd name="T28" fmla="*/ 35 w 116"/>
                <a:gd name="T29" fmla="*/ 128 h 129"/>
                <a:gd name="T30" fmla="*/ 40 w 116"/>
                <a:gd name="T31" fmla="*/ 126 h 129"/>
                <a:gd name="T32" fmla="*/ 45 w 116"/>
                <a:gd name="T33" fmla="*/ 124 h 129"/>
                <a:gd name="T34" fmla="*/ 45 w 116"/>
                <a:gd name="T35" fmla="*/ 124 h 129"/>
                <a:gd name="T36" fmla="*/ 52 w 116"/>
                <a:gd name="T37" fmla="*/ 124 h 129"/>
                <a:gd name="T38" fmla="*/ 58 w 116"/>
                <a:gd name="T39" fmla="*/ 126 h 129"/>
                <a:gd name="T40" fmla="*/ 58 w 116"/>
                <a:gd name="T41" fmla="*/ 126 h 129"/>
                <a:gd name="T42" fmla="*/ 62 w 116"/>
                <a:gd name="T43" fmla="*/ 126 h 129"/>
                <a:gd name="T44" fmla="*/ 66 w 116"/>
                <a:gd name="T45" fmla="*/ 123 h 129"/>
                <a:gd name="T46" fmla="*/ 74 w 116"/>
                <a:gd name="T47" fmla="*/ 119 h 129"/>
                <a:gd name="T48" fmla="*/ 74 w 116"/>
                <a:gd name="T49" fmla="*/ 119 h 129"/>
                <a:gd name="T50" fmla="*/ 76 w 116"/>
                <a:gd name="T51" fmla="*/ 119 h 129"/>
                <a:gd name="T52" fmla="*/ 80 w 116"/>
                <a:gd name="T53" fmla="*/ 120 h 129"/>
                <a:gd name="T54" fmla="*/ 83 w 116"/>
                <a:gd name="T55" fmla="*/ 122 h 129"/>
                <a:gd name="T56" fmla="*/ 87 w 116"/>
                <a:gd name="T57" fmla="*/ 123 h 129"/>
                <a:gd name="T58" fmla="*/ 87 w 116"/>
                <a:gd name="T59" fmla="*/ 123 h 129"/>
                <a:gd name="T60" fmla="*/ 98 w 116"/>
                <a:gd name="T61" fmla="*/ 120 h 129"/>
                <a:gd name="T62" fmla="*/ 107 w 116"/>
                <a:gd name="T63" fmla="*/ 119 h 129"/>
                <a:gd name="T64" fmla="*/ 107 w 116"/>
                <a:gd name="T65" fmla="*/ 119 h 129"/>
                <a:gd name="T66" fmla="*/ 111 w 116"/>
                <a:gd name="T67" fmla="*/ 117 h 129"/>
                <a:gd name="T68" fmla="*/ 114 w 116"/>
                <a:gd name="T69" fmla="*/ 111 h 129"/>
                <a:gd name="T70" fmla="*/ 115 w 116"/>
                <a:gd name="T71" fmla="*/ 106 h 129"/>
                <a:gd name="T72" fmla="*/ 116 w 116"/>
                <a:gd name="T73" fmla="*/ 101 h 129"/>
                <a:gd name="T74" fmla="*/ 116 w 116"/>
                <a:gd name="T75" fmla="*/ 101 h 129"/>
                <a:gd name="T76" fmla="*/ 115 w 116"/>
                <a:gd name="T77" fmla="*/ 84 h 129"/>
                <a:gd name="T78" fmla="*/ 112 w 116"/>
                <a:gd name="T79" fmla="*/ 74 h 129"/>
                <a:gd name="T80" fmla="*/ 110 w 116"/>
                <a:gd name="T81" fmla="*/ 65 h 129"/>
                <a:gd name="T82" fmla="*/ 110 w 116"/>
                <a:gd name="T83" fmla="*/ 65 h 129"/>
                <a:gd name="T84" fmla="*/ 106 w 116"/>
                <a:gd name="T85" fmla="*/ 57 h 129"/>
                <a:gd name="T86" fmla="*/ 102 w 116"/>
                <a:gd name="T87" fmla="*/ 51 h 129"/>
                <a:gd name="T88" fmla="*/ 94 w 116"/>
                <a:gd name="T89" fmla="*/ 40 h 129"/>
                <a:gd name="T90" fmla="*/ 94 w 116"/>
                <a:gd name="T91" fmla="*/ 40 h 129"/>
                <a:gd name="T92" fmla="*/ 91 w 116"/>
                <a:gd name="T93" fmla="*/ 31 h 129"/>
                <a:gd name="T94" fmla="*/ 85 w 116"/>
                <a:gd name="T95" fmla="*/ 18 h 129"/>
                <a:gd name="T96" fmla="*/ 80 w 116"/>
                <a:gd name="T97" fmla="*/ 0 h 129"/>
                <a:gd name="T98" fmla="*/ 5 w 116"/>
                <a:gd name="T99" fmla="*/ 2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129">
                  <a:moveTo>
                    <a:pt x="5" y="20"/>
                  </a:moveTo>
                  <a:lnTo>
                    <a:pt x="5" y="2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5"/>
                  </a:lnTo>
                  <a:lnTo>
                    <a:pt x="3" y="96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8" y="117"/>
                  </a:lnTo>
                  <a:lnTo>
                    <a:pt x="13" y="122"/>
                  </a:lnTo>
                  <a:lnTo>
                    <a:pt x="18" y="127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0" y="129"/>
                  </a:lnTo>
                  <a:lnTo>
                    <a:pt x="35" y="128"/>
                  </a:lnTo>
                  <a:lnTo>
                    <a:pt x="40" y="126"/>
                  </a:lnTo>
                  <a:lnTo>
                    <a:pt x="45" y="124"/>
                  </a:lnTo>
                  <a:lnTo>
                    <a:pt x="45" y="124"/>
                  </a:lnTo>
                  <a:lnTo>
                    <a:pt x="52" y="124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62" y="126"/>
                  </a:lnTo>
                  <a:lnTo>
                    <a:pt x="66" y="123"/>
                  </a:lnTo>
                  <a:lnTo>
                    <a:pt x="74" y="119"/>
                  </a:lnTo>
                  <a:lnTo>
                    <a:pt x="74" y="119"/>
                  </a:lnTo>
                  <a:lnTo>
                    <a:pt x="76" y="119"/>
                  </a:lnTo>
                  <a:lnTo>
                    <a:pt x="80" y="120"/>
                  </a:lnTo>
                  <a:lnTo>
                    <a:pt x="83" y="122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98" y="120"/>
                  </a:lnTo>
                  <a:lnTo>
                    <a:pt x="107" y="119"/>
                  </a:lnTo>
                  <a:lnTo>
                    <a:pt x="107" y="119"/>
                  </a:lnTo>
                  <a:lnTo>
                    <a:pt x="111" y="117"/>
                  </a:lnTo>
                  <a:lnTo>
                    <a:pt x="114" y="111"/>
                  </a:lnTo>
                  <a:lnTo>
                    <a:pt x="115" y="106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5" y="84"/>
                  </a:lnTo>
                  <a:lnTo>
                    <a:pt x="112" y="74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06" y="57"/>
                  </a:lnTo>
                  <a:lnTo>
                    <a:pt x="102" y="51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1" y="31"/>
                  </a:lnTo>
                  <a:lnTo>
                    <a:pt x="85" y="18"/>
                  </a:lnTo>
                  <a:lnTo>
                    <a:pt x="80" y="0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2751138" y="4716463"/>
              <a:ext cx="152400" cy="163513"/>
            </a:xfrm>
            <a:custGeom>
              <a:avLst/>
              <a:gdLst>
                <a:gd name="T0" fmla="*/ 1 w 96"/>
                <a:gd name="T1" fmla="*/ 10 h 103"/>
                <a:gd name="T2" fmla="*/ 1 w 96"/>
                <a:gd name="T3" fmla="*/ 10 h 103"/>
                <a:gd name="T4" fmla="*/ 9 w 96"/>
                <a:gd name="T5" fmla="*/ 9 h 103"/>
                <a:gd name="T6" fmla="*/ 27 w 96"/>
                <a:gd name="T7" fmla="*/ 5 h 103"/>
                <a:gd name="T8" fmla="*/ 54 w 96"/>
                <a:gd name="T9" fmla="*/ 1 h 103"/>
                <a:gd name="T10" fmla="*/ 70 w 96"/>
                <a:gd name="T11" fmla="*/ 0 h 103"/>
                <a:gd name="T12" fmla="*/ 85 w 96"/>
                <a:gd name="T13" fmla="*/ 0 h 103"/>
                <a:gd name="T14" fmla="*/ 85 w 96"/>
                <a:gd name="T15" fmla="*/ 0 h 103"/>
                <a:gd name="T16" fmla="*/ 91 w 96"/>
                <a:gd name="T17" fmla="*/ 37 h 103"/>
                <a:gd name="T18" fmla="*/ 94 w 96"/>
                <a:gd name="T19" fmla="*/ 66 h 103"/>
                <a:gd name="T20" fmla="*/ 96 w 96"/>
                <a:gd name="T21" fmla="*/ 82 h 103"/>
                <a:gd name="T22" fmla="*/ 96 w 96"/>
                <a:gd name="T23" fmla="*/ 82 h 103"/>
                <a:gd name="T24" fmla="*/ 88 w 96"/>
                <a:gd name="T25" fmla="*/ 86 h 103"/>
                <a:gd name="T26" fmla="*/ 67 w 96"/>
                <a:gd name="T27" fmla="*/ 93 h 103"/>
                <a:gd name="T28" fmla="*/ 54 w 96"/>
                <a:gd name="T29" fmla="*/ 97 h 103"/>
                <a:gd name="T30" fmla="*/ 40 w 96"/>
                <a:gd name="T31" fmla="*/ 101 h 103"/>
                <a:gd name="T32" fmla="*/ 25 w 96"/>
                <a:gd name="T33" fmla="*/ 102 h 103"/>
                <a:gd name="T34" fmla="*/ 9 w 96"/>
                <a:gd name="T35" fmla="*/ 103 h 103"/>
                <a:gd name="T36" fmla="*/ 9 w 96"/>
                <a:gd name="T37" fmla="*/ 103 h 103"/>
                <a:gd name="T38" fmla="*/ 8 w 96"/>
                <a:gd name="T39" fmla="*/ 94 h 103"/>
                <a:gd name="T40" fmla="*/ 4 w 96"/>
                <a:gd name="T41" fmla="*/ 69 h 103"/>
                <a:gd name="T42" fmla="*/ 1 w 96"/>
                <a:gd name="T43" fmla="*/ 40 h 103"/>
                <a:gd name="T44" fmla="*/ 0 w 96"/>
                <a:gd name="T45" fmla="*/ 24 h 103"/>
                <a:gd name="T46" fmla="*/ 1 w 96"/>
                <a:gd name="T47" fmla="*/ 10 h 103"/>
                <a:gd name="T48" fmla="*/ 1 w 96"/>
                <a:gd name="T49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103">
                  <a:moveTo>
                    <a:pt x="1" y="10"/>
                  </a:moveTo>
                  <a:lnTo>
                    <a:pt x="1" y="10"/>
                  </a:lnTo>
                  <a:lnTo>
                    <a:pt x="9" y="9"/>
                  </a:lnTo>
                  <a:lnTo>
                    <a:pt x="27" y="5"/>
                  </a:lnTo>
                  <a:lnTo>
                    <a:pt x="54" y="1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1" y="37"/>
                  </a:lnTo>
                  <a:lnTo>
                    <a:pt x="94" y="66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88" y="86"/>
                  </a:lnTo>
                  <a:lnTo>
                    <a:pt x="67" y="93"/>
                  </a:lnTo>
                  <a:lnTo>
                    <a:pt x="54" y="97"/>
                  </a:lnTo>
                  <a:lnTo>
                    <a:pt x="40" y="101"/>
                  </a:lnTo>
                  <a:lnTo>
                    <a:pt x="25" y="102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8" y="94"/>
                  </a:lnTo>
                  <a:lnTo>
                    <a:pt x="4" y="69"/>
                  </a:lnTo>
                  <a:lnTo>
                    <a:pt x="1" y="40"/>
                  </a:lnTo>
                  <a:lnTo>
                    <a:pt x="0" y="24"/>
                  </a:lnTo>
                  <a:lnTo>
                    <a:pt x="1" y="10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8DC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213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e 53"/>
          <p:cNvGrpSpPr/>
          <p:nvPr/>
        </p:nvGrpSpPr>
        <p:grpSpPr>
          <a:xfrm>
            <a:off x="1904542" y="2653621"/>
            <a:ext cx="4050118" cy="1299107"/>
            <a:chOff x="3779912" y="3899891"/>
            <a:chExt cx="5040560" cy="2232248"/>
          </a:xfrm>
        </p:grpSpPr>
        <p:sp>
          <p:nvSpPr>
            <p:cNvPr id="55" name="Rectangle 54"/>
            <p:cNvSpPr/>
            <p:nvPr/>
          </p:nvSpPr>
          <p:spPr>
            <a:xfrm>
              <a:off x="3779912" y="5034017"/>
              <a:ext cx="1800200" cy="10981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020272" y="5394057"/>
              <a:ext cx="1800200" cy="7380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Trapèze 56"/>
            <p:cNvSpPr/>
            <p:nvPr/>
          </p:nvSpPr>
          <p:spPr>
            <a:xfrm>
              <a:off x="3779912" y="4547963"/>
              <a:ext cx="2232248" cy="486054"/>
            </a:xfrm>
            <a:prstGeom prst="trapezoid">
              <a:avLst>
                <a:gd name="adj" fmla="val 10212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Trapèze 57"/>
            <p:cNvSpPr/>
            <p:nvPr/>
          </p:nvSpPr>
          <p:spPr>
            <a:xfrm>
              <a:off x="6660232" y="4941168"/>
              <a:ext cx="2160240" cy="452889"/>
            </a:xfrm>
            <a:prstGeom prst="trapezoid">
              <a:avLst>
                <a:gd name="adj" fmla="val 9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Trapèze 58"/>
            <p:cNvSpPr/>
            <p:nvPr/>
          </p:nvSpPr>
          <p:spPr>
            <a:xfrm>
              <a:off x="5390214" y="3899891"/>
              <a:ext cx="1800200" cy="468052"/>
            </a:xfrm>
            <a:prstGeom prst="trapezoid">
              <a:avLst>
                <a:gd name="adj" fmla="val 60107"/>
              </a:avLst>
            </a:prstGeom>
            <a:gradFill flip="none" rotWithShape="1">
              <a:gsLst>
                <a:gs pos="0">
                  <a:srgbClr val="EE7339">
                    <a:shade val="30000"/>
                    <a:satMod val="115000"/>
                  </a:srgbClr>
                </a:gs>
                <a:gs pos="50000">
                  <a:srgbClr val="EE7339">
                    <a:shade val="67500"/>
                    <a:satMod val="115000"/>
                  </a:srgbClr>
                </a:gs>
                <a:gs pos="100000">
                  <a:srgbClr val="EE7339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390214" y="4367943"/>
              <a:ext cx="1800200" cy="1764196"/>
            </a:xfrm>
            <a:prstGeom prst="rect">
              <a:avLst/>
            </a:prstGeom>
            <a:gradFill flip="none" rotWithShape="1">
              <a:gsLst>
                <a:gs pos="0">
                  <a:srgbClr val="EE7339">
                    <a:shade val="30000"/>
                    <a:satMod val="115000"/>
                  </a:srgbClr>
                </a:gs>
                <a:gs pos="50000">
                  <a:srgbClr val="EE7339">
                    <a:shade val="67500"/>
                    <a:satMod val="115000"/>
                  </a:srgbClr>
                </a:gs>
                <a:gs pos="100000">
                  <a:srgbClr val="EE7339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3252384" y="628563"/>
            <a:ext cx="1106148" cy="1728457"/>
            <a:chOff x="3227388" y="1412875"/>
            <a:chExt cx="2206625" cy="3448051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159250" y="2068513"/>
              <a:ext cx="268288" cy="498475"/>
            </a:xfrm>
            <a:custGeom>
              <a:avLst/>
              <a:gdLst>
                <a:gd name="T0" fmla="*/ 169 w 169"/>
                <a:gd name="T1" fmla="*/ 49 h 314"/>
                <a:gd name="T2" fmla="*/ 160 w 169"/>
                <a:gd name="T3" fmla="*/ 25 h 314"/>
                <a:gd name="T4" fmla="*/ 155 w 169"/>
                <a:gd name="T5" fmla="*/ 16 h 314"/>
                <a:gd name="T6" fmla="*/ 150 w 169"/>
                <a:gd name="T7" fmla="*/ 11 h 314"/>
                <a:gd name="T8" fmla="*/ 122 w 169"/>
                <a:gd name="T9" fmla="*/ 1 h 314"/>
                <a:gd name="T10" fmla="*/ 114 w 169"/>
                <a:gd name="T11" fmla="*/ 0 h 314"/>
                <a:gd name="T12" fmla="*/ 98 w 169"/>
                <a:gd name="T13" fmla="*/ 2 h 314"/>
                <a:gd name="T14" fmla="*/ 93 w 169"/>
                <a:gd name="T15" fmla="*/ 5 h 314"/>
                <a:gd name="T16" fmla="*/ 83 w 169"/>
                <a:gd name="T17" fmla="*/ 16 h 314"/>
                <a:gd name="T18" fmla="*/ 70 w 169"/>
                <a:gd name="T19" fmla="*/ 29 h 314"/>
                <a:gd name="T20" fmla="*/ 65 w 169"/>
                <a:gd name="T21" fmla="*/ 34 h 314"/>
                <a:gd name="T22" fmla="*/ 57 w 169"/>
                <a:gd name="T23" fmla="*/ 45 h 314"/>
                <a:gd name="T24" fmla="*/ 52 w 169"/>
                <a:gd name="T25" fmla="*/ 49 h 314"/>
                <a:gd name="T26" fmla="*/ 40 w 169"/>
                <a:gd name="T27" fmla="*/ 63 h 314"/>
                <a:gd name="T28" fmla="*/ 27 w 169"/>
                <a:gd name="T29" fmla="*/ 80 h 314"/>
                <a:gd name="T30" fmla="*/ 13 w 169"/>
                <a:gd name="T31" fmla="*/ 93 h 314"/>
                <a:gd name="T32" fmla="*/ 5 w 169"/>
                <a:gd name="T33" fmla="*/ 103 h 314"/>
                <a:gd name="T34" fmla="*/ 5 w 169"/>
                <a:gd name="T35" fmla="*/ 106 h 314"/>
                <a:gd name="T36" fmla="*/ 7 w 169"/>
                <a:gd name="T37" fmla="*/ 133 h 314"/>
                <a:gd name="T38" fmla="*/ 5 w 169"/>
                <a:gd name="T39" fmla="*/ 140 h 314"/>
                <a:gd name="T40" fmla="*/ 1 w 169"/>
                <a:gd name="T41" fmla="*/ 157 h 314"/>
                <a:gd name="T42" fmla="*/ 0 w 169"/>
                <a:gd name="T43" fmla="*/ 173 h 314"/>
                <a:gd name="T44" fmla="*/ 4 w 169"/>
                <a:gd name="T45" fmla="*/ 192 h 314"/>
                <a:gd name="T46" fmla="*/ 10 w 169"/>
                <a:gd name="T47" fmla="*/ 214 h 314"/>
                <a:gd name="T48" fmla="*/ 18 w 169"/>
                <a:gd name="T49" fmla="*/ 232 h 314"/>
                <a:gd name="T50" fmla="*/ 27 w 169"/>
                <a:gd name="T51" fmla="*/ 252 h 314"/>
                <a:gd name="T52" fmla="*/ 31 w 169"/>
                <a:gd name="T53" fmla="*/ 261 h 314"/>
                <a:gd name="T54" fmla="*/ 41 w 169"/>
                <a:gd name="T55" fmla="*/ 278 h 314"/>
                <a:gd name="T56" fmla="*/ 49 w 169"/>
                <a:gd name="T57" fmla="*/ 283 h 314"/>
                <a:gd name="T58" fmla="*/ 56 w 169"/>
                <a:gd name="T59" fmla="*/ 289 h 314"/>
                <a:gd name="T60" fmla="*/ 63 w 169"/>
                <a:gd name="T61" fmla="*/ 307 h 314"/>
                <a:gd name="T62" fmla="*/ 84 w 169"/>
                <a:gd name="T63" fmla="*/ 314 h 314"/>
                <a:gd name="T64" fmla="*/ 169 w 169"/>
                <a:gd name="T65" fmla="*/ 4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4214813" y="2132013"/>
              <a:ext cx="363538" cy="476250"/>
            </a:xfrm>
            <a:custGeom>
              <a:avLst/>
              <a:gdLst>
                <a:gd name="T0" fmla="*/ 211 w 229"/>
                <a:gd name="T1" fmla="*/ 287 h 300"/>
                <a:gd name="T2" fmla="*/ 213 w 229"/>
                <a:gd name="T3" fmla="*/ 250 h 300"/>
                <a:gd name="T4" fmla="*/ 217 w 229"/>
                <a:gd name="T5" fmla="*/ 235 h 300"/>
                <a:gd name="T6" fmla="*/ 226 w 229"/>
                <a:gd name="T7" fmla="*/ 217 h 300"/>
                <a:gd name="T8" fmla="*/ 229 w 229"/>
                <a:gd name="T9" fmla="*/ 192 h 300"/>
                <a:gd name="T10" fmla="*/ 226 w 229"/>
                <a:gd name="T11" fmla="*/ 153 h 300"/>
                <a:gd name="T12" fmla="*/ 224 w 229"/>
                <a:gd name="T13" fmla="*/ 124 h 300"/>
                <a:gd name="T14" fmla="*/ 220 w 229"/>
                <a:gd name="T15" fmla="*/ 116 h 300"/>
                <a:gd name="T16" fmla="*/ 209 w 229"/>
                <a:gd name="T17" fmla="*/ 103 h 300"/>
                <a:gd name="T18" fmla="*/ 206 w 229"/>
                <a:gd name="T19" fmla="*/ 98 h 300"/>
                <a:gd name="T20" fmla="*/ 194 w 229"/>
                <a:gd name="T21" fmla="*/ 69 h 300"/>
                <a:gd name="T22" fmla="*/ 191 w 229"/>
                <a:gd name="T23" fmla="*/ 64 h 300"/>
                <a:gd name="T24" fmla="*/ 182 w 229"/>
                <a:gd name="T25" fmla="*/ 54 h 300"/>
                <a:gd name="T26" fmla="*/ 176 w 229"/>
                <a:gd name="T27" fmla="*/ 47 h 300"/>
                <a:gd name="T28" fmla="*/ 169 w 229"/>
                <a:gd name="T29" fmla="*/ 41 h 300"/>
                <a:gd name="T30" fmla="*/ 160 w 229"/>
                <a:gd name="T31" fmla="*/ 23 h 300"/>
                <a:gd name="T32" fmla="*/ 155 w 229"/>
                <a:gd name="T33" fmla="*/ 15 h 300"/>
                <a:gd name="T34" fmla="*/ 141 w 229"/>
                <a:gd name="T35" fmla="*/ 5 h 300"/>
                <a:gd name="T36" fmla="*/ 120 w 229"/>
                <a:gd name="T37" fmla="*/ 0 h 300"/>
                <a:gd name="T38" fmla="*/ 107 w 229"/>
                <a:gd name="T39" fmla="*/ 1 h 300"/>
                <a:gd name="T40" fmla="*/ 65 w 229"/>
                <a:gd name="T41" fmla="*/ 7 h 300"/>
                <a:gd name="T42" fmla="*/ 61 w 229"/>
                <a:gd name="T43" fmla="*/ 9 h 300"/>
                <a:gd name="T44" fmla="*/ 41 w 229"/>
                <a:gd name="T45" fmla="*/ 25 h 300"/>
                <a:gd name="T46" fmla="*/ 26 w 229"/>
                <a:gd name="T47" fmla="*/ 44 h 300"/>
                <a:gd name="T48" fmla="*/ 25 w 229"/>
                <a:gd name="T49" fmla="*/ 49 h 300"/>
                <a:gd name="T50" fmla="*/ 26 w 229"/>
                <a:gd name="T51" fmla="*/ 56 h 300"/>
                <a:gd name="T52" fmla="*/ 39 w 229"/>
                <a:gd name="T53" fmla="*/ 77 h 300"/>
                <a:gd name="T54" fmla="*/ 44 w 229"/>
                <a:gd name="T55" fmla="*/ 88 h 300"/>
                <a:gd name="T56" fmla="*/ 47 w 229"/>
                <a:gd name="T57" fmla="*/ 99 h 300"/>
                <a:gd name="T58" fmla="*/ 48 w 229"/>
                <a:gd name="T59" fmla="*/ 138 h 300"/>
                <a:gd name="T60" fmla="*/ 48 w 229"/>
                <a:gd name="T61" fmla="*/ 141 h 300"/>
                <a:gd name="T62" fmla="*/ 56 w 229"/>
                <a:gd name="T63" fmla="*/ 151 h 300"/>
                <a:gd name="T64" fmla="*/ 65 w 229"/>
                <a:gd name="T65" fmla="*/ 159 h 300"/>
                <a:gd name="T66" fmla="*/ 66 w 229"/>
                <a:gd name="T67" fmla="*/ 163 h 300"/>
                <a:gd name="T68" fmla="*/ 65 w 229"/>
                <a:gd name="T69" fmla="*/ 168 h 300"/>
                <a:gd name="T70" fmla="*/ 58 w 229"/>
                <a:gd name="T71" fmla="*/ 177 h 300"/>
                <a:gd name="T72" fmla="*/ 43 w 229"/>
                <a:gd name="T73" fmla="*/ 172 h 300"/>
                <a:gd name="T74" fmla="*/ 23 w 229"/>
                <a:gd name="T75" fmla="*/ 166 h 300"/>
                <a:gd name="T76" fmla="*/ 17 w 229"/>
                <a:gd name="T77" fmla="*/ 166 h 300"/>
                <a:gd name="T78" fmla="*/ 9 w 229"/>
                <a:gd name="T79" fmla="*/ 169 h 300"/>
                <a:gd name="T80" fmla="*/ 3 w 229"/>
                <a:gd name="T81" fmla="*/ 175 h 300"/>
                <a:gd name="T82" fmla="*/ 0 w 229"/>
                <a:gd name="T83" fmla="*/ 185 h 300"/>
                <a:gd name="T84" fmla="*/ 3 w 229"/>
                <a:gd name="T85" fmla="*/ 195 h 300"/>
                <a:gd name="T86" fmla="*/ 6 w 229"/>
                <a:gd name="T87" fmla="*/ 199 h 300"/>
                <a:gd name="T88" fmla="*/ 21 w 229"/>
                <a:gd name="T89" fmla="*/ 209 h 300"/>
                <a:gd name="T90" fmla="*/ 48 w 229"/>
                <a:gd name="T91" fmla="*/ 221 h 300"/>
                <a:gd name="T92" fmla="*/ 59 w 229"/>
                <a:gd name="T93" fmla="*/ 222 h 300"/>
                <a:gd name="T94" fmla="*/ 61 w 229"/>
                <a:gd name="T95" fmla="*/ 222 h 300"/>
                <a:gd name="T96" fmla="*/ 66 w 229"/>
                <a:gd name="T97" fmla="*/ 228 h 300"/>
                <a:gd name="T98" fmla="*/ 74 w 229"/>
                <a:gd name="T99" fmla="*/ 245 h 300"/>
                <a:gd name="T100" fmla="*/ 81 w 229"/>
                <a:gd name="T101" fmla="*/ 280 h 300"/>
                <a:gd name="T102" fmla="*/ 83 w 229"/>
                <a:gd name="T103" fmla="*/ 284 h 300"/>
                <a:gd name="T104" fmla="*/ 92 w 229"/>
                <a:gd name="T105" fmla="*/ 292 h 300"/>
                <a:gd name="T106" fmla="*/ 109 w 229"/>
                <a:gd name="T107" fmla="*/ 298 h 300"/>
                <a:gd name="T108" fmla="*/ 211 w 229"/>
                <a:gd name="T109" fmla="*/ 28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  <a:gd name="T120" fmla="*/ 25 w 132"/>
                <a:gd name="T121" fmla="*/ 13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3248025" y="2395538"/>
              <a:ext cx="169863" cy="119063"/>
            </a:xfrm>
            <a:custGeom>
              <a:avLst/>
              <a:gdLst>
                <a:gd name="T0" fmla="*/ 0 w 107"/>
                <a:gd name="T1" fmla="*/ 59 h 75"/>
                <a:gd name="T2" fmla="*/ 0 w 107"/>
                <a:gd name="T3" fmla="*/ 59 h 75"/>
                <a:gd name="T4" fmla="*/ 3 w 107"/>
                <a:gd name="T5" fmla="*/ 39 h 75"/>
                <a:gd name="T6" fmla="*/ 4 w 107"/>
                <a:gd name="T7" fmla="*/ 24 h 75"/>
                <a:gd name="T8" fmla="*/ 6 w 107"/>
                <a:gd name="T9" fmla="*/ 17 h 75"/>
                <a:gd name="T10" fmla="*/ 8 w 107"/>
                <a:gd name="T11" fmla="*/ 13 h 75"/>
                <a:gd name="T12" fmla="*/ 8 w 107"/>
                <a:gd name="T13" fmla="*/ 13 h 75"/>
                <a:gd name="T14" fmla="*/ 10 w 107"/>
                <a:gd name="T15" fmla="*/ 11 h 75"/>
                <a:gd name="T16" fmla="*/ 13 w 107"/>
                <a:gd name="T17" fmla="*/ 11 h 75"/>
                <a:gd name="T18" fmla="*/ 17 w 107"/>
                <a:gd name="T19" fmla="*/ 15 h 75"/>
                <a:gd name="T20" fmla="*/ 22 w 107"/>
                <a:gd name="T21" fmla="*/ 20 h 75"/>
                <a:gd name="T22" fmla="*/ 25 w 107"/>
                <a:gd name="T23" fmla="*/ 22 h 75"/>
                <a:gd name="T24" fmla="*/ 28 w 107"/>
                <a:gd name="T25" fmla="*/ 22 h 75"/>
                <a:gd name="T26" fmla="*/ 28 w 107"/>
                <a:gd name="T27" fmla="*/ 22 h 75"/>
                <a:gd name="T28" fmla="*/ 72 w 107"/>
                <a:gd name="T29" fmla="*/ 11 h 75"/>
                <a:gd name="T30" fmla="*/ 107 w 107"/>
                <a:gd name="T31" fmla="*/ 0 h 75"/>
                <a:gd name="T32" fmla="*/ 54 w 107"/>
                <a:gd name="T33" fmla="*/ 69 h 75"/>
                <a:gd name="T34" fmla="*/ 13 w 107"/>
                <a:gd name="T35" fmla="*/ 75 h 75"/>
                <a:gd name="T36" fmla="*/ 0 w 107"/>
                <a:gd name="T37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4237038" y="2524125"/>
              <a:ext cx="774700" cy="1128713"/>
            </a:xfrm>
            <a:custGeom>
              <a:avLst/>
              <a:gdLst>
                <a:gd name="T0" fmla="*/ 62 w 488"/>
                <a:gd name="T1" fmla="*/ 66 h 711"/>
                <a:gd name="T2" fmla="*/ 62 w 488"/>
                <a:gd name="T3" fmla="*/ 28 h 711"/>
                <a:gd name="T4" fmla="*/ 62 w 488"/>
                <a:gd name="T5" fmla="*/ 28 h 711"/>
                <a:gd name="T6" fmla="*/ 80 w 488"/>
                <a:gd name="T7" fmla="*/ 32 h 711"/>
                <a:gd name="T8" fmla="*/ 95 w 488"/>
                <a:gd name="T9" fmla="*/ 35 h 711"/>
                <a:gd name="T10" fmla="*/ 110 w 488"/>
                <a:gd name="T11" fmla="*/ 37 h 711"/>
                <a:gd name="T12" fmla="*/ 110 w 488"/>
                <a:gd name="T13" fmla="*/ 37 h 711"/>
                <a:gd name="T14" fmla="*/ 155 w 488"/>
                <a:gd name="T15" fmla="*/ 37 h 711"/>
                <a:gd name="T16" fmla="*/ 186 w 488"/>
                <a:gd name="T17" fmla="*/ 37 h 711"/>
                <a:gd name="T18" fmla="*/ 245 w 488"/>
                <a:gd name="T19" fmla="*/ 6 h 711"/>
                <a:gd name="T20" fmla="*/ 318 w 488"/>
                <a:gd name="T21" fmla="*/ 0 h 711"/>
                <a:gd name="T22" fmla="*/ 413 w 488"/>
                <a:gd name="T23" fmla="*/ 10 h 711"/>
                <a:gd name="T24" fmla="*/ 488 w 488"/>
                <a:gd name="T25" fmla="*/ 192 h 711"/>
                <a:gd name="T26" fmla="*/ 442 w 488"/>
                <a:gd name="T27" fmla="*/ 635 h 711"/>
                <a:gd name="T28" fmla="*/ 402 w 488"/>
                <a:gd name="T29" fmla="*/ 697 h 711"/>
                <a:gd name="T30" fmla="*/ 276 w 488"/>
                <a:gd name="T31" fmla="*/ 711 h 711"/>
                <a:gd name="T32" fmla="*/ 199 w 488"/>
                <a:gd name="T33" fmla="*/ 697 h 711"/>
                <a:gd name="T34" fmla="*/ 105 w 488"/>
                <a:gd name="T35" fmla="*/ 337 h 711"/>
                <a:gd name="T36" fmla="*/ 0 w 488"/>
                <a:gd name="T37" fmla="*/ 161 h 711"/>
                <a:gd name="T38" fmla="*/ 62 w 488"/>
                <a:gd name="T39" fmla="*/ 6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4959350" y="1412875"/>
              <a:ext cx="230188" cy="279400"/>
            </a:xfrm>
            <a:custGeom>
              <a:avLst/>
              <a:gdLst>
                <a:gd name="T0" fmla="*/ 65 w 145"/>
                <a:gd name="T1" fmla="*/ 159 h 176"/>
                <a:gd name="T2" fmla="*/ 59 w 145"/>
                <a:gd name="T3" fmla="*/ 138 h 176"/>
                <a:gd name="T4" fmla="*/ 55 w 145"/>
                <a:gd name="T5" fmla="*/ 131 h 176"/>
                <a:gd name="T6" fmla="*/ 47 w 145"/>
                <a:gd name="T7" fmla="*/ 125 h 176"/>
                <a:gd name="T8" fmla="*/ 28 w 145"/>
                <a:gd name="T9" fmla="*/ 114 h 176"/>
                <a:gd name="T10" fmla="*/ 21 w 145"/>
                <a:gd name="T11" fmla="*/ 110 h 176"/>
                <a:gd name="T12" fmla="*/ 8 w 145"/>
                <a:gd name="T13" fmla="*/ 89 h 176"/>
                <a:gd name="T14" fmla="*/ 2 w 145"/>
                <a:gd name="T15" fmla="*/ 66 h 176"/>
                <a:gd name="T16" fmla="*/ 0 w 145"/>
                <a:gd name="T17" fmla="*/ 59 h 176"/>
                <a:gd name="T18" fmla="*/ 4 w 145"/>
                <a:gd name="T19" fmla="*/ 45 h 176"/>
                <a:gd name="T20" fmla="*/ 20 w 145"/>
                <a:gd name="T21" fmla="*/ 23 h 176"/>
                <a:gd name="T22" fmla="*/ 22 w 145"/>
                <a:gd name="T23" fmla="*/ 19 h 176"/>
                <a:gd name="T24" fmla="*/ 25 w 145"/>
                <a:gd name="T25" fmla="*/ 12 h 176"/>
                <a:gd name="T26" fmla="*/ 28 w 145"/>
                <a:gd name="T27" fmla="*/ 8 h 176"/>
                <a:gd name="T28" fmla="*/ 42 w 145"/>
                <a:gd name="T29" fmla="*/ 1 h 176"/>
                <a:gd name="T30" fmla="*/ 47 w 145"/>
                <a:gd name="T31" fmla="*/ 0 h 176"/>
                <a:gd name="T32" fmla="*/ 55 w 145"/>
                <a:gd name="T33" fmla="*/ 5 h 176"/>
                <a:gd name="T34" fmla="*/ 59 w 145"/>
                <a:gd name="T35" fmla="*/ 10 h 176"/>
                <a:gd name="T36" fmla="*/ 86 w 145"/>
                <a:gd name="T37" fmla="*/ 14 h 176"/>
                <a:gd name="T38" fmla="*/ 92 w 145"/>
                <a:gd name="T39" fmla="*/ 16 h 176"/>
                <a:gd name="T40" fmla="*/ 104 w 145"/>
                <a:gd name="T41" fmla="*/ 19 h 176"/>
                <a:gd name="T42" fmla="*/ 110 w 145"/>
                <a:gd name="T43" fmla="*/ 25 h 176"/>
                <a:gd name="T44" fmla="*/ 112 w 145"/>
                <a:gd name="T45" fmla="*/ 28 h 176"/>
                <a:gd name="T46" fmla="*/ 119 w 145"/>
                <a:gd name="T47" fmla="*/ 49 h 176"/>
                <a:gd name="T48" fmla="*/ 127 w 145"/>
                <a:gd name="T49" fmla="*/ 69 h 176"/>
                <a:gd name="T50" fmla="*/ 137 w 145"/>
                <a:gd name="T51" fmla="*/ 87 h 176"/>
                <a:gd name="T52" fmla="*/ 144 w 145"/>
                <a:gd name="T53" fmla="*/ 100 h 176"/>
                <a:gd name="T54" fmla="*/ 145 w 145"/>
                <a:gd name="T55" fmla="*/ 103 h 176"/>
                <a:gd name="T56" fmla="*/ 143 w 145"/>
                <a:gd name="T57" fmla="*/ 163 h 176"/>
                <a:gd name="T58" fmla="*/ 140 w 145"/>
                <a:gd name="T59" fmla="*/ 175 h 176"/>
                <a:gd name="T60" fmla="*/ 139 w 145"/>
                <a:gd name="T61" fmla="*/ 176 h 176"/>
                <a:gd name="T62" fmla="*/ 127 w 145"/>
                <a:gd name="T63" fmla="*/ 175 h 176"/>
                <a:gd name="T64" fmla="*/ 65 w 145"/>
                <a:gd name="T65" fmla="*/ 15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lnTo>
                    <a:pt x="65" y="159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EA66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481513" y="2582863"/>
              <a:ext cx="466725" cy="676275"/>
            </a:xfrm>
            <a:custGeom>
              <a:avLst/>
              <a:gdLst>
                <a:gd name="T0" fmla="*/ 0 w 294"/>
                <a:gd name="T1" fmla="*/ 48 h 426"/>
                <a:gd name="T2" fmla="*/ 8 w 294"/>
                <a:gd name="T3" fmla="*/ 25 h 426"/>
                <a:gd name="T4" fmla="*/ 12 w 294"/>
                <a:gd name="T5" fmla="*/ 18 h 426"/>
                <a:gd name="T6" fmla="*/ 29 w 294"/>
                <a:gd name="T7" fmla="*/ 7 h 426"/>
                <a:gd name="T8" fmla="*/ 41 w 294"/>
                <a:gd name="T9" fmla="*/ 0 h 426"/>
                <a:gd name="T10" fmla="*/ 65 w 294"/>
                <a:gd name="T11" fmla="*/ 34 h 426"/>
                <a:gd name="T12" fmla="*/ 74 w 294"/>
                <a:gd name="T13" fmla="*/ 48 h 426"/>
                <a:gd name="T14" fmla="*/ 82 w 294"/>
                <a:gd name="T15" fmla="*/ 58 h 426"/>
                <a:gd name="T16" fmla="*/ 92 w 294"/>
                <a:gd name="T17" fmla="*/ 63 h 426"/>
                <a:gd name="T18" fmla="*/ 104 w 294"/>
                <a:gd name="T19" fmla="*/ 65 h 426"/>
                <a:gd name="T20" fmla="*/ 141 w 294"/>
                <a:gd name="T21" fmla="*/ 69 h 426"/>
                <a:gd name="T22" fmla="*/ 180 w 294"/>
                <a:gd name="T23" fmla="*/ 76 h 426"/>
                <a:gd name="T24" fmla="*/ 186 w 294"/>
                <a:gd name="T25" fmla="*/ 79 h 426"/>
                <a:gd name="T26" fmla="*/ 220 w 294"/>
                <a:gd name="T27" fmla="*/ 119 h 426"/>
                <a:gd name="T28" fmla="*/ 238 w 294"/>
                <a:gd name="T29" fmla="*/ 145 h 426"/>
                <a:gd name="T30" fmla="*/ 247 w 294"/>
                <a:gd name="T31" fmla="*/ 166 h 426"/>
                <a:gd name="T32" fmla="*/ 254 w 294"/>
                <a:gd name="T33" fmla="*/ 195 h 426"/>
                <a:gd name="T34" fmla="*/ 276 w 294"/>
                <a:gd name="T35" fmla="*/ 294 h 426"/>
                <a:gd name="T36" fmla="*/ 282 w 294"/>
                <a:gd name="T37" fmla="*/ 323 h 426"/>
                <a:gd name="T38" fmla="*/ 290 w 294"/>
                <a:gd name="T39" fmla="*/ 356 h 426"/>
                <a:gd name="T40" fmla="*/ 294 w 294"/>
                <a:gd name="T41" fmla="*/ 373 h 426"/>
                <a:gd name="T42" fmla="*/ 260 w 294"/>
                <a:gd name="T43" fmla="*/ 415 h 426"/>
                <a:gd name="T44" fmla="*/ 254 w 294"/>
                <a:gd name="T45" fmla="*/ 426 h 426"/>
                <a:gd name="T46" fmla="*/ 252 w 294"/>
                <a:gd name="T47" fmla="*/ 426 h 426"/>
                <a:gd name="T48" fmla="*/ 243 w 294"/>
                <a:gd name="T49" fmla="*/ 422 h 426"/>
                <a:gd name="T50" fmla="*/ 194 w 294"/>
                <a:gd name="T51" fmla="*/ 394 h 426"/>
                <a:gd name="T52" fmla="*/ 181 w 294"/>
                <a:gd name="T53" fmla="*/ 385 h 426"/>
                <a:gd name="T54" fmla="*/ 150 w 294"/>
                <a:gd name="T55" fmla="*/ 202 h 426"/>
                <a:gd name="T56" fmla="*/ 142 w 294"/>
                <a:gd name="T57" fmla="*/ 179 h 426"/>
                <a:gd name="T58" fmla="*/ 122 w 294"/>
                <a:gd name="T59" fmla="*/ 129 h 426"/>
                <a:gd name="T60" fmla="*/ 109 w 294"/>
                <a:gd name="T61" fmla="*/ 105 h 426"/>
                <a:gd name="T62" fmla="*/ 104 w 294"/>
                <a:gd name="T63" fmla="*/ 98 h 426"/>
                <a:gd name="T64" fmla="*/ 92 w 294"/>
                <a:gd name="T65" fmla="*/ 94 h 426"/>
                <a:gd name="T66" fmla="*/ 61 w 294"/>
                <a:gd name="T67" fmla="*/ 83 h 426"/>
                <a:gd name="T68" fmla="*/ 52 w 294"/>
                <a:gd name="T69" fmla="*/ 75 h 426"/>
                <a:gd name="T70" fmla="*/ 44 w 294"/>
                <a:gd name="T71" fmla="*/ 66 h 426"/>
                <a:gd name="T72" fmla="*/ 34 w 294"/>
                <a:gd name="T73" fmla="*/ 57 h 426"/>
                <a:gd name="T74" fmla="*/ 18 w 294"/>
                <a:gd name="T75" fmla="*/ 51 h 426"/>
                <a:gd name="T76" fmla="*/ 0 w 294"/>
                <a:gd name="T77" fmla="*/ 4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586288" y="1690688"/>
              <a:ext cx="847725" cy="1876425"/>
            </a:xfrm>
            <a:custGeom>
              <a:avLst/>
              <a:gdLst>
                <a:gd name="T0" fmla="*/ 4 w 534"/>
                <a:gd name="T1" fmla="*/ 539 h 1182"/>
                <a:gd name="T2" fmla="*/ 23 w 534"/>
                <a:gd name="T3" fmla="*/ 534 h 1182"/>
                <a:gd name="T4" fmla="*/ 28 w 534"/>
                <a:gd name="T5" fmla="*/ 518 h 1182"/>
                <a:gd name="T6" fmla="*/ 53 w 534"/>
                <a:gd name="T7" fmla="*/ 475 h 1182"/>
                <a:gd name="T8" fmla="*/ 67 w 534"/>
                <a:gd name="T9" fmla="*/ 461 h 1182"/>
                <a:gd name="T10" fmla="*/ 97 w 534"/>
                <a:gd name="T11" fmla="*/ 455 h 1182"/>
                <a:gd name="T12" fmla="*/ 120 w 534"/>
                <a:gd name="T13" fmla="*/ 452 h 1182"/>
                <a:gd name="T14" fmla="*/ 142 w 534"/>
                <a:gd name="T15" fmla="*/ 429 h 1182"/>
                <a:gd name="T16" fmla="*/ 167 w 534"/>
                <a:gd name="T17" fmla="*/ 388 h 1182"/>
                <a:gd name="T18" fmla="*/ 208 w 534"/>
                <a:gd name="T19" fmla="*/ 297 h 1182"/>
                <a:gd name="T20" fmla="*/ 243 w 534"/>
                <a:gd name="T21" fmla="*/ 197 h 1182"/>
                <a:gd name="T22" fmla="*/ 287 w 534"/>
                <a:gd name="T23" fmla="*/ 0 h 1182"/>
                <a:gd name="T24" fmla="*/ 334 w 534"/>
                <a:gd name="T25" fmla="*/ 9 h 1182"/>
                <a:gd name="T26" fmla="*/ 392 w 534"/>
                <a:gd name="T27" fmla="*/ 27 h 1182"/>
                <a:gd name="T28" fmla="*/ 396 w 534"/>
                <a:gd name="T29" fmla="*/ 82 h 1182"/>
                <a:gd name="T30" fmla="*/ 380 w 534"/>
                <a:gd name="T31" fmla="*/ 151 h 1182"/>
                <a:gd name="T32" fmla="*/ 350 w 534"/>
                <a:gd name="T33" fmla="*/ 309 h 1182"/>
                <a:gd name="T34" fmla="*/ 344 w 534"/>
                <a:gd name="T35" fmla="*/ 327 h 1182"/>
                <a:gd name="T36" fmla="*/ 314 w 534"/>
                <a:gd name="T37" fmla="*/ 397 h 1182"/>
                <a:gd name="T38" fmla="*/ 286 w 534"/>
                <a:gd name="T39" fmla="*/ 482 h 1182"/>
                <a:gd name="T40" fmla="*/ 314 w 534"/>
                <a:gd name="T41" fmla="*/ 508 h 1182"/>
                <a:gd name="T42" fmla="*/ 340 w 534"/>
                <a:gd name="T43" fmla="*/ 540 h 1182"/>
                <a:gd name="T44" fmla="*/ 343 w 534"/>
                <a:gd name="T45" fmla="*/ 550 h 1182"/>
                <a:gd name="T46" fmla="*/ 349 w 534"/>
                <a:gd name="T47" fmla="*/ 640 h 1182"/>
                <a:gd name="T48" fmla="*/ 356 w 534"/>
                <a:gd name="T49" fmla="*/ 655 h 1182"/>
                <a:gd name="T50" fmla="*/ 382 w 534"/>
                <a:gd name="T51" fmla="*/ 700 h 1182"/>
                <a:gd name="T52" fmla="*/ 396 w 534"/>
                <a:gd name="T53" fmla="*/ 713 h 1182"/>
                <a:gd name="T54" fmla="*/ 435 w 534"/>
                <a:gd name="T55" fmla="*/ 756 h 1182"/>
                <a:gd name="T56" fmla="*/ 447 w 534"/>
                <a:gd name="T57" fmla="*/ 779 h 1182"/>
                <a:gd name="T58" fmla="*/ 521 w 534"/>
                <a:gd name="T59" fmla="*/ 936 h 1182"/>
                <a:gd name="T60" fmla="*/ 534 w 534"/>
                <a:gd name="T61" fmla="*/ 969 h 1182"/>
                <a:gd name="T62" fmla="*/ 529 w 534"/>
                <a:gd name="T63" fmla="*/ 986 h 1182"/>
                <a:gd name="T64" fmla="*/ 500 w 534"/>
                <a:gd name="T65" fmla="*/ 1015 h 1182"/>
                <a:gd name="T66" fmla="*/ 456 w 534"/>
                <a:gd name="T67" fmla="*/ 1034 h 1182"/>
                <a:gd name="T68" fmla="*/ 418 w 534"/>
                <a:gd name="T69" fmla="*/ 1039 h 1182"/>
                <a:gd name="T70" fmla="*/ 338 w 534"/>
                <a:gd name="T71" fmla="*/ 1047 h 1182"/>
                <a:gd name="T72" fmla="*/ 316 w 534"/>
                <a:gd name="T73" fmla="*/ 1055 h 1182"/>
                <a:gd name="T74" fmla="*/ 292 w 534"/>
                <a:gd name="T75" fmla="*/ 1081 h 1182"/>
                <a:gd name="T76" fmla="*/ 268 w 534"/>
                <a:gd name="T77" fmla="*/ 1119 h 1182"/>
                <a:gd name="T78" fmla="*/ 263 w 534"/>
                <a:gd name="T79" fmla="*/ 1149 h 1182"/>
                <a:gd name="T80" fmla="*/ 260 w 534"/>
                <a:gd name="T81" fmla="*/ 1162 h 1182"/>
                <a:gd name="T82" fmla="*/ 250 w 534"/>
                <a:gd name="T83" fmla="*/ 1175 h 1182"/>
                <a:gd name="T84" fmla="*/ 222 w 534"/>
                <a:gd name="T85" fmla="*/ 1182 h 1182"/>
                <a:gd name="T86" fmla="*/ 204 w 534"/>
                <a:gd name="T87" fmla="*/ 1180 h 1182"/>
                <a:gd name="T88" fmla="*/ 216 w 534"/>
                <a:gd name="T89" fmla="*/ 1006 h 1182"/>
                <a:gd name="T90" fmla="*/ 217 w 534"/>
                <a:gd name="T91" fmla="*/ 850 h 1182"/>
                <a:gd name="T92" fmla="*/ 207 w 534"/>
                <a:gd name="T93" fmla="*/ 737 h 1182"/>
                <a:gd name="T94" fmla="*/ 194 w 534"/>
                <a:gd name="T95" fmla="*/ 673 h 1182"/>
                <a:gd name="T96" fmla="*/ 173 w 534"/>
                <a:gd name="T97" fmla="*/ 603 h 1182"/>
                <a:gd name="T98" fmla="*/ 153 w 534"/>
                <a:gd name="T99" fmla="*/ 560 h 1182"/>
                <a:gd name="T100" fmla="*/ 132 w 534"/>
                <a:gd name="T101" fmla="*/ 539 h 1182"/>
                <a:gd name="T102" fmla="*/ 113 w 534"/>
                <a:gd name="T103" fmla="*/ 535 h 1182"/>
                <a:gd name="T104" fmla="*/ 92 w 534"/>
                <a:gd name="T105" fmla="*/ 543 h 1182"/>
                <a:gd name="T106" fmla="*/ 47 w 534"/>
                <a:gd name="T107" fmla="*/ 571 h 1182"/>
                <a:gd name="T108" fmla="*/ 23 w 534"/>
                <a:gd name="T109" fmla="*/ 581 h 1182"/>
                <a:gd name="T110" fmla="*/ 17 w 534"/>
                <a:gd name="T111" fmla="*/ 572 h 1182"/>
                <a:gd name="T112" fmla="*/ 0 w 534"/>
                <a:gd name="T113" fmla="*/ 53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lnTo>
                    <a:pt x="0" y="5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3227388" y="2366963"/>
              <a:ext cx="2017713" cy="2493963"/>
            </a:xfrm>
            <a:custGeom>
              <a:avLst/>
              <a:gdLst>
                <a:gd name="T0" fmla="*/ 1244 w 1271"/>
                <a:gd name="T1" fmla="*/ 1203 h 1571"/>
                <a:gd name="T2" fmla="*/ 1199 w 1271"/>
                <a:gd name="T3" fmla="*/ 1077 h 1571"/>
                <a:gd name="T4" fmla="*/ 1121 w 1271"/>
                <a:gd name="T5" fmla="*/ 959 h 1571"/>
                <a:gd name="T6" fmla="*/ 1116 w 1271"/>
                <a:gd name="T7" fmla="*/ 911 h 1571"/>
                <a:gd name="T8" fmla="*/ 1111 w 1271"/>
                <a:gd name="T9" fmla="*/ 855 h 1571"/>
                <a:gd name="T10" fmla="*/ 1075 w 1271"/>
                <a:gd name="T11" fmla="*/ 834 h 1571"/>
                <a:gd name="T12" fmla="*/ 1072 w 1271"/>
                <a:gd name="T13" fmla="*/ 802 h 1571"/>
                <a:gd name="T14" fmla="*/ 1056 w 1271"/>
                <a:gd name="T15" fmla="*/ 789 h 1571"/>
                <a:gd name="T16" fmla="*/ 1022 w 1271"/>
                <a:gd name="T17" fmla="*/ 793 h 1571"/>
                <a:gd name="T18" fmla="*/ 927 w 1271"/>
                <a:gd name="T19" fmla="*/ 798 h 1571"/>
                <a:gd name="T20" fmla="*/ 883 w 1271"/>
                <a:gd name="T21" fmla="*/ 651 h 1571"/>
                <a:gd name="T22" fmla="*/ 830 w 1271"/>
                <a:gd name="T23" fmla="*/ 441 h 1571"/>
                <a:gd name="T24" fmla="*/ 711 w 1271"/>
                <a:gd name="T25" fmla="*/ 225 h 1571"/>
                <a:gd name="T26" fmla="*/ 711 w 1271"/>
                <a:gd name="T27" fmla="*/ 131 h 1571"/>
                <a:gd name="T28" fmla="*/ 658 w 1271"/>
                <a:gd name="T29" fmla="*/ 108 h 1571"/>
                <a:gd name="T30" fmla="*/ 604 w 1271"/>
                <a:gd name="T31" fmla="*/ 124 h 1571"/>
                <a:gd name="T32" fmla="*/ 561 w 1271"/>
                <a:gd name="T33" fmla="*/ 167 h 1571"/>
                <a:gd name="T34" fmla="*/ 495 w 1271"/>
                <a:gd name="T35" fmla="*/ 203 h 1571"/>
                <a:gd name="T36" fmla="*/ 347 w 1271"/>
                <a:gd name="T37" fmla="*/ 223 h 1571"/>
                <a:gd name="T38" fmla="*/ 243 w 1271"/>
                <a:gd name="T39" fmla="*/ 157 h 1571"/>
                <a:gd name="T40" fmla="*/ 124 w 1271"/>
                <a:gd name="T41" fmla="*/ 0 h 1571"/>
                <a:gd name="T42" fmla="*/ 38 w 1271"/>
                <a:gd name="T43" fmla="*/ 84 h 1571"/>
                <a:gd name="T44" fmla="*/ 22 w 1271"/>
                <a:gd name="T45" fmla="*/ 56 h 1571"/>
                <a:gd name="T46" fmla="*/ 3 w 1271"/>
                <a:gd name="T47" fmla="*/ 104 h 1571"/>
                <a:gd name="T48" fmla="*/ 93 w 1271"/>
                <a:gd name="T49" fmla="*/ 210 h 1571"/>
                <a:gd name="T50" fmla="*/ 238 w 1271"/>
                <a:gd name="T51" fmla="*/ 355 h 1571"/>
                <a:gd name="T52" fmla="*/ 393 w 1271"/>
                <a:gd name="T53" fmla="*/ 392 h 1571"/>
                <a:gd name="T54" fmla="*/ 564 w 1271"/>
                <a:gd name="T55" fmla="*/ 424 h 1571"/>
                <a:gd name="T56" fmla="*/ 612 w 1271"/>
                <a:gd name="T57" fmla="*/ 487 h 1571"/>
                <a:gd name="T58" fmla="*/ 634 w 1271"/>
                <a:gd name="T59" fmla="*/ 551 h 1571"/>
                <a:gd name="T60" fmla="*/ 616 w 1271"/>
                <a:gd name="T61" fmla="*/ 840 h 1571"/>
                <a:gd name="T62" fmla="*/ 645 w 1271"/>
                <a:gd name="T63" fmla="*/ 873 h 1571"/>
                <a:gd name="T64" fmla="*/ 656 w 1271"/>
                <a:gd name="T65" fmla="*/ 953 h 1571"/>
                <a:gd name="T66" fmla="*/ 627 w 1271"/>
                <a:gd name="T67" fmla="*/ 1084 h 1571"/>
                <a:gd name="T68" fmla="*/ 591 w 1271"/>
                <a:gd name="T69" fmla="*/ 1264 h 1571"/>
                <a:gd name="T70" fmla="*/ 575 w 1271"/>
                <a:gd name="T71" fmla="*/ 1283 h 1571"/>
                <a:gd name="T72" fmla="*/ 502 w 1271"/>
                <a:gd name="T73" fmla="*/ 1225 h 1571"/>
                <a:gd name="T74" fmla="*/ 428 w 1271"/>
                <a:gd name="T75" fmla="*/ 1208 h 1571"/>
                <a:gd name="T76" fmla="*/ 369 w 1271"/>
                <a:gd name="T77" fmla="*/ 1243 h 1571"/>
                <a:gd name="T78" fmla="*/ 327 w 1271"/>
                <a:gd name="T79" fmla="*/ 1337 h 1571"/>
                <a:gd name="T80" fmla="*/ 279 w 1271"/>
                <a:gd name="T81" fmla="*/ 1467 h 1571"/>
                <a:gd name="T82" fmla="*/ 301 w 1271"/>
                <a:gd name="T83" fmla="*/ 1562 h 1571"/>
                <a:gd name="T84" fmla="*/ 345 w 1271"/>
                <a:gd name="T85" fmla="*/ 1569 h 1571"/>
                <a:gd name="T86" fmla="*/ 376 w 1271"/>
                <a:gd name="T87" fmla="*/ 1518 h 1571"/>
                <a:gd name="T88" fmla="*/ 425 w 1271"/>
                <a:gd name="T89" fmla="*/ 1415 h 1571"/>
                <a:gd name="T90" fmla="*/ 578 w 1271"/>
                <a:gd name="T91" fmla="*/ 1468 h 1571"/>
                <a:gd name="T92" fmla="*/ 660 w 1271"/>
                <a:gd name="T93" fmla="*/ 1480 h 1571"/>
                <a:gd name="T94" fmla="*/ 731 w 1271"/>
                <a:gd name="T95" fmla="*/ 1442 h 1571"/>
                <a:gd name="T96" fmla="*/ 785 w 1271"/>
                <a:gd name="T97" fmla="*/ 1405 h 1571"/>
                <a:gd name="T98" fmla="*/ 815 w 1271"/>
                <a:gd name="T99" fmla="*/ 1480 h 1571"/>
                <a:gd name="T100" fmla="*/ 853 w 1271"/>
                <a:gd name="T101" fmla="*/ 1540 h 1571"/>
                <a:gd name="T102" fmla="*/ 897 w 1271"/>
                <a:gd name="T103" fmla="*/ 1537 h 1571"/>
                <a:gd name="T104" fmla="*/ 890 w 1271"/>
                <a:gd name="T105" fmla="*/ 1454 h 1571"/>
                <a:gd name="T106" fmla="*/ 890 w 1271"/>
                <a:gd name="T107" fmla="*/ 1392 h 1571"/>
                <a:gd name="T108" fmla="*/ 1049 w 1271"/>
                <a:gd name="T109" fmla="*/ 1409 h 1571"/>
                <a:gd name="T110" fmla="*/ 1216 w 1271"/>
                <a:gd name="T111" fmla="*/ 1415 h 1571"/>
                <a:gd name="T112" fmla="*/ 1266 w 1271"/>
                <a:gd name="T113" fmla="*/ 1374 h 1571"/>
                <a:gd name="T114" fmla="*/ 1269 w 1271"/>
                <a:gd name="T115" fmla="*/ 1319 h 1571"/>
                <a:gd name="T116" fmla="*/ 860 w 1271"/>
                <a:gd name="T117" fmla="*/ 1240 h 1571"/>
                <a:gd name="T118" fmla="*/ 910 w 1271"/>
                <a:gd name="T119" fmla="*/ 1147 h 1571"/>
                <a:gd name="T120" fmla="*/ 981 w 1271"/>
                <a:gd name="T121" fmla="*/ 1234 h 1571"/>
                <a:gd name="T122" fmla="*/ 953 w 1271"/>
                <a:gd name="T123" fmla="*/ 1247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lnTo>
                    <a:pt x="953" y="12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Groupe 34"/>
          <p:cNvGrpSpPr/>
          <p:nvPr/>
        </p:nvGrpSpPr>
        <p:grpSpPr>
          <a:xfrm>
            <a:off x="2277052" y="1217054"/>
            <a:ext cx="775253" cy="1989195"/>
            <a:chOff x="5903913" y="2455863"/>
            <a:chExt cx="1385887" cy="3556000"/>
          </a:xfrm>
          <a:solidFill>
            <a:schemeClr val="bg1">
              <a:lumMod val="85000"/>
            </a:schemeClr>
          </a:solidFill>
        </p:grpSpPr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5903913" y="2455863"/>
              <a:ext cx="220663" cy="247650"/>
            </a:xfrm>
            <a:custGeom>
              <a:avLst/>
              <a:gdLst>
                <a:gd name="T0" fmla="*/ 31 w 139"/>
                <a:gd name="T1" fmla="*/ 156 h 156"/>
                <a:gd name="T2" fmla="*/ 16 w 139"/>
                <a:gd name="T3" fmla="*/ 99 h 156"/>
                <a:gd name="T4" fmla="*/ 12 w 139"/>
                <a:gd name="T5" fmla="*/ 83 h 156"/>
                <a:gd name="T6" fmla="*/ 0 w 139"/>
                <a:gd name="T7" fmla="*/ 46 h 156"/>
                <a:gd name="T8" fmla="*/ 0 w 139"/>
                <a:gd name="T9" fmla="*/ 39 h 156"/>
                <a:gd name="T10" fmla="*/ 3 w 139"/>
                <a:gd name="T11" fmla="*/ 23 h 156"/>
                <a:gd name="T12" fmla="*/ 4 w 139"/>
                <a:gd name="T13" fmla="*/ 19 h 156"/>
                <a:gd name="T14" fmla="*/ 14 w 139"/>
                <a:gd name="T15" fmla="*/ 14 h 156"/>
                <a:gd name="T16" fmla="*/ 16 w 139"/>
                <a:gd name="T17" fmla="*/ 12 h 156"/>
                <a:gd name="T18" fmla="*/ 18 w 139"/>
                <a:gd name="T19" fmla="*/ 6 h 156"/>
                <a:gd name="T20" fmla="*/ 23 w 139"/>
                <a:gd name="T21" fmla="*/ 4 h 156"/>
                <a:gd name="T22" fmla="*/ 34 w 139"/>
                <a:gd name="T23" fmla="*/ 4 h 156"/>
                <a:gd name="T24" fmla="*/ 42 w 139"/>
                <a:gd name="T25" fmla="*/ 4 h 156"/>
                <a:gd name="T26" fmla="*/ 44 w 139"/>
                <a:gd name="T27" fmla="*/ 1 h 156"/>
                <a:gd name="T28" fmla="*/ 56 w 139"/>
                <a:gd name="T29" fmla="*/ 0 h 156"/>
                <a:gd name="T30" fmla="*/ 61 w 139"/>
                <a:gd name="T31" fmla="*/ 1 h 156"/>
                <a:gd name="T32" fmla="*/ 74 w 139"/>
                <a:gd name="T33" fmla="*/ 8 h 156"/>
                <a:gd name="T34" fmla="*/ 78 w 139"/>
                <a:gd name="T35" fmla="*/ 13 h 156"/>
                <a:gd name="T36" fmla="*/ 79 w 139"/>
                <a:gd name="T37" fmla="*/ 22 h 156"/>
                <a:gd name="T38" fmla="*/ 78 w 139"/>
                <a:gd name="T39" fmla="*/ 34 h 156"/>
                <a:gd name="T40" fmla="*/ 79 w 139"/>
                <a:gd name="T41" fmla="*/ 39 h 156"/>
                <a:gd name="T42" fmla="*/ 95 w 139"/>
                <a:gd name="T43" fmla="*/ 36 h 156"/>
                <a:gd name="T44" fmla="*/ 110 w 139"/>
                <a:gd name="T45" fmla="*/ 32 h 156"/>
                <a:gd name="T46" fmla="*/ 114 w 139"/>
                <a:gd name="T47" fmla="*/ 28 h 156"/>
                <a:gd name="T48" fmla="*/ 122 w 139"/>
                <a:gd name="T49" fmla="*/ 18 h 156"/>
                <a:gd name="T50" fmla="*/ 124 w 139"/>
                <a:gd name="T51" fmla="*/ 14 h 156"/>
                <a:gd name="T52" fmla="*/ 133 w 139"/>
                <a:gd name="T53" fmla="*/ 15 h 156"/>
                <a:gd name="T54" fmla="*/ 139 w 139"/>
                <a:gd name="T55" fmla="*/ 18 h 156"/>
                <a:gd name="T56" fmla="*/ 139 w 139"/>
                <a:gd name="T57" fmla="*/ 21 h 156"/>
                <a:gd name="T58" fmla="*/ 129 w 139"/>
                <a:gd name="T59" fmla="*/ 35 h 156"/>
                <a:gd name="T60" fmla="*/ 119 w 139"/>
                <a:gd name="T61" fmla="*/ 48 h 156"/>
                <a:gd name="T62" fmla="*/ 97 w 139"/>
                <a:gd name="T63" fmla="*/ 88 h 156"/>
                <a:gd name="T64" fmla="*/ 95 w 139"/>
                <a:gd name="T65" fmla="*/ 97 h 156"/>
                <a:gd name="T66" fmla="*/ 91 w 139"/>
                <a:gd name="T67" fmla="*/ 121 h 156"/>
                <a:gd name="T68" fmla="*/ 91 w 139"/>
                <a:gd name="T69" fmla="*/ 131 h 156"/>
                <a:gd name="T70" fmla="*/ 89 w 139"/>
                <a:gd name="T71" fmla="*/ 133 h 156"/>
                <a:gd name="T72" fmla="*/ 61 w 139"/>
                <a:gd name="T73" fmla="*/ 146 h 156"/>
                <a:gd name="T74" fmla="*/ 31 w 139"/>
                <a:gd name="T7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156">
                  <a:moveTo>
                    <a:pt x="31" y="156"/>
                  </a:moveTo>
                  <a:lnTo>
                    <a:pt x="31" y="156"/>
                  </a:lnTo>
                  <a:lnTo>
                    <a:pt x="23" y="124"/>
                  </a:lnTo>
                  <a:lnTo>
                    <a:pt x="16" y="99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4" y="58"/>
                  </a:lnTo>
                  <a:lnTo>
                    <a:pt x="0" y="4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" y="28"/>
                  </a:lnTo>
                  <a:lnTo>
                    <a:pt x="3" y="23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34" y="4"/>
                  </a:lnTo>
                  <a:lnTo>
                    <a:pt x="39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4" y="1"/>
                  </a:lnTo>
                  <a:lnTo>
                    <a:pt x="48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1" y="1"/>
                  </a:lnTo>
                  <a:lnTo>
                    <a:pt x="66" y="3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8" y="13"/>
                  </a:lnTo>
                  <a:lnTo>
                    <a:pt x="79" y="17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95" y="36"/>
                  </a:lnTo>
                  <a:lnTo>
                    <a:pt x="104" y="35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8" y="23"/>
                  </a:lnTo>
                  <a:lnTo>
                    <a:pt x="122" y="18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8" y="14"/>
                  </a:lnTo>
                  <a:lnTo>
                    <a:pt x="133" y="15"/>
                  </a:lnTo>
                  <a:lnTo>
                    <a:pt x="137" y="17"/>
                  </a:lnTo>
                  <a:lnTo>
                    <a:pt x="139" y="18"/>
                  </a:lnTo>
                  <a:lnTo>
                    <a:pt x="139" y="21"/>
                  </a:lnTo>
                  <a:lnTo>
                    <a:pt x="139" y="21"/>
                  </a:lnTo>
                  <a:lnTo>
                    <a:pt x="136" y="26"/>
                  </a:lnTo>
                  <a:lnTo>
                    <a:pt x="129" y="35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09" y="67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5" y="97"/>
                  </a:lnTo>
                  <a:lnTo>
                    <a:pt x="93" y="110"/>
                  </a:lnTo>
                  <a:lnTo>
                    <a:pt x="91" y="121"/>
                  </a:lnTo>
                  <a:lnTo>
                    <a:pt x="91" y="131"/>
                  </a:lnTo>
                  <a:lnTo>
                    <a:pt x="91" y="131"/>
                  </a:lnTo>
                  <a:lnTo>
                    <a:pt x="91" y="132"/>
                  </a:lnTo>
                  <a:lnTo>
                    <a:pt x="89" y="133"/>
                  </a:lnTo>
                  <a:lnTo>
                    <a:pt x="82" y="137"/>
                  </a:lnTo>
                  <a:lnTo>
                    <a:pt x="61" y="146"/>
                  </a:lnTo>
                  <a:lnTo>
                    <a:pt x="31" y="156"/>
                  </a:lnTo>
                  <a:lnTo>
                    <a:pt x="31" y="15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7108825" y="2528888"/>
              <a:ext cx="180975" cy="258763"/>
            </a:xfrm>
            <a:custGeom>
              <a:avLst/>
              <a:gdLst>
                <a:gd name="T0" fmla="*/ 0 w 114"/>
                <a:gd name="T1" fmla="*/ 140 h 163"/>
                <a:gd name="T2" fmla="*/ 0 w 114"/>
                <a:gd name="T3" fmla="*/ 140 h 163"/>
                <a:gd name="T4" fmla="*/ 8 w 114"/>
                <a:gd name="T5" fmla="*/ 117 h 163"/>
                <a:gd name="T6" fmla="*/ 13 w 114"/>
                <a:gd name="T7" fmla="*/ 97 h 163"/>
                <a:gd name="T8" fmla="*/ 16 w 114"/>
                <a:gd name="T9" fmla="*/ 85 h 163"/>
                <a:gd name="T10" fmla="*/ 16 w 114"/>
                <a:gd name="T11" fmla="*/ 85 h 163"/>
                <a:gd name="T12" fmla="*/ 14 w 114"/>
                <a:gd name="T13" fmla="*/ 74 h 163"/>
                <a:gd name="T14" fmla="*/ 13 w 114"/>
                <a:gd name="T15" fmla="*/ 61 h 163"/>
                <a:gd name="T16" fmla="*/ 8 w 114"/>
                <a:gd name="T17" fmla="*/ 41 h 163"/>
                <a:gd name="T18" fmla="*/ 8 w 114"/>
                <a:gd name="T19" fmla="*/ 41 h 163"/>
                <a:gd name="T20" fmla="*/ 8 w 114"/>
                <a:gd name="T21" fmla="*/ 38 h 163"/>
                <a:gd name="T22" fmla="*/ 8 w 114"/>
                <a:gd name="T23" fmla="*/ 34 h 163"/>
                <a:gd name="T24" fmla="*/ 11 w 114"/>
                <a:gd name="T25" fmla="*/ 29 h 163"/>
                <a:gd name="T26" fmla="*/ 14 w 114"/>
                <a:gd name="T27" fmla="*/ 22 h 163"/>
                <a:gd name="T28" fmla="*/ 20 w 114"/>
                <a:gd name="T29" fmla="*/ 19 h 163"/>
                <a:gd name="T30" fmla="*/ 20 w 114"/>
                <a:gd name="T31" fmla="*/ 19 h 163"/>
                <a:gd name="T32" fmla="*/ 34 w 114"/>
                <a:gd name="T33" fmla="*/ 10 h 163"/>
                <a:gd name="T34" fmla="*/ 47 w 114"/>
                <a:gd name="T35" fmla="*/ 3 h 163"/>
                <a:gd name="T36" fmla="*/ 47 w 114"/>
                <a:gd name="T37" fmla="*/ 3 h 163"/>
                <a:gd name="T38" fmla="*/ 51 w 114"/>
                <a:gd name="T39" fmla="*/ 2 h 163"/>
                <a:gd name="T40" fmla="*/ 56 w 114"/>
                <a:gd name="T41" fmla="*/ 0 h 163"/>
                <a:gd name="T42" fmla="*/ 60 w 114"/>
                <a:gd name="T43" fmla="*/ 0 h 163"/>
                <a:gd name="T44" fmla="*/ 61 w 114"/>
                <a:gd name="T45" fmla="*/ 2 h 163"/>
                <a:gd name="T46" fmla="*/ 61 w 114"/>
                <a:gd name="T47" fmla="*/ 3 h 163"/>
                <a:gd name="T48" fmla="*/ 61 w 114"/>
                <a:gd name="T49" fmla="*/ 3 h 163"/>
                <a:gd name="T50" fmla="*/ 62 w 114"/>
                <a:gd name="T51" fmla="*/ 6 h 163"/>
                <a:gd name="T52" fmla="*/ 62 w 114"/>
                <a:gd name="T53" fmla="*/ 7 h 163"/>
                <a:gd name="T54" fmla="*/ 66 w 114"/>
                <a:gd name="T55" fmla="*/ 10 h 163"/>
                <a:gd name="T56" fmla="*/ 74 w 114"/>
                <a:gd name="T57" fmla="*/ 11 h 163"/>
                <a:gd name="T58" fmla="*/ 74 w 114"/>
                <a:gd name="T59" fmla="*/ 11 h 163"/>
                <a:gd name="T60" fmla="*/ 82 w 114"/>
                <a:gd name="T61" fmla="*/ 11 h 163"/>
                <a:gd name="T62" fmla="*/ 86 w 114"/>
                <a:gd name="T63" fmla="*/ 13 h 163"/>
                <a:gd name="T64" fmla="*/ 88 w 114"/>
                <a:gd name="T65" fmla="*/ 15 h 163"/>
                <a:gd name="T66" fmla="*/ 88 w 114"/>
                <a:gd name="T67" fmla="*/ 15 h 163"/>
                <a:gd name="T68" fmla="*/ 88 w 114"/>
                <a:gd name="T69" fmla="*/ 17 h 163"/>
                <a:gd name="T70" fmla="*/ 91 w 114"/>
                <a:gd name="T71" fmla="*/ 21 h 163"/>
                <a:gd name="T72" fmla="*/ 93 w 114"/>
                <a:gd name="T73" fmla="*/ 24 h 163"/>
                <a:gd name="T74" fmla="*/ 96 w 114"/>
                <a:gd name="T75" fmla="*/ 26 h 163"/>
                <a:gd name="T76" fmla="*/ 96 w 114"/>
                <a:gd name="T77" fmla="*/ 26 h 163"/>
                <a:gd name="T78" fmla="*/ 100 w 114"/>
                <a:gd name="T79" fmla="*/ 26 h 163"/>
                <a:gd name="T80" fmla="*/ 102 w 114"/>
                <a:gd name="T81" fmla="*/ 30 h 163"/>
                <a:gd name="T82" fmla="*/ 105 w 114"/>
                <a:gd name="T83" fmla="*/ 33 h 163"/>
                <a:gd name="T84" fmla="*/ 106 w 114"/>
                <a:gd name="T85" fmla="*/ 37 h 163"/>
                <a:gd name="T86" fmla="*/ 106 w 114"/>
                <a:gd name="T87" fmla="*/ 37 h 163"/>
                <a:gd name="T88" fmla="*/ 108 w 114"/>
                <a:gd name="T89" fmla="*/ 39 h 163"/>
                <a:gd name="T90" fmla="*/ 110 w 114"/>
                <a:gd name="T91" fmla="*/ 44 h 163"/>
                <a:gd name="T92" fmla="*/ 113 w 114"/>
                <a:gd name="T93" fmla="*/ 50 h 163"/>
                <a:gd name="T94" fmla="*/ 114 w 114"/>
                <a:gd name="T95" fmla="*/ 52 h 163"/>
                <a:gd name="T96" fmla="*/ 113 w 114"/>
                <a:gd name="T97" fmla="*/ 53 h 163"/>
                <a:gd name="T98" fmla="*/ 113 w 114"/>
                <a:gd name="T99" fmla="*/ 53 h 163"/>
                <a:gd name="T100" fmla="*/ 83 w 114"/>
                <a:gd name="T101" fmla="*/ 81 h 163"/>
                <a:gd name="T102" fmla="*/ 83 w 114"/>
                <a:gd name="T103" fmla="*/ 81 h 163"/>
                <a:gd name="T104" fmla="*/ 78 w 114"/>
                <a:gd name="T105" fmla="*/ 87 h 163"/>
                <a:gd name="T106" fmla="*/ 69 w 114"/>
                <a:gd name="T107" fmla="*/ 100 h 163"/>
                <a:gd name="T108" fmla="*/ 57 w 114"/>
                <a:gd name="T109" fmla="*/ 122 h 163"/>
                <a:gd name="T110" fmla="*/ 57 w 114"/>
                <a:gd name="T111" fmla="*/ 122 h 163"/>
                <a:gd name="T112" fmla="*/ 56 w 114"/>
                <a:gd name="T113" fmla="*/ 131 h 163"/>
                <a:gd name="T114" fmla="*/ 56 w 114"/>
                <a:gd name="T115" fmla="*/ 145 h 163"/>
                <a:gd name="T116" fmla="*/ 57 w 114"/>
                <a:gd name="T117" fmla="*/ 163 h 163"/>
                <a:gd name="T118" fmla="*/ 0 w 114"/>
                <a:gd name="T119" fmla="*/ 14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" h="163">
                  <a:moveTo>
                    <a:pt x="0" y="140"/>
                  </a:moveTo>
                  <a:lnTo>
                    <a:pt x="0" y="140"/>
                  </a:lnTo>
                  <a:lnTo>
                    <a:pt x="8" y="117"/>
                  </a:lnTo>
                  <a:lnTo>
                    <a:pt x="13" y="97"/>
                  </a:lnTo>
                  <a:lnTo>
                    <a:pt x="16" y="85"/>
                  </a:lnTo>
                  <a:lnTo>
                    <a:pt x="16" y="85"/>
                  </a:lnTo>
                  <a:lnTo>
                    <a:pt x="14" y="74"/>
                  </a:lnTo>
                  <a:lnTo>
                    <a:pt x="13" y="61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11" y="29"/>
                  </a:lnTo>
                  <a:lnTo>
                    <a:pt x="14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34" y="10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51" y="2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1" y="2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2" y="6"/>
                  </a:lnTo>
                  <a:lnTo>
                    <a:pt x="62" y="7"/>
                  </a:lnTo>
                  <a:lnTo>
                    <a:pt x="66" y="10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82" y="11"/>
                  </a:lnTo>
                  <a:lnTo>
                    <a:pt x="86" y="13"/>
                  </a:lnTo>
                  <a:lnTo>
                    <a:pt x="88" y="15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91" y="21"/>
                  </a:lnTo>
                  <a:lnTo>
                    <a:pt x="93" y="2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2" y="30"/>
                  </a:lnTo>
                  <a:lnTo>
                    <a:pt x="105" y="33"/>
                  </a:lnTo>
                  <a:lnTo>
                    <a:pt x="106" y="37"/>
                  </a:lnTo>
                  <a:lnTo>
                    <a:pt x="106" y="37"/>
                  </a:lnTo>
                  <a:lnTo>
                    <a:pt x="108" y="39"/>
                  </a:lnTo>
                  <a:lnTo>
                    <a:pt x="110" y="44"/>
                  </a:lnTo>
                  <a:lnTo>
                    <a:pt x="113" y="50"/>
                  </a:lnTo>
                  <a:lnTo>
                    <a:pt x="114" y="52"/>
                  </a:lnTo>
                  <a:lnTo>
                    <a:pt x="113" y="53"/>
                  </a:lnTo>
                  <a:lnTo>
                    <a:pt x="113" y="53"/>
                  </a:lnTo>
                  <a:lnTo>
                    <a:pt x="83" y="81"/>
                  </a:lnTo>
                  <a:lnTo>
                    <a:pt x="83" y="81"/>
                  </a:lnTo>
                  <a:lnTo>
                    <a:pt x="78" y="87"/>
                  </a:lnTo>
                  <a:lnTo>
                    <a:pt x="69" y="100"/>
                  </a:lnTo>
                  <a:lnTo>
                    <a:pt x="57" y="122"/>
                  </a:lnTo>
                  <a:lnTo>
                    <a:pt x="57" y="122"/>
                  </a:lnTo>
                  <a:lnTo>
                    <a:pt x="56" y="131"/>
                  </a:lnTo>
                  <a:lnTo>
                    <a:pt x="56" y="145"/>
                  </a:lnTo>
                  <a:lnTo>
                    <a:pt x="57" y="163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6381750" y="2895600"/>
              <a:ext cx="314325" cy="441325"/>
            </a:xfrm>
            <a:custGeom>
              <a:avLst/>
              <a:gdLst>
                <a:gd name="T0" fmla="*/ 7 w 198"/>
                <a:gd name="T1" fmla="*/ 108 h 278"/>
                <a:gd name="T2" fmla="*/ 7 w 198"/>
                <a:gd name="T3" fmla="*/ 108 h 278"/>
                <a:gd name="T4" fmla="*/ 2 w 198"/>
                <a:gd name="T5" fmla="*/ 89 h 278"/>
                <a:gd name="T6" fmla="*/ 0 w 198"/>
                <a:gd name="T7" fmla="*/ 75 h 278"/>
                <a:gd name="T8" fmla="*/ 0 w 198"/>
                <a:gd name="T9" fmla="*/ 68 h 278"/>
                <a:gd name="T10" fmla="*/ 2 w 198"/>
                <a:gd name="T11" fmla="*/ 64 h 278"/>
                <a:gd name="T12" fmla="*/ 2 w 198"/>
                <a:gd name="T13" fmla="*/ 64 h 278"/>
                <a:gd name="T14" fmla="*/ 12 w 198"/>
                <a:gd name="T15" fmla="*/ 45 h 278"/>
                <a:gd name="T16" fmla="*/ 17 w 198"/>
                <a:gd name="T17" fmla="*/ 35 h 278"/>
                <a:gd name="T18" fmla="*/ 21 w 198"/>
                <a:gd name="T19" fmla="*/ 31 h 278"/>
                <a:gd name="T20" fmla="*/ 24 w 198"/>
                <a:gd name="T21" fmla="*/ 28 h 278"/>
                <a:gd name="T22" fmla="*/ 24 w 198"/>
                <a:gd name="T23" fmla="*/ 28 h 278"/>
                <a:gd name="T24" fmla="*/ 34 w 198"/>
                <a:gd name="T25" fmla="*/ 26 h 278"/>
                <a:gd name="T26" fmla="*/ 50 w 198"/>
                <a:gd name="T27" fmla="*/ 23 h 278"/>
                <a:gd name="T28" fmla="*/ 64 w 198"/>
                <a:gd name="T29" fmla="*/ 19 h 278"/>
                <a:gd name="T30" fmla="*/ 69 w 198"/>
                <a:gd name="T31" fmla="*/ 18 h 278"/>
                <a:gd name="T32" fmla="*/ 72 w 198"/>
                <a:gd name="T33" fmla="*/ 16 h 278"/>
                <a:gd name="T34" fmla="*/ 72 w 198"/>
                <a:gd name="T35" fmla="*/ 16 h 278"/>
                <a:gd name="T36" fmla="*/ 86 w 198"/>
                <a:gd name="T37" fmla="*/ 6 h 278"/>
                <a:gd name="T38" fmla="*/ 95 w 198"/>
                <a:gd name="T39" fmla="*/ 1 h 278"/>
                <a:gd name="T40" fmla="*/ 100 w 198"/>
                <a:gd name="T41" fmla="*/ 0 h 278"/>
                <a:gd name="T42" fmla="*/ 100 w 198"/>
                <a:gd name="T43" fmla="*/ 0 h 278"/>
                <a:gd name="T44" fmla="*/ 117 w 198"/>
                <a:gd name="T45" fmla="*/ 6 h 278"/>
                <a:gd name="T46" fmla="*/ 136 w 198"/>
                <a:gd name="T47" fmla="*/ 15 h 278"/>
                <a:gd name="T48" fmla="*/ 136 w 198"/>
                <a:gd name="T49" fmla="*/ 15 h 278"/>
                <a:gd name="T50" fmla="*/ 140 w 198"/>
                <a:gd name="T51" fmla="*/ 16 h 278"/>
                <a:gd name="T52" fmla="*/ 144 w 198"/>
                <a:gd name="T53" fmla="*/ 22 h 278"/>
                <a:gd name="T54" fmla="*/ 156 w 198"/>
                <a:gd name="T55" fmla="*/ 35 h 278"/>
                <a:gd name="T56" fmla="*/ 172 w 198"/>
                <a:gd name="T57" fmla="*/ 54 h 278"/>
                <a:gd name="T58" fmla="*/ 172 w 198"/>
                <a:gd name="T59" fmla="*/ 54 h 278"/>
                <a:gd name="T60" fmla="*/ 176 w 198"/>
                <a:gd name="T61" fmla="*/ 59 h 278"/>
                <a:gd name="T62" fmla="*/ 185 w 198"/>
                <a:gd name="T63" fmla="*/ 69 h 278"/>
                <a:gd name="T64" fmla="*/ 194 w 198"/>
                <a:gd name="T65" fmla="*/ 82 h 278"/>
                <a:gd name="T66" fmla="*/ 197 w 198"/>
                <a:gd name="T67" fmla="*/ 88 h 278"/>
                <a:gd name="T68" fmla="*/ 198 w 198"/>
                <a:gd name="T69" fmla="*/ 93 h 278"/>
                <a:gd name="T70" fmla="*/ 198 w 198"/>
                <a:gd name="T71" fmla="*/ 93 h 278"/>
                <a:gd name="T72" fmla="*/ 198 w 198"/>
                <a:gd name="T73" fmla="*/ 125 h 278"/>
                <a:gd name="T74" fmla="*/ 198 w 198"/>
                <a:gd name="T75" fmla="*/ 157 h 278"/>
                <a:gd name="T76" fmla="*/ 198 w 198"/>
                <a:gd name="T77" fmla="*/ 157 h 278"/>
                <a:gd name="T78" fmla="*/ 197 w 198"/>
                <a:gd name="T79" fmla="*/ 168 h 278"/>
                <a:gd name="T80" fmla="*/ 196 w 198"/>
                <a:gd name="T81" fmla="*/ 182 h 278"/>
                <a:gd name="T82" fmla="*/ 191 w 198"/>
                <a:gd name="T83" fmla="*/ 204 h 278"/>
                <a:gd name="T84" fmla="*/ 191 w 198"/>
                <a:gd name="T85" fmla="*/ 204 h 278"/>
                <a:gd name="T86" fmla="*/ 185 w 198"/>
                <a:gd name="T87" fmla="*/ 219 h 278"/>
                <a:gd name="T88" fmla="*/ 175 w 198"/>
                <a:gd name="T89" fmla="*/ 244 h 278"/>
                <a:gd name="T90" fmla="*/ 160 w 198"/>
                <a:gd name="T91" fmla="*/ 278 h 278"/>
                <a:gd name="T92" fmla="*/ 7 w 198"/>
                <a:gd name="T93" fmla="*/ 10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8" h="278">
                  <a:moveTo>
                    <a:pt x="7" y="108"/>
                  </a:moveTo>
                  <a:lnTo>
                    <a:pt x="7" y="108"/>
                  </a:lnTo>
                  <a:lnTo>
                    <a:pt x="2" y="89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12" y="45"/>
                  </a:lnTo>
                  <a:lnTo>
                    <a:pt x="17" y="35"/>
                  </a:lnTo>
                  <a:lnTo>
                    <a:pt x="21" y="31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4" y="26"/>
                  </a:lnTo>
                  <a:lnTo>
                    <a:pt x="50" y="23"/>
                  </a:lnTo>
                  <a:lnTo>
                    <a:pt x="64" y="19"/>
                  </a:lnTo>
                  <a:lnTo>
                    <a:pt x="69" y="18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86" y="6"/>
                  </a:lnTo>
                  <a:lnTo>
                    <a:pt x="95" y="1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17" y="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40" y="16"/>
                  </a:lnTo>
                  <a:lnTo>
                    <a:pt x="144" y="22"/>
                  </a:lnTo>
                  <a:lnTo>
                    <a:pt x="156" y="35"/>
                  </a:lnTo>
                  <a:lnTo>
                    <a:pt x="172" y="54"/>
                  </a:lnTo>
                  <a:lnTo>
                    <a:pt x="172" y="54"/>
                  </a:lnTo>
                  <a:lnTo>
                    <a:pt x="176" y="59"/>
                  </a:lnTo>
                  <a:lnTo>
                    <a:pt x="185" y="69"/>
                  </a:lnTo>
                  <a:lnTo>
                    <a:pt x="194" y="82"/>
                  </a:lnTo>
                  <a:lnTo>
                    <a:pt x="197" y="88"/>
                  </a:lnTo>
                  <a:lnTo>
                    <a:pt x="198" y="93"/>
                  </a:lnTo>
                  <a:lnTo>
                    <a:pt x="198" y="93"/>
                  </a:lnTo>
                  <a:lnTo>
                    <a:pt x="198" y="125"/>
                  </a:lnTo>
                  <a:lnTo>
                    <a:pt x="198" y="157"/>
                  </a:lnTo>
                  <a:lnTo>
                    <a:pt x="198" y="157"/>
                  </a:lnTo>
                  <a:lnTo>
                    <a:pt x="197" y="168"/>
                  </a:lnTo>
                  <a:lnTo>
                    <a:pt x="196" y="182"/>
                  </a:lnTo>
                  <a:lnTo>
                    <a:pt x="191" y="204"/>
                  </a:lnTo>
                  <a:lnTo>
                    <a:pt x="191" y="204"/>
                  </a:lnTo>
                  <a:lnTo>
                    <a:pt x="185" y="219"/>
                  </a:lnTo>
                  <a:lnTo>
                    <a:pt x="175" y="244"/>
                  </a:lnTo>
                  <a:lnTo>
                    <a:pt x="160" y="278"/>
                  </a:lnTo>
                  <a:lnTo>
                    <a:pt x="7" y="10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6124575" y="4092575"/>
              <a:ext cx="896938" cy="1919288"/>
            </a:xfrm>
            <a:custGeom>
              <a:avLst/>
              <a:gdLst>
                <a:gd name="T0" fmla="*/ 44 w 565"/>
                <a:gd name="T1" fmla="*/ 46 h 1209"/>
                <a:gd name="T2" fmla="*/ 16 w 565"/>
                <a:gd name="T3" fmla="*/ 113 h 1209"/>
                <a:gd name="T4" fmla="*/ 0 w 565"/>
                <a:gd name="T5" fmla="*/ 164 h 1209"/>
                <a:gd name="T6" fmla="*/ 10 w 565"/>
                <a:gd name="T7" fmla="*/ 376 h 1209"/>
                <a:gd name="T8" fmla="*/ 22 w 565"/>
                <a:gd name="T9" fmla="*/ 455 h 1209"/>
                <a:gd name="T10" fmla="*/ 37 w 565"/>
                <a:gd name="T11" fmla="*/ 545 h 1209"/>
                <a:gd name="T12" fmla="*/ 45 w 565"/>
                <a:gd name="T13" fmla="*/ 734 h 1209"/>
                <a:gd name="T14" fmla="*/ 55 w 565"/>
                <a:gd name="T15" fmla="*/ 884 h 1209"/>
                <a:gd name="T16" fmla="*/ 71 w 565"/>
                <a:gd name="T17" fmla="*/ 925 h 1209"/>
                <a:gd name="T18" fmla="*/ 76 w 565"/>
                <a:gd name="T19" fmla="*/ 1103 h 1209"/>
                <a:gd name="T20" fmla="*/ 94 w 565"/>
                <a:gd name="T21" fmla="*/ 1130 h 1209"/>
                <a:gd name="T22" fmla="*/ 94 w 565"/>
                <a:gd name="T23" fmla="*/ 1159 h 1209"/>
                <a:gd name="T24" fmla="*/ 81 w 565"/>
                <a:gd name="T25" fmla="*/ 1178 h 1209"/>
                <a:gd name="T26" fmla="*/ 82 w 565"/>
                <a:gd name="T27" fmla="*/ 1187 h 1209"/>
                <a:gd name="T28" fmla="*/ 107 w 565"/>
                <a:gd name="T29" fmla="*/ 1202 h 1209"/>
                <a:gd name="T30" fmla="*/ 159 w 565"/>
                <a:gd name="T31" fmla="*/ 1203 h 1209"/>
                <a:gd name="T32" fmla="*/ 175 w 565"/>
                <a:gd name="T33" fmla="*/ 1194 h 1209"/>
                <a:gd name="T34" fmla="*/ 179 w 565"/>
                <a:gd name="T35" fmla="*/ 1181 h 1209"/>
                <a:gd name="T36" fmla="*/ 188 w 565"/>
                <a:gd name="T37" fmla="*/ 1152 h 1209"/>
                <a:gd name="T38" fmla="*/ 191 w 565"/>
                <a:gd name="T39" fmla="*/ 1125 h 1209"/>
                <a:gd name="T40" fmla="*/ 199 w 565"/>
                <a:gd name="T41" fmla="*/ 1064 h 1209"/>
                <a:gd name="T42" fmla="*/ 195 w 565"/>
                <a:gd name="T43" fmla="*/ 909 h 1209"/>
                <a:gd name="T44" fmla="*/ 192 w 565"/>
                <a:gd name="T45" fmla="*/ 743 h 1209"/>
                <a:gd name="T46" fmla="*/ 199 w 565"/>
                <a:gd name="T47" fmla="*/ 594 h 1209"/>
                <a:gd name="T48" fmla="*/ 214 w 565"/>
                <a:gd name="T49" fmla="*/ 501 h 1209"/>
                <a:gd name="T50" fmla="*/ 225 w 565"/>
                <a:gd name="T51" fmla="*/ 419 h 1209"/>
                <a:gd name="T52" fmla="*/ 223 w 565"/>
                <a:gd name="T53" fmla="*/ 371 h 1209"/>
                <a:gd name="T54" fmla="*/ 239 w 565"/>
                <a:gd name="T55" fmla="*/ 395 h 1209"/>
                <a:gd name="T56" fmla="*/ 258 w 565"/>
                <a:gd name="T57" fmla="*/ 438 h 1209"/>
                <a:gd name="T58" fmla="*/ 285 w 565"/>
                <a:gd name="T59" fmla="*/ 553 h 1209"/>
                <a:gd name="T60" fmla="*/ 311 w 565"/>
                <a:gd name="T61" fmla="*/ 647 h 1209"/>
                <a:gd name="T62" fmla="*/ 342 w 565"/>
                <a:gd name="T63" fmla="*/ 695 h 1209"/>
                <a:gd name="T64" fmla="*/ 358 w 565"/>
                <a:gd name="T65" fmla="*/ 757 h 1209"/>
                <a:gd name="T66" fmla="*/ 371 w 565"/>
                <a:gd name="T67" fmla="*/ 849 h 1209"/>
                <a:gd name="T68" fmla="*/ 367 w 565"/>
                <a:gd name="T69" fmla="*/ 931 h 1209"/>
                <a:gd name="T70" fmla="*/ 363 w 565"/>
                <a:gd name="T71" fmla="*/ 994 h 1209"/>
                <a:gd name="T72" fmla="*/ 343 w 565"/>
                <a:gd name="T73" fmla="*/ 1026 h 1209"/>
                <a:gd name="T74" fmla="*/ 319 w 565"/>
                <a:gd name="T75" fmla="*/ 1068 h 1209"/>
                <a:gd name="T76" fmla="*/ 323 w 565"/>
                <a:gd name="T77" fmla="*/ 1083 h 1209"/>
                <a:gd name="T78" fmla="*/ 364 w 565"/>
                <a:gd name="T79" fmla="*/ 1117 h 1209"/>
                <a:gd name="T80" fmla="*/ 380 w 565"/>
                <a:gd name="T81" fmla="*/ 1116 h 1209"/>
                <a:gd name="T82" fmla="*/ 400 w 565"/>
                <a:gd name="T83" fmla="*/ 1128 h 1209"/>
                <a:gd name="T84" fmla="*/ 416 w 565"/>
                <a:gd name="T85" fmla="*/ 1153 h 1209"/>
                <a:gd name="T86" fmla="*/ 456 w 565"/>
                <a:gd name="T87" fmla="*/ 1192 h 1209"/>
                <a:gd name="T88" fmla="*/ 495 w 565"/>
                <a:gd name="T89" fmla="*/ 1206 h 1209"/>
                <a:gd name="T90" fmla="*/ 522 w 565"/>
                <a:gd name="T91" fmla="*/ 1207 h 1209"/>
                <a:gd name="T92" fmla="*/ 563 w 565"/>
                <a:gd name="T93" fmla="*/ 1201 h 1209"/>
                <a:gd name="T94" fmla="*/ 561 w 565"/>
                <a:gd name="T95" fmla="*/ 1171 h 1209"/>
                <a:gd name="T96" fmla="*/ 541 w 565"/>
                <a:gd name="T97" fmla="*/ 1154 h 1209"/>
                <a:gd name="T98" fmla="*/ 510 w 565"/>
                <a:gd name="T99" fmla="*/ 1126 h 1209"/>
                <a:gd name="T100" fmla="*/ 487 w 565"/>
                <a:gd name="T101" fmla="*/ 1079 h 1209"/>
                <a:gd name="T102" fmla="*/ 487 w 565"/>
                <a:gd name="T103" fmla="*/ 940 h 1209"/>
                <a:gd name="T104" fmla="*/ 515 w 565"/>
                <a:gd name="T105" fmla="*/ 712 h 1209"/>
                <a:gd name="T106" fmla="*/ 514 w 565"/>
                <a:gd name="T107" fmla="*/ 655 h 1209"/>
                <a:gd name="T108" fmla="*/ 488 w 565"/>
                <a:gd name="T109" fmla="*/ 512 h 1209"/>
                <a:gd name="T110" fmla="*/ 460 w 565"/>
                <a:gd name="T111" fmla="*/ 375 h 1209"/>
                <a:gd name="T112" fmla="*/ 440 w 565"/>
                <a:gd name="T113" fmla="*/ 300 h 1209"/>
                <a:gd name="T114" fmla="*/ 424 w 565"/>
                <a:gd name="T115" fmla="*/ 257 h 1209"/>
                <a:gd name="T116" fmla="*/ 420 w 565"/>
                <a:gd name="T117" fmla="*/ 218 h 1209"/>
                <a:gd name="T118" fmla="*/ 421 w 565"/>
                <a:gd name="T119" fmla="*/ 191 h 1209"/>
                <a:gd name="T120" fmla="*/ 406 w 565"/>
                <a:gd name="T121" fmla="*/ 116 h 1209"/>
                <a:gd name="T122" fmla="*/ 390 w 565"/>
                <a:gd name="T123" fmla="*/ 76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5" h="1209">
                  <a:moveTo>
                    <a:pt x="62" y="0"/>
                  </a:moveTo>
                  <a:lnTo>
                    <a:pt x="62" y="0"/>
                  </a:lnTo>
                  <a:lnTo>
                    <a:pt x="51" y="24"/>
                  </a:lnTo>
                  <a:lnTo>
                    <a:pt x="44" y="46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29" y="84"/>
                  </a:lnTo>
                  <a:lnTo>
                    <a:pt x="16" y="113"/>
                  </a:lnTo>
                  <a:lnTo>
                    <a:pt x="5" y="143"/>
                  </a:lnTo>
                  <a:lnTo>
                    <a:pt x="1" y="155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200"/>
                  </a:lnTo>
                  <a:lnTo>
                    <a:pt x="3" y="265"/>
                  </a:lnTo>
                  <a:lnTo>
                    <a:pt x="7" y="341"/>
                  </a:lnTo>
                  <a:lnTo>
                    <a:pt x="10" y="376"/>
                  </a:lnTo>
                  <a:lnTo>
                    <a:pt x="14" y="407"/>
                  </a:lnTo>
                  <a:lnTo>
                    <a:pt x="14" y="407"/>
                  </a:lnTo>
                  <a:lnTo>
                    <a:pt x="16" y="433"/>
                  </a:lnTo>
                  <a:lnTo>
                    <a:pt x="22" y="455"/>
                  </a:lnTo>
                  <a:lnTo>
                    <a:pt x="29" y="491"/>
                  </a:lnTo>
                  <a:lnTo>
                    <a:pt x="32" y="508"/>
                  </a:lnTo>
                  <a:lnTo>
                    <a:pt x="36" y="526"/>
                  </a:lnTo>
                  <a:lnTo>
                    <a:pt x="37" y="545"/>
                  </a:lnTo>
                  <a:lnTo>
                    <a:pt x="38" y="569"/>
                  </a:lnTo>
                  <a:lnTo>
                    <a:pt x="38" y="569"/>
                  </a:lnTo>
                  <a:lnTo>
                    <a:pt x="40" y="641"/>
                  </a:lnTo>
                  <a:lnTo>
                    <a:pt x="45" y="734"/>
                  </a:lnTo>
                  <a:lnTo>
                    <a:pt x="51" y="866"/>
                  </a:lnTo>
                  <a:lnTo>
                    <a:pt x="51" y="866"/>
                  </a:lnTo>
                  <a:lnTo>
                    <a:pt x="53" y="875"/>
                  </a:lnTo>
                  <a:lnTo>
                    <a:pt x="55" y="884"/>
                  </a:lnTo>
                  <a:lnTo>
                    <a:pt x="62" y="902"/>
                  </a:lnTo>
                  <a:lnTo>
                    <a:pt x="68" y="916"/>
                  </a:lnTo>
                  <a:lnTo>
                    <a:pt x="71" y="925"/>
                  </a:lnTo>
                  <a:lnTo>
                    <a:pt x="71" y="925"/>
                  </a:lnTo>
                  <a:lnTo>
                    <a:pt x="73" y="1009"/>
                  </a:lnTo>
                  <a:lnTo>
                    <a:pt x="75" y="1097"/>
                  </a:lnTo>
                  <a:lnTo>
                    <a:pt x="75" y="1097"/>
                  </a:lnTo>
                  <a:lnTo>
                    <a:pt x="76" y="1103"/>
                  </a:lnTo>
                  <a:lnTo>
                    <a:pt x="77" y="1108"/>
                  </a:lnTo>
                  <a:lnTo>
                    <a:pt x="82" y="1117"/>
                  </a:lnTo>
                  <a:lnTo>
                    <a:pt x="94" y="1130"/>
                  </a:lnTo>
                  <a:lnTo>
                    <a:pt x="94" y="1130"/>
                  </a:lnTo>
                  <a:lnTo>
                    <a:pt x="95" y="1136"/>
                  </a:lnTo>
                  <a:lnTo>
                    <a:pt x="95" y="1144"/>
                  </a:lnTo>
                  <a:lnTo>
                    <a:pt x="95" y="1153"/>
                  </a:lnTo>
                  <a:lnTo>
                    <a:pt x="94" y="1159"/>
                  </a:lnTo>
                  <a:lnTo>
                    <a:pt x="94" y="1159"/>
                  </a:lnTo>
                  <a:lnTo>
                    <a:pt x="90" y="1166"/>
                  </a:lnTo>
                  <a:lnTo>
                    <a:pt x="85" y="1171"/>
                  </a:lnTo>
                  <a:lnTo>
                    <a:pt x="81" y="1178"/>
                  </a:lnTo>
                  <a:lnTo>
                    <a:pt x="81" y="1181"/>
                  </a:lnTo>
                  <a:lnTo>
                    <a:pt x="81" y="1184"/>
                  </a:lnTo>
                  <a:lnTo>
                    <a:pt x="81" y="1184"/>
                  </a:lnTo>
                  <a:lnTo>
                    <a:pt x="82" y="1187"/>
                  </a:lnTo>
                  <a:lnTo>
                    <a:pt x="85" y="1189"/>
                  </a:lnTo>
                  <a:lnTo>
                    <a:pt x="93" y="1196"/>
                  </a:lnTo>
                  <a:lnTo>
                    <a:pt x="102" y="1201"/>
                  </a:lnTo>
                  <a:lnTo>
                    <a:pt x="107" y="1202"/>
                  </a:lnTo>
                  <a:lnTo>
                    <a:pt x="111" y="1203"/>
                  </a:lnTo>
                  <a:lnTo>
                    <a:pt x="111" y="1203"/>
                  </a:lnTo>
                  <a:lnTo>
                    <a:pt x="134" y="1203"/>
                  </a:lnTo>
                  <a:lnTo>
                    <a:pt x="159" y="1203"/>
                  </a:lnTo>
                  <a:lnTo>
                    <a:pt x="159" y="1203"/>
                  </a:lnTo>
                  <a:lnTo>
                    <a:pt x="165" y="1201"/>
                  </a:lnTo>
                  <a:lnTo>
                    <a:pt x="173" y="1197"/>
                  </a:lnTo>
                  <a:lnTo>
                    <a:pt x="175" y="1194"/>
                  </a:lnTo>
                  <a:lnTo>
                    <a:pt x="178" y="1191"/>
                  </a:lnTo>
                  <a:lnTo>
                    <a:pt x="179" y="1187"/>
                  </a:lnTo>
                  <a:lnTo>
                    <a:pt x="179" y="1181"/>
                  </a:lnTo>
                  <a:lnTo>
                    <a:pt x="179" y="1181"/>
                  </a:lnTo>
                  <a:lnTo>
                    <a:pt x="181" y="1172"/>
                  </a:lnTo>
                  <a:lnTo>
                    <a:pt x="184" y="1163"/>
                  </a:lnTo>
                  <a:lnTo>
                    <a:pt x="187" y="1156"/>
                  </a:lnTo>
                  <a:lnTo>
                    <a:pt x="188" y="1152"/>
                  </a:lnTo>
                  <a:lnTo>
                    <a:pt x="188" y="1147"/>
                  </a:lnTo>
                  <a:lnTo>
                    <a:pt x="188" y="1147"/>
                  </a:lnTo>
                  <a:lnTo>
                    <a:pt x="188" y="1136"/>
                  </a:lnTo>
                  <a:lnTo>
                    <a:pt x="191" y="1125"/>
                  </a:lnTo>
                  <a:lnTo>
                    <a:pt x="195" y="1108"/>
                  </a:lnTo>
                  <a:lnTo>
                    <a:pt x="195" y="1108"/>
                  </a:lnTo>
                  <a:lnTo>
                    <a:pt x="197" y="1094"/>
                  </a:lnTo>
                  <a:lnTo>
                    <a:pt x="199" y="1064"/>
                  </a:lnTo>
                  <a:lnTo>
                    <a:pt x="200" y="1030"/>
                  </a:lnTo>
                  <a:lnTo>
                    <a:pt x="200" y="998"/>
                  </a:lnTo>
                  <a:lnTo>
                    <a:pt x="200" y="998"/>
                  </a:lnTo>
                  <a:lnTo>
                    <a:pt x="195" y="909"/>
                  </a:lnTo>
                  <a:lnTo>
                    <a:pt x="192" y="858"/>
                  </a:lnTo>
                  <a:lnTo>
                    <a:pt x="191" y="822"/>
                  </a:lnTo>
                  <a:lnTo>
                    <a:pt x="191" y="822"/>
                  </a:lnTo>
                  <a:lnTo>
                    <a:pt x="192" y="743"/>
                  </a:lnTo>
                  <a:lnTo>
                    <a:pt x="194" y="697"/>
                  </a:lnTo>
                  <a:lnTo>
                    <a:pt x="195" y="658"/>
                  </a:lnTo>
                  <a:lnTo>
                    <a:pt x="195" y="658"/>
                  </a:lnTo>
                  <a:lnTo>
                    <a:pt x="199" y="594"/>
                  </a:lnTo>
                  <a:lnTo>
                    <a:pt x="199" y="570"/>
                  </a:lnTo>
                  <a:lnTo>
                    <a:pt x="200" y="557"/>
                  </a:lnTo>
                  <a:lnTo>
                    <a:pt x="200" y="557"/>
                  </a:lnTo>
                  <a:lnTo>
                    <a:pt x="214" y="501"/>
                  </a:lnTo>
                  <a:lnTo>
                    <a:pt x="226" y="446"/>
                  </a:lnTo>
                  <a:lnTo>
                    <a:pt x="226" y="446"/>
                  </a:lnTo>
                  <a:lnTo>
                    <a:pt x="226" y="434"/>
                  </a:lnTo>
                  <a:lnTo>
                    <a:pt x="225" y="419"/>
                  </a:lnTo>
                  <a:lnTo>
                    <a:pt x="221" y="393"/>
                  </a:lnTo>
                  <a:lnTo>
                    <a:pt x="221" y="393"/>
                  </a:lnTo>
                  <a:lnTo>
                    <a:pt x="222" y="381"/>
                  </a:lnTo>
                  <a:lnTo>
                    <a:pt x="223" y="371"/>
                  </a:lnTo>
                  <a:lnTo>
                    <a:pt x="223" y="371"/>
                  </a:lnTo>
                  <a:lnTo>
                    <a:pt x="225" y="372"/>
                  </a:lnTo>
                  <a:lnTo>
                    <a:pt x="228" y="377"/>
                  </a:lnTo>
                  <a:lnTo>
                    <a:pt x="239" y="395"/>
                  </a:lnTo>
                  <a:lnTo>
                    <a:pt x="250" y="419"/>
                  </a:lnTo>
                  <a:lnTo>
                    <a:pt x="256" y="429"/>
                  </a:lnTo>
                  <a:lnTo>
                    <a:pt x="258" y="438"/>
                  </a:lnTo>
                  <a:lnTo>
                    <a:pt x="258" y="438"/>
                  </a:lnTo>
                  <a:lnTo>
                    <a:pt x="272" y="496"/>
                  </a:lnTo>
                  <a:lnTo>
                    <a:pt x="280" y="531"/>
                  </a:lnTo>
                  <a:lnTo>
                    <a:pt x="285" y="553"/>
                  </a:lnTo>
                  <a:lnTo>
                    <a:pt x="285" y="553"/>
                  </a:lnTo>
                  <a:lnTo>
                    <a:pt x="289" y="574"/>
                  </a:lnTo>
                  <a:lnTo>
                    <a:pt x="297" y="602"/>
                  </a:lnTo>
                  <a:lnTo>
                    <a:pt x="311" y="647"/>
                  </a:lnTo>
                  <a:lnTo>
                    <a:pt x="311" y="647"/>
                  </a:lnTo>
                  <a:lnTo>
                    <a:pt x="314" y="653"/>
                  </a:lnTo>
                  <a:lnTo>
                    <a:pt x="318" y="660"/>
                  </a:lnTo>
                  <a:lnTo>
                    <a:pt x="331" y="678"/>
                  </a:lnTo>
                  <a:lnTo>
                    <a:pt x="342" y="695"/>
                  </a:lnTo>
                  <a:lnTo>
                    <a:pt x="346" y="703"/>
                  </a:lnTo>
                  <a:lnTo>
                    <a:pt x="347" y="708"/>
                  </a:lnTo>
                  <a:lnTo>
                    <a:pt x="347" y="708"/>
                  </a:lnTo>
                  <a:lnTo>
                    <a:pt x="358" y="757"/>
                  </a:lnTo>
                  <a:lnTo>
                    <a:pt x="365" y="788"/>
                  </a:lnTo>
                  <a:lnTo>
                    <a:pt x="368" y="808"/>
                  </a:lnTo>
                  <a:lnTo>
                    <a:pt x="368" y="808"/>
                  </a:lnTo>
                  <a:lnTo>
                    <a:pt x="371" y="849"/>
                  </a:lnTo>
                  <a:lnTo>
                    <a:pt x="372" y="876"/>
                  </a:lnTo>
                  <a:lnTo>
                    <a:pt x="372" y="893"/>
                  </a:lnTo>
                  <a:lnTo>
                    <a:pt x="372" y="893"/>
                  </a:lnTo>
                  <a:lnTo>
                    <a:pt x="367" y="931"/>
                  </a:lnTo>
                  <a:lnTo>
                    <a:pt x="363" y="964"/>
                  </a:lnTo>
                  <a:lnTo>
                    <a:pt x="363" y="964"/>
                  </a:lnTo>
                  <a:lnTo>
                    <a:pt x="363" y="982"/>
                  </a:lnTo>
                  <a:lnTo>
                    <a:pt x="363" y="994"/>
                  </a:lnTo>
                  <a:lnTo>
                    <a:pt x="362" y="1000"/>
                  </a:lnTo>
                  <a:lnTo>
                    <a:pt x="362" y="1000"/>
                  </a:lnTo>
                  <a:lnTo>
                    <a:pt x="355" y="1009"/>
                  </a:lnTo>
                  <a:lnTo>
                    <a:pt x="343" y="1026"/>
                  </a:lnTo>
                  <a:lnTo>
                    <a:pt x="325" y="1052"/>
                  </a:lnTo>
                  <a:lnTo>
                    <a:pt x="325" y="1052"/>
                  </a:lnTo>
                  <a:lnTo>
                    <a:pt x="322" y="1059"/>
                  </a:lnTo>
                  <a:lnTo>
                    <a:pt x="319" y="1068"/>
                  </a:lnTo>
                  <a:lnTo>
                    <a:pt x="319" y="1072"/>
                  </a:lnTo>
                  <a:lnTo>
                    <a:pt x="319" y="1075"/>
                  </a:lnTo>
                  <a:lnTo>
                    <a:pt x="320" y="1079"/>
                  </a:lnTo>
                  <a:lnTo>
                    <a:pt x="323" y="1083"/>
                  </a:lnTo>
                  <a:lnTo>
                    <a:pt x="323" y="1083"/>
                  </a:lnTo>
                  <a:lnTo>
                    <a:pt x="346" y="1103"/>
                  </a:lnTo>
                  <a:lnTo>
                    <a:pt x="359" y="1113"/>
                  </a:lnTo>
                  <a:lnTo>
                    <a:pt x="364" y="1117"/>
                  </a:lnTo>
                  <a:lnTo>
                    <a:pt x="368" y="1118"/>
                  </a:lnTo>
                  <a:lnTo>
                    <a:pt x="368" y="1118"/>
                  </a:lnTo>
                  <a:lnTo>
                    <a:pt x="373" y="1117"/>
                  </a:lnTo>
                  <a:lnTo>
                    <a:pt x="380" y="1116"/>
                  </a:lnTo>
                  <a:lnTo>
                    <a:pt x="384" y="1114"/>
                  </a:lnTo>
                  <a:lnTo>
                    <a:pt x="387" y="1113"/>
                  </a:lnTo>
                  <a:lnTo>
                    <a:pt x="387" y="1113"/>
                  </a:lnTo>
                  <a:lnTo>
                    <a:pt x="400" y="1128"/>
                  </a:lnTo>
                  <a:lnTo>
                    <a:pt x="408" y="1140"/>
                  </a:lnTo>
                  <a:lnTo>
                    <a:pt x="415" y="1149"/>
                  </a:lnTo>
                  <a:lnTo>
                    <a:pt x="415" y="1149"/>
                  </a:lnTo>
                  <a:lnTo>
                    <a:pt x="416" y="1153"/>
                  </a:lnTo>
                  <a:lnTo>
                    <a:pt x="421" y="1159"/>
                  </a:lnTo>
                  <a:lnTo>
                    <a:pt x="433" y="1172"/>
                  </a:lnTo>
                  <a:lnTo>
                    <a:pt x="446" y="1184"/>
                  </a:lnTo>
                  <a:lnTo>
                    <a:pt x="456" y="1192"/>
                  </a:lnTo>
                  <a:lnTo>
                    <a:pt x="456" y="1192"/>
                  </a:lnTo>
                  <a:lnTo>
                    <a:pt x="466" y="1196"/>
                  </a:lnTo>
                  <a:lnTo>
                    <a:pt x="481" y="1202"/>
                  </a:lnTo>
                  <a:lnTo>
                    <a:pt x="495" y="1206"/>
                  </a:lnTo>
                  <a:lnTo>
                    <a:pt x="503" y="1207"/>
                  </a:lnTo>
                  <a:lnTo>
                    <a:pt x="508" y="1209"/>
                  </a:lnTo>
                  <a:lnTo>
                    <a:pt x="508" y="1209"/>
                  </a:lnTo>
                  <a:lnTo>
                    <a:pt x="522" y="1207"/>
                  </a:lnTo>
                  <a:lnTo>
                    <a:pt x="537" y="1205"/>
                  </a:lnTo>
                  <a:lnTo>
                    <a:pt x="561" y="1202"/>
                  </a:lnTo>
                  <a:lnTo>
                    <a:pt x="561" y="1202"/>
                  </a:lnTo>
                  <a:lnTo>
                    <a:pt x="563" y="1201"/>
                  </a:lnTo>
                  <a:lnTo>
                    <a:pt x="565" y="1198"/>
                  </a:lnTo>
                  <a:lnTo>
                    <a:pt x="565" y="1188"/>
                  </a:lnTo>
                  <a:lnTo>
                    <a:pt x="563" y="1178"/>
                  </a:lnTo>
                  <a:lnTo>
                    <a:pt x="561" y="1171"/>
                  </a:lnTo>
                  <a:lnTo>
                    <a:pt x="561" y="1171"/>
                  </a:lnTo>
                  <a:lnTo>
                    <a:pt x="558" y="1167"/>
                  </a:lnTo>
                  <a:lnTo>
                    <a:pt x="554" y="1163"/>
                  </a:lnTo>
                  <a:lnTo>
                    <a:pt x="541" y="1154"/>
                  </a:lnTo>
                  <a:lnTo>
                    <a:pt x="527" y="1145"/>
                  </a:lnTo>
                  <a:lnTo>
                    <a:pt x="518" y="1138"/>
                  </a:lnTo>
                  <a:lnTo>
                    <a:pt x="518" y="1138"/>
                  </a:lnTo>
                  <a:lnTo>
                    <a:pt x="510" y="1126"/>
                  </a:lnTo>
                  <a:lnTo>
                    <a:pt x="500" y="1109"/>
                  </a:lnTo>
                  <a:lnTo>
                    <a:pt x="491" y="1091"/>
                  </a:lnTo>
                  <a:lnTo>
                    <a:pt x="487" y="1079"/>
                  </a:lnTo>
                  <a:lnTo>
                    <a:pt x="487" y="1079"/>
                  </a:lnTo>
                  <a:lnTo>
                    <a:pt x="486" y="1059"/>
                  </a:lnTo>
                  <a:lnTo>
                    <a:pt x="486" y="1021"/>
                  </a:lnTo>
                  <a:lnTo>
                    <a:pt x="487" y="940"/>
                  </a:lnTo>
                  <a:lnTo>
                    <a:pt x="487" y="940"/>
                  </a:lnTo>
                  <a:lnTo>
                    <a:pt x="488" y="918"/>
                  </a:lnTo>
                  <a:lnTo>
                    <a:pt x="491" y="889"/>
                  </a:lnTo>
                  <a:lnTo>
                    <a:pt x="500" y="819"/>
                  </a:lnTo>
                  <a:lnTo>
                    <a:pt x="515" y="712"/>
                  </a:lnTo>
                  <a:lnTo>
                    <a:pt x="515" y="712"/>
                  </a:lnTo>
                  <a:lnTo>
                    <a:pt x="515" y="699"/>
                  </a:lnTo>
                  <a:lnTo>
                    <a:pt x="515" y="686"/>
                  </a:lnTo>
                  <a:lnTo>
                    <a:pt x="514" y="655"/>
                  </a:lnTo>
                  <a:lnTo>
                    <a:pt x="512" y="628"/>
                  </a:lnTo>
                  <a:lnTo>
                    <a:pt x="509" y="610"/>
                  </a:lnTo>
                  <a:lnTo>
                    <a:pt x="509" y="610"/>
                  </a:lnTo>
                  <a:lnTo>
                    <a:pt x="488" y="512"/>
                  </a:lnTo>
                  <a:lnTo>
                    <a:pt x="474" y="446"/>
                  </a:lnTo>
                  <a:lnTo>
                    <a:pt x="465" y="403"/>
                  </a:lnTo>
                  <a:lnTo>
                    <a:pt x="465" y="403"/>
                  </a:lnTo>
                  <a:lnTo>
                    <a:pt x="460" y="375"/>
                  </a:lnTo>
                  <a:lnTo>
                    <a:pt x="453" y="342"/>
                  </a:lnTo>
                  <a:lnTo>
                    <a:pt x="446" y="315"/>
                  </a:lnTo>
                  <a:lnTo>
                    <a:pt x="443" y="305"/>
                  </a:lnTo>
                  <a:lnTo>
                    <a:pt x="440" y="300"/>
                  </a:lnTo>
                  <a:lnTo>
                    <a:pt x="440" y="300"/>
                  </a:lnTo>
                  <a:lnTo>
                    <a:pt x="435" y="291"/>
                  </a:lnTo>
                  <a:lnTo>
                    <a:pt x="431" y="278"/>
                  </a:lnTo>
                  <a:lnTo>
                    <a:pt x="424" y="257"/>
                  </a:lnTo>
                  <a:lnTo>
                    <a:pt x="424" y="257"/>
                  </a:lnTo>
                  <a:lnTo>
                    <a:pt x="422" y="247"/>
                  </a:lnTo>
                  <a:lnTo>
                    <a:pt x="421" y="234"/>
                  </a:lnTo>
                  <a:lnTo>
                    <a:pt x="420" y="218"/>
                  </a:lnTo>
                  <a:lnTo>
                    <a:pt x="421" y="206"/>
                  </a:lnTo>
                  <a:lnTo>
                    <a:pt x="421" y="206"/>
                  </a:lnTo>
                  <a:lnTo>
                    <a:pt x="421" y="200"/>
                  </a:lnTo>
                  <a:lnTo>
                    <a:pt x="421" y="191"/>
                  </a:lnTo>
                  <a:lnTo>
                    <a:pt x="417" y="166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06" y="116"/>
                  </a:lnTo>
                  <a:lnTo>
                    <a:pt x="399" y="100"/>
                  </a:lnTo>
                  <a:lnTo>
                    <a:pt x="394" y="85"/>
                  </a:lnTo>
                  <a:lnTo>
                    <a:pt x="390" y="76"/>
                  </a:lnTo>
                  <a:lnTo>
                    <a:pt x="390" y="76"/>
                  </a:lnTo>
                  <a:lnTo>
                    <a:pt x="380" y="1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6378575" y="2940050"/>
              <a:ext cx="295275" cy="482600"/>
            </a:xfrm>
            <a:custGeom>
              <a:avLst/>
              <a:gdLst>
                <a:gd name="T0" fmla="*/ 186 w 186"/>
                <a:gd name="T1" fmla="*/ 148 h 304"/>
                <a:gd name="T2" fmla="*/ 185 w 186"/>
                <a:gd name="T3" fmla="*/ 137 h 304"/>
                <a:gd name="T4" fmla="*/ 186 w 186"/>
                <a:gd name="T5" fmla="*/ 128 h 304"/>
                <a:gd name="T6" fmla="*/ 182 w 186"/>
                <a:gd name="T7" fmla="*/ 70 h 304"/>
                <a:gd name="T8" fmla="*/ 181 w 186"/>
                <a:gd name="T9" fmla="*/ 66 h 304"/>
                <a:gd name="T10" fmla="*/ 168 w 186"/>
                <a:gd name="T11" fmla="*/ 43 h 304"/>
                <a:gd name="T12" fmla="*/ 150 w 186"/>
                <a:gd name="T13" fmla="*/ 21 h 304"/>
                <a:gd name="T14" fmla="*/ 145 w 186"/>
                <a:gd name="T15" fmla="*/ 17 h 304"/>
                <a:gd name="T16" fmla="*/ 120 w 186"/>
                <a:gd name="T17" fmla="*/ 5 h 304"/>
                <a:gd name="T18" fmla="*/ 97 w 186"/>
                <a:gd name="T19" fmla="*/ 0 h 304"/>
                <a:gd name="T20" fmla="*/ 88 w 186"/>
                <a:gd name="T21" fmla="*/ 1 h 304"/>
                <a:gd name="T22" fmla="*/ 67 w 186"/>
                <a:gd name="T23" fmla="*/ 10 h 304"/>
                <a:gd name="T24" fmla="*/ 61 w 186"/>
                <a:gd name="T25" fmla="*/ 14 h 304"/>
                <a:gd name="T26" fmla="*/ 46 w 186"/>
                <a:gd name="T27" fmla="*/ 21 h 304"/>
                <a:gd name="T28" fmla="*/ 30 w 186"/>
                <a:gd name="T29" fmla="*/ 27 h 304"/>
                <a:gd name="T30" fmla="*/ 26 w 186"/>
                <a:gd name="T31" fmla="*/ 30 h 304"/>
                <a:gd name="T32" fmla="*/ 14 w 186"/>
                <a:gd name="T33" fmla="*/ 44 h 304"/>
                <a:gd name="T34" fmla="*/ 4 w 186"/>
                <a:gd name="T35" fmla="*/ 60 h 304"/>
                <a:gd name="T36" fmla="*/ 1 w 186"/>
                <a:gd name="T37" fmla="*/ 69 h 304"/>
                <a:gd name="T38" fmla="*/ 0 w 186"/>
                <a:gd name="T39" fmla="*/ 85 h 304"/>
                <a:gd name="T40" fmla="*/ 6 w 186"/>
                <a:gd name="T41" fmla="*/ 110 h 304"/>
                <a:gd name="T42" fmla="*/ 5 w 186"/>
                <a:gd name="T43" fmla="*/ 118 h 304"/>
                <a:gd name="T44" fmla="*/ 0 w 186"/>
                <a:gd name="T45" fmla="*/ 138 h 304"/>
                <a:gd name="T46" fmla="*/ 0 w 186"/>
                <a:gd name="T47" fmla="*/ 144 h 304"/>
                <a:gd name="T48" fmla="*/ 0 w 186"/>
                <a:gd name="T49" fmla="*/ 150 h 304"/>
                <a:gd name="T50" fmla="*/ 6 w 186"/>
                <a:gd name="T51" fmla="*/ 163 h 304"/>
                <a:gd name="T52" fmla="*/ 8 w 186"/>
                <a:gd name="T53" fmla="*/ 166 h 304"/>
                <a:gd name="T54" fmla="*/ 13 w 186"/>
                <a:gd name="T55" fmla="*/ 182 h 304"/>
                <a:gd name="T56" fmla="*/ 21 w 186"/>
                <a:gd name="T57" fmla="*/ 201 h 304"/>
                <a:gd name="T58" fmla="*/ 23 w 186"/>
                <a:gd name="T59" fmla="*/ 206 h 304"/>
                <a:gd name="T60" fmla="*/ 32 w 186"/>
                <a:gd name="T61" fmla="*/ 208 h 304"/>
                <a:gd name="T62" fmla="*/ 37 w 186"/>
                <a:gd name="T63" fmla="*/ 210 h 304"/>
                <a:gd name="T64" fmla="*/ 41 w 186"/>
                <a:gd name="T65" fmla="*/ 217 h 304"/>
                <a:gd name="T66" fmla="*/ 40 w 186"/>
                <a:gd name="T67" fmla="*/ 234 h 304"/>
                <a:gd name="T68" fmla="*/ 37 w 186"/>
                <a:gd name="T69" fmla="*/ 242 h 304"/>
                <a:gd name="T70" fmla="*/ 31 w 186"/>
                <a:gd name="T71" fmla="*/ 252 h 304"/>
                <a:gd name="T72" fmla="*/ 32 w 186"/>
                <a:gd name="T73" fmla="*/ 281 h 304"/>
                <a:gd name="T74" fmla="*/ 130 w 186"/>
                <a:gd name="T75" fmla="*/ 296 h 304"/>
                <a:gd name="T76" fmla="*/ 150 w 186"/>
                <a:gd name="T77" fmla="*/ 283 h 304"/>
                <a:gd name="T78" fmla="*/ 167 w 186"/>
                <a:gd name="T79" fmla="*/ 268 h 304"/>
                <a:gd name="T80" fmla="*/ 168 w 186"/>
                <a:gd name="T81" fmla="*/ 264 h 304"/>
                <a:gd name="T82" fmla="*/ 178 w 186"/>
                <a:gd name="T83" fmla="*/ 193 h 304"/>
                <a:gd name="T84" fmla="*/ 178 w 186"/>
                <a:gd name="T85" fmla="*/ 180 h 304"/>
                <a:gd name="T86" fmla="*/ 181 w 186"/>
                <a:gd name="T87" fmla="*/ 169 h 304"/>
                <a:gd name="T88" fmla="*/ 183 w 186"/>
                <a:gd name="T89" fmla="*/ 166 h 304"/>
                <a:gd name="T90" fmla="*/ 186 w 186"/>
                <a:gd name="T91" fmla="*/ 154 h 304"/>
                <a:gd name="T92" fmla="*/ 186 w 186"/>
                <a:gd name="T93" fmla="*/ 14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304">
                  <a:moveTo>
                    <a:pt x="186" y="148"/>
                  </a:moveTo>
                  <a:lnTo>
                    <a:pt x="186" y="148"/>
                  </a:lnTo>
                  <a:lnTo>
                    <a:pt x="185" y="141"/>
                  </a:lnTo>
                  <a:lnTo>
                    <a:pt x="185" y="137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5" y="10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66"/>
                  </a:lnTo>
                  <a:lnTo>
                    <a:pt x="178" y="60"/>
                  </a:lnTo>
                  <a:lnTo>
                    <a:pt x="168" y="43"/>
                  </a:lnTo>
                  <a:lnTo>
                    <a:pt x="156" y="27"/>
                  </a:lnTo>
                  <a:lnTo>
                    <a:pt x="150" y="21"/>
                  </a:lnTo>
                  <a:lnTo>
                    <a:pt x="145" y="17"/>
                  </a:lnTo>
                  <a:lnTo>
                    <a:pt x="145" y="17"/>
                  </a:lnTo>
                  <a:lnTo>
                    <a:pt x="133" y="10"/>
                  </a:lnTo>
                  <a:lnTo>
                    <a:pt x="120" y="5"/>
                  </a:lnTo>
                  <a:lnTo>
                    <a:pt x="106" y="1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88" y="1"/>
                  </a:lnTo>
                  <a:lnTo>
                    <a:pt x="77" y="5"/>
                  </a:lnTo>
                  <a:lnTo>
                    <a:pt x="67" y="10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55" y="18"/>
                  </a:lnTo>
                  <a:lnTo>
                    <a:pt x="46" y="21"/>
                  </a:lnTo>
                  <a:lnTo>
                    <a:pt x="37" y="23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14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" y="63"/>
                  </a:lnTo>
                  <a:lnTo>
                    <a:pt x="1" y="69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4" y="100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5" y="118"/>
                  </a:lnTo>
                  <a:lnTo>
                    <a:pt x="2" y="12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58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8" y="166"/>
                  </a:lnTo>
                  <a:lnTo>
                    <a:pt x="9" y="171"/>
                  </a:lnTo>
                  <a:lnTo>
                    <a:pt x="13" y="182"/>
                  </a:lnTo>
                  <a:lnTo>
                    <a:pt x="17" y="195"/>
                  </a:lnTo>
                  <a:lnTo>
                    <a:pt x="21" y="201"/>
                  </a:lnTo>
                  <a:lnTo>
                    <a:pt x="23" y="206"/>
                  </a:lnTo>
                  <a:lnTo>
                    <a:pt x="23" y="206"/>
                  </a:lnTo>
                  <a:lnTo>
                    <a:pt x="28" y="207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7" y="210"/>
                  </a:lnTo>
                  <a:lnTo>
                    <a:pt x="40" y="212"/>
                  </a:lnTo>
                  <a:lnTo>
                    <a:pt x="41" y="217"/>
                  </a:lnTo>
                  <a:lnTo>
                    <a:pt x="41" y="224"/>
                  </a:lnTo>
                  <a:lnTo>
                    <a:pt x="40" y="234"/>
                  </a:lnTo>
                  <a:lnTo>
                    <a:pt x="37" y="242"/>
                  </a:lnTo>
                  <a:lnTo>
                    <a:pt x="37" y="242"/>
                  </a:lnTo>
                  <a:lnTo>
                    <a:pt x="36" y="246"/>
                  </a:lnTo>
                  <a:lnTo>
                    <a:pt x="31" y="252"/>
                  </a:lnTo>
                  <a:lnTo>
                    <a:pt x="19" y="266"/>
                  </a:lnTo>
                  <a:lnTo>
                    <a:pt x="32" y="281"/>
                  </a:lnTo>
                  <a:lnTo>
                    <a:pt x="72" y="304"/>
                  </a:lnTo>
                  <a:lnTo>
                    <a:pt x="130" y="296"/>
                  </a:lnTo>
                  <a:lnTo>
                    <a:pt x="130" y="296"/>
                  </a:lnTo>
                  <a:lnTo>
                    <a:pt x="150" y="283"/>
                  </a:lnTo>
                  <a:lnTo>
                    <a:pt x="163" y="272"/>
                  </a:lnTo>
                  <a:lnTo>
                    <a:pt x="167" y="268"/>
                  </a:lnTo>
                  <a:lnTo>
                    <a:pt x="168" y="264"/>
                  </a:lnTo>
                  <a:lnTo>
                    <a:pt x="168" y="264"/>
                  </a:lnTo>
                  <a:lnTo>
                    <a:pt x="173" y="229"/>
                  </a:lnTo>
                  <a:lnTo>
                    <a:pt x="178" y="193"/>
                  </a:lnTo>
                  <a:lnTo>
                    <a:pt x="178" y="193"/>
                  </a:lnTo>
                  <a:lnTo>
                    <a:pt x="178" y="180"/>
                  </a:lnTo>
                  <a:lnTo>
                    <a:pt x="178" y="175"/>
                  </a:lnTo>
                  <a:lnTo>
                    <a:pt x="181" y="169"/>
                  </a:lnTo>
                  <a:lnTo>
                    <a:pt x="181" y="169"/>
                  </a:lnTo>
                  <a:lnTo>
                    <a:pt x="183" y="166"/>
                  </a:lnTo>
                  <a:lnTo>
                    <a:pt x="186" y="160"/>
                  </a:lnTo>
                  <a:lnTo>
                    <a:pt x="186" y="154"/>
                  </a:lnTo>
                  <a:lnTo>
                    <a:pt x="186" y="148"/>
                  </a:lnTo>
                  <a:lnTo>
                    <a:pt x="186" y="14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5946775" y="2640013"/>
              <a:ext cx="1257300" cy="1527175"/>
            </a:xfrm>
            <a:custGeom>
              <a:avLst/>
              <a:gdLst>
                <a:gd name="T0" fmla="*/ 59 w 792"/>
                <a:gd name="T1" fmla="*/ 0 h 962"/>
                <a:gd name="T2" fmla="*/ 70 w 792"/>
                <a:gd name="T3" fmla="*/ 20 h 962"/>
                <a:gd name="T4" fmla="*/ 101 w 792"/>
                <a:gd name="T5" fmla="*/ 102 h 962"/>
                <a:gd name="T6" fmla="*/ 170 w 792"/>
                <a:gd name="T7" fmla="*/ 249 h 962"/>
                <a:gd name="T8" fmla="*/ 201 w 792"/>
                <a:gd name="T9" fmla="*/ 318 h 962"/>
                <a:gd name="T10" fmla="*/ 219 w 792"/>
                <a:gd name="T11" fmla="*/ 388 h 962"/>
                <a:gd name="T12" fmla="*/ 232 w 792"/>
                <a:gd name="T13" fmla="*/ 401 h 962"/>
                <a:gd name="T14" fmla="*/ 256 w 792"/>
                <a:gd name="T15" fmla="*/ 414 h 962"/>
                <a:gd name="T16" fmla="*/ 298 w 792"/>
                <a:gd name="T17" fmla="*/ 428 h 962"/>
                <a:gd name="T18" fmla="*/ 304 w 792"/>
                <a:gd name="T19" fmla="*/ 426 h 962"/>
                <a:gd name="T20" fmla="*/ 365 w 792"/>
                <a:gd name="T21" fmla="*/ 455 h 962"/>
                <a:gd name="T22" fmla="*/ 392 w 792"/>
                <a:gd name="T23" fmla="*/ 461 h 962"/>
                <a:gd name="T24" fmla="*/ 418 w 792"/>
                <a:gd name="T25" fmla="*/ 449 h 962"/>
                <a:gd name="T26" fmla="*/ 449 w 792"/>
                <a:gd name="T27" fmla="*/ 440 h 962"/>
                <a:gd name="T28" fmla="*/ 463 w 792"/>
                <a:gd name="T29" fmla="*/ 445 h 962"/>
                <a:gd name="T30" fmla="*/ 489 w 792"/>
                <a:gd name="T31" fmla="*/ 443 h 962"/>
                <a:gd name="T32" fmla="*/ 518 w 792"/>
                <a:gd name="T33" fmla="*/ 428 h 962"/>
                <a:gd name="T34" fmla="*/ 546 w 792"/>
                <a:gd name="T35" fmla="*/ 405 h 962"/>
                <a:gd name="T36" fmla="*/ 551 w 792"/>
                <a:gd name="T37" fmla="*/ 392 h 962"/>
                <a:gd name="T38" fmla="*/ 600 w 792"/>
                <a:gd name="T39" fmla="*/ 296 h 962"/>
                <a:gd name="T40" fmla="*/ 651 w 792"/>
                <a:gd name="T41" fmla="*/ 215 h 962"/>
                <a:gd name="T42" fmla="*/ 665 w 792"/>
                <a:gd name="T43" fmla="*/ 181 h 962"/>
                <a:gd name="T44" fmla="*/ 731 w 792"/>
                <a:gd name="T45" fmla="*/ 55 h 962"/>
                <a:gd name="T46" fmla="*/ 792 w 792"/>
                <a:gd name="T47" fmla="*/ 77 h 962"/>
                <a:gd name="T48" fmla="*/ 777 w 792"/>
                <a:gd name="T49" fmla="*/ 127 h 962"/>
                <a:gd name="T50" fmla="*/ 757 w 792"/>
                <a:gd name="T51" fmla="*/ 203 h 962"/>
                <a:gd name="T52" fmla="*/ 726 w 792"/>
                <a:gd name="T53" fmla="*/ 287 h 962"/>
                <a:gd name="T54" fmla="*/ 708 w 792"/>
                <a:gd name="T55" fmla="*/ 338 h 962"/>
                <a:gd name="T56" fmla="*/ 682 w 792"/>
                <a:gd name="T57" fmla="*/ 391 h 962"/>
                <a:gd name="T58" fmla="*/ 625 w 792"/>
                <a:gd name="T59" fmla="*/ 507 h 962"/>
                <a:gd name="T60" fmla="*/ 580 w 792"/>
                <a:gd name="T61" fmla="*/ 630 h 962"/>
                <a:gd name="T62" fmla="*/ 537 w 792"/>
                <a:gd name="T63" fmla="*/ 809 h 962"/>
                <a:gd name="T64" fmla="*/ 499 w 792"/>
                <a:gd name="T65" fmla="*/ 939 h 962"/>
                <a:gd name="T66" fmla="*/ 488 w 792"/>
                <a:gd name="T67" fmla="*/ 951 h 962"/>
                <a:gd name="T68" fmla="*/ 421 w 792"/>
                <a:gd name="T69" fmla="*/ 960 h 962"/>
                <a:gd name="T70" fmla="*/ 250 w 792"/>
                <a:gd name="T71" fmla="*/ 960 h 962"/>
                <a:gd name="T72" fmla="*/ 192 w 792"/>
                <a:gd name="T73" fmla="*/ 938 h 962"/>
                <a:gd name="T74" fmla="*/ 145 w 792"/>
                <a:gd name="T75" fmla="*/ 912 h 962"/>
                <a:gd name="T76" fmla="*/ 128 w 792"/>
                <a:gd name="T77" fmla="*/ 837 h 962"/>
                <a:gd name="T78" fmla="*/ 127 w 792"/>
                <a:gd name="T79" fmla="*/ 748 h 962"/>
                <a:gd name="T80" fmla="*/ 128 w 792"/>
                <a:gd name="T81" fmla="*/ 620 h 962"/>
                <a:gd name="T82" fmla="*/ 137 w 792"/>
                <a:gd name="T83" fmla="*/ 581 h 962"/>
                <a:gd name="T84" fmla="*/ 93 w 792"/>
                <a:gd name="T85" fmla="*/ 475 h 962"/>
                <a:gd name="T86" fmla="*/ 66 w 792"/>
                <a:gd name="T87" fmla="*/ 384 h 962"/>
                <a:gd name="T88" fmla="*/ 52 w 792"/>
                <a:gd name="T89" fmla="*/ 317 h 962"/>
                <a:gd name="T90" fmla="*/ 39 w 792"/>
                <a:gd name="T91" fmla="*/ 198 h 962"/>
                <a:gd name="T92" fmla="*/ 16 w 792"/>
                <a:gd name="T93" fmla="*/ 128 h 962"/>
                <a:gd name="T94" fmla="*/ 9 w 792"/>
                <a:gd name="T95" fmla="*/ 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2" h="962">
                  <a:moveTo>
                    <a:pt x="0" y="29"/>
                  </a:moveTo>
                  <a:lnTo>
                    <a:pt x="0" y="29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2"/>
                  </a:lnTo>
                  <a:lnTo>
                    <a:pt x="66" y="8"/>
                  </a:lnTo>
                  <a:lnTo>
                    <a:pt x="70" y="20"/>
                  </a:lnTo>
                  <a:lnTo>
                    <a:pt x="74" y="33"/>
                  </a:lnTo>
                  <a:lnTo>
                    <a:pt x="74" y="33"/>
                  </a:lnTo>
                  <a:lnTo>
                    <a:pt x="83" y="58"/>
                  </a:lnTo>
                  <a:lnTo>
                    <a:pt x="101" y="102"/>
                  </a:lnTo>
                  <a:lnTo>
                    <a:pt x="119" y="146"/>
                  </a:lnTo>
                  <a:lnTo>
                    <a:pt x="132" y="174"/>
                  </a:lnTo>
                  <a:lnTo>
                    <a:pt x="132" y="174"/>
                  </a:lnTo>
                  <a:lnTo>
                    <a:pt x="170" y="249"/>
                  </a:lnTo>
                  <a:lnTo>
                    <a:pt x="190" y="293"/>
                  </a:lnTo>
                  <a:lnTo>
                    <a:pt x="198" y="309"/>
                  </a:lnTo>
                  <a:lnTo>
                    <a:pt x="201" y="318"/>
                  </a:lnTo>
                  <a:lnTo>
                    <a:pt x="201" y="318"/>
                  </a:lnTo>
                  <a:lnTo>
                    <a:pt x="209" y="352"/>
                  </a:lnTo>
                  <a:lnTo>
                    <a:pt x="216" y="383"/>
                  </a:lnTo>
                  <a:lnTo>
                    <a:pt x="216" y="383"/>
                  </a:lnTo>
                  <a:lnTo>
                    <a:pt x="219" y="388"/>
                  </a:lnTo>
                  <a:lnTo>
                    <a:pt x="223" y="393"/>
                  </a:lnTo>
                  <a:lnTo>
                    <a:pt x="228" y="399"/>
                  </a:lnTo>
                  <a:lnTo>
                    <a:pt x="232" y="401"/>
                  </a:lnTo>
                  <a:lnTo>
                    <a:pt x="232" y="401"/>
                  </a:lnTo>
                  <a:lnTo>
                    <a:pt x="242" y="408"/>
                  </a:lnTo>
                  <a:lnTo>
                    <a:pt x="250" y="413"/>
                  </a:lnTo>
                  <a:lnTo>
                    <a:pt x="256" y="414"/>
                  </a:lnTo>
                  <a:lnTo>
                    <a:pt x="256" y="414"/>
                  </a:lnTo>
                  <a:lnTo>
                    <a:pt x="265" y="417"/>
                  </a:lnTo>
                  <a:lnTo>
                    <a:pt x="278" y="419"/>
                  </a:lnTo>
                  <a:lnTo>
                    <a:pt x="290" y="424"/>
                  </a:lnTo>
                  <a:lnTo>
                    <a:pt x="298" y="428"/>
                  </a:lnTo>
                  <a:lnTo>
                    <a:pt x="298" y="428"/>
                  </a:lnTo>
                  <a:lnTo>
                    <a:pt x="303" y="433"/>
                  </a:lnTo>
                  <a:lnTo>
                    <a:pt x="304" y="436"/>
                  </a:lnTo>
                  <a:lnTo>
                    <a:pt x="304" y="426"/>
                  </a:lnTo>
                  <a:lnTo>
                    <a:pt x="304" y="426"/>
                  </a:lnTo>
                  <a:lnTo>
                    <a:pt x="329" y="439"/>
                  </a:lnTo>
                  <a:lnTo>
                    <a:pt x="349" y="449"/>
                  </a:lnTo>
                  <a:lnTo>
                    <a:pt x="365" y="455"/>
                  </a:lnTo>
                  <a:lnTo>
                    <a:pt x="365" y="455"/>
                  </a:lnTo>
                  <a:lnTo>
                    <a:pt x="374" y="458"/>
                  </a:lnTo>
                  <a:lnTo>
                    <a:pt x="381" y="459"/>
                  </a:lnTo>
                  <a:lnTo>
                    <a:pt x="392" y="461"/>
                  </a:lnTo>
                  <a:lnTo>
                    <a:pt x="392" y="461"/>
                  </a:lnTo>
                  <a:lnTo>
                    <a:pt x="396" y="459"/>
                  </a:lnTo>
                  <a:lnTo>
                    <a:pt x="402" y="457"/>
                  </a:lnTo>
                  <a:lnTo>
                    <a:pt x="418" y="449"/>
                  </a:lnTo>
                  <a:lnTo>
                    <a:pt x="439" y="437"/>
                  </a:lnTo>
                  <a:lnTo>
                    <a:pt x="439" y="437"/>
                  </a:lnTo>
                  <a:lnTo>
                    <a:pt x="445" y="439"/>
                  </a:lnTo>
                  <a:lnTo>
                    <a:pt x="449" y="440"/>
                  </a:lnTo>
                  <a:lnTo>
                    <a:pt x="453" y="443"/>
                  </a:lnTo>
                  <a:lnTo>
                    <a:pt x="453" y="443"/>
                  </a:lnTo>
                  <a:lnTo>
                    <a:pt x="457" y="444"/>
                  </a:lnTo>
                  <a:lnTo>
                    <a:pt x="463" y="445"/>
                  </a:lnTo>
                  <a:lnTo>
                    <a:pt x="471" y="446"/>
                  </a:lnTo>
                  <a:lnTo>
                    <a:pt x="479" y="445"/>
                  </a:lnTo>
                  <a:lnTo>
                    <a:pt x="479" y="445"/>
                  </a:lnTo>
                  <a:lnTo>
                    <a:pt x="489" y="443"/>
                  </a:lnTo>
                  <a:lnTo>
                    <a:pt x="499" y="437"/>
                  </a:lnTo>
                  <a:lnTo>
                    <a:pt x="510" y="432"/>
                  </a:lnTo>
                  <a:lnTo>
                    <a:pt x="518" y="428"/>
                  </a:lnTo>
                  <a:lnTo>
                    <a:pt x="518" y="428"/>
                  </a:lnTo>
                  <a:lnTo>
                    <a:pt x="521" y="427"/>
                  </a:lnTo>
                  <a:lnTo>
                    <a:pt x="525" y="424"/>
                  </a:lnTo>
                  <a:lnTo>
                    <a:pt x="537" y="415"/>
                  </a:lnTo>
                  <a:lnTo>
                    <a:pt x="546" y="405"/>
                  </a:lnTo>
                  <a:lnTo>
                    <a:pt x="549" y="401"/>
                  </a:lnTo>
                  <a:lnTo>
                    <a:pt x="550" y="397"/>
                  </a:lnTo>
                  <a:lnTo>
                    <a:pt x="550" y="397"/>
                  </a:lnTo>
                  <a:lnTo>
                    <a:pt x="551" y="392"/>
                  </a:lnTo>
                  <a:lnTo>
                    <a:pt x="554" y="383"/>
                  </a:lnTo>
                  <a:lnTo>
                    <a:pt x="567" y="356"/>
                  </a:lnTo>
                  <a:lnTo>
                    <a:pt x="584" y="325"/>
                  </a:lnTo>
                  <a:lnTo>
                    <a:pt x="600" y="296"/>
                  </a:lnTo>
                  <a:lnTo>
                    <a:pt x="600" y="296"/>
                  </a:lnTo>
                  <a:lnTo>
                    <a:pt x="637" y="241"/>
                  </a:lnTo>
                  <a:lnTo>
                    <a:pt x="637" y="241"/>
                  </a:lnTo>
                  <a:lnTo>
                    <a:pt x="651" y="215"/>
                  </a:lnTo>
                  <a:lnTo>
                    <a:pt x="657" y="199"/>
                  </a:lnTo>
                  <a:lnTo>
                    <a:pt x="661" y="189"/>
                  </a:lnTo>
                  <a:lnTo>
                    <a:pt x="661" y="189"/>
                  </a:lnTo>
                  <a:lnTo>
                    <a:pt x="665" y="181"/>
                  </a:lnTo>
                  <a:lnTo>
                    <a:pt x="673" y="165"/>
                  </a:lnTo>
                  <a:lnTo>
                    <a:pt x="696" y="119"/>
                  </a:lnTo>
                  <a:lnTo>
                    <a:pt x="731" y="55"/>
                  </a:lnTo>
                  <a:lnTo>
                    <a:pt x="731" y="55"/>
                  </a:lnTo>
                  <a:lnTo>
                    <a:pt x="758" y="64"/>
                  </a:lnTo>
                  <a:lnTo>
                    <a:pt x="777" y="70"/>
                  </a:lnTo>
                  <a:lnTo>
                    <a:pt x="792" y="77"/>
                  </a:lnTo>
                  <a:lnTo>
                    <a:pt x="792" y="77"/>
                  </a:lnTo>
                  <a:lnTo>
                    <a:pt x="784" y="99"/>
                  </a:lnTo>
                  <a:lnTo>
                    <a:pt x="780" y="115"/>
                  </a:lnTo>
                  <a:lnTo>
                    <a:pt x="777" y="127"/>
                  </a:lnTo>
                  <a:lnTo>
                    <a:pt x="777" y="127"/>
                  </a:lnTo>
                  <a:lnTo>
                    <a:pt x="775" y="140"/>
                  </a:lnTo>
                  <a:lnTo>
                    <a:pt x="770" y="162"/>
                  </a:lnTo>
                  <a:lnTo>
                    <a:pt x="757" y="203"/>
                  </a:lnTo>
                  <a:lnTo>
                    <a:pt x="757" y="203"/>
                  </a:lnTo>
                  <a:lnTo>
                    <a:pt x="740" y="247"/>
                  </a:lnTo>
                  <a:lnTo>
                    <a:pt x="730" y="272"/>
                  </a:lnTo>
                  <a:lnTo>
                    <a:pt x="727" y="281"/>
                  </a:lnTo>
                  <a:lnTo>
                    <a:pt x="726" y="287"/>
                  </a:lnTo>
                  <a:lnTo>
                    <a:pt x="726" y="287"/>
                  </a:lnTo>
                  <a:lnTo>
                    <a:pt x="724" y="294"/>
                  </a:lnTo>
                  <a:lnTo>
                    <a:pt x="721" y="305"/>
                  </a:lnTo>
                  <a:lnTo>
                    <a:pt x="708" y="338"/>
                  </a:lnTo>
                  <a:lnTo>
                    <a:pt x="693" y="370"/>
                  </a:lnTo>
                  <a:lnTo>
                    <a:pt x="687" y="383"/>
                  </a:lnTo>
                  <a:lnTo>
                    <a:pt x="682" y="391"/>
                  </a:lnTo>
                  <a:lnTo>
                    <a:pt x="682" y="391"/>
                  </a:lnTo>
                  <a:lnTo>
                    <a:pt x="677" y="400"/>
                  </a:lnTo>
                  <a:lnTo>
                    <a:pt x="668" y="417"/>
                  </a:lnTo>
                  <a:lnTo>
                    <a:pt x="646" y="462"/>
                  </a:lnTo>
                  <a:lnTo>
                    <a:pt x="625" y="507"/>
                  </a:lnTo>
                  <a:lnTo>
                    <a:pt x="613" y="534"/>
                  </a:lnTo>
                  <a:lnTo>
                    <a:pt x="613" y="534"/>
                  </a:lnTo>
                  <a:lnTo>
                    <a:pt x="593" y="593"/>
                  </a:lnTo>
                  <a:lnTo>
                    <a:pt x="580" y="630"/>
                  </a:lnTo>
                  <a:lnTo>
                    <a:pt x="572" y="656"/>
                  </a:lnTo>
                  <a:lnTo>
                    <a:pt x="572" y="656"/>
                  </a:lnTo>
                  <a:lnTo>
                    <a:pt x="552" y="737"/>
                  </a:lnTo>
                  <a:lnTo>
                    <a:pt x="537" y="809"/>
                  </a:lnTo>
                  <a:lnTo>
                    <a:pt x="537" y="809"/>
                  </a:lnTo>
                  <a:lnTo>
                    <a:pt x="518" y="878"/>
                  </a:lnTo>
                  <a:lnTo>
                    <a:pt x="505" y="924"/>
                  </a:lnTo>
                  <a:lnTo>
                    <a:pt x="499" y="939"/>
                  </a:lnTo>
                  <a:lnTo>
                    <a:pt x="497" y="947"/>
                  </a:lnTo>
                  <a:lnTo>
                    <a:pt x="497" y="947"/>
                  </a:lnTo>
                  <a:lnTo>
                    <a:pt x="493" y="948"/>
                  </a:lnTo>
                  <a:lnTo>
                    <a:pt x="488" y="951"/>
                  </a:lnTo>
                  <a:lnTo>
                    <a:pt x="468" y="955"/>
                  </a:lnTo>
                  <a:lnTo>
                    <a:pt x="444" y="957"/>
                  </a:lnTo>
                  <a:lnTo>
                    <a:pt x="421" y="960"/>
                  </a:lnTo>
                  <a:lnTo>
                    <a:pt x="421" y="960"/>
                  </a:lnTo>
                  <a:lnTo>
                    <a:pt x="384" y="961"/>
                  </a:lnTo>
                  <a:lnTo>
                    <a:pt x="331" y="962"/>
                  </a:lnTo>
                  <a:lnTo>
                    <a:pt x="281" y="961"/>
                  </a:lnTo>
                  <a:lnTo>
                    <a:pt x="250" y="960"/>
                  </a:lnTo>
                  <a:lnTo>
                    <a:pt x="250" y="960"/>
                  </a:lnTo>
                  <a:lnTo>
                    <a:pt x="240" y="957"/>
                  </a:lnTo>
                  <a:lnTo>
                    <a:pt x="225" y="952"/>
                  </a:lnTo>
                  <a:lnTo>
                    <a:pt x="192" y="938"/>
                  </a:lnTo>
                  <a:lnTo>
                    <a:pt x="159" y="922"/>
                  </a:lnTo>
                  <a:lnTo>
                    <a:pt x="149" y="916"/>
                  </a:lnTo>
                  <a:lnTo>
                    <a:pt x="145" y="912"/>
                  </a:lnTo>
                  <a:lnTo>
                    <a:pt x="145" y="912"/>
                  </a:lnTo>
                  <a:lnTo>
                    <a:pt x="143" y="903"/>
                  </a:lnTo>
                  <a:lnTo>
                    <a:pt x="136" y="881"/>
                  </a:lnTo>
                  <a:lnTo>
                    <a:pt x="130" y="852"/>
                  </a:lnTo>
                  <a:lnTo>
                    <a:pt x="128" y="837"/>
                  </a:lnTo>
                  <a:lnTo>
                    <a:pt x="127" y="823"/>
                  </a:lnTo>
                  <a:lnTo>
                    <a:pt x="127" y="823"/>
                  </a:lnTo>
                  <a:lnTo>
                    <a:pt x="126" y="788"/>
                  </a:lnTo>
                  <a:lnTo>
                    <a:pt x="127" y="748"/>
                  </a:lnTo>
                  <a:lnTo>
                    <a:pt x="128" y="687"/>
                  </a:lnTo>
                  <a:lnTo>
                    <a:pt x="128" y="687"/>
                  </a:lnTo>
                  <a:lnTo>
                    <a:pt x="128" y="643"/>
                  </a:lnTo>
                  <a:lnTo>
                    <a:pt x="128" y="620"/>
                  </a:lnTo>
                  <a:lnTo>
                    <a:pt x="130" y="611"/>
                  </a:lnTo>
                  <a:lnTo>
                    <a:pt x="131" y="605"/>
                  </a:lnTo>
                  <a:lnTo>
                    <a:pt x="131" y="605"/>
                  </a:lnTo>
                  <a:lnTo>
                    <a:pt x="137" y="581"/>
                  </a:lnTo>
                  <a:lnTo>
                    <a:pt x="141" y="564"/>
                  </a:lnTo>
                  <a:lnTo>
                    <a:pt x="141" y="564"/>
                  </a:lnTo>
                  <a:lnTo>
                    <a:pt x="113" y="514"/>
                  </a:lnTo>
                  <a:lnTo>
                    <a:pt x="93" y="475"/>
                  </a:lnTo>
                  <a:lnTo>
                    <a:pt x="86" y="459"/>
                  </a:lnTo>
                  <a:lnTo>
                    <a:pt x="82" y="449"/>
                  </a:lnTo>
                  <a:lnTo>
                    <a:pt x="82" y="449"/>
                  </a:lnTo>
                  <a:lnTo>
                    <a:pt x="66" y="384"/>
                  </a:lnTo>
                  <a:lnTo>
                    <a:pt x="56" y="344"/>
                  </a:lnTo>
                  <a:lnTo>
                    <a:pt x="53" y="329"/>
                  </a:lnTo>
                  <a:lnTo>
                    <a:pt x="52" y="317"/>
                  </a:lnTo>
                  <a:lnTo>
                    <a:pt x="52" y="317"/>
                  </a:lnTo>
                  <a:lnTo>
                    <a:pt x="51" y="293"/>
                  </a:lnTo>
                  <a:lnTo>
                    <a:pt x="47" y="256"/>
                  </a:lnTo>
                  <a:lnTo>
                    <a:pt x="43" y="221"/>
                  </a:lnTo>
                  <a:lnTo>
                    <a:pt x="39" y="198"/>
                  </a:lnTo>
                  <a:lnTo>
                    <a:pt x="39" y="198"/>
                  </a:lnTo>
                  <a:lnTo>
                    <a:pt x="33" y="179"/>
                  </a:lnTo>
                  <a:lnTo>
                    <a:pt x="24" y="153"/>
                  </a:lnTo>
                  <a:lnTo>
                    <a:pt x="16" y="128"/>
                  </a:lnTo>
                  <a:lnTo>
                    <a:pt x="13" y="118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9" y="88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6450013" y="3378200"/>
              <a:ext cx="165100" cy="827088"/>
            </a:xfrm>
            <a:custGeom>
              <a:avLst/>
              <a:gdLst>
                <a:gd name="T0" fmla="*/ 66 w 104"/>
                <a:gd name="T1" fmla="*/ 0 h 521"/>
                <a:gd name="T2" fmla="*/ 66 w 104"/>
                <a:gd name="T3" fmla="*/ 0 h 521"/>
                <a:gd name="T4" fmla="*/ 53 w 104"/>
                <a:gd name="T5" fmla="*/ 24 h 521"/>
                <a:gd name="T6" fmla="*/ 44 w 104"/>
                <a:gd name="T7" fmla="*/ 42 h 521"/>
                <a:gd name="T8" fmla="*/ 39 w 104"/>
                <a:gd name="T9" fmla="*/ 51 h 521"/>
                <a:gd name="T10" fmla="*/ 39 w 104"/>
                <a:gd name="T11" fmla="*/ 51 h 521"/>
                <a:gd name="T12" fmla="*/ 40 w 104"/>
                <a:gd name="T13" fmla="*/ 55 h 521"/>
                <a:gd name="T14" fmla="*/ 44 w 104"/>
                <a:gd name="T15" fmla="*/ 62 h 521"/>
                <a:gd name="T16" fmla="*/ 48 w 104"/>
                <a:gd name="T17" fmla="*/ 69 h 521"/>
                <a:gd name="T18" fmla="*/ 48 w 104"/>
                <a:gd name="T19" fmla="*/ 69 h 521"/>
                <a:gd name="T20" fmla="*/ 36 w 104"/>
                <a:gd name="T21" fmla="*/ 122 h 521"/>
                <a:gd name="T22" fmla="*/ 29 w 104"/>
                <a:gd name="T23" fmla="*/ 169 h 521"/>
                <a:gd name="T24" fmla="*/ 25 w 104"/>
                <a:gd name="T25" fmla="*/ 191 h 521"/>
                <a:gd name="T26" fmla="*/ 23 w 104"/>
                <a:gd name="T27" fmla="*/ 209 h 521"/>
                <a:gd name="T28" fmla="*/ 23 w 104"/>
                <a:gd name="T29" fmla="*/ 209 h 521"/>
                <a:gd name="T30" fmla="*/ 18 w 104"/>
                <a:gd name="T31" fmla="*/ 261 h 521"/>
                <a:gd name="T32" fmla="*/ 10 w 104"/>
                <a:gd name="T33" fmla="*/ 333 h 521"/>
                <a:gd name="T34" fmla="*/ 3 w 104"/>
                <a:gd name="T35" fmla="*/ 399 h 521"/>
                <a:gd name="T36" fmla="*/ 0 w 104"/>
                <a:gd name="T37" fmla="*/ 438 h 521"/>
                <a:gd name="T38" fmla="*/ 0 w 104"/>
                <a:gd name="T39" fmla="*/ 438 h 521"/>
                <a:gd name="T40" fmla="*/ 0 w 104"/>
                <a:gd name="T41" fmla="*/ 447 h 521"/>
                <a:gd name="T42" fmla="*/ 3 w 104"/>
                <a:gd name="T43" fmla="*/ 459 h 521"/>
                <a:gd name="T44" fmla="*/ 12 w 104"/>
                <a:gd name="T45" fmla="*/ 483 h 521"/>
                <a:gd name="T46" fmla="*/ 21 w 104"/>
                <a:gd name="T47" fmla="*/ 506 h 521"/>
                <a:gd name="T48" fmla="*/ 26 w 104"/>
                <a:gd name="T49" fmla="*/ 519 h 521"/>
                <a:gd name="T50" fmla="*/ 26 w 104"/>
                <a:gd name="T51" fmla="*/ 519 h 521"/>
                <a:gd name="T52" fmla="*/ 27 w 104"/>
                <a:gd name="T53" fmla="*/ 521 h 521"/>
                <a:gd name="T54" fmla="*/ 30 w 104"/>
                <a:gd name="T55" fmla="*/ 521 h 521"/>
                <a:gd name="T56" fmla="*/ 38 w 104"/>
                <a:gd name="T57" fmla="*/ 518 h 521"/>
                <a:gd name="T58" fmla="*/ 48 w 104"/>
                <a:gd name="T59" fmla="*/ 512 h 521"/>
                <a:gd name="T60" fmla="*/ 61 w 104"/>
                <a:gd name="T61" fmla="*/ 503 h 521"/>
                <a:gd name="T62" fmla="*/ 73 w 104"/>
                <a:gd name="T63" fmla="*/ 492 h 521"/>
                <a:gd name="T64" fmla="*/ 84 w 104"/>
                <a:gd name="T65" fmla="*/ 479 h 521"/>
                <a:gd name="T66" fmla="*/ 88 w 104"/>
                <a:gd name="T67" fmla="*/ 473 h 521"/>
                <a:gd name="T68" fmla="*/ 92 w 104"/>
                <a:gd name="T69" fmla="*/ 465 h 521"/>
                <a:gd name="T70" fmla="*/ 95 w 104"/>
                <a:gd name="T71" fmla="*/ 457 h 521"/>
                <a:gd name="T72" fmla="*/ 96 w 104"/>
                <a:gd name="T73" fmla="*/ 450 h 521"/>
                <a:gd name="T74" fmla="*/ 96 w 104"/>
                <a:gd name="T75" fmla="*/ 450 h 521"/>
                <a:gd name="T76" fmla="*/ 98 w 104"/>
                <a:gd name="T77" fmla="*/ 430 h 521"/>
                <a:gd name="T78" fmla="*/ 100 w 104"/>
                <a:gd name="T79" fmla="*/ 404 h 521"/>
                <a:gd name="T80" fmla="*/ 102 w 104"/>
                <a:gd name="T81" fmla="*/ 344 h 521"/>
                <a:gd name="T82" fmla="*/ 104 w 104"/>
                <a:gd name="T83" fmla="*/ 256 h 521"/>
                <a:gd name="T84" fmla="*/ 104 w 104"/>
                <a:gd name="T85" fmla="*/ 256 h 521"/>
                <a:gd name="T86" fmla="*/ 102 w 104"/>
                <a:gd name="T87" fmla="*/ 172 h 521"/>
                <a:gd name="T88" fmla="*/ 101 w 104"/>
                <a:gd name="T89" fmla="*/ 120 h 521"/>
                <a:gd name="T90" fmla="*/ 100 w 104"/>
                <a:gd name="T91" fmla="*/ 91 h 521"/>
                <a:gd name="T92" fmla="*/ 100 w 104"/>
                <a:gd name="T93" fmla="*/ 91 h 521"/>
                <a:gd name="T94" fmla="*/ 98 w 104"/>
                <a:gd name="T95" fmla="*/ 82 h 521"/>
                <a:gd name="T96" fmla="*/ 96 w 104"/>
                <a:gd name="T97" fmla="*/ 76 h 521"/>
                <a:gd name="T98" fmla="*/ 93 w 104"/>
                <a:gd name="T99" fmla="*/ 71 h 521"/>
                <a:gd name="T100" fmla="*/ 104 w 104"/>
                <a:gd name="T101" fmla="*/ 47 h 521"/>
                <a:gd name="T102" fmla="*/ 79 w 104"/>
                <a:gd name="T103" fmla="*/ 0 h 521"/>
                <a:gd name="T104" fmla="*/ 66 w 104"/>
                <a:gd name="T105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1">
                  <a:moveTo>
                    <a:pt x="66" y="0"/>
                  </a:moveTo>
                  <a:lnTo>
                    <a:pt x="66" y="0"/>
                  </a:lnTo>
                  <a:lnTo>
                    <a:pt x="53" y="24"/>
                  </a:lnTo>
                  <a:lnTo>
                    <a:pt x="44" y="42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0" y="55"/>
                  </a:lnTo>
                  <a:lnTo>
                    <a:pt x="44" y="6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36" y="122"/>
                  </a:lnTo>
                  <a:lnTo>
                    <a:pt x="29" y="169"/>
                  </a:lnTo>
                  <a:lnTo>
                    <a:pt x="25" y="191"/>
                  </a:lnTo>
                  <a:lnTo>
                    <a:pt x="23" y="209"/>
                  </a:lnTo>
                  <a:lnTo>
                    <a:pt x="23" y="209"/>
                  </a:lnTo>
                  <a:lnTo>
                    <a:pt x="18" y="261"/>
                  </a:lnTo>
                  <a:lnTo>
                    <a:pt x="10" y="333"/>
                  </a:lnTo>
                  <a:lnTo>
                    <a:pt x="3" y="399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7"/>
                  </a:lnTo>
                  <a:lnTo>
                    <a:pt x="3" y="459"/>
                  </a:lnTo>
                  <a:lnTo>
                    <a:pt x="12" y="483"/>
                  </a:lnTo>
                  <a:lnTo>
                    <a:pt x="21" y="506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7" y="521"/>
                  </a:lnTo>
                  <a:lnTo>
                    <a:pt x="30" y="521"/>
                  </a:lnTo>
                  <a:lnTo>
                    <a:pt x="38" y="518"/>
                  </a:lnTo>
                  <a:lnTo>
                    <a:pt x="48" y="512"/>
                  </a:lnTo>
                  <a:lnTo>
                    <a:pt x="61" y="503"/>
                  </a:lnTo>
                  <a:lnTo>
                    <a:pt x="73" y="492"/>
                  </a:lnTo>
                  <a:lnTo>
                    <a:pt x="84" y="479"/>
                  </a:lnTo>
                  <a:lnTo>
                    <a:pt x="88" y="473"/>
                  </a:lnTo>
                  <a:lnTo>
                    <a:pt x="92" y="465"/>
                  </a:lnTo>
                  <a:lnTo>
                    <a:pt x="95" y="457"/>
                  </a:lnTo>
                  <a:lnTo>
                    <a:pt x="96" y="450"/>
                  </a:lnTo>
                  <a:lnTo>
                    <a:pt x="96" y="450"/>
                  </a:lnTo>
                  <a:lnTo>
                    <a:pt x="98" y="430"/>
                  </a:lnTo>
                  <a:lnTo>
                    <a:pt x="100" y="404"/>
                  </a:lnTo>
                  <a:lnTo>
                    <a:pt x="102" y="344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2" y="172"/>
                  </a:lnTo>
                  <a:lnTo>
                    <a:pt x="101" y="120"/>
                  </a:lnTo>
                  <a:lnTo>
                    <a:pt x="100" y="91"/>
                  </a:lnTo>
                  <a:lnTo>
                    <a:pt x="100" y="91"/>
                  </a:lnTo>
                  <a:lnTo>
                    <a:pt x="98" y="82"/>
                  </a:lnTo>
                  <a:lnTo>
                    <a:pt x="96" y="76"/>
                  </a:lnTo>
                  <a:lnTo>
                    <a:pt x="93" y="71"/>
                  </a:lnTo>
                  <a:lnTo>
                    <a:pt x="104" y="47"/>
                  </a:lnTo>
                  <a:lnTo>
                    <a:pt x="79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6499225" y="2932113"/>
              <a:ext cx="195263" cy="288925"/>
            </a:xfrm>
            <a:custGeom>
              <a:avLst/>
              <a:gdLst>
                <a:gd name="T0" fmla="*/ 65 w 123"/>
                <a:gd name="T1" fmla="*/ 133 h 182"/>
                <a:gd name="T2" fmla="*/ 73 w 123"/>
                <a:gd name="T3" fmla="*/ 124 h 182"/>
                <a:gd name="T4" fmla="*/ 73 w 123"/>
                <a:gd name="T5" fmla="*/ 124 h 182"/>
                <a:gd name="T6" fmla="*/ 75 w 123"/>
                <a:gd name="T7" fmla="*/ 114 h 182"/>
                <a:gd name="T8" fmla="*/ 76 w 123"/>
                <a:gd name="T9" fmla="*/ 106 h 182"/>
                <a:gd name="T10" fmla="*/ 80 w 123"/>
                <a:gd name="T11" fmla="*/ 98 h 182"/>
                <a:gd name="T12" fmla="*/ 80 w 123"/>
                <a:gd name="T13" fmla="*/ 98 h 182"/>
                <a:gd name="T14" fmla="*/ 83 w 123"/>
                <a:gd name="T15" fmla="*/ 96 h 182"/>
                <a:gd name="T16" fmla="*/ 87 w 123"/>
                <a:gd name="T17" fmla="*/ 96 h 182"/>
                <a:gd name="T18" fmla="*/ 89 w 123"/>
                <a:gd name="T19" fmla="*/ 97 h 182"/>
                <a:gd name="T20" fmla="*/ 93 w 123"/>
                <a:gd name="T21" fmla="*/ 99 h 182"/>
                <a:gd name="T22" fmla="*/ 98 w 123"/>
                <a:gd name="T23" fmla="*/ 105 h 182"/>
                <a:gd name="T24" fmla="*/ 100 w 123"/>
                <a:gd name="T25" fmla="*/ 109 h 182"/>
                <a:gd name="T26" fmla="*/ 101 w 123"/>
                <a:gd name="T27" fmla="*/ 111 h 182"/>
                <a:gd name="T28" fmla="*/ 101 w 123"/>
                <a:gd name="T29" fmla="*/ 111 h 182"/>
                <a:gd name="T30" fmla="*/ 101 w 123"/>
                <a:gd name="T31" fmla="*/ 149 h 182"/>
                <a:gd name="T32" fmla="*/ 102 w 123"/>
                <a:gd name="T33" fmla="*/ 182 h 182"/>
                <a:gd name="T34" fmla="*/ 102 w 123"/>
                <a:gd name="T35" fmla="*/ 182 h 182"/>
                <a:gd name="T36" fmla="*/ 102 w 123"/>
                <a:gd name="T37" fmla="*/ 182 h 182"/>
                <a:gd name="T38" fmla="*/ 104 w 123"/>
                <a:gd name="T39" fmla="*/ 182 h 182"/>
                <a:gd name="T40" fmla="*/ 106 w 123"/>
                <a:gd name="T41" fmla="*/ 180 h 182"/>
                <a:gd name="T42" fmla="*/ 113 w 123"/>
                <a:gd name="T43" fmla="*/ 169 h 182"/>
                <a:gd name="T44" fmla="*/ 123 w 123"/>
                <a:gd name="T45" fmla="*/ 151 h 182"/>
                <a:gd name="T46" fmla="*/ 117 w 123"/>
                <a:gd name="T47" fmla="*/ 96 h 182"/>
                <a:gd name="T48" fmla="*/ 110 w 123"/>
                <a:gd name="T49" fmla="*/ 58 h 182"/>
                <a:gd name="T50" fmla="*/ 93 w 123"/>
                <a:gd name="T51" fmla="*/ 34 h 182"/>
                <a:gd name="T52" fmla="*/ 65 w 123"/>
                <a:gd name="T53" fmla="*/ 9 h 182"/>
                <a:gd name="T54" fmla="*/ 30 w 123"/>
                <a:gd name="T55" fmla="*/ 0 h 182"/>
                <a:gd name="T56" fmla="*/ 0 w 123"/>
                <a:gd name="T57" fmla="*/ 5 h 182"/>
                <a:gd name="T58" fmla="*/ 0 w 123"/>
                <a:gd name="T59" fmla="*/ 5 h 182"/>
                <a:gd name="T60" fmla="*/ 9 w 123"/>
                <a:gd name="T61" fmla="*/ 9 h 182"/>
                <a:gd name="T62" fmla="*/ 25 w 123"/>
                <a:gd name="T63" fmla="*/ 15 h 182"/>
                <a:gd name="T64" fmla="*/ 25 w 123"/>
                <a:gd name="T65" fmla="*/ 15 h 182"/>
                <a:gd name="T66" fmla="*/ 35 w 123"/>
                <a:gd name="T67" fmla="*/ 23 h 182"/>
                <a:gd name="T68" fmla="*/ 47 w 123"/>
                <a:gd name="T69" fmla="*/ 34 h 182"/>
                <a:gd name="T70" fmla="*/ 57 w 123"/>
                <a:gd name="T71" fmla="*/ 45 h 182"/>
                <a:gd name="T72" fmla="*/ 60 w 123"/>
                <a:gd name="T73" fmla="*/ 50 h 182"/>
                <a:gd name="T74" fmla="*/ 61 w 123"/>
                <a:gd name="T75" fmla="*/ 53 h 182"/>
                <a:gd name="T76" fmla="*/ 61 w 123"/>
                <a:gd name="T77" fmla="*/ 53 h 182"/>
                <a:gd name="T78" fmla="*/ 65 w 123"/>
                <a:gd name="T79" fmla="*/ 133 h 182"/>
                <a:gd name="T80" fmla="*/ 65 w 123"/>
                <a:gd name="T81" fmla="*/ 1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82">
                  <a:moveTo>
                    <a:pt x="65" y="133"/>
                  </a:moveTo>
                  <a:lnTo>
                    <a:pt x="73" y="124"/>
                  </a:lnTo>
                  <a:lnTo>
                    <a:pt x="73" y="124"/>
                  </a:lnTo>
                  <a:lnTo>
                    <a:pt x="75" y="114"/>
                  </a:lnTo>
                  <a:lnTo>
                    <a:pt x="76" y="106"/>
                  </a:lnTo>
                  <a:lnTo>
                    <a:pt x="80" y="98"/>
                  </a:lnTo>
                  <a:lnTo>
                    <a:pt x="80" y="98"/>
                  </a:lnTo>
                  <a:lnTo>
                    <a:pt x="83" y="96"/>
                  </a:lnTo>
                  <a:lnTo>
                    <a:pt x="87" y="96"/>
                  </a:lnTo>
                  <a:lnTo>
                    <a:pt x="89" y="97"/>
                  </a:lnTo>
                  <a:lnTo>
                    <a:pt x="93" y="99"/>
                  </a:lnTo>
                  <a:lnTo>
                    <a:pt x="98" y="105"/>
                  </a:lnTo>
                  <a:lnTo>
                    <a:pt x="100" y="109"/>
                  </a:lnTo>
                  <a:lnTo>
                    <a:pt x="101" y="111"/>
                  </a:lnTo>
                  <a:lnTo>
                    <a:pt x="101" y="111"/>
                  </a:lnTo>
                  <a:lnTo>
                    <a:pt x="101" y="149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4" y="182"/>
                  </a:lnTo>
                  <a:lnTo>
                    <a:pt x="106" y="180"/>
                  </a:lnTo>
                  <a:lnTo>
                    <a:pt x="113" y="169"/>
                  </a:lnTo>
                  <a:lnTo>
                    <a:pt x="123" y="151"/>
                  </a:lnTo>
                  <a:lnTo>
                    <a:pt x="117" y="96"/>
                  </a:lnTo>
                  <a:lnTo>
                    <a:pt x="110" y="58"/>
                  </a:lnTo>
                  <a:lnTo>
                    <a:pt x="93" y="34"/>
                  </a:lnTo>
                  <a:lnTo>
                    <a:pt x="65" y="9"/>
                  </a:lnTo>
                  <a:lnTo>
                    <a:pt x="3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9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5" y="23"/>
                  </a:lnTo>
                  <a:lnTo>
                    <a:pt x="47" y="34"/>
                  </a:lnTo>
                  <a:lnTo>
                    <a:pt x="57" y="45"/>
                  </a:lnTo>
                  <a:lnTo>
                    <a:pt x="60" y="50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65" y="133"/>
                  </a:lnTo>
                  <a:lnTo>
                    <a:pt x="65" y="13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4942443" y="1752453"/>
            <a:ext cx="761661" cy="1671067"/>
            <a:chOff x="1854200" y="3225800"/>
            <a:chExt cx="1423988" cy="3124200"/>
          </a:xfrm>
          <a:solidFill>
            <a:schemeClr val="bg1">
              <a:lumMod val="85000"/>
            </a:schemeClr>
          </a:solidFill>
        </p:grpSpPr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2155825" y="3616325"/>
              <a:ext cx="184150" cy="379413"/>
            </a:xfrm>
            <a:custGeom>
              <a:avLst/>
              <a:gdLst>
                <a:gd name="T0" fmla="*/ 116 w 116"/>
                <a:gd name="T1" fmla="*/ 0 h 239"/>
                <a:gd name="T2" fmla="*/ 116 w 116"/>
                <a:gd name="T3" fmla="*/ 0 h 239"/>
                <a:gd name="T4" fmla="*/ 109 w 116"/>
                <a:gd name="T5" fmla="*/ 6 h 239"/>
                <a:gd name="T6" fmla="*/ 91 w 116"/>
                <a:gd name="T7" fmla="*/ 19 h 239"/>
                <a:gd name="T8" fmla="*/ 80 w 116"/>
                <a:gd name="T9" fmla="*/ 28 h 239"/>
                <a:gd name="T10" fmla="*/ 71 w 116"/>
                <a:gd name="T11" fmla="*/ 37 h 239"/>
                <a:gd name="T12" fmla="*/ 65 w 116"/>
                <a:gd name="T13" fmla="*/ 45 h 239"/>
                <a:gd name="T14" fmla="*/ 62 w 116"/>
                <a:gd name="T15" fmla="*/ 49 h 239"/>
                <a:gd name="T16" fmla="*/ 61 w 116"/>
                <a:gd name="T17" fmla="*/ 53 h 239"/>
                <a:gd name="T18" fmla="*/ 61 w 116"/>
                <a:gd name="T19" fmla="*/ 53 h 239"/>
                <a:gd name="T20" fmla="*/ 39 w 116"/>
                <a:gd name="T21" fmla="*/ 50 h 239"/>
                <a:gd name="T22" fmla="*/ 19 w 116"/>
                <a:gd name="T23" fmla="*/ 47 h 239"/>
                <a:gd name="T24" fmla="*/ 5 w 116"/>
                <a:gd name="T25" fmla="*/ 47 h 239"/>
                <a:gd name="T26" fmla="*/ 5 w 116"/>
                <a:gd name="T27" fmla="*/ 47 h 239"/>
                <a:gd name="T28" fmla="*/ 4 w 116"/>
                <a:gd name="T29" fmla="*/ 49 h 239"/>
                <a:gd name="T30" fmla="*/ 3 w 116"/>
                <a:gd name="T31" fmla="*/ 50 h 239"/>
                <a:gd name="T32" fmla="*/ 1 w 116"/>
                <a:gd name="T33" fmla="*/ 54 h 239"/>
                <a:gd name="T34" fmla="*/ 0 w 116"/>
                <a:gd name="T35" fmla="*/ 62 h 239"/>
                <a:gd name="T36" fmla="*/ 0 w 116"/>
                <a:gd name="T37" fmla="*/ 72 h 239"/>
                <a:gd name="T38" fmla="*/ 3 w 116"/>
                <a:gd name="T39" fmla="*/ 97 h 239"/>
                <a:gd name="T40" fmla="*/ 5 w 116"/>
                <a:gd name="T41" fmla="*/ 124 h 239"/>
                <a:gd name="T42" fmla="*/ 13 w 116"/>
                <a:gd name="T43" fmla="*/ 175 h 239"/>
                <a:gd name="T44" fmla="*/ 17 w 116"/>
                <a:gd name="T45" fmla="*/ 200 h 239"/>
                <a:gd name="T46" fmla="*/ 106 w 116"/>
                <a:gd name="T47" fmla="*/ 239 h 239"/>
                <a:gd name="T48" fmla="*/ 116 w 11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239">
                  <a:moveTo>
                    <a:pt x="116" y="0"/>
                  </a:moveTo>
                  <a:lnTo>
                    <a:pt x="116" y="0"/>
                  </a:lnTo>
                  <a:lnTo>
                    <a:pt x="109" y="6"/>
                  </a:lnTo>
                  <a:lnTo>
                    <a:pt x="91" y="19"/>
                  </a:lnTo>
                  <a:lnTo>
                    <a:pt x="80" y="28"/>
                  </a:lnTo>
                  <a:lnTo>
                    <a:pt x="71" y="37"/>
                  </a:lnTo>
                  <a:lnTo>
                    <a:pt x="65" y="45"/>
                  </a:lnTo>
                  <a:lnTo>
                    <a:pt x="62" y="49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39" y="50"/>
                  </a:lnTo>
                  <a:lnTo>
                    <a:pt x="19" y="47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4" y="49"/>
                  </a:lnTo>
                  <a:lnTo>
                    <a:pt x="3" y="50"/>
                  </a:lnTo>
                  <a:lnTo>
                    <a:pt x="1" y="54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3" y="97"/>
                  </a:lnTo>
                  <a:lnTo>
                    <a:pt x="5" y="124"/>
                  </a:lnTo>
                  <a:lnTo>
                    <a:pt x="13" y="175"/>
                  </a:lnTo>
                  <a:lnTo>
                    <a:pt x="17" y="200"/>
                  </a:lnTo>
                  <a:lnTo>
                    <a:pt x="106" y="239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1982788" y="3319463"/>
              <a:ext cx="538163" cy="395288"/>
            </a:xfrm>
            <a:custGeom>
              <a:avLst/>
              <a:gdLst>
                <a:gd name="T0" fmla="*/ 0 w 339"/>
                <a:gd name="T1" fmla="*/ 139 h 249"/>
                <a:gd name="T2" fmla="*/ 0 w 339"/>
                <a:gd name="T3" fmla="*/ 139 h 249"/>
                <a:gd name="T4" fmla="*/ 6 w 339"/>
                <a:gd name="T5" fmla="*/ 145 h 249"/>
                <a:gd name="T6" fmla="*/ 17 w 339"/>
                <a:gd name="T7" fmla="*/ 158 h 249"/>
                <a:gd name="T8" fmla="*/ 33 w 339"/>
                <a:gd name="T9" fmla="*/ 172 h 249"/>
                <a:gd name="T10" fmla="*/ 39 w 339"/>
                <a:gd name="T11" fmla="*/ 177 h 249"/>
                <a:gd name="T12" fmla="*/ 46 w 339"/>
                <a:gd name="T13" fmla="*/ 180 h 249"/>
                <a:gd name="T14" fmla="*/ 46 w 339"/>
                <a:gd name="T15" fmla="*/ 180 h 249"/>
                <a:gd name="T16" fmla="*/ 65 w 339"/>
                <a:gd name="T17" fmla="*/ 185 h 249"/>
                <a:gd name="T18" fmla="*/ 72 w 339"/>
                <a:gd name="T19" fmla="*/ 188 h 249"/>
                <a:gd name="T20" fmla="*/ 74 w 339"/>
                <a:gd name="T21" fmla="*/ 190 h 249"/>
                <a:gd name="T22" fmla="*/ 74 w 339"/>
                <a:gd name="T23" fmla="*/ 190 h 249"/>
                <a:gd name="T24" fmla="*/ 83 w 339"/>
                <a:gd name="T25" fmla="*/ 234 h 249"/>
                <a:gd name="T26" fmla="*/ 83 w 339"/>
                <a:gd name="T27" fmla="*/ 234 h 249"/>
                <a:gd name="T28" fmla="*/ 85 w 339"/>
                <a:gd name="T29" fmla="*/ 236 h 249"/>
                <a:gd name="T30" fmla="*/ 88 w 339"/>
                <a:gd name="T31" fmla="*/ 236 h 249"/>
                <a:gd name="T32" fmla="*/ 96 w 339"/>
                <a:gd name="T33" fmla="*/ 234 h 249"/>
                <a:gd name="T34" fmla="*/ 106 w 339"/>
                <a:gd name="T35" fmla="*/ 232 h 249"/>
                <a:gd name="T36" fmla="*/ 112 w 339"/>
                <a:gd name="T37" fmla="*/ 229 h 249"/>
                <a:gd name="T38" fmla="*/ 112 w 339"/>
                <a:gd name="T39" fmla="*/ 229 h 249"/>
                <a:gd name="T40" fmla="*/ 113 w 339"/>
                <a:gd name="T41" fmla="*/ 228 h 249"/>
                <a:gd name="T42" fmla="*/ 117 w 339"/>
                <a:gd name="T43" fmla="*/ 229 h 249"/>
                <a:gd name="T44" fmla="*/ 126 w 339"/>
                <a:gd name="T45" fmla="*/ 234 h 249"/>
                <a:gd name="T46" fmla="*/ 135 w 339"/>
                <a:gd name="T47" fmla="*/ 240 h 249"/>
                <a:gd name="T48" fmla="*/ 141 w 339"/>
                <a:gd name="T49" fmla="*/ 246 h 249"/>
                <a:gd name="T50" fmla="*/ 141 w 339"/>
                <a:gd name="T51" fmla="*/ 246 h 249"/>
                <a:gd name="T52" fmla="*/ 144 w 339"/>
                <a:gd name="T53" fmla="*/ 247 h 249"/>
                <a:gd name="T54" fmla="*/ 149 w 339"/>
                <a:gd name="T55" fmla="*/ 249 h 249"/>
                <a:gd name="T56" fmla="*/ 157 w 339"/>
                <a:gd name="T57" fmla="*/ 247 h 249"/>
                <a:gd name="T58" fmla="*/ 165 w 339"/>
                <a:gd name="T59" fmla="*/ 246 h 249"/>
                <a:gd name="T60" fmla="*/ 174 w 339"/>
                <a:gd name="T61" fmla="*/ 241 h 249"/>
                <a:gd name="T62" fmla="*/ 183 w 339"/>
                <a:gd name="T63" fmla="*/ 234 h 249"/>
                <a:gd name="T64" fmla="*/ 191 w 339"/>
                <a:gd name="T65" fmla="*/ 225 h 249"/>
                <a:gd name="T66" fmla="*/ 198 w 339"/>
                <a:gd name="T67" fmla="*/ 212 h 249"/>
                <a:gd name="T68" fmla="*/ 198 w 339"/>
                <a:gd name="T69" fmla="*/ 212 h 249"/>
                <a:gd name="T70" fmla="*/ 201 w 339"/>
                <a:gd name="T71" fmla="*/ 206 h 249"/>
                <a:gd name="T72" fmla="*/ 205 w 339"/>
                <a:gd name="T73" fmla="*/ 201 h 249"/>
                <a:gd name="T74" fmla="*/ 209 w 339"/>
                <a:gd name="T75" fmla="*/ 197 h 249"/>
                <a:gd name="T76" fmla="*/ 214 w 339"/>
                <a:gd name="T77" fmla="*/ 193 h 249"/>
                <a:gd name="T78" fmla="*/ 218 w 339"/>
                <a:gd name="T79" fmla="*/ 192 h 249"/>
                <a:gd name="T80" fmla="*/ 222 w 339"/>
                <a:gd name="T81" fmla="*/ 190 h 249"/>
                <a:gd name="T82" fmla="*/ 231 w 339"/>
                <a:gd name="T83" fmla="*/ 189 h 249"/>
                <a:gd name="T84" fmla="*/ 238 w 339"/>
                <a:gd name="T85" fmla="*/ 189 h 249"/>
                <a:gd name="T86" fmla="*/ 245 w 339"/>
                <a:gd name="T87" fmla="*/ 192 h 249"/>
                <a:gd name="T88" fmla="*/ 250 w 339"/>
                <a:gd name="T89" fmla="*/ 193 h 249"/>
                <a:gd name="T90" fmla="*/ 320 w 339"/>
                <a:gd name="T91" fmla="*/ 135 h 249"/>
                <a:gd name="T92" fmla="*/ 339 w 339"/>
                <a:gd name="T93" fmla="*/ 88 h 249"/>
                <a:gd name="T94" fmla="*/ 321 w 339"/>
                <a:gd name="T95" fmla="*/ 62 h 249"/>
                <a:gd name="T96" fmla="*/ 321 w 339"/>
                <a:gd name="T97" fmla="*/ 62 h 249"/>
                <a:gd name="T98" fmla="*/ 290 w 339"/>
                <a:gd name="T99" fmla="*/ 57 h 249"/>
                <a:gd name="T100" fmla="*/ 266 w 339"/>
                <a:gd name="T101" fmla="*/ 51 h 249"/>
                <a:gd name="T102" fmla="*/ 256 w 339"/>
                <a:gd name="T103" fmla="*/ 48 h 249"/>
                <a:gd name="T104" fmla="*/ 250 w 339"/>
                <a:gd name="T105" fmla="*/ 46 h 249"/>
                <a:gd name="T106" fmla="*/ 250 w 339"/>
                <a:gd name="T107" fmla="*/ 46 h 249"/>
                <a:gd name="T108" fmla="*/ 170 w 339"/>
                <a:gd name="T109" fmla="*/ 0 h 249"/>
                <a:gd name="T110" fmla="*/ 170 w 339"/>
                <a:gd name="T111" fmla="*/ 0 h 249"/>
                <a:gd name="T112" fmla="*/ 153 w 339"/>
                <a:gd name="T113" fmla="*/ 2 h 249"/>
                <a:gd name="T114" fmla="*/ 132 w 339"/>
                <a:gd name="T115" fmla="*/ 5 h 249"/>
                <a:gd name="T116" fmla="*/ 85 w 339"/>
                <a:gd name="T117" fmla="*/ 16 h 249"/>
                <a:gd name="T118" fmla="*/ 26 w 339"/>
                <a:gd name="T119" fmla="*/ 30 h 249"/>
                <a:gd name="T120" fmla="*/ 7 w 339"/>
                <a:gd name="T121" fmla="*/ 108 h 249"/>
                <a:gd name="T122" fmla="*/ 0 w 339"/>
                <a:gd name="T123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9" h="249">
                  <a:moveTo>
                    <a:pt x="0" y="139"/>
                  </a:moveTo>
                  <a:lnTo>
                    <a:pt x="0" y="139"/>
                  </a:lnTo>
                  <a:lnTo>
                    <a:pt x="6" y="145"/>
                  </a:lnTo>
                  <a:lnTo>
                    <a:pt x="17" y="158"/>
                  </a:lnTo>
                  <a:lnTo>
                    <a:pt x="33" y="172"/>
                  </a:lnTo>
                  <a:lnTo>
                    <a:pt x="39" y="177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65" y="185"/>
                  </a:lnTo>
                  <a:lnTo>
                    <a:pt x="72" y="188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83" y="234"/>
                  </a:lnTo>
                  <a:lnTo>
                    <a:pt x="83" y="234"/>
                  </a:lnTo>
                  <a:lnTo>
                    <a:pt x="85" y="236"/>
                  </a:lnTo>
                  <a:lnTo>
                    <a:pt x="88" y="236"/>
                  </a:lnTo>
                  <a:lnTo>
                    <a:pt x="96" y="234"/>
                  </a:lnTo>
                  <a:lnTo>
                    <a:pt x="106" y="232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13" y="228"/>
                  </a:lnTo>
                  <a:lnTo>
                    <a:pt x="117" y="229"/>
                  </a:lnTo>
                  <a:lnTo>
                    <a:pt x="126" y="234"/>
                  </a:lnTo>
                  <a:lnTo>
                    <a:pt x="135" y="240"/>
                  </a:lnTo>
                  <a:lnTo>
                    <a:pt x="141" y="246"/>
                  </a:lnTo>
                  <a:lnTo>
                    <a:pt x="141" y="246"/>
                  </a:lnTo>
                  <a:lnTo>
                    <a:pt x="144" y="247"/>
                  </a:lnTo>
                  <a:lnTo>
                    <a:pt x="149" y="249"/>
                  </a:lnTo>
                  <a:lnTo>
                    <a:pt x="157" y="247"/>
                  </a:lnTo>
                  <a:lnTo>
                    <a:pt x="165" y="246"/>
                  </a:lnTo>
                  <a:lnTo>
                    <a:pt x="174" y="241"/>
                  </a:lnTo>
                  <a:lnTo>
                    <a:pt x="183" y="234"/>
                  </a:lnTo>
                  <a:lnTo>
                    <a:pt x="191" y="225"/>
                  </a:lnTo>
                  <a:lnTo>
                    <a:pt x="198" y="212"/>
                  </a:lnTo>
                  <a:lnTo>
                    <a:pt x="198" y="212"/>
                  </a:lnTo>
                  <a:lnTo>
                    <a:pt x="201" y="206"/>
                  </a:lnTo>
                  <a:lnTo>
                    <a:pt x="205" y="201"/>
                  </a:lnTo>
                  <a:lnTo>
                    <a:pt x="209" y="197"/>
                  </a:lnTo>
                  <a:lnTo>
                    <a:pt x="214" y="193"/>
                  </a:lnTo>
                  <a:lnTo>
                    <a:pt x="218" y="192"/>
                  </a:lnTo>
                  <a:lnTo>
                    <a:pt x="222" y="190"/>
                  </a:lnTo>
                  <a:lnTo>
                    <a:pt x="231" y="189"/>
                  </a:lnTo>
                  <a:lnTo>
                    <a:pt x="238" y="189"/>
                  </a:lnTo>
                  <a:lnTo>
                    <a:pt x="245" y="192"/>
                  </a:lnTo>
                  <a:lnTo>
                    <a:pt x="250" y="193"/>
                  </a:lnTo>
                  <a:lnTo>
                    <a:pt x="320" y="135"/>
                  </a:lnTo>
                  <a:lnTo>
                    <a:pt x="339" y="88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290" y="57"/>
                  </a:lnTo>
                  <a:lnTo>
                    <a:pt x="266" y="51"/>
                  </a:lnTo>
                  <a:lnTo>
                    <a:pt x="256" y="48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3" y="2"/>
                  </a:lnTo>
                  <a:lnTo>
                    <a:pt x="132" y="5"/>
                  </a:lnTo>
                  <a:lnTo>
                    <a:pt x="85" y="16"/>
                  </a:lnTo>
                  <a:lnTo>
                    <a:pt x="26" y="30"/>
                  </a:lnTo>
                  <a:lnTo>
                    <a:pt x="7" y="108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1909763" y="3225800"/>
              <a:ext cx="504825" cy="373063"/>
            </a:xfrm>
            <a:custGeom>
              <a:avLst/>
              <a:gdLst>
                <a:gd name="T0" fmla="*/ 318 w 318"/>
                <a:gd name="T1" fmla="*/ 106 h 235"/>
                <a:gd name="T2" fmla="*/ 300 w 318"/>
                <a:gd name="T3" fmla="*/ 108 h 235"/>
                <a:gd name="T4" fmla="*/ 275 w 318"/>
                <a:gd name="T5" fmla="*/ 107 h 235"/>
                <a:gd name="T6" fmla="*/ 257 w 318"/>
                <a:gd name="T7" fmla="*/ 103 h 235"/>
                <a:gd name="T8" fmla="*/ 246 w 318"/>
                <a:gd name="T9" fmla="*/ 97 h 235"/>
                <a:gd name="T10" fmla="*/ 242 w 318"/>
                <a:gd name="T11" fmla="*/ 92 h 235"/>
                <a:gd name="T12" fmla="*/ 225 w 318"/>
                <a:gd name="T13" fmla="*/ 80 h 235"/>
                <a:gd name="T14" fmla="*/ 208 w 318"/>
                <a:gd name="T15" fmla="*/ 77 h 235"/>
                <a:gd name="T16" fmla="*/ 196 w 318"/>
                <a:gd name="T17" fmla="*/ 80 h 235"/>
                <a:gd name="T18" fmla="*/ 193 w 318"/>
                <a:gd name="T19" fmla="*/ 83 h 235"/>
                <a:gd name="T20" fmla="*/ 187 w 318"/>
                <a:gd name="T21" fmla="*/ 93 h 235"/>
                <a:gd name="T22" fmla="*/ 187 w 318"/>
                <a:gd name="T23" fmla="*/ 111 h 235"/>
                <a:gd name="T24" fmla="*/ 195 w 318"/>
                <a:gd name="T25" fmla="*/ 128 h 235"/>
                <a:gd name="T26" fmla="*/ 207 w 318"/>
                <a:gd name="T27" fmla="*/ 142 h 235"/>
                <a:gd name="T28" fmla="*/ 194 w 318"/>
                <a:gd name="T29" fmla="*/ 155 h 235"/>
                <a:gd name="T30" fmla="*/ 176 w 318"/>
                <a:gd name="T31" fmla="*/ 145 h 235"/>
                <a:gd name="T32" fmla="*/ 154 w 318"/>
                <a:gd name="T33" fmla="*/ 136 h 235"/>
                <a:gd name="T34" fmla="*/ 150 w 318"/>
                <a:gd name="T35" fmla="*/ 134 h 235"/>
                <a:gd name="T36" fmla="*/ 125 w 318"/>
                <a:gd name="T37" fmla="*/ 137 h 235"/>
                <a:gd name="T38" fmla="*/ 110 w 318"/>
                <a:gd name="T39" fmla="*/ 142 h 235"/>
                <a:gd name="T40" fmla="*/ 107 w 318"/>
                <a:gd name="T41" fmla="*/ 145 h 235"/>
                <a:gd name="T42" fmla="*/ 90 w 318"/>
                <a:gd name="T43" fmla="*/ 163 h 235"/>
                <a:gd name="T44" fmla="*/ 79 w 318"/>
                <a:gd name="T45" fmla="*/ 177 h 235"/>
                <a:gd name="T46" fmla="*/ 77 w 318"/>
                <a:gd name="T47" fmla="*/ 181 h 235"/>
                <a:gd name="T48" fmla="*/ 79 w 318"/>
                <a:gd name="T49" fmla="*/ 222 h 235"/>
                <a:gd name="T50" fmla="*/ 77 w 318"/>
                <a:gd name="T51" fmla="*/ 233 h 235"/>
                <a:gd name="T52" fmla="*/ 76 w 318"/>
                <a:gd name="T53" fmla="*/ 234 h 235"/>
                <a:gd name="T54" fmla="*/ 67 w 318"/>
                <a:gd name="T55" fmla="*/ 234 h 235"/>
                <a:gd name="T56" fmla="*/ 46 w 318"/>
                <a:gd name="T57" fmla="*/ 226 h 235"/>
                <a:gd name="T58" fmla="*/ 40 w 318"/>
                <a:gd name="T59" fmla="*/ 224 h 235"/>
                <a:gd name="T60" fmla="*/ 24 w 318"/>
                <a:gd name="T61" fmla="*/ 213 h 235"/>
                <a:gd name="T62" fmla="*/ 13 w 318"/>
                <a:gd name="T63" fmla="*/ 195 h 235"/>
                <a:gd name="T64" fmla="*/ 9 w 318"/>
                <a:gd name="T65" fmla="*/ 181 h 235"/>
                <a:gd name="T66" fmla="*/ 1 w 318"/>
                <a:gd name="T67" fmla="*/ 141 h 235"/>
                <a:gd name="T68" fmla="*/ 0 w 318"/>
                <a:gd name="T69" fmla="*/ 125 h 235"/>
                <a:gd name="T70" fmla="*/ 1 w 318"/>
                <a:gd name="T71" fmla="*/ 107 h 235"/>
                <a:gd name="T72" fmla="*/ 13 w 318"/>
                <a:gd name="T73" fmla="*/ 70 h 235"/>
                <a:gd name="T74" fmla="*/ 23 w 318"/>
                <a:gd name="T75" fmla="*/ 48 h 235"/>
                <a:gd name="T76" fmla="*/ 28 w 318"/>
                <a:gd name="T77" fmla="*/ 41 h 235"/>
                <a:gd name="T78" fmla="*/ 49 w 318"/>
                <a:gd name="T79" fmla="*/ 27 h 235"/>
                <a:gd name="T80" fmla="*/ 68 w 318"/>
                <a:gd name="T81" fmla="*/ 15 h 235"/>
                <a:gd name="T82" fmla="*/ 81 w 318"/>
                <a:gd name="T83" fmla="*/ 9 h 235"/>
                <a:gd name="T84" fmla="*/ 121 w 318"/>
                <a:gd name="T85" fmla="*/ 0 h 235"/>
                <a:gd name="T86" fmla="*/ 136 w 318"/>
                <a:gd name="T87" fmla="*/ 0 h 235"/>
                <a:gd name="T88" fmla="*/ 147 w 318"/>
                <a:gd name="T89" fmla="*/ 5 h 235"/>
                <a:gd name="T90" fmla="*/ 190 w 318"/>
                <a:gd name="T91" fmla="*/ 31 h 235"/>
                <a:gd name="T92" fmla="*/ 211 w 318"/>
                <a:gd name="T93" fmla="*/ 45 h 235"/>
                <a:gd name="T94" fmla="*/ 264 w 318"/>
                <a:gd name="T95" fmla="*/ 84 h 235"/>
                <a:gd name="T96" fmla="*/ 292 w 318"/>
                <a:gd name="T97" fmla="*/ 99 h 235"/>
                <a:gd name="T98" fmla="*/ 310 w 318"/>
                <a:gd name="T99" fmla="*/ 105 h 235"/>
                <a:gd name="T100" fmla="*/ 318 w 318"/>
                <a:gd name="T101" fmla="*/ 10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235">
                  <a:moveTo>
                    <a:pt x="318" y="106"/>
                  </a:moveTo>
                  <a:lnTo>
                    <a:pt x="318" y="106"/>
                  </a:lnTo>
                  <a:lnTo>
                    <a:pt x="309" y="107"/>
                  </a:lnTo>
                  <a:lnTo>
                    <a:pt x="300" y="108"/>
                  </a:lnTo>
                  <a:lnTo>
                    <a:pt x="288" y="108"/>
                  </a:lnTo>
                  <a:lnTo>
                    <a:pt x="275" y="107"/>
                  </a:lnTo>
                  <a:lnTo>
                    <a:pt x="262" y="105"/>
                  </a:lnTo>
                  <a:lnTo>
                    <a:pt x="257" y="103"/>
                  </a:lnTo>
                  <a:lnTo>
                    <a:pt x="251" y="101"/>
                  </a:lnTo>
                  <a:lnTo>
                    <a:pt x="246" y="97"/>
                  </a:lnTo>
                  <a:lnTo>
                    <a:pt x="242" y="92"/>
                  </a:lnTo>
                  <a:lnTo>
                    <a:pt x="242" y="92"/>
                  </a:lnTo>
                  <a:lnTo>
                    <a:pt x="233" y="84"/>
                  </a:lnTo>
                  <a:lnTo>
                    <a:pt x="225" y="80"/>
                  </a:lnTo>
                  <a:lnTo>
                    <a:pt x="216" y="77"/>
                  </a:lnTo>
                  <a:lnTo>
                    <a:pt x="208" y="77"/>
                  </a:lnTo>
                  <a:lnTo>
                    <a:pt x="202" y="79"/>
                  </a:lnTo>
                  <a:lnTo>
                    <a:pt x="196" y="80"/>
                  </a:lnTo>
                  <a:lnTo>
                    <a:pt x="193" y="83"/>
                  </a:lnTo>
                  <a:lnTo>
                    <a:pt x="193" y="83"/>
                  </a:lnTo>
                  <a:lnTo>
                    <a:pt x="190" y="86"/>
                  </a:lnTo>
                  <a:lnTo>
                    <a:pt x="187" y="93"/>
                  </a:lnTo>
                  <a:lnTo>
                    <a:pt x="186" y="101"/>
                  </a:lnTo>
                  <a:lnTo>
                    <a:pt x="187" y="111"/>
                  </a:lnTo>
                  <a:lnTo>
                    <a:pt x="191" y="121"/>
                  </a:lnTo>
                  <a:lnTo>
                    <a:pt x="195" y="128"/>
                  </a:lnTo>
                  <a:lnTo>
                    <a:pt x="200" y="136"/>
                  </a:lnTo>
                  <a:lnTo>
                    <a:pt x="207" y="142"/>
                  </a:lnTo>
                  <a:lnTo>
                    <a:pt x="213" y="150"/>
                  </a:lnTo>
                  <a:lnTo>
                    <a:pt x="194" y="155"/>
                  </a:lnTo>
                  <a:lnTo>
                    <a:pt x="194" y="155"/>
                  </a:lnTo>
                  <a:lnTo>
                    <a:pt x="176" y="145"/>
                  </a:lnTo>
                  <a:lnTo>
                    <a:pt x="160" y="138"/>
                  </a:lnTo>
                  <a:lnTo>
                    <a:pt x="154" y="136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40" y="134"/>
                  </a:lnTo>
                  <a:lnTo>
                    <a:pt x="125" y="137"/>
                  </a:lnTo>
                  <a:lnTo>
                    <a:pt x="114" y="140"/>
                  </a:lnTo>
                  <a:lnTo>
                    <a:pt x="110" y="142"/>
                  </a:lnTo>
                  <a:lnTo>
                    <a:pt x="107" y="145"/>
                  </a:lnTo>
                  <a:lnTo>
                    <a:pt x="107" y="145"/>
                  </a:lnTo>
                  <a:lnTo>
                    <a:pt x="101" y="152"/>
                  </a:lnTo>
                  <a:lnTo>
                    <a:pt x="90" y="163"/>
                  </a:lnTo>
                  <a:lnTo>
                    <a:pt x="81" y="173"/>
                  </a:lnTo>
                  <a:lnTo>
                    <a:pt x="79" y="177"/>
                  </a:lnTo>
                  <a:lnTo>
                    <a:pt x="77" y="181"/>
                  </a:lnTo>
                  <a:lnTo>
                    <a:pt x="77" y="181"/>
                  </a:lnTo>
                  <a:lnTo>
                    <a:pt x="79" y="208"/>
                  </a:lnTo>
                  <a:lnTo>
                    <a:pt x="79" y="222"/>
                  </a:lnTo>
                  <a:lnTo>
                    <a:pt x="79" y="229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6" y="234"/>
                  </a:lnTo>
                  <a:lnTo>
                    <a:pt x="74" y="235"/>
                  </a:lnTo>
                  <a:lnTo>
                    <a:pt x="67" y="234"/>
                  </a:lnTo>
                  <a:lnTo>
                    <a:pt x="57" y="23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40" y="224"/>
                  </a:lnTo>
                  <a:lnTo>
                    <a:pt x="35" y="221"/>
                  </a:lnTo>
                  <a:lnTo>
                    <a:pt x="24" y="213"/>
                  </a:lnTo>
                  <a:lnTo>
                    <a:pt x="18" y="204"/>
                  </a:lnTo>
                  <a:lnTo>
                    <a:pt x="13" y="195"/>
                  </a:lnTo>
                  <a:lnTo>
                    <a:pt x="13" y="195"/>
                  </a:lnTo>
                  <a:lnTo>
                    <a:pt x="9" y="181"/>
                  </a:lnTo>
                  <a:lnTo>
                    <a:pt x="5" y="161"/>
                  </a:lnTo>
                  <a:lnTo>
                    <a:pt x="1" y="141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18"/>
                  </a:lnTo>
                  <a:lnTo>
                    <a:pt x="1" y="107"/>
                  </a:lnTo>
                  <a:lnTo>
                    <a:pt x="9" y="83"/>
                  </a:lnTo>
                  <a:lnTo>
                    <a:pt x="13" y="70"/>
                  </a:lnTo>
                  <a:lnTo>
                    <a:pt x="18" y="58"/>
                  </a:lnTo>
                  <a:lnTo>
                    <a:pt x="23" y="4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37" y="33"/>
                  </a:lnTo>
                  <a:lnTo>
                    <a:pt x="49" y="27"/>
                  </a:lnTo>
                  <a:lnTo>
                    <a:pt x="68" y="15"/>
                  </a:lnTo>
                  <a:lnTo>
                    <a:pt x="68" y="15"/>
                  </a:lnTo>
                  <a:lnTo>
                    <a:pt x="74" y="11"/>
                  </a:lnTo>
                  <a:lnTo>
                    <a:pt x="81" y="9"/>
                  </a:lnTo>
                  <a:lnTo>
                    <a:pt x="102" y="4"/>
                  </a:lnTo>
                  <a:lnTo>
                    <a:pt x="12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47" y="5"/>
                  </a:lnTo>
                  <a:lnTo>
                    <a:pt x="162" y="14"/>
                  </a:lnTo>
                  <a:lnTo>
                    <a:pt x="190" y="31"/>
                  </a:lnTo>
                  <a:lnTo>
                    <a:pt x="190" y="31"/>
                  </a:lnTo>
                  <a:lnTo>
                    <a:pt x="211" y="45"/>
                  </a:lnTo>
                  <a:lnTo>
                    <a:pt x="244" y="71"/>
                  </a:lnTo>
                  <a:lnTo>
                    <a:pt x="264" y="84"/>
                  </a:lnTo>
                  <a:lnTo>
                    <a:pt x="283" y="94"/>
                  </a:lnTo>
                  <a:lnTo>
                    <a:pt x="292" y="99"/>
                  </a:lnTo>
                  <a:lnTo>
                    <a:pt x="301" y="102"/>
                  </a:lnTo>
                  <a:lnTo>
                    <a:pt x="310" y="105"/>
                  </a:lnTo>
                  <a:lnTo>
                    <a:pt x="318" y="106"/>
                  </a:lnTo>
                  <a:lnTo>
                    <a:pt x="318" y="10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  <a:gd name="T94" fmla="*/ 84 w 158"/>
                <a:gd name="T95" fmla="*/ 1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  <a:lnTo>
                    <a:pt x="84" y="16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2098675" y="3779838"/>
              <a:ext cx="153988" cy="173038"/>
            </a:xfrm>
            <a:custGeom>
              <a:avLst/>
              <a:gdLst>
                <a:gd name="T0" fmla="*/ 0 w 97"/>
                <a:gd name="T1" fmla="*/ 83 h 109"/>
                <a:gd name="T2" fmla="*/ 0 w 97"/>
                <a:gd name="T3" fmla="*/ 83 h 109"/>
                <a:gd name="T4" fmla="*/ 0 w 97"/>
                <a:gd name="T5" fmla="*/ 45 h 109"/>
                <a:gd name="T6" fmla="*/ 0 w 97"/>
                <a:gd name="T7" fmla="*/ 3 h 109"/>
                <a:gd name="T8" fmla="*/ 0 w 97"/>
                <a:gd name="T9" fmla="*/ 3 h 109"/>
                <a:gd name="T10" fmla="*/ 1 w 97"/>
                <a:gd name="T11" fmla="*/ 1 h 109"/>
                <a:gd name="T12" fmla="*/ 2 w 97"/>
                <a:gd name="T13" fmla="*/ 0 h 109"/>
                <a:gd name="T14" fmla="*/ 12 w 97"/>
                <a:gd name="T15" fmla="*/ 3 h 109"/>
                <a:gd name="T16" fmla="*/ 22 w 97"/>
                <a:gd name="T17" fmla="*/ 5 h 109"/>
                <a:gd name="T18" fmla="*/ 33 w 97"/>
                <a:gd name="T19" fmla="*/ 6 h 109"/>
                <a:gd name="T20" fmla="*/ 33 w 97"/>
                <a:gd name="T21" fmla="*/ 6 h 109"/>
                <a:gd name="T22" fmla="*/ 65 w 97"/>
                <a:gd name="T23" fmla="*/ 9 h 109"/>
                <a:gd name="T24" fmla="*/ 81 w 97"/>
                <a:gd name="T25" fmla="*/ 9 h 109"/>
                <a:gd name="T26" fmla="*/ 88 w 97"/>
                <a:gd name="T27" fmla="*/ 8 h 109"/>
                <a:gd name="T28" fmla="*/ 90 w 97"/>
                <a:gd name="T29" fmla="*/ 8 h 109"/>
                <a:gd name="T30" fmla="*/ 90 w 97"/>
                <a:gd name="T31" fmla="*/ 8 h 109"/>
                <a:gd name="T32" fmla="*/ 92 w 97"/>
                <a:gd name="T33" fmla="*/ 8 h 109"/>
                <a:gd name="T34" fmla="*/ 93 w 97"/>
                <a:gd name="T35" fmla="*/ 9 h 109"/>
                <a:gd name="T36" fmla="*/ 94 w 97"/>
                <a:gd name="T37" fmla="*/ 16 h 109"/>
                <a:gd name="T38" fmla="*/ 96 w 97"/>
                <a:gd name="T39" fmla="*/ 39 h 109"/>
                <a:gd name="T40" fmla="*/ 97 w 97"/>
                <a:gd name="T41" fmla="*/ 72 h 109"/>
                <a:gd name="T42" fmla="*/ 97 w 97"/>
                <a:gd name="T43" fmla="*/ 72 h 109"/>
                <a:gd name="T44" fmla="*/ 74 w 97"/>
                <a:gd name="T45" fmla="*/ 92 h 109"/>
                <a:gd name="T46" fmla="*/ 57 w 97"/>
                <a:gd name="T47" fmla="*/ 103 h 109"/>
                <a:gd name="T48" fmla="*/ 49 w 97"/>
                <a:gd name="T49" fmla="*/ 107 h 109"/>
                <a:gd name="T50" fmla="*/ 44 w 97"/>
                <a:gd name="T51" fmla="*/ 109 h 109"/>
                <a:gd name="T52" fmla="*/ 44 w 97"/>
                <a:gd name="T53" fmla="*/ 109 h 109"/>
                <a:gd name="T54" fmla="*/ 39 w 97"/>
                <a:gd name="T55" fmla="*/ 107 h 109"/>
                <a:gd name="T56" fmla="*/ 32 w 97"/>
                <a:gd name="T57" fmla="*/ 105 h 109"/>
                <a:gd name="T58" fmla="*/ 18 w 97"/>
                <a:gd name="T59" fmla="*/ 96 h 109"/>
                <a:gd name="T60" fmla="*/ 0 w 97"/>
                <a:gd name="T61" fmla="*/ 83 h 109"/>
                <a:gd name="T62" fmla="*/ 0 w 97"/>
                <a:gd name="T63" fmla="*/ 8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109">
                  <a:moveTo>
                    <a:pt x="0" y="83"/>
                  </a:moveTo>
                  <a:lnTo>
                    <a:pt x="0" y="83"/>
                  </a:lnTo>
                  <a:lnTo>
                    <a:pt x="0" y="45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12" y="3"/>
                  </a:lnTo>
                  <a:lnTo>
                    <a:pt x="22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65" y="9"/>
                  </a:lnTo>
                  <a:lnTo>
                    <a:pt x="81" y="9"/>
                  </a:lnTo>
                  <a:lnTo>
                    <a:pt x="88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3" y="9"/>
                  </a:lnTo>
                  <a:lnTo>
                    <a:pt x="94" y="16"/>
                  </a:lnTo>
                  <a:lnTo>
                    <a:pt x="96" y="39"/>
                  </a:lnTo>
                  <a:lnTo>
                    <a:pt x="97" y="72"/>
                  </a:lnTo>
                  <a:lnTo>
                    <a:pt x="97" y="72"/>
                  </a:lnTo>
                  <a:lnTo>
                    <a:pt x="74" y="92"/>
                  </a:lnTo>
                  <a:lnTo>
                    <a:pt x="57" y="103"/>
                  </a:lnTo>
                  <a:lnTo>
                    <a:pt x="49" y="107"/>
                  </a:lnTo>
                  <a:lnTo>
                    <a:pt x="44" y="109"/>
                  </a:lnTo>
                  <a:lnTo>
                    <a:pt x="44" y="109"/>
                  </a:lnTo>
                  <a:lnTo>
                    <a:pt x="39" y="107"/>
                  </a:lnTo>
                  <a:lnTo>
                    <a:pt x="32" y="105"/>
                  </a:lnTo>
                  <a:lnTo>
                    <a:pt x="18" y="96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2"/>
            <p:cNvSpPr>
              <a:spLocks noEditPoints="1"/>
            </p:cNvSpPr>
            <p:nvPr/>
          </p:nvSpPr>
          <p:spPr bwMode="auto">
            <a:xfrm>
              <a:off x="1854200" y="3371850"/>
              <a:ext cx="1423988" cy="2978150"/>
            </a:xfrm>
            <a:custGeom>
              <a:avLst/>
              <a:gdLst>
                <a:gd name="T0" fmla="*/ 878 w 897"/>
                <a:gd name="T1" fmla="*/ 1104 h 1876"/>
                <a:gd name="T2" fmla="*/ 714 w 897"/>
                <a:gd name="T3" fmla="*/ 1069 h 1876"/>
                <a:gd name="T4" fmla="*/ 693 w 897"/>
                <a:gd name="T5" fmla="*/ 1026 h 1876"/>
                <a:gd name="T6" fmla="*/ 584 w 897"/>
                <a:gd name="T7" fmla="*/ 1028 h 1876"/>
                <a:gd name="T8" fmla="*/ 557 w 897"/>
                <a:gd name="T9" fmla="*/ 1066 h 1876"/>
                <a:gd name="T10" fmla="*/ 476 w 897"/>
                <a:gd name="T11" fmla="*/ 1098 h 1876"/>
                <a:gd name="T12" fmla="*/ 507 w 897"/>
                <a:gd name="T13" fmla="*/ 982 h 1876"/>
                <a:gd name="T14" fmla="*/ 613 w 897"/>
                <a:gd name="T15" fmla="*/ 927 h 1876"/>
                <a:gd name="T16" fmla="*/ 679 w 897"/>
                <a:gd name="T17" fmla="*/ 883 h 1876"/>
                <a:gd name="T18" fmla="*/ 701 w 897"/>
                <a:gd name="T19" fmla="*/ 863 h 1876"/>
                <a:gd name="T20" fmla="*/ 689 w 897"/>
                <a:gd name="T21" fmla="*/ 719 h 1876"/>
                <a:gd name="T22" fmla="*/ 672 w 897"/>
                <a:gd name="T23" fmla="*/ 486 h 1876"/>
                <a:gd name="T24" fmla="*/ 675 w 897"/>
                <a:gd name="T25" fmla="*/ 380 h 1876"/>
                <a:gd name="T26" fmla="*/ 625 w 897"/>
                <a:gd name="T27" fmla="*/ 164 h 1876"/>
                <a:gd name="T28" fmla="*/ 577 w 897"/>
                <a:gd name="T29" fmla="*/ 104 h 1876"/>
                <a:gd name="T30" fmla="*/ 473 w 897"/>
                <a:gd name="T31" fmla="*/ 68 h 1876"/>
                <a:gd name="T32" fmla="*/ 416 w 897"/>
                <a:gd name="T33" fmla="*/ 18 h 1876"/>
                <a:gd name="T34" fmla="*/ 366 w 897"/>
                <a:gd name="T35" fmla="*/ 1 h 1876"/>
                <a:gd name="T36" fmla="*/ 361 w 897"/>
                <a:gd name="T37" fmla="*/ 24 h 1876"/>
                <a:gd name="T38" fmla="*/ 372 w 897"/>
                <a:gd name="T39" fmla="*/ 55 h 1876"/>
                <a:gd name="T40" fmla="*/ 295 w 897"/>
                <a:gd name="T41" fmla="*/ 156 h 1876"/>
                <a:gd name="T42" fmla="*/ 261 w 897"/>
                <a:gd name="T43" fmla="*/ 227 h 1876"/>
                <a:gd name="T44" fmla="*/ 222 w 897"/>
                <a:gd name="T45" fmla="*/ 337 h 1876"/>
                <a:gd name="T46" fmla="*/ 169 w 897"/>
                <a:gd name="T47" fmla="*/ 338 h 1876"/>
                <a:gd name="T48" fmla="*/ 127 w 897"/>
                <a:gd name="T49" fmla="*/ 398 h 1876"/>
                <a:gd name="T50" fmla="*/ 105 w 897"/>
                <a:gd name="T51" fmla="*/ 470 h 1876"/>
                <a:gd name="T52" fmla="*/ 151 w 897"/>
                <a:gd name="T53" fmla="*/ 566 h 1876"/>
                <a:gd name="T54" fmla="*/ 191 w 897"/>
                <a:gd name="T55" fmla="*/ 563 h 1876"/>
                <a:gd name="T56" fmla="*/ 202 w 897"/>
                <a:gd name="T57" fmla="*/ 623 h 1876"/>
                <a:gd name="T58" fmla="*/ 89 w 897"/>
                <a:gd name="T59" fmla="*/ 928 h 1876"/>
                <a:gd name="T60" fmla="*/ 89 w 897"/>
                <a:gd name="T61" fmla="*/ 966 h 1876"/>
                <a:gd name="T62" fmla="*/ 67 w 897"/>
                <a:gd name="T63" fmla="*/ 1201 h 1876"/>
                <a:gd name="T64" fmla="*/ 122 w 897"/>
                <a:gd name="T65" fmla="*/ 1551 h 1876"/>
                <a:gd name="T66" fmla="*/ 171 w 897"/>
                <a:gd name="T67" fmla="*/ 1732 h 1876"/>
                <a:gd name="T68" fmla="*/ 154 w 897"/>
                <a:gd name="T69" fmla="*/ 1774 h 1876"/>
                <a:gd name="T70" fmla="*/ 74 w 897"/>
                <a:gd name="T71" fmla="*/ 1804 h 1876"/>
                <a:gd name="T72" fmla="*/ 16 w 897"/>
                <a:gd name="T73" fmla="*/ 1813 h 1876"/>
                <a:gd name="T74" fmla="*/ 3 w 897"/>
                <a:gd name="T75" fmla="*/ 1840 h 1876"/>
                <a:gd name="T76" fmla="*/ 100 w 897"/>
                <a:gd name="T77" fmla="*/ 1857 h 1876"/>
                <a:gd name="T78" fmla="*/ 246 w 897"/>
                <a:gd name="T79" fmla="*/ 1841 h 1876"/>
                <a:gd name="T80" fmla="*/ 262 w 897"/>
                <a:gd name="T81" fmla="*/ 1862 h 1876"/>
                <a:gd name="T82" fmla="*/ 383 w 897"/>
                <a:gd name="T83" fmla="*/ 1876 h 1876"/>
                <a:gd name="T84" fmla="*/ 546 w 897"/>
                <a:gd name="T85" fmla="*/ 1802 h 1876"/>
                <a:gd name="T86" fmla="*/ 531 w 897"/>
                <a:gd name="T87" fmla="*/ 1740 h 1876"/>
                <a:gd name="T88" fmla="*/ 581 w 897"/>
                <a:gd name="T89" fmla="*/ 1473 h 1876"/>
                <a:gd name="T90" fmla="*/ 896 w 897"/>
                <a:gd name="T91" fmla="*/ 1453 h 1876"/>
                <a:gd name="T92" fmla="*/ 387 w 897"/>
                <a:gd name="T93" fmla="*/ 1792 h 1876"/>
                <a:gd name="T94" fmla="*/ 365 w 897"/>
                <a:gd name="T95" fmla="*/ 1754 h 1876"/>
                <a:gd name="T96" fmla="*/ 336 w 897"/>
                <a:gd name="T97" fmla="*/ 1646 h 1876"/>
                <a:gd name="T98" fmla="*/ 288 w 897"/>
                <a:gd name="T99" fmla="*/ 1363 h 1876"/>
                <a:gd name="T100" fmla="*/ 274 w 897"/>
                <a:gd name="T101" fmla="*/ 1273 h 1876"/>
                <a:gd name="T102" fmla="*/ 275 w 897"/>
                <a:gd name="T103" fmla="*/ 1180 h 1876"/>
                <a:gd name="T104" fmla="*/ 313 w 897"/>
                <a:gd name="T105" fmla="*/ 1289 h 1876"/>
                <a:gd name="T106" fmla="*/ 381 w 897"/>
                <a:gd name="T107" fmla="*/ 1664 h 1876"/>
                <a:gd name="T108" fmla="*/ 392 w 897"/>
                <a:gd name="T109" fmla="*/ 1779 h 1876"/>
                <a:gd name="T110" fmla="*/ 581 w 897"/>
                <a:gd name="T111" fmla="*/ 1088 h 1876"/>
                <a:gd name="T112" fmla="*/ 605 w 897"/>
                <a:gd name="T113" fmla="*/ 1046 h 1876"/>
                <a:gd name="T114" fmla="*/ 690 w 897"/>
                <a:gd name="T115" fmla="*/ 1055 h 1876"/>
                <a:gd name="T116" fmla="*/ 690 w 897"/>
                <a:gd name="T117" fmla="*/ 1088 h 1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7" h="1876">
                  <a:moveTo>
                    <a:pt x="892" y="1144"/>
                  </a:moveTo>
                  <a:lnTo>
                    <a:pt x="892" y="1144"/>
                  </a:lnTo>
                  <a:lnTo>
                    <a:pt x="891" y="1132"/>
                  </a:lnTo>
                  <a:lnTo>
                    <a:pt x="890" y="1125"/>
                  </a:lnTo>
                  <a:lnTo>
                    <a:pt x="887" y="1117"/>
                  </a:lnTo>
                  <a:lnTo>
                    <a:pt x="883" y="1110"/>
                  </a:lnTo>
                  <a:lnTo>
                    <a:pt x="878" y="1104"/>
                  </a:lnTo>
                  <a:lnTo>
                    <a:pt x="872" y="1100"/>
                  </a:lnTo>
                  <a:lnTo>
                    <a:pt x="864" y="1098"/>
                  </a:lnTo>
                  <a:lnTo>
                    <a:pt x="864" y="1098"/>
                  </a:lnTo>
                  <a:lnTo>
                    <a:pt x="715" y="1087"/>
                  </a:lnTo>
                  <a:lnTo>
                    <a:pt x="715" y="1087"/>
                  </a:lnTo>
                  <a:lnTo>
                    <a:pt x="715" y="1082"/>
                  </a:lnTo>
                  <a:lnTo>
                    <a:pt x="714" y="1069"/>
                  </a:lnTo>
                  <a:lnTo>
                    <a:pt x="712" y="1060"/>
                  </a:lnTo>
                  <a:lnTo>
                    <a:pt x="710" y="1051"/>
                  </a:lnTo>
                  <a:lnTo>
                    <a:pt x="706" y="1042"/>
                  </a:lnTo>
                  <a:lnTo>
                    <a:pt x="702" y="1033"/>
                  </a:lnTo>
                  <a:lnTo>
                    <a:pt x="702" y="1033"/>
                  </a:lnTo>
                  <a:lnTo>
                    <a:pt x="698" y="1029"/>
                  </a:lnTo>
                  <a:lnTo>
                    <a:pt x="693" y="1026"/>
                  </a:lnTo>
                  <a:lnTo>
                    <a:pt x="687" y="1024"/>
                  </a:lnTo>
                  <a:lnTo>
                    <a:pt x="679" y="1021"/>
                  </a:lnTo>
                  <a:lnTo>
                    <a:pt x="659" y="1019"/>
                  </a:lnTo>
                  <a:lnTo>
                    <a:pt x="640" y="1019"/>
                  </a:lnTo>
                  <a:lnTo>
                    <a:pt x="619" y="1020"/>
                  </a:lnTo>
                  <a:lnTo>
                    <a:pt x="600" y="1024"/>
                  </a:lnTo>
                  <a:lnTo>
                    <a:pt x="584" y="1028"/>
                  </a:lnTo>
                  <a:lnTo>
                    <a:pt x="579" y="1030"/>
                  </a:lnTo>
                  <a:lnTo>
                    <a:pt x="575" y="1033"/>
                  </a:lnTo>
                  <a:lnTo>
                    <a:pt x="575" y="1033"/>
                  </a:lnTo>
                  <a:lnTo>
                    <a:pt x="569" y="1039"/>
                  </a:lnTo>
                  <a:lnTo>
                    <a:pt x="564" y="1047"/>
                  </a:lnTo>
                  <a:lnTo>
                    <a:pt x="560" y="1056"/>
                  </a:lnTo>
                  <a:lnTo>
                    <a:pt x="557" y="1066"/>
                  </a:lnTo>
                  <a:lnTo>
                    <a:pt x="553" y="1082"/>
                  </a:lnTo>
                  <a:lnTo>
                    <a:pt x="553" y="1088"/>
                  </a:lnTo>
                  <a:lnTo>
                    <a:pt x="553" y="1088"/>
                  </a:lnTo>
                  <a:lnTo>
                    <a:pt x="531" y="1090"/>
                  </a:lnTo>
                  <a:lnTo>
                    <a:pt x="506" y="1094"/>
                  </a:lnTo>
                  <a:lnTo>
                    <a:pt x="476" y="1098"/>
                  </a:lnTo>
                  <a:lnTo>
                    <a:pt x="476" y="1098"/>
                  </a:lnTo>
                  <a:lnTo>
                    <a:pt x="481" y="1059"/>
                  </a:lnTo>
                  <a:lnTo>
                    <a:pt x="486" y="1032"/>
                  </a:lnTo>
                  <a:lnTo>
                    <a:pt x="487" y="1021"/>
                  </a:lnTo>
                  <a:lnTo>
                    <a:pt x="490" y="1016"/>
                  </a:lnTo>
                  <a:lnTo>
                    <a:pt x="490" y="1016"/>
                  </a:lnTo>
                  <a:lnTo>
                    <a:pt x="495" y="1003"/>
                  </a:lnTo>
                  <a:lnTo>
                    <a:pt x="507" y="982"/>
                  </a:lnTo>
                  <a:lnTo>
                    <a:pt x="513" y="972"/>
                  </a:lnTo>
                  <a:lnTo>
                    <a:pt x="520" y="962"/>
                  </a:lnTo>
                  <a:lnTo>
                    <a:pt x="526" y="954"/>
                  </a:lnTo>
                  <a:lnTo>
                    <a:pt x="530" y="951"/>
                  </a:lnTo>
                  <a:lnTo>
                    <a:pt x="534" y="950"/>
                  </a:lnTo>
                  <a:lnTo>
                    <a:pt x="534" y="950"/>
                  </a:lnTo>
                  <a:lnTo>
                    <a:pt x="613" y="927"/>
                  </a:lnTo>
                  <a:lnTo>
                    <a:pt x="658" y="913"/>
                  </a:lnTo>
                  <a:lnTo>
                    <a:pt x="672" y="907"/>
                  </a:lnTo>
                  <a:lnTo>
                    <a:pt x="676" y="906"/>
                  </a:lnTo>
                  <a:lnTo>
                    <a:pt x="679" y="905"/>
                  </a:lnTo>
                  <a:lnTo>
                    <a:pt x="679" y="905"/>
                  </a:lnTo>
                  <a:lnTo>
                    <a:pt x="679" y="896"/>
                  </a:lnTo>
                  <a:lnTo>
                    <a:pt x="679" y="883"/>
                  </a:lnTo>
                  <a:lnTo>
                    <a:pt x="679" y="870"/>
                  </a:lnTo>
                  <a:lnTo>
                    <a:pt x="679" y="862"/>
                  </a:lnTo>
                  <a:lnTo>
                    <a:pt x="679" y="862"/>
                  </a:lnTo>
                  <a:lnTo>
                    <a:pt x="680" y="861"/>
                  </a:lnTo>
                  <a:lnTo>
                    <a:pt x="683" y="861"/>
                  </a:lnTo>
                  <a:lnTo>
                    <a:pt x="690" y="861"/>
                  </a:lnTo>
                  <a:lnTo>
                    <a:pt x="701" y="863"/>
                  </a:lnTo>
                  <a:lnTo>
                    <a:pt x="701" y="863"/>
                  </a:lnTo>
                  <a:lnTo>
                    <a:pt x="701" y="856"/>
                  </a:lnTo>
                  <a:lnTo>
                    <a:pt x="702" y="847"/>
                  </a:lnTo>
                  <a:lnTo>
                    <a:pt x="701" y="834"/>
                  </a:lnTo>
                  <a:lnTo>
                    <a:pt x="701" y="834"/>
                  </a:lnTo>
                  <a:lnTo>
                    <a:pt x="693" y="763"/>
                  </a:lnTo>
                  <a:lnTo>
                    <a:pt x="689" y="719"/>
                  </a:lnTo>
                  <a:lnTo>
                    <a:pt x="688" y="689"/>
                  </a:lnTo>
                  <a:lnTo>
                    <a:pt x="688" y="689"/>
                  </a:lnTo>
                  <a:lnTo>
                    <a:pt x="685" y="601"/>
                  </a:lnTo>
                  <a:lnTo>
                    <a:pt x="683" y="549"/>
                  </a:lnTo>
                  <a:lnTo>
                    <a:pt x="681" y="522"/>
                  </a:lnTo>
                  <a:lnTo>
                    <a:pt x="681" y="522"/>
                  </a:lnTo>
                  <a:lnTo>
                    <a:pt x="672" y="486"/>
                  </a:lnTo>
                  <a:lnTo>
                    <a:pt x="669" y="466"/>
                  </a:lnTo>
                  <a:lnTo>
                    <a:pt x="667" y="454"/>
                  </a:lnTo>
                  <a:lnTo>
                    <a:pt x="667" y="454"/>
                  </a:lnTo>
                  <a:lnTo>
                    <a:pt x="671" y="425"/>
                  </a:lnTo>
                  <a:lnTo>
                    <a:pt x="674" y="403"/>
                  </a:lnTo>
                  <a:lnTo>
                    <a:pt x="675" y="380"/>
                  </a:lnTo>
                  <a:lnTo>
                    <a:pt x="675" y="380"/>
                  </a:lnTo>
                  <a:lnTo>
                    <a:pt x="674" y="364"/>
                  </a:lnTo>
                  <a:lnTo>
                    <a:pt x="670" y="342"/>
                  </a:lnTo>
                  <a:lnTo>
                    <a:pt x="659" y="289"/>
                  </a:lnTo>
                  <a:lnTo>
                    <a:pt x="643" y="214"/>
                  </a:lnTo>
                  <a:lnTo>
                    <a:pt x="643" y="214"/>
                  </a:lnTo>
                  <a:lnTo>
                    <a:pt x="636" y="195"/>
                  </a:lnTo>
                  <a:lnTo>
                    <a:pt x="625" y="164"/>
                  </a:lnTo>
                  <a:lnTo>
                    <a:pt x="618" y="148"/>
                  </a:lnTo>
                  <a:lnTo>
                    <a:pt x="610" y="133"/>
                  </a:lnTo>
                  <a:lnTo>
                    <a:pt x="604" y="123"/>
                  </a:lnTo>
                  <a:lnTo>
                    <a:pt x="597" y="115"/>
                  </a:lnTo>
                  <a:lnTo>
                    <a:pt x="597" y="115"/>
                  </a:lnTo>
                  <a:lnTo>
                    <a:pt x="590" y="110"/>
                  </a:lnTo>
                  <a:lnTo>
                    <a:pt x="577" y="104"/>
                  </a:lnTo>
                  <a:lnTo>
                    <a:pt x="546" y="91"/>
                  </a:lnTo>
                  <a:lnTo>
                    <a:pt x="513" y="80"/>
                  </a:lnTo>
                  <a:lnTo>
                    <a:pt x="499" y="76"/>
                  </a:lnTo>
                  <a:lnTo>
                    <a:pt x="489" y="73"/>
                  </a:lnTo>
                  <a:lnTo>
                    <a:pt x="489" y="73"/>
                  </a:lnTo>
                  <a:lnTo>
                    <a:pt x="481" y="72"/>
                  </a:lnTo>
                  <a:lnTo>
                    <a:pt x="473" y="68"/>
                  </a:lnTo>
                  <a:lnTo>
                    <a:pt x="464" y="64"/>
                  </a:lnTo>
                  <a:lnTo>
                    <a:pt x="458" y="59"/>
                  </a:lnTo>
                  <a:lnTo>
                    <a:pt x="445" y="48"/>
                  </a:lnTo>
                  <a:lnTo>
                    <a:pt x="437" y="38"/>
                  </a:lnTo>
                  <a:lnTo>
                    <a:pt x="437" y="38"/>
                  </a:lnTo>
                  <a:lnTo>
                    <a:pt x="429" y="29"/>
                  </a:lnTo>
                  <a:lnTo>
                    <a:pt x="416" y="18"/>
                  </a:lnTo>
                  <a:lnTo>
                    <a:pt x="410" y="11"/>
                  </a:lnTo>
                  <a:lnTo>
                    <a:pt x="402" y="6"/>
                  </a:lnTo>
                  <a:lnTo>
                    <a:pt x="394" y="2"/>
                  </a:lnTo>
                  <a:lnTo>
                    <a:pt x="385" y="1"/>
                  </a:lnTo>
                  <a:lnTo>
                    <a:pt x="385" y="1"/>
                  </a:lnTo>
                  <a:lnTo>
                    <a:pt x="376" y="0"/>
                  </a:lnTo>
                  <a:lnTo>
                    <a:pt x="366" y="1"/>
                  </a:lnTo>
                  <a:lnTo>
                    <a:pt x="344" y="6"/>
                  </a:lnTo>
                  <a:lnTo>
                    <a:pt x="326" y="11"/>
                  </a:lnTo>
                  <a:lnTo>
                    <a:pt x="318" y="14"/>
                  </a:lnTo>
                  <a:lnTo>
                    <a:pt x="318" y="14"/>
                  </a:lnTo>
                  <a:lnTo>
                    <a:pt x="328" y="15"/>
                  </a:lnTo>
                  <a:lnTo>
                    <a:pt x="349" y="20"/>
                  </a:lnTo>
                  <a:lnTo>
                    <a:pt x="361" y="24"/>
                  </a:lnTo>
                  <a:lnTo>
                    <a:pt x="371" y="28"/>
                  </a:lnTo>
                  <a:lnTo>
                    <a:pt x="378" y="33"/>
                  </a:lnTo>
                  <a:lnTo>
                    <a:pt x="380" y="36"/>
                  </a:lnTo>
                  <a:lnTo>
                    <a:pt x="380" y="38"/>
                  </a:lnTo>
                  <a:lnTo>
                    <a:pt x="380" y="38"/>
                  </a:lnTo>
                  <a:lnTo>
                    <a:pt x="379" y="45"/>
                  </a:lnTo>
                  <a:lnTo>
                    <a:pt x="372" y="55"/>
                  </a:lnTo>
                  <a:lnTo>
                    <a:pt x="365" y="68"/>
                  </a:lnTo>
                  <a:lnTo>
                    <a:pt x="356" y="81"/>
                  </a:lnTo>
                  <a:lnTo>
                    <a:pt x="334" y="108"/>
                  </a:lnTo>
                  <a:lnTo>
                    <a:pt x="313" y="133"/>
                  </a:lnTo>
                  <a:lnTo>
                    <a:pt x="313" y="133"/>
                  </a:lnTo>
                  <a:lnTo>
                    <a:pt x="304" y="143"/>
                  </a:lnTo>
                  <a:lnTo>
                    <a:pt x="295" y="156"/>
                  </a:lnTo>
                  <a:lnTo>
                    <a:pt x="286" y="170"/>
                  </a:lnTo>
                  <a:lnTo>
                    <a:pt x="278" y="185"/>
                  </a:lnTo>
                  <a:lnTo>
                    <a:pt x="272" y="198"/>
                  </a:lnTo>
                  <a:lnTo>
                    <a:pt x="266" y="210"/>
                  </a:lnTo>
                  <a:lnTo>
                    <a:pt x="262" y="219"/>
                  </a:lnTo>
                  <a:lnTo>
                    <a:pt x="261" y="227"/>
                  </a:lnTo>
                  <a:lnTo>
                    <a:pt x="261" y="227"/>
                  </a:lnTo>
                  <a:lnTo>
                    <a:pt x="260" y="245"/>
                  </a:lnTo>
                  <a:lnTo>
                    <a:pt x="257" y="275"/>
                  </a:lnTo>
                  <a:lnTo>
                    <a:pt x="253" y="314"/>
                  </a:lnTo>
                  <a:lnTo>
                    <a:pt x="253" y="314"/>
                  </a:lnTo>
                  <a:lnTo>
                    <a:pt x="247" y="319"/>
                  </a:lnTo>
                  <a:lnTo>
                    <a:pt x="231" y="331"/>
                  </a:lnTo>
                  <a:lnTo>
                    <a:pt x="222" y="337"/>
                  </a:lnTo>
                  <a:lnTo>
                    <a:pt x="213" y="342"/>
                  </a:lnTo>
                  <a:lnTo>
                    <a:pt x="203" y="346"/>
                  </a:lnTo>
                  <a:lnTo>
                    <a:pt x="194" y="348"/>
                  </a:lnTo>
                  <a:lnTo>
                    <a:pt x="194" y="348"/>
                  </a:lnTo>
                  <a:lnTo>
                    <a:pt x="186" y="346"/>
                  </a:lnTo>
                  <a:lnTo>
                    <a:pt x="177" y="344"/>
                  </a:lnTo>
                  <a:lnTo>
                    <a:pt x="169" y="338"/>
                  </a:lnTo>
                  <a:lnTo>
                    <a:pt x="162" y="335"/>
                  </a:lnTo>
                  <a:lnTo>
                    <a:pt x="151" y="326"/>
                  </a:lnTo>
                  <a:lnTo>
                    <a:pt x="146" y="322"/>
                  </a:lnTo>
                  <a:lnTo>
                    <a:pt x="146" y="322"/>
                  </a:lnTo>
                  <a:lnTo>
                    <a:pt x="129" y="393"/>
                  </a:lnTo>
                  <a:lnTo>
                    <a:pt x="129" y="393"/>
                  </a:lnTo>
                  <a:lnTo>
                    <a:pt x="127" y="398"/>
                  </a:lnTo>
                  <a:lnTo>
                    <a:pt x="124" y="404"/>
                  </a:lnTo>
                  <a:lnTo>
                    <a:pt x="115" y="424"/>
                  </a:lnTo>
                  <a:lnTo>
                    <a:pt x="111" y="434"/>
                  </a:lnTo>
                  <a:lnTo>
                    <a:pt x="107" y="446"/>
                  </a:lnTo>
                  <a:lnTo>
                    <a:pt x="105" y="457"/>
                  </a:lnTo>
                  <a:lnTo>
                    <a:pt x="105" y="470"/>
                  </a:lnTo>
                  <a:lnTo>
                    <a:pt x="105" y="470"/>
                  </a:lnTo>
                  <a:lnTo>
                    <a:pt x="106" y="483"/>
                  </a:lnTo>
                  <a:lnTo>
                    <a:pt x="111" y="499"/>
                  </a:lnTo>
                  <a:lnTo>
                    <a:pt x="116" y="514"/>
                  </a:lnTo>
                  <a:lnTo>
                    <a:pt x="124" y="530"/>
                  </a:lnTo>
                  <a:lnTo>
                    <a:pt x="133" y="544"/>
                  </a:lnTo>
                  <a:lnTo>
                    <a:pt x="142" y="557"/>
                  </a:lnTo>
                  <a:lnTo>
                    <a:pt x="151" y="566"/>
                  </a:lnTo>
                  <a:lnTo>
                    <a:pt x="155" y="569"/>
                  </a:lnTo>
                  <a:lnTo>
                    <a:pt x="159" y="570"/>
                  </a:lnTo>
                  <a:lnTo>
                    <a:pt x="159" y="570"/>
                  </a:lnTo>
                  <a:lnTo>
                    <a:pt x="167" y="571"/>
                  </a:lnTo>
                  <a:lnTo>
                    <a:pt x="176" y="570"/>
                  </a:lnTo>
                  <a:lnTo>
                    <a:pt x="184" y="567"/>
                  </a:lnTo>
                  <a:lnTo>
                    <a:pt x="191" y="563"/>
                  </a:lnTo>
                  <a:lnTo>
                    <a:pt x="204" y="558"/>
                  </a:lnTo>
                  <a:lnTo>
                    <a:pt x="207" y="557"/>
                  </a:lnTo>
                  <a:lnTo>
                    <a:pt x="208" y="557"/>
                  </a:lnTo>
                  <a:lnTo>
                    <a:pt x="208" y="558"/>
                  </a:lnTo>
                  <a:lnTo>
                    <a:pt x="208" y="558"/>
                  </a:lnTo>
                  <a:lnTo>
                    <a:pt x="204" y="593"/>
                  </a:lnTo>
                  <a:lnTo>
                    <a:pt x="202" y="623"/>
                  </a:lnTo>
                  <a:lnTo>
                    <a:pt x="202" y="623"/>
                  </a:lnTo>
                  <a:lnTo>
                    <a:pt x="150" y="741"/>
                  </a:lnTo>
                  <a:lnTo>
                    <a:pt x="150" y="741"/>
                  </a:lnTo>
                  <a:lnTo>
                    <a:pt x="134" y="781"/>
                  </a:lnTo>
                  <a:lnTo>
                    <a:pt x="114" y="844"/>
                  </a:lnTo>
                  <a:lnTo>
                    <a:pt x="96" y="905"/>
                  </a:lnTo>
                  <a:lnTo>
                    <a:pt x="89" y="928"/>
                  </a:lnTo>
                  <a:lnTo>
                    <a:pt x="85" y="942"/>
                  </a:lnTo>
                  <a:lnTo>
                    <a:pt x="85" y="942"/>
                  </a:lnTo>
                  <a:lnTo>
                    <a:pt x="85" y="950"/>
                  </a:lnTo>
                  <a:lnTo>
                    <a:pt x="85" y="957"/>
                  </a:lnTo>
                  <a:lnTo>
                    <a:pt x="87" y="960"/>
                  </a:lnTo>
                  <a:lnTo>
                    <a:pt x="87" y="963"/>
                  </a:lnTo>
                  <a:lnTo>
                    <a:pt x="89" y="966"/>
                  </a:lnTo>
                  <a:lnTo>
                    <a:pt x="91" y="966"/>
                  </a:lnTo>
                  <a:lnTo>
                    <a:pt x="91" y="966"/>
                  </a:lnTo>
                  <a:lnTo>
                    <a:pt x="81" y="1043"/>
                  </a:lnTo>
                  <a:lnTo>
                    <a:pt x="70" y="1144"/>
                  </a:lnTo>
                  <a:lnTo>
                    <a:pt x="70" y="1144"/>
                  </a:lnTo>
                  <a:lnTo>
                    <a:pt x="69" y="1171"/>
                  </a:lnTo>
                  <a:lnTo>
                    <a:pt x="67" y="1201"/>
                  </a:lnTo>
                  <a:lnTo>
                    <a:pt x="69" y="1228"/>
                  </a:lnTo>
                  <a:lnTo>
                    <a:pt x="70" y="1249"/>
                  </a:lnTo>
                  <a:lnTo>
                    <a:pt x="70" y="1249"/>
                  </a:lnTo>
                  <a:lnTo>
                    <a:pt x="84" y="1337"/>
                  </a:lnTo>
                  <a:lnTo>
                    <a:pt x="102" y="1440"/>
                  </a:lnTo>
                  <a:lnTo>
                    <a:pt x="102" y="1440"/>
                  </a:lnTo>
                  <a:lnTo>
                    <a:pt x="122" y="1551"/>
                  </a:lnTo>
                  <a:lnTo>
                    <a:pt x="137" y="1648"/>
                  </a:lnTo>
                  <a:lnTo>
                    <a:pt x="137" y="1648"/>
                  </a:lnTo>
                  <a:lnTo>
                    <a:pt x="140" y="1659"/>
                  </a:lnTo>
                  <a:lnTo>
                    <a:pt x="144" y="1670"/>
                  </a:lnTo>
                  <a:lnTo>
                    <a:pt x="154" y="1695"/>
                  </a:lnTo>
                  <a:lnTo>
                    <a:pt x="164" y="1717"/>
                  </a:lnTo>
                  <a:lnTo>
                    <a:pt x="171" y="1732"/>
                  </a:lnTo>
                  <a:lnTo>
                    <a:pt x="171" y="1732"/>
                  </a:lnTo>
                  <a:lnTo>
                    <a:pt x="172" y="1740"/>
                  </a:lnTo>
                  <a:lnTo>
                    <a:pt x="171" y="1745"/>
                  </a:lnTo>
                  <a:lnTo>
                    <a:pt x="169" y="1749"/>
                  </a:lnTo>
                  <a:lnTo>
                    <a:pt x="164" y="1760"/>
                  </a:lnTo>
                  <a:lnTo>
                    <a:pt x="154" y="1774"/>
                  </a:lnTo>
                  <a:lnTo>
                    <a:pt x="154" y="1774"/>
                  </a:lnTo>
                  <a:lnTo>
                    <a:pt x="146" y="1780"/>
                  </a:lnTo>
                  <a:lnTo>
                    <a:pt x="136" y="1787"/>
                  </a:lnTo>
                  <a:lnTo>
                    <a:pt x="124" y="1792"/>
                  </a:lnTo>
                  <a:lnTo>
                    <a:pt x="111" y="1797"/>
                  </a:lnTo>
                  <a:lnTo>
                    <a:pt x="98" y="1800"/>
                  </a:lnTo>
                  <a:lnTo>
                    <a:pt x="85" y="1802"/>
                  </a:lnTo>
                  <a:lnTo>
                    <a:pt x="74" y="1804"/>
                  </a:lnTo>
                  <a:lnTo>
                    <a:pt x="65" y="1805"/>
                  </a:lnTo>
                  <a:lnTo>
                    <a:pt x="65" y="1805"/>
                  </a:lnTo>
                  <a:lnTo>
                    <a:pt x="49" y="1805"/>
                  </a:lnTo>
                  <a:lnTo>
                    <a:pt x="35" y="1806"/>
                  </a:lnTo>
                  <a:lnTo>
                    <a:pt x="27" y="1807"/>
                  </a:lnTo>
                  <a:lnTo>
                    <a:pt x="21" y="1809"/>
                  </a:lnTo>
                  <a:lnTo>
                    <a:pt x="16" y="1813"/>
                  </a:lnTo>
                  <a:lnTo>
                    <a:pt x="9" y="1817"/>
                  </a:lnTo>
                  <a:lnTo>
                    <a:pt x="9" y="1817"/>
                  </a:lnTo>
                  <a:lnTo>
                    <a:pt x="5" y="1820"/>
                  </a:lnTo>
                  <a:lnTo>
                    <a:pt x="1" y="1826"/>
                  </a:lnTo>
                  <a:lnTo>
                    <a:pt x="0" y="1831"/>
                  </a:lnTo>
                  <a:lnTo>
                    <a:pt x="1" y="1836"/>
                  </a:lnTo>
                  <a:lnTo>
                    <a:pt x="3" y="1840"/>
                  </a:lnTo>
                  <a:lnTo>
                    <a:pt x="6" y="1844"/>
                  </a:lnTo>
                  <a:lnTo>
                    <a:pt x="12" y="1846"/>
                  </a:lnTo>
                  <a:lnTo>
                    <a:pt x="18" y="1849"/>
                  </a:lnTo>
                  <a:lnTo>
                    <a:pt x="18" y="1849"/>
                  </a:lnTo>
                  <a:lnTo>
                    <a:pt x="67" y="1854"/>
                  </a:lnTo>
                  <a:lnTo>
                    <a:pt x="100" y="1857"/>
                  </a:lnTo>
                  <a:lnTo>
                    <a:pt x="100" y="1857"/>
                  </a:lnTo>
                  <a:lnTo>
                    <a:pt x="114" y="1857"/>
                  </a:lnTo>
                  <a:lnTo>
                    <a:pt x="129" y="1857"/>
                  </a:lnTo>
                  <a:lnTo>
                    <a:pt x="163" y="1853"/>
                  </a:lnTo>
                  <a:lnTo>
                    <a:pt x="193" y="1849"/>
                  </a:lnTo>
                  <a:lnTo>
                    <a:pt x="209" y="1845"/>
                  </a:lnTo>
                  <a:lnTo>
                    <a:pt x="209" y="1845"/>
                  </a:lnTo>
                  <a:lnTo>
                    <a:pt x="246" y="1841"/>
                  </a:lnTo>
                  <a:lnTo>
                    <a:pt x="274" y="1840"/>
                  </a:lnTo>
                  <a:lnTo>
                    <a:pt x="274" y="1840"/>
                  </a:lnTo>
                  <a:lnTo>
                    <a:pt x="270" y="1841"/>
                  </a:lnTo>
                  <a:lnTo>
                    <a:pt x="268" y="1845"/>
                  </a:lnTo>
                  <a:lnTo>
                    <a:pt x="265" y="1850"/>
                  </a:lnTo>
                  <a:lnTo>
                    <a:pt x="262" y="1857"/>
                  </a:lnTo>
                  <a:lnTo>
                    <a:pt x="262" y="1862"/>
                  </a:lnTo>
                  <a:lnTo>
                    <a:pt x="262" y="1867"/>
                  </a:lnTo>
                  <a:lnTo>
                    <a:pt x="264" y="1871"/>
                  </a:lnTo>
                  <a:lnTo>
                    <a:pt x="266" y="1873"/>
                  </a:lnTo>
                  <a:lnTo>
                    <a:pt x="266" y="1873"/>
                  </a:lnTo>
                  <a:lnTo>
                    <a:pt x="318" y="1875"/>
                  </a:lnTo>
                  <a:lnTo>
                    <a:pt x="383" y="1876"/>
                  </a:lnTo>
                  <a:lnTo>
                    <a:pt x="383" y="1876"/>
                  </a:lnTo>
                  <a:lnTo>
                    <a:pt x="420" y="1875"/>
                  </a:lnTo>
                  <a:lnTo>
                    <a:pt x="475" y="1871"/>
                  </a:lnTo>
                  <a:lnTo>
                    <a:pt x="546" y="1864"/>
                  </a:lnTo>
                  <a:lnTo>
                    <a:pt x="546" y="1864"/>
                  </a:lnTo>
                  <a:lnTo>
                    <a:pt x="547" y="1841"/>
                  </a:lnTo>
                  <a:lnTo>
                    <a:pt x="547" y="1820"/>
                  </a:lnTo>
                  <a:lnTo>
                    <a:pt x="546" y="1802"/>
                  </a:lnTo>
                  <a:lnTo>
                    <a:pt x="543" y="1788"/>
                  </a:lnTo>
                  <a:lnTo>
                    <a:pt x="540" y="1776"/>
                  </a:lnTo>
                  <a:lnTo>
                    <a:pt x="538" y="1767"/>
                  </a:lnTo>
                  <a:lnTo>
                    <a:pt x="533" y="1756"/>
                  </a:lnTo>
                  <a:lnTo>
                    <a:pt x="533" y="1756"/>
                  </a:lnTo>
                  <a:lnTo>
                    <a:pt x="531" y="1751"/>
                  </a:lnTo>
                  <a:lnTo>
                    <a:pt x="531" y="1740"/>
                  </a:lnTo>
                  <a:lnTo>
                    <a:pt x="530" y="1714"/>
                  </a:lnTo>
                  <a:lnTo>
                    <a:pt x="530" y="1661"/>
                  </a:lnTo>
                  <a:lnTo>
                    <a:pt x="530" y="1661"/>
                  </a:lnTo>
                  <a:lnTo>
                    <a:pt x="524" y="1559"/>
                  </a:lnTo>
                  <a:lnTo>
                    <a:pt x="517" y="1475"/>
                  </a:lnTo>
                  <a:lnTo>
                    <a:pt x="517" y="1475"/>
                  </a:lnTo>
                  <a:lnTo>
                    <a:pt x="581" y="1473"/>
                  </a:lnTo>
                  <a:lnTo>
                    <a:pt x="710" y="1469"/>
                  </a:lnTo>
                  <a:lnTo>
                    <a:pt x="778" y="1465"/>
                  </a:lnTo>
                  <a:lnTo>
                    <a:pt x="838" y="1461"/>
                  </a:lnTo>
                  <a:lnTo>
                    <a:pt x="879" y="1457"/>
                  </a:lnTo>
                  <a:lnTo>
                    <a:pt x="892" y="1456"/>
                  </a:lnTo>
                  <a:lnTo>
                    <a:pt x="895" y="1454"/>
                  </a:lnTo>
                  <a:lnTo>
                    <a:pt x="896" y="1453"/>
                  </a:lnTo>
                  <a:lnTo>
                    <a:pt x="896" y="1453"/>
                  </a:lnTo>
                  <a:lnTo>
                    <a:pt x="897" y="1438"/>
                  </a:lnTo>
                  <a:lnTo>
                    <a:pt x="897" y="1403"/>
                  </a:lnTo>
                  <a:lnTo>
                    <a:pt x="896" y="1299"/>
                  </a:lnTo>
                  <a:lnTo>
                    <a:pt x="892" y="1144"/>
                  </a:lnTo>
                  <a:lnTo>
                    <a:pt x="892" y="1144"/>
                  </a:lnTo>
                  <a:close/>
                  <a:moveTo>
                    <a:pt x="387" y="1792"/>
                  </a:moveTo>
                  <a:lnTo>
                    <a:pt x="387" y="1792"/>
                  </a:lnTo>
                  <a:lnTo>
                    <a:pt x="369" y="1806"/>
                  </a:lnTo>
                  <a:lnTo>
                    <a:pt x="369" y="1806"/>
                  </a:lnTo>
                  <a:lnTo>
                    <a:pt x="369" y="1784"/>
                  </a:lnTo>
                  <a:lnTo>
                    <a:pt x="367" y="1767"/>
                  </a:lnTo>
                  <a:lnTo>
                    <a:pt x="366" y="1760"/>
                  </a:lnTo>
                  <a:lnTo>
                    <a:pt x="365" y="1754"/>
                  </a:lnTo>
                  <a:lnTo>
                    <a:pt x="365" y="1754"/>
                  </a:lnTo>
                  <a:lnTo>
                    <a:pt x="358" y="1742"/>
                  </a:lnTo>
                  <a:lnTo>
                    <a:pt x="352" y="1722"/>
                  </a:lnTo>
                  <a:lnTo>
                    <a:pt x="345" y="1701"/>
                  </a:lnTo>
                  <a:lnTo>
                    <a:pt x="343" y="1685"/>
                  </a:lnTo>
                  <a:lnTo>
                    <a:pt x="343" y="1685"/>
                  </a:lnTo>
                  <a:lnTo>
                    <a:pt x="336" y="1646"/>
                  </a:lnTo>
                  <a:lnTo>
                    <a:pt x="325" y="1572"/>
                  </a:lnTo>
                  <a:lnTo>
                    <a:pt x="312" y="1496"/>
                  </a:lnTo>
                  <a:lnTo>
                    <a:pt x="306" y="1453"/>
                  </a:lnTo>
                  <a:lnTo>
                    <a:pt x="306" y="1453"/>
                  </a:lnTo>
                  <a:lnTo>
                    <a:pt x="301" y="1430"/>
                  </a:lnTo>
                  <a:lnTo>
                    <a:pt x="295" y="1396"/>
                  </a:lnTo>
                  <a:lnTo>
                    <a:pt x="288" y="1363"/>
                  </a:lnTo>
                  <a:lnTo>
                    <a:pt x="286" y="1347"/>
                  </a:lnTo>
                  <a:lnTo>
                    <a:pt x="286" y="1335"/>
                  </a:lnTo>
                  <a:lnTo>
                    <a:pt x="286" y="1335"/>
                  </a:lnTo>
                  <a:lnTo>
                    <a:pt x="284" y="1316"/>
                  </a:lnTo>
                  <a:lnTo>
                    <a:pt x="282" y="1298"/>
                  </a:lnTo>
                  <a:lnTo>
                    <a:pt x="278" y="1284"/>
                  </a:lnTo>
                  <a:lnTo>
                    <a:pt x="274" y="1273"/>
                  </a:lnTo>
                  <a:lnTo>
                    <a:pt x="274" y="1273"/>
                  </a:lnTo>
                  <a:lnTo>
                    <a:pt x="268" y="1264"/>
                  </a:lnTo>
                  <a:lnTo>
                    <a:pt x="259" y="1250"/>
                  </a:lnTo>
                  <a:lnTo>
                    <a:pt x="246" y="1233"/>
                  </a:lnTo>
                  <a:lnTo>
                    <a:pt x="246" y="1233"/>
                  </a:lnTo>
                  <a:lnTo>
                    <a:pt x="262" y="1204"/>
                  </a:lnTo>
                  <a:lnTo>
                    <a:pt x="275" y="1180"/>
                  </a:lnTo>
                  <a:lnTo>
                    <a:pt x="279" y="1173"/>
                  </a:lnTo>
                  <a:lnTo>
                    <a:pt x="279" y="1167"/>
                  </a:lnTo>
                  <a:lnTo>
                    <a:pt x="279" y="1167"/>
                  </a:lnTo>
                  <a:lnTo>
                    <a:pt x="284" y="1178"/>
                  </a:lnTo>
                  <a:lnTo>
                    <a:pt x="294" y="1213"/>
                  </a:lnTo>
                  <a:lnTo>
                    <a:pt x="305" y="1255"/>
                  </a:lnTo>
                  <a:lnTo>
                    <a:pt x="313" y="1289"/>
                  </a:lnTo>
                  <a:lnTo>
                    <a:pt x="313" y="1289"/>
                  </a:lnTo>
                  <a:lnTo>
                    <a:pt x="332" y="1396"/>
                  </a:lnTo>
                  <a:lnTo>
                    <a:pt x="354" y="1517"/>
                  </a:lnTo>
                  <a:lnTo>
                    <a:pt x="354" y="1517"/>
                  </a:lnTo>
                  <a:lnTo>
                    <a:pt x="371" y="1606"/>
                  </a:lnTo>
                  <a:lnTo>
                    <a:pt x="379" y="1647"/>
                  </a:lnTo>
                  <a:lnTo>
                    <a:pt x="381" y="1664"/>
                  </a:lnTo>
                  <a:lnTo>
                    <a:pt x="381" y="1674"/>
                  </a:lnTo>
                  <a:lnTo>
                    <a:pt x="381" y="1674"/>
                  </a:lnTo>
                  <a:lnTo>
                    <a:pt x="383" y="1698"/>
                  </a:lnTo>
                  <a:lnTo>
                    <a:pt x="387" y="1725"/>
                  </a:lnTo>
                  <a:lnTo>
                    <a:pt x="392" y="1763"/>
                  </a:lnTo>
                  <a:lnTo>
                    <a:pt x="392" y="1763"/>
                  </a:lnTo>
                  <a:lnTo>
                    <a:pt x="392" y="1779"/>
                  </a:lnTo>
                  <a:lnTo>
                    <a:pt x="391" y="1785"/>
                  </a:lnTo>
                  <a:lnTo>
                    <a:pt x="388" y="1789"/>
                  </a:lnTo>
                  <a:lnTo>
                    <a:pt x="387" y="1792"/>
                  </a:lnTo>
                  <a:lnTo>
                    <a:pt x="387" y="1792"/>
                  </a:lnTo>
                  <a:close/>
                  <a:moveTo>
                    <a:pt x="690" y="1088"/>
                  </a:moveTo>
                  <a:lnTo>
                    <a:pt x="581" y="1088"/>
                  </a:lnTo>
                  <a:lnTo>
                    <a:pt x="581" y="1088"/>
                  </a:lnTo>
                  <a:lnTo>
                    <a:pt x="581" y="1069"/>
                  </a:lnTo>
                  <a:lnTo>
                    <a:pt x="583" y="1056"/>
                  </a:lnTo>
                  <a:lnTo>
                    <a:pt x="584" y="1051"/>
                  </a:lnTo>
                  <a:lnTo>
                    <a:pt x="587" y="1048"/>
                  </a:lnTo>
                  <a:lnTo>
                    <a:pt x="587" y="1048"/>
                  </a:lnTo>
                  <a:lnTo>
                    <a:pt x="594" y="1047"/>
                  </a:lnTo>
                  <a:lnTo>
                    <a:pt x="605" y="1046"/>
                  </a:lnTo>
                  <a:lnTo>
                    <a:pt x="621" y="1045"/>
                  </a:lnTo>
                  <a:lnTo>
                    <a:pt x="637" y="1045"/>
                  </a:lnTo>
                  <a:lnTo>
                    <a:pt x="656" y="1045"/>
                  </a:lnTo>
                  <a:lnTo>
                    <a:pt x="671" y="1046"/>
                  </a:lnTo>
                  <a:lnTo>
                    <a:pt x="684" y="1050"/>
                  </a:lnTo>
                  <a:lnTo>
                    <a:pt x="688" y="1052"/>
                  </a:lnTo>
                  <a:lnTo>
                    <a:pt x="690" y="1055"/>
                  </a:lnTo>
                  <a:lnTo>
                    <a:pt x="690" y="1055"/>
                  </a:lnTo>
                  <a:lnTo>
                    <a:pt x="693" y="1061"/>
                  </a:lnTo>
                  <a:lnTo>
                    <a:pt x="694" y="1066"/>
                  </a:lnTo>
                  <a:lnTo>
                    <a:pt x="694" y="1073"/>
                  </a:lnTo>
                  <a:lnTo>
                    <a:pt x="694" y="1078"/>
                  </a:lnTo>
                  <a:lnTo>
                    <a:pt x="692" y="1086"/>
                  </a:lnTo>
                  <a:lnTo>
                    <a:pt x="690" y="1088"/>
                  </a:lnTo>
                  <a:lnTo>
                    <a:pt x="690" y="108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2771775" y="4845050"/>
              <a:ext cx="184150" cy="204788"/>
            </a:xfrm>
            <a:custGeom>
              <a:avLst/>
              <a:gdLst>
                <a:gd name="T0" fmla="*/ 5 w 116"/>
                <a:gd name="T1" fmla="*/ 20 h 129"/>
                <a:gd name="T2" fmla="*/ 5 w 116"/>
                <a:gd name="T3" fmla="*/ 20 h 129"/>
                <a:gd name="T4" fmla="*/ 0 w 116"/>
                <a:gd name="T5" fmla="*/ 76 h 129"/>
                <a:gd name="T6" fmla="*/ 0 w 116"/>
                <a:gd name="T7" fmla="*/ 76 h 129"/>
                <a:gd name="T8" fmla="*/ 0 w 116"/>
                <a:gd name="T9" fmla="*/ 85 h 129"/>
                <a:gd name="T10" fmla="*/ 3 w 116"/>
                <a:gd name="T11" fmla="*/ 96 h 129"/>
                <a:gd name="T12" fmla="*/ 5 w 116"/>
                <a:gd name="T13" fmla="*/ 111 h 129"/>
                <a:gd name="T14" fmla="*/ 5 w 116"/>
                <a:gd name="T15" fmla="*/ 111 h 129"/>
                <a:gd name="T16" fmla="*/ 8 w 116"/>
                <a:gd name="T17" fmla="*/ 117 h 129"/>
                <a:gd name="T18" fmla="*/ 13 w 116"/>
                <a:gd name="T19" fmla="*/ 122 h 129"/>
                <a:gd name="T20" fmla="*/ 18 w 116"/>
                <a:gd name="T21" fmla="*/ 127 h 129"/>
                <a:gd name="T22" fmla="*/ 25 w 116"/>
                <a:gd name="T23" fmla="*/ 129 h 129"/>
                <a:gd name="T24" fmla="*/ 25 w 116"/>
                <a:gd name="T25" fmla="*/ 129 h 129"/>
                <a:gd name="T26" fmla="*/ 30 w 116"/>
                <a:gd name="T27" fmla="*/ 129 h 129"/>
                <a:gd name="T28" fmla="*/ 35 w 116"/>
                <a:gd name="T29" fmla="*/ 128 h 129"/>
                <a:gd name="T30" fmla="*/ 40 w 116"/>
                <a:gd name="T31" fmla="*/ 126 h 129"/>
                <a:gd name="T32" fmla="*/ 45 w 116"/>
                <a:gd name="T33" fmla="*/ 124 h 129"/>
                <a:gd name="T34" fmla="*/ 45 w 116"/>
                <a:gd name="T35" fmla="*/ 124 h 129"/>
                <a:gd name="T36" fmla="*/ 52 w 116"/>
                <a:gd name="T37" fmla="*/ 124 h 129"/>
                <a:gd name="T38" fmla="*/ 58 w 116"/>
                <a:gd name="T39" fmla="*/ 126 h 129"/>
                <a:gd name="T40" fmla="*/ 58 w 116"/>
                <a:gd name="T41" fmla="*/ 126 h 129"/>
                <a:gd name="T42" fmla="*/ 62 w 116"/>
                <a:gd name="T43" fmla="*/ 126 h 129"/>
                <a:gd name="T44" fmla="*/ 66 w 116"/>
                <a:gd name="T45" fmla="*/ 123 h 129"/>
                <a:gd name="T46" fmla="*/ 74 w 116"/>
                <a:gd name="T47" fmla="*/ 119 h 129"/>
                <a:gd name="T48" fmla="*/ 74 w 116"/>
                <a:gd name="T49" fmla="*/ 119 h 129"/>
                <a:gd name="T50" fmla="*/ 76 w 116"/>
                <a:gd name="T51" fmla="*/ 119 h 129"/>
                <a:gd name="T52" fmla="*/ 80 w 116"/>
                <a:gd name="T53" fmla="*/ 120 h 129"/>
                <a:gd name="T54" fmla="*/ 83 w 116"/>
                <a:gd name="T55" fmla="*/ 122 h 129"/>
                <a:gd name="T56" fmla="*/ 87 w 116"/>
                <a:gd name="T57" fmla="*/ 123 h 129"/>
                <a:gd name="T58" fmla="*/ 87 w 116"/>
                <a:gd name="T59" fmla="*/ 123 h 129"/>
                <a:gd name="T60" fmla="*/ 98 w 116"/>
                <a:gd name="T61" fmla="*/ 120 h 129"/>
                <a:gd name="T62" fmla="*/ 107 w 116"/>
                <a:gd name="T63" fmla="*/ 119 h 129"/>
                <a:gd name="T64" fmla="*/ 107 w 116"/>
                <a:gd name="T65" fmla="*/ 119 h 129"/>
                <a:gd name="T66" fmla="*/ 111 w 116"/>
                <a:gd name="T67" fmla="*/ 117 h 129"/>
                <a:gd name="T68" fmla="*/ 114 w 116"/>
                <a:gd name="T69" fmla="*/ 111 h 129"/>
                <a:gd name="T70" fmla="*/ 115 w 116"/>
                <a:gd name="T71" fmla="*/ 106 h 129"/>
                <a:gd name="T72" fmla="*/ 116 w 116"/>
                <a:gd name="T73" fmla="*/ 101 h 129"/>
                <a:gd name="T74" fmla="*/ 116 w 116"/>
                <a:gd name="T75" fmla="*/ 101 h 129"/>
                <a:gd name="T76" fmla="*/ 115 w 116"/>
                <a:gd name="T77" fmla="*/ 84 h 129"/>
                <a:gd name="T78" fmla="*/ 112 w 116"/>
                <a:gd name="T79" fmla="*/ 74 h 129"/>
                <a:gd name="T80" fmla="*/ 110 w 116"/>
                <a:gd name="T81" fmla="*/ 65 h 129"/>
                <a:gd name="T82" fmla="*/ 110 w 116"/>
                <a:gd name="T83" fmla="*/ 65 h 129"/>
                <a:gd name="T84" fmla="*/ 106 w 116"/>
                <a:gd name="T85" fmla="*/ 57 h 129"/>
                <a:gd name="T86" fmla="*/ 102 w 116"/>
                <a:gd name="T87" fmla="*/ 51 h 129"/>
                <a:gd name="T88" fmla="*/ 94 w 116"/>
                <a:gd name="T89" fmla="*/ 40 h 129"/>
                <a:gd name="T90" fmla="*/ 94 w 116"/>
                <a:gd name="T91" fmla="*/ 40 h 129"/>
                <a:gd name="T92" fmla="*/ 91 w 116"/>
                <a:gd name="T93" fmla="*/ 31 h 129"/>
                <a:gd name="T94" fmla="*/ 85 w 116"/>
                <a:gd name="T95" fmla="*/ 18 h 129"/>
                <a:gd name="T96" fmla="*/ 80 w 116"/>
                <a:gd name="T97" fmla="*/ 0 h 129"/>
                <a:gd name="T98" fmla="*/ 5 w 116"/>
                <a:gd name="T99" fmla="*/ 2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129">
                  <a:moveTo>
                    <a:pt x="5" y="20"/>
                  </a:moveTo>
                  <a:lnTo>
                    <a:pt x="5" y="2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5"/>
                  </a:lnTo>
                  <a:lnTo>
                    <a:pt x="3" y="96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8" y="117"/>
                  </a:lnTo>
                  <a:lnTo>
                    <a:pt x="13" y="122"/>
                  </a:lnTo>
                  <a:lnTo>
                    <a:pt x="18" y="127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0" y="129"/>
                  </a:lnTo>
                  <a:lnTo>
                    <a:pt x="35" y="128"/>
                  </a:lnTo>
                  <a:lnTo>
                    <a:pt x="40" y="126"/>
                  </a:lnTo>
                  <a:lnTo>
                    <a:pt x="45" y="124"/>
                  </a:lnTo>
                  <a:lnTo>
                    <a:pt x="45" y="124"/>
                  </a:lnTo>
                  <a:lnTo>
                    <a:pt x="52" y="124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62" y="126"/>
                  </a:lnTo>
                  <a:lnTo>
                    <a:pt x="66" y="123"/>
                  </a:lnTo>
                  <a:lnTo>
                    <a:pt x="74" y="119"/>
                  </a:lnTo>
                  <a:lnTo>
                    <a:pt x="74" y="119"/>
                  </a:lnTo>
                  <a:lnTo>
                    <a:pt x="76" y="119"/>
                  </a:lnTo>
                  <a:lnTo>
                    <a:pt x="80" y="120"/>
                  </a:lnTo>
                  <a:lnTo>
                    <a:pt x="83" y="122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98" y="120"/>
                  </a:lnTo>
                  <a:lnTo>
                    <a:pt x="107" y="119"/>
                  </a:lnTo>
                  <a:lnTo>
                    <a:pt x="107" y="119"/>
                  </a:lnTo>
                  <a:lnTo>
                    <a:pt x="111" y="117"/>
                  </a:lnTo>
                  <a:lnTo>
                    <a:pt x="114" y="111"/>
                  </a:lnTo>
                  <a:lnTo>
                    <a:pt x="115" y="106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5" y="84"/>
                  </a:lnTo>
                  <a:lnTo>
                    <a:pt x="112" y="74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06" y="57"/>
                  </a:lnTo>
                  <a:lnTo>
                    <a:pt x="102" y="51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1" y="31"/>
                  </a:lnTo>
                  <a:lnTo>
                    <a:pt x="85" y="18"/>
                  </a:lnTo>
                  <a:lnTo>
                    <a:pt x="80" y="0"/>
                  </a:lnTo>
                  <a:lnTo>
                    <a:pt x="5" y="2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2751138" y="4716463"/>
              <a:ext cx="152400" cy="163513"/>
            </a:xfrm>
            <a:custGeom>
              <a:avLst/>
              <a:gdLst>
                <a:gd name="T0" fmla="*/ 1 w 96"/>
                <a:gd name="T1" fmla="*/ 10 h 103"/>
                <a:gd name="T2" fmla="*/ 1 w 96"/>
                <a:gd name="T3" fmla="*/ 10 h 103"/>
                <a:gd name="T4" fmla="*/ 9 w 96"/>
                <a:gd name="T5" fmla="*/ 9 h 103"/>
                <a:gd name="T6" fmla="*/ 27 w 96"/>
                <a:gd name="T7" fmla="*/ 5 h 103"/>
                <a:gd name="T8" fmla="*/ 54 w 96"/>
                <a:gd name="T9" fmla="*/ 1 h 103"/>
                <a:gd name="T10" fmla="*/ 70 w 96"/>
                <a:gd name="T11" fmla="*/ 0 h 103"/>
                <a:gd name="T12" fmla="*/ 85 w 96"/>
                <a:gd name="T13" fmla="*/ 0 h 103"/>
                <a:gd name="T14" fmla="*/ 85 w 96"/>
                <a:gd name="T15" fmla="*/ 0 h 103"/>
                <a:gd name="T16" fmla="*/ 91 w 96"/>
                <a:gd name="T17" fmla="*/ 37 h 103"/>
                <a:gd name="T18" fmla="*/ 94 w 96"/>
                <a:gd name="T19" fmla="*/ 66 h 103"/>
                <a:gd name="T20" fmla="*/ 96 w 96"/>
                <a:gd name="T21" fmla="*/ 82 h 103"/>
                <a:gd name="T22" fmla="*/ 96 w 96"/>
                <a:gd name="T23" fmla="*/ 82 h 103"/>
                <a:gd name="T24" fmla="*/ 88 w 96"/>
                <a:gd name="T25" fmla="*/ 86 h 103"/>
                <a:gd name="T26" fmla="*/ 67 w 96"/>
                <a:gd name="T27" fmla="*/ 93 h 103"/>
                <a:gd name="T28" fmla="*/ 54 w 96"/>
                <a:gd name="T29" fmla="*/ 97 h 103"/>
                <a:gd name="T30" fmla="*/ 40 w 96"/>
                <a:gd name="T31" fmla="*/ 101 h 103"/>
                <a:gd name="T32" fmla="*/ 25 w 96"/>
                <a:gd name="T33" fmla="*/ 102 h 103"/>
                <a:gd name="T34" fmla="*/ 9 w 96"/>
                <a:gd name="T35" fmla="*/ 103 h 103"/>
                <a:gd name="T36" fmla="*/ 9 w 96"/>
                <a:gd name="T37" fmla="*/ 103 h 103"/>
                <a:gd name="T38" fmla="*/ 8 w 96"/>
                <a:gd name="T39" fmla="*/ 94 h 103"/>
                <a:gd name="T40" fmla="*/ 4 w 96"/>
                <a:gd name="T41" fmla="*/ 69 h 103"/>
                <a:gd name="T42" fmla="*/ 1 w 96"/>
                <a:gd name="T43" fmla="*/ 40 h 103"/>
                <a:gd name="T44" fmla="*/ 0 w 96"/>
                <a:gd name="T45" fmla="*/ 24 h 103"/>
                <a:gd name="T46" fmla="*/ 1 w 96"/>
                <a:gd name="T47" fmla="*/ 10 h 103"/>
                <a:gd name="T48" fmla="*/ 1 w 96"/>
                <a:gd name="T49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103">
                  <a:moveTo>
                    <a:pt x="1" y="10"/>
                  </a:moveTo>
                  <a:lnTo>
                    <a:pt x="1" y="10"/>
                  </a:lnTo>
                  <a:lnTo>
                    <a:pt x="9" y="9"/>
                  </a:lnTo>
                  <a:lnTo>
                    <a:pt x="27" y="5"/>
                  </a:lnTo>
                  <a:lnTo>
                    <a:pt x="54" y="1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1" y="37"/>
                  </a:lnTo>
                  <a:lnTo>
                    <a:pt x="94" y="66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88" y="86"/>
                  </a:lnTo>
                  <a:lnTo>
                    <a:pt x="67" y="93"/>
                  </a:lnTo>
                  <a:lnTo>
                    <a:pt x="54" y="97"/>
                  </a:lnTo>
                  <a:lnTo>
                    <a:pt x="40" y="101"/>
                  </a:lnTo>
                  <a:lnTo>
                    <a:pt x="25" y="102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8" y="94"/>
                  </a:lnTo>
                  <a:lnTo>
                    <a:pt x="4" y="69"/>
                  </a:lnTo>
                  <a:lnTo>
                    <a:pt x="1" y="40"/>
                  </a:lnTo>
                  <a:lnTo>
                    <a:pt x="0" y="24"/>
                  </a:lnTo>
                  <a:lnTo>
                    <a:pt x="1" y="10"/>
                  </a:lnTo>
                  <a:lnTo>
                    <a:pt x="1" y="1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ZoneTexte 61"/>
          <p:cNvSpPr txBox="1"/>
          <p:nvPr/>
        </p:nvSpPr>
        <p:spPr>
          <a:xfrm>
            <a:off x="3620384" y="2972288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algn="ctr"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en-US" sz="4400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2340815" y="327285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</a:p>
        </p:txBody>
      </p:sp>
      <p:sp>
        <p:nvSpPr>
          <p:cNvPr id="64" name="ZoneTexte 63"/>
          <p:cNvSpPr txBox="1"/>
          <p:nvPr/>
        </p:nvSpPr>
        <p:spPr>
          <a:xfrm>
            <a:off x="5091383" y="348441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algn="ctr"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en-US" sz="2400" dirty="0">
                <a:solidFill>
                  <a:prstClr val="white"/>
                </a:solidFill>
              </a:rPr>
              <a:t>3</a:t>
            </a:r>
          </a:p>
        </p:txBody>
      </p:sp>
      <p:grpSp>
        <p:nvGrpSpPr>
          <p:cNvPr id="61" name="Groupe 60"/>
          <p:cNvGrpSpPr/>
          <p:nvPr/>
        </p:nvGrpSpPr>
        <p:grpSpPr>
          <a:xfrm>
            <a:off x="6261101" y="4453158"/>
            <a:ext cx="4147984" cy="1357313"/>
            <a:chOff x="250825" y="3439839"/>
            <a:chExt cx="2664991" cy="1357313"/>
          </a:xfrm>
        </p:grpSpPr>
        <p:sp>
          <p:nvSpPr>
            <p:cNvPr id="65" name="Rectangle 7"/>
            <p:cNvSpPr>
              <a:spLocks noChangeArrowheads="1"/>
            </p:cNvSpPr>
            <p:nvPr/>
          </p:nvSpPr>
          <p:spPr bwMode="gray">
            <a:xfrm>
              <a:off x="250825" y="3439839"/>
              <a:ext cx="2664991" cy="395288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60784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801688" eaLnBrk="0" hangingPunct="0"/>
              <a:r>
                <a:rPr lang="en-GB" sz="1600" b="1" dirty="0">
                  <a:solidFill>
                    <a:srgbClr val="3F4855"/>
                  </a:solidFill>
                  <a:cs typeface="Arial" pitchFamily="34" charset="0"/>
                </a:rPr>
                <a:t>Box 2</a:t>
              </a:r>
            </a:p>
          </p:txBody>
        </p:sp>
        <p:sp>
          <p:nvSpPr>
            <p:cNvPr id="66" name="Rectangle 3"/>
            <p:cNvSpPr>
              <a:spLocks noChangeArrowheads="1"/>
            </p:cNvSpPr>
            <p:nvPr/>
          </p:nvSpPr>
          <p:spPr bwMode="gray">
            <a:xfrm>
              <a:off x="250825" y="3871639"/>
              <a:ext cx="2664991" cy="92551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lIns="36000" tIns="72000" rIns="36000" bIns="72000">
              <a:spAutoFit/>
            </a:bodyPr>
            <a:lstStyle/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GB" sz="1200">
                  <a:solidFill>
                    <a:prstClr val="black"/>
                  </a:solidFill>
                  <a:cs typeface="Arial" pitchFamily="34" charset="0"/>
                </a:rPr>
                <a:t>Your own text goes here</a:t>
              </a:r>
            </a:p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GB" sz="1200">
                  <a:solidFill>
                    <a:prstClr val="black"/>
                  </a:solidFill>
                  <a:cs typeface="Arial" pitchFamily="34" charset="0"/>
                </a:rPr>
                <a:t>Your own text goes here</a:t>
              </a:r>
            </a:p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endParaRPr lang="en-GB" sz="1200">
                <a:solidFill>
                  <a:prstClr val="black"/>
                </a:solidFill>
                <a:cs typeface="Arial" pitchFamily="34" charset="0"/>
              </a:endParaRPr>
            </a:p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endParaRPr lang="en-GB" sz="120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sp>
        <p:nvSpPr>
          <p:cNvPr id="67" name="Rectangle 7"/>
          <p:cNvSpPr>
            <a:spLocks noChangeArrowheads="1"/>
          </p:cNvSpPr>
          <p:nvPr/>
        </p:nvSpPr>
        <p:spPr bwMode="gray">
          <a:xfrm>
            <a:off x="6261100" y="1090156"/>
            <a:ext cx="4147984" cy="395288"/>
          </a:xfrm>
          <a:prstGeom prst="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Place</a:t>
            </a:r>
          </a:p>
        </p:txBody>
      </p:sp>
      <p:sp>
        <p:nvSpPr>
          <p:cNvPr id="68" name="Rectangle 3"/>
          <p:cNvSpPr>
            <a:spLocks noChangeArrowheads="1"/>
          </p:cNvSpPr>
          <p:nvPr/>
        </p:nvSpPr>
        <p:spPr bwMode="gray">
          <a:xfrm>
            <a:off x="6261100" y="1521957"/>
            <a:ext cx="4147984" cy="2546063"/>
          </a:xfrm>
          <a:prstGeom prst="rect">
            <a:avLst/>
          </a:prstGeom>
          <a:solidFill>
            <a:schemeClr val="bg1"/>
          </a:solidFill>
          <a:ln w="12700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lIns="36000" tIns="72000" rIns="36000" bIns="72000">
            <a:spAutoFit/>
          </a:bodyPr>
          <a:lstStyle/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endParaRPr lang="en-GB" sz="12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7" name="Pentagone 6"/>
          <p:cNvSpPr/>
          <p:nvPr/>
        </p:nvSpPr>
        <p:spPr>
          <a:xfrm rot="16200000">
            <a:off x="3539687" y="4032373"/>
            <a:ext cx="787788" cy="780426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rgbClr val="EEECE1">
                  <a:lumMod val="1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4542" y="4453157"/>
            <a:ext cx="4050118" cy="13573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EECE1">
                    <a:lumMod val="10000"/>
                  </a:srgbClr>
                </a:solidFill>
              </a:rPr>
              <a:t>Your main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168076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e 53"/>
          <p:cNvGrpSpPr/>
          <p:nvPr/>
        </p:nvGrpSpPr>
        <p:grpSpPr>
          <a:xfrm>
            <a:off x="1918830" y="2729821"/>
            <a:ext cx="4050118" cy="1299107"/>
            <a:chOff x="3779912" y="3899891"/>
            <a:chExt cx="5040560" cy="2232248"/>
          </a:xfrm>
        </p:grpSpPr>
        <p:sp>
          <p:nvSpPr>
            <p:cNvPr id="55" name="Rectangle 54"/>
            <p:cNvSpPr/>
            <p:nvPr/>
          </p:nvSpPr>
          <p:spPr>
            <a:xfrm>
              <a:off x="3779912" y="5034017"/>
              <a:ext cx="1800200" cy="1098122"/>
            </a:xfrm>
            <a:prstGeom prst="rect">
              <a:avLst/>
            </a:prstGeom>
            <a:gradFill flip="none" rotWithShape="1">
              <a:gsLst>
                <a:gs pos="0">
                  <a:srgbClr val="9EB31C">
                    <a:shade val="30000"/>
                    <a:satMod val="115000"/>
                  </a:srgbClr>
                </a:gs>
                <a:gs pos="50000">
                  <a:srgbClr val="9EB31C">
                    <a:shade val="67500"/>
                    <a:satMod val="115000"/>
                  </a:srgbClr>
                </a:gs>
                <a:gs pos="100000">
                  <a:srgbClr val="9EB31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020272" y="5394057"/>
              <a:ext cx="1800200" cy="73808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Trapèze 56"/>
            <p:cNvSpPr/>
            <p:nvPr/>
          </p:nvSpPr>
          <p:spPr>
            <a:xfrm>
              <a:off x="3779912" y="4547963"/>
              <a:ext cx="2232248" cy="486054"/>
            </a:xfrm>
            <a:prstGeom prst="trapezoid">
              <a:avLst>
                <a:gd name="adj" fmla="val 102120"/>
              </a:avLst>
            </a:prstGeom>
            <a:gradFill flip="none" rotWithShape="1">
              <a:gsLst>
                <a:gs pos="0">
                  <a:srgbClr val="9EB31C">
                    <a:shade val="30000"/>
                    <a:satMod val="115000"/>
                  </a:srgbClr>
                </a:gs>
                <a:gs pos="50000">
                  <a:srgbClr val="9EB31C">
                    <a:shade val="67500"/>
                    <a:satMod val="115000"/>
                  </a:srgbClr>
                </a:gs>
                <a:gs pos="100000">
                  <a:srgbClr val="9EB31C">
                    <a:shade val="100000"/>
                    <a:satMod val="115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Trapèze 57"/>
            <p:cNvSpPr/>
            <p:nvPr/>
          </p:nvSpPr>
          <p:spPr>
            <a:xfrm>
              <a:off x="6660232" y="4941168"/>
              <a:ext cx="2160240" cy="452889"/>
            </a:xfrm>
            <a:prstGeom prst="trapezoid">
              <a:avLst>
                <a:gd name="adj" fmla="val 941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Trapèze 58"/>
            <p:cNvSpPr/>
            <p:nvPr/>
          </p:nvSpPr>
          <p:spPr>
            <a:xfrm>
              <a:off x="5390214" y="3899891"/>
              <a:ext cx="1800200" cy="468052"/>
            </a:xfrm>
            <a:prstGeom prst="trapezoid">
              <a:avLst>
                <a:gd name="adj" fmla="val 6010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390214" y="4367943"/>
              <a:ext cx="1800200" cy="176419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3266672" y="704763"/>
            <a:ext cx="1106148" cy="1728457"/>
            <a:chOff x="3227388" y="1412875"/>
            <a:chExt cx="2206625" cy="3448051"/>
          </a:xfrm>
          <a:solidFill>
            <a:schemeClr val="bg1">
              <a:lumMod val="85000"/>
            </a:schemeClr>
          </a:solidFill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159250" y="2068513"/>
              <a:ext cx="268288" cy="498475"/>
            </a:xfrm>
            <a:custGeom>
              <a:avLst/>
              <a:gdLst>
                <a:gd name="T0" fmla="*/ 169 w 169"/>
                <a:gd name="T1" fmla="*/ 49 h 314"/>
                <a:gd name="T2" fmla="*/ 160 w 169"/>
                <a:gd name="T3" fmla="*/ 25 h 314"/>
                <a:gd name="T4" fmla="*/ 155 w 169"/>
                <a:gd name="T5" fmla="*/ 16 h 314"/>
                <a:gd name="T6" fmla="*/ 150 w 169"/>
                <a:gd name="T7" fmla="*/ 11 h 314"/>
                <a:gd name="T8" fmla="*/ 122 w 169"/>
                <a:gd name="T9" fmla="*/ 1 h 314"/>
                <a:gd name="T10" fmla="*/ 114 w 169"/>
                <a:gd name="T11" fmla="*/ 0 h 314"/>
                <a:gd name="T12" fmla="*/ 98 w 169"/>
                <a:gd name="T13" fmla="*/ 2 h 314"/>
                <a:gd name="T14" fmla="*/ 93 w 169"/>
                <a:gd name="T15" fmla="*/ 5 h 314"/>
                <a:gd name="T16" fmla="*/ 83 w 169"/>
                <a:gd name="T17" fmla="*/ 16 h 314"/>
                <a:gd name="T18" fmla="*/ 70 w 169"/>
                <a:gd name="T19" fmla="*/ 29 h 314"/>
                <a:gd name="T20" fmla="*/ 65 w 169"/>
                <a:gd name="T21" fmla="*/ 34 h 314"/>
                <a:gd name="T22" fmla="*/ 57 w 169"/>
                <a:gd name="T23" fmla="*/ 45 h 314"/>
                <a:gd name="T24" fmla="*/ 52 w 169"/>
                <a:gd name="T25" fmla="*/ 49 h 314"/>
                <a:gd name="T26" fmla="*/ 40 w 169"/>
                <a:gd name="T27" fmla="*/ 63 h 314"/>
                <a:gd name="T28" fmla="*/ 27 w 169"/>
                <a:gd name="T29" fmla="*/ 80 h 314"/>
                <a:gd name="T30" fmla="*/ 13 w 169"/>
                <a:gd name="T31" fmla="*/ 93 h 314"/>
                <a:gd name="T32" fmla="*/ 5 w 169"/>
                <a:gd name="T33" fmla="*/ 103 h 314"/>
                <a:gd name="T34" fmla="*/ 5 w 169"/>
                <a:gd name="T35" fmla="*/ 106 h 314"/>
                <a:gd name="T36" fmla="*/ 7 w 169"/>
                <a:gd name="T37" fmla="*/ 133 h 314"/>
                <a:gd name="T38" fmla="*/ 5 w 169"/>
                <a:gd name="T39" fmla="*/ 140 h 314"/>
                <a:gd name="T40" fmla="*/ 1 w 169"/>
                <a:gd name="T41" fmla="*/ 157 h 314"/>
                <a:gd name="T42" fmla="*/ 0 w 169"/>
                <a:gd name="T43" fmla="*/ 173 h 314"/>
                <a:gd name="T44" fmla="*/ 4 w 169"/>
                <a:gd name="T45" fmla="*/ 192 h 314"/>
                <a:gd name="T46" fmla="*/ 10 w 169"/>
                <a:gd name="T47" fmla="*/ 214 h 314"/>
                <a:gd name="T48" fmla="*/ 18 w 169"/>
                <a:gd name="T49" fmla="*/ 232 h 314"/>
                <a:gd name="T50" fmla="*/ 27 w 169"/>
                <a:gd name="T51" fmla="*/ 252 h 314"/>
                <a:gd name="T52" fmla="*/ 31 w 169"/>
                <a:gd name="T53" fmla="*/ 261 h 314"/>
                <a:gd name="T54" fmla="*/ 41 w 169"/>
                <a:gd name="T55" fmla="*/ 278 h 314"/>
                <a:gd name="T56" fmla="*/ 49 w 169"/>
                <a:gd name="T57" fmla="*/ 283 h 314"/>
                <a:gd name="T58" fmla="*/ 56 w 169"/>
                <a:gd name="T59" fmla="*/ 289 h 314"/>
                <a:gd name="T60" fmla="*/ 63 w 169"/>
                <a:gd name="T61" fmla="*/ 307 h 314"/>
                <a:gd name="T62" fmla="*/ 84 w 169"/>
                <a:gd name="T63" fmla="*/ 314 h 314"/>
                <a:gd name="T64" fmla="*/ 169 w 169"/>
                <a:gd name="T65" fmla="*/ 4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4214813" y="2132013"/>
              <a:ext cx="363538" cy="476250"/>
            </a:xfrm>
            <a:custGeom>
              <a:avLst/>
              <a:gdLst>
                <a:gd name="T0" fmla="*/ 211 w 229"/>
                <a:gd name="T1" fmla="*/ 287 h 300"/>
                <a:gd name="T2" fmla="*/ 213 w 229"/>
                <a:gd name="T3" fmla="*/ 250 h 300"/>
                <a:gd name="T4" fmla="*/ 217 w 229"/>
                <a:gd name="T5" fmla="*/ 235 h 300"/>
                <a:gd name="T6" fmla="*/ 226 w 229"/>
                <a:gd name="T7" fmla="*/ 217 h 300"/>
                <a:gd name="T8" fmla="*/ 229 w 229"/>
                <a:gd name="T9" fmla="*/ 192 h 300"/>
                <a:gd name="T10" fmla="*/ 226 w 229"/>
                <a:gd name="T11" fmla="*/ 153 h 300"/>
                <a:gd name="T12" fmla="*/ 224 w 229"/>
                <a:gd name="T13" fmla="*/ 124 h 300"/>
                <a:gd name="T14" fmla="*/ 220 w 229"/>
                <a:gd name="T15" fmla="*/ 116 h 300"/>
                <a:gd name="T16" fmla="*/ 209 w 229"/>
                <a:gd name="T17" fmla="*/ 103 h 300"/>
                <a:gd name="T18" fmla="*/ 206 w 229"/>
                <a:gd name="T19" fmla="*/ 98 h 300"/>
                <a:gd name="T20" fmla="*/ 194 w 229"/>
                <a:gd name="T21" fmla="*/ 69 h 300"/>
                <a:gd name="T22" fmla="*/ 191 w 229"/>
                <a:gd name="T23" fmla="*/ 64 h 300"/>
                <a:gd name="T24" fmla="*/ 182 w 229"/>
                <a:gd name="T25" fmla="*/ 54 h 300"/>
                <a:gd name="T26" fmla="*/ 176 w 229"/>
                <a:gd name="T27" fmla="*/ 47 h 300"/>
                <a:gd name="T28" fmla="*/ 169 w 229"/>
                <a:gd name="T29" fmla="*/ 41 h 300"/>
                <a:gd name="T30" fmla="*/ 160 w 229"/>
                <a:gd name="T31" fmla="*/ 23 h 300"/>
                <a:gd name="T32" fmla="*/ 155 w 229"/>
                <a:gd name="T33" fmla="*/ 15 h 300"/>
                <a:gd name="T34" fmla="*/ 141 w 229"/>
                <a:gd name="T35" fmla="*/ 5 h 300"/>
                <a:gd name="T36" fmla="*/ 120 w 229"/>
                <a:gd name="T37" fmla="*/ 0 h 300"/>
                <a:gd name="T38" fmla="*/ 107 w 229"/>
                <a:gd name="T39" fmla="*/ 1 h 300"/>
                <a:gd name="T40" fmla="*/ 65 w 229"/>
                <a:gd name="T41" fmla="*/ 7 h 300"/>
                <a:gd name="T42" fmla="*/ 61 w 229"/>
                <a:gd name="T43" fmla="*/ 9 h 300"/>
                <a:gd name="T44" fmla="*/ 41 w 229"/>
                <a:gd name="T45" fmla="*/ 25 h 300"/>
                <a:gd name="T46" fmla="*/ 26 w 229"/>
                <a:gd name="T47" fmla="*/ 44 h 300"/>
                <a:gd name="T48" fmla="*/ 25 w 229"/>
                <a:gd name="T49" fmla="*/ 49 h 300"/>
                <a:gd name="T50" fmla="*/ 26 w 229"/>
                <a:gd name="T51" fmla="*/ 56 h 300"/>
                <a:gd name="T52" fmla="*/ 39 w 229"/>
                <a:gd name="T53" fmla="*/ 77 h 300"/>
                <a:gd name="T54" fmla="*/ 44 w 229"/>
                <a:gd name="T55" fmla="*/ 88 h 300"/>
                <a:gd name="T56" fmla="*/ 47 w 229"/>
                <a:gd name="T57" fmla="*/ 99 h 300"/>
                <a:gd name="T58" fmla="*/ 48 w 229"/>
                <a:gd name="T59" fmla="*/ 138 h 300"/>
                <a:gd name="T60" fmla="*/ 48 w 229"/>
                <a:gd name="T61" fmla="*/ 141 h 300"/>
                <a:gd name="T62" fmla="*/ 56 w 229"/>
                <a:gd name="T63" fmla="*/ 151 h 300"/>
                <a:gd name="T64" fmla="*/ 65 w 229"/>
                <a:gd name="T65" fmla="*/ 159 h 300"/>
                <a:gd name="T66" fmla="*/ 66 w 229"/>
                <a:gd name="T67" fmla="*/ 163 h 300"/>
                <a:gd name="T68" fmla="*/ 65 w 229"/>
                <a:gd name="T69" fmla="*/ 168 h 300"/>
                <a:gd name="T70" fmla="*/ 58 w 229"/>
                <a:gd name="T71" fmla="*/ 177 h 300"/>
                <a:gd name="T72" fmla="*/ 43 w 229"/>
                <a:gd name="T73" fmla="*/ 172 h 300"/>
                <a:gd name="T74" fmla="*/ 23 w 229"/>
                <a:gd name="T75" fmla="*/ 166 h 300"/>
                <a:gd name="T76" fmla="*/ 17 w 229"/>
                <a:gd name="T77" fmla="*/ 166 h 300"/>
                <a:gd name="T78" fmla="*/ 9 w 229"/>
                <a:gd name="T79" fmla="*/ 169 h 300"/>
                <a:gd name="T80" fmla="*/ 3 w 229"/>
                <a:gd name="T81" fmla="*/ 175 h 300"/>
                <a:gd name="T82" fmla="*/ 0 w 229"/>
                <a:gd name="T83" fmla="*/ 185 h 300"/>
                <a:gd name="T84" fmla="*/ 3 w 229"/>
                <a:gd name="T85" fmla="*/ 195 h 300"/>
                <a:gd name="T86" fmla="*/ 6 w 229"/>
                <a:gd name="T87" fmla="*/ 199 h 300"/>
                <a:gd name="T88" fmla="*/ 21 w 229"/>
                <a:gd name="T89" fmla="*/ 209 h 300"/>
                <a:gd name="T90" fmla="*/ 48 w 229"/>
                <a:gd name="T91" fmla="*/ 221 h 300"/>
                <a:gd name="T92" fmla="*/ 59 w 229"/>
                <a:gd name="T93" fmla="*/ 222 h 300"/>
                <a:gd name="T94" fmla="*/ 61 w 229"/>
                <a:gd name="T95" fmla="*/ 222 h 300"/>
                <a:gd name="T96" fmla="*/ 66 w 229"/>
                <a:gd name="T97" fmla="*/ 228 h 300"/>
                <a:gd name="T98" fmla="*/ 74 w 229"/>
                <a:gd name="T99" fmla="*/ 245 h 300"/>
                <a:gd name="T100" fmla="*/ 81 w 229"/>
                <a:gd name="T101" fmla="*/ 280 h 300"/>
                <a:gd name="T102" fmla="*/ 83 w 229"/>
                <a:gd name="T103" fmla="*/ 284 h 300"/>
                <a:gd name="T104" fmla="*/ 92 w 229"/>
                <a:gd name="T105" fmla="*/ 292 h 300"/>
                <a:gd name="T106" fmla="*/ 109 w 229"/>
                <a:gd name="T107" fmla="*/ 298 h 300"/>
                <a:gd name="T108" fmla="*/ 211 w 229"/>
                <a:gd name="T109" fmla="*/ 28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  <a:gd name="T120" fmla="*/ 25 w 132"/>
                <a:gd name="T121" fmla="*/ 13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3248025" y="2395538"/>
              <a:ext cx="169863" cy="119063"/>
            </a:xfrm>
            <a:custGeom>
              <a:avLst/>
              <a:gdLst>
                <a:gd name="T0" fmla="*/ 0 w 107"/>
                <a:gd name="T1" fmla="*/ 59 h 75"/>
                <a:gd name="T2" fmla="*/ 0 w 107"/>
                <a:gd name="T3" fmla="*/ 59 h 75"/>
                <a:gd name="T4" fmla="*/ 3 w 107"/>
                <a:gd name="T5" fmla="*/ 39 h 75"/>
                <a:gd name="T6" fmla="*/ 4 w 107"/>
                <a:gd name="T7" fmla="*/ 24 h 75"/>
                <a:gd name="T8" fmla="*/ 6 w 107"/>
                <a:gd name="T9" fmla="*/ 17 h 75"/>
                <a:gd name="T10" fmla="*/ 8 w 107"/>
                <a:gd name="T11" fmla="*/ 13 h 75"/>
                <a:gd name="T12" fmla="*/ 8 w 107"/>
                <a:gd name="T13" fmla="*/ 13 h 75"/>
                <a:gd name="T14" fmla="*/ 10 w 107"/>
                <a:gd name="T15" fmla="*/ 11 h 75"/>
                <a:gd name="T16" fmla="*/ 13 w 107"/>
                <a:gd name="T17" fmla="*/ 11 h 75"/>
                <a:gd name="T18" fmla="*/ 17 w 107"/>
                <a:gd name="T19" fmla="*/ 15 h 75"/>
                <a:gd name="T20" fmla="*/ 22 w 107"/>
                <a:gd name="T21" fmla="*/ 20 h 75"/>
                <a:gd name="T22" fmla="*/ 25 w 107"/>
                <a:gd name="T23" fmla="*/ 22 h 75"/>
                <a:gd name="T24" fmla="*/ 28 w 107"/>
                <a:gd name="T25" fmla="*/ 22 h 75"/>
                <a:gd name="T26" fmla="*/ 28 w 107"/>
                <a:gd name="T27" fmla="*/ 22 h 75"/>
                <a:gd name="T28" fmla="*/ 72 w 107"/>
                <a:gd name="T29" fmla="*/ 11 h 75"/>
                <a:gd name="T30" fmla="*/ 107 w 107"/>
                <a:gd name="T31" fmla="*/ 0 h 75"/>
                <a:gd name="T32" fmla="*/ 54 w 107"/>
                <a:gd name="T33" fmla="*/ 69 h 75"/>
                <a:gd name="T34" fmla="*/ 13 w 107"/>
                <a:gd name="T35" fmla="*/ 75 h 75"/>
                <a:gd name="T36" fmla="*/ 0 w 107"/>
                <a:gd name="T37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4237038" y="2524125"/>
              <a:ext cx="774700" cy="1128713"/>
            </a:xfrm>
            <a:custGeom>
              <a:avLst/>
              <a:gdLst>
                <a:gd name="T0" fmla="*/ 62 w 488"/>
                <a:gd name="T1" fmla="*/ 66 h 711"/>
                <a:gd name="T2" fmla="*/ 62 w 488"/>
                <a:gd name="T3" fmla="*/ 28 h 711"/>
                <a:gd name="T4" fmla="*/ 62 w 488"/>
                <a:gd name="T5" fmla="*/ 28 h 711"/>
                <a:gd name="T6" fmla="*/ 80 w 488"/>
                <a:gd name="T7" fmla="*/ 32 h 711"/>
                <a:gd name="T8" fmla="*/ 95 w 488"/>
                <a:gd name="T9" fmla="*/ 35 h 711"/>
                <a:gd name="T10" fmla="*/ 110 w 488"/>
                <a:gd name="T11" fmla="*/ 37 h 711"/>
                <a:gd name="T12" fmla="*/ 110 w 488"/>
                <a:gd name="T13" fmla="*/ 37 h 711"/>
                <a:gd name="T14" fmla="*/ 155 w 488"/>
                <a:gd name="T15" fmla="*/ 37 h 711"/>
                <a:gd name="T16" fmla="*/ 186 w 488"/>
                <a:gd name="T17" fmla="*/ 37 h 711"/>
                <a:gd name="T18" fmla="*/ 245 w 488"/>
                <a:gd name="T19" fmla="*/ 6 h 711"/>
                <a:gd name="T20" fmla="*/ 318 w 488"/>
                <a:gd name="T21" fmla="*/ 0 h 711"/>
                <a:gd name="T22" fmla="*/ 413 w 488"/>
                <a:gd name="T23" fmla="*/ 10 h 711"/>
                <a:gd name="T24" fmla="*/ 488 w 488"/>
                <a:gd name="T25" fmla="*/ 192 h 711"/>
                <a:gd name="T26" fmla="*/ 442 w 488"/>
                <a:gd name="T27" fmla="*/ 635 h 711"/>
                <a:gd name="T28" fmla="*/ 402 w 488"/>
                <a:gd name="T29" fmla="*/ 697 h 711"/>
                <a:gd name="T30" fmla="*/ 276 w 488"/>
                <a:gd name="T31" fmla="*/ 711 h 711"/>
                <a:gd name="T32" fmla="*/ 199 w 488"/>
                <a:gd name="T33" fmla="*/ 697 h 711"/>
                <a:gd name="T34" fmla="*/ 105 w 488"/>
                <a:gd name="T35" fmla="*/ 337 h 711"/>
                <a:gd name="T36" fmla="*/ 0 w 488"/>
                <a:gd name="T37" fmla="*/ 161 h 711"/>
                <a:gd name="T38" fmla="*/ 62 w 488"/>
                <a:gd name="T39" fmla="*/ 6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4959350" y="1412875"/>
              <a:ext cx="230188" cy="279400"/>
            </a:xfrm>
            <a:custGeom>
              <a:avLst/>
              <a:gdLst>
                <a:gd name="T0" fmla="*/ 65 w 145"/>
                <a:gd name="T1" fmla="*/ 159 h 176"/>
                <a:gd name="T2" fmla="*/ 59 w 145"/>
                <a:gd name="T3" fmla="*/ 138 h 176"/>
                <a:gd name="T4" fmla="*/ 55 w 145"/>
                <a:gd name="T5" fmla="*/ 131 h 176"/>
                <a:gd name="T6" fmla="*/ 47 w 145"/>
                <a:gd name="T7" fmla="*/ 125 h 176"/>
                <a:gd name="T8" fmla="*/ 28 w 145"/>
                <a:gd name="T9" fmla="*/ 114 h 176"/>
                <a:gd name="T10" fmla="*/ 21 w 145"/>
                <a:gd name="T11" fmla="*/ 110 h 176"/>
                <a:gd name="T12" fmla="*/ 8 w 145"/>
                <a:gd name="T13" fmla="*/ 89 h 176"/>
                <a:gd name="T14" fmla="*/ 2 w 145"/>
                <a:gd name="T15" fmla="*/ 66 h 176"/>
                <a:gd name="T16" fmla="*/ 0 w 145"/>
                <a:gd name="T17" fmla="*/ 59 h 176"/>
                <a:gd name="T18" fmla="*/ 4 w 145"/>
                <a:gd name="T19" fmla="*/ 45 h 176"/>
                <a:gd name="T20" fmla="*/ 20 w 145"/>
                <a:gd name="T21" fmla="*/ 23 h 176"/>
                <a:gd name="T22" fmla="*/ 22 w 145"/>
                <a:gd name="T23" fmla="*/ 19 h 176"/>
                <a:gd name="T24" fmla="*/ 25 w 145"/>
                <a:gd name="T25" fmla="*/ 12 h 176"/>
                <a:gd name="T26" fmla="*/ 28 w 145"/>
                <a:gd name="T27" fmla="*/ 8 h 176"/>
                <a:gd name="T28" fmla="*/ 42 w 145"/>
                <a:gd name="T29" fmla="*/ 1 h 176"/>
                <a:gd name="T30" fmla="*/ 47 w 145"/>
                <a:gd name="T31" fmla="*/ 0 h 176"/>
                <a:gd name="T32" fmla="*/ 55 w 145"/>
                <a:gd name="T33" fmla="*/ 5 h 176"/>
                <a:gd name="T34" fmla="*/ 59 w 145"/>
                <a:gd name="T35" fmla="*/ 10 h 176"/>
                <a:gd name="T36" fmla="*/ 86 w 145"/>
                <a:gd name="T37" fmla="*/ 14 h 176"/>
                <a:gd name="T38" fmla="*/ 92 w 145"/>
                <a:gd name="T39" fmla="*/ 16 h 176"/>
                <a:gd name="T40" fmla="*/ 104 w 145"/>
                <a:gd name="T41" fmla="*/ 19 h 176"/>
                <a:gd name="T42" fmla="*/ 110 w 145"/>
                <a:gd name="T43" fmla="*/ 25 h 176"/>
                <a:gd name="T44" fmla="*/ 112 w 145"/>
                <a:gd name="T45" fmla="*/ 28 h 176"/>
                <a:gd name="T46" fmla="*/ 119 w 145"/>
                <a:gd name="T47" fmla="*/ 49 h 176"/>
                <a:gd name="T48" fmla="*/ 127 w 145"/>
                <a:gd name="T49" fmla="*/ 69 h 176"/>
                <a:gd name="T50" fmla="*/ 137 w 145"/>
                <a:gd name="T51" fmla="*/ 87 h 176"/>
                <a:gd name="T52" fmla="*/ 144 w 145"/>
                <a:gd name="T53" fmla="*/ 100 h 176"/>
                <a:gd name="T54" fmla="*/ 145 w 145"/>
                <a:gd name="T55" fmla="*/ 103 h 176"/>
                <a:gd name="T56" fmla="*/ 143 w 145"/>
                <a:gd name="T57" fmla="*/ 163 h 176"/>
                <a:gd name="T58" fmla="*/ 140 w 145"/>
                <a:gd name="T59" fmla="*/ 175 h 176"/>
                <a:gd name="T60" fmla="*/ 139 w 145"/>
                <a:gd name="T61" fmla="*/ 176 h 176"/>
                <a:gd name="T62" fmla="*/ 127 w 145"/>
                <a:gd name="T63" fmla="*/ 175 h 176"/>
                <a:gd name="T64" fmla="*/ 65 w 145"/>
                <a:gd name="T65" fmla="*/ 15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lnTo>
                    <a:pt x="65" y="15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481513" y="2582863"/>
              <a:ext cx="466725" cy="676275"/>
            </a:xfrm>
            <a:custGeom>
              <a:avLst/>
              <a:gdLst>
                <a:gd name="T0" fmla="*/ 0 w 294"/>
                <a:gd name="T1" fmla="*/ 48 h 426"/>
                <a:gd name="T2" fmla="*/ 8 w 294"/>
                <a:gd name="T3" fmla="*/ 25 h 426"/>
                <a:gd name="T4" fmla="*/ 12 w 294"/>
                <a:gd name="T5" fmla="*/ 18 h 426"/>
                <a:gd name="T6" fmla="*/ 29 w 294"/>
                <a:gd name="T7" fmla="*/ 7 h 426"/>
                <a:gd name="T8" fmla="*/ 41 w 294"/>
                <a:gd name="T9" fmla="*/ 0 h 426"/>
                <a:gd name="T10" fmla="*/ 65 w 294"/>
                <a:gd name="T11" fmla="*/ 34 h 426"/>
                <a:gd name="T12" fmla="*/ 74 w 294"/>
                <a:gd name="T13" fmla="*/ 48 h 426"/>
                <a:gd name="T14" fmla="*/ 82 w 294"/>
                <a:gd name="T15" fmla="*/ 58 h 426"/>
                <a:gd name="T16" fmla="*/ 92 w 294"/>
                <a:gd name="T17" fmla="*/ 63 h 426"/>
                <a:gd name="T18" fmla="*/ 104 w 294"/>
                <a:gd name="T19" fmla="*/ 65 h 426"/>
                <a:gd name="T20" fmla="*/ 141 w 294"/>
                <a:gd name="T21" fmla="*/ 69 h 426"/>
                <a:gd name="T22" fmla="*/ 180 w 294"/>
                <a:gd name="T23" fmla="*/ 76 h 426"/>
                <a:gd name="T24" fmla="*/ 186 w 294"/>
                <a:gd name="T25" fmla="*/ 79 h 426"/>
                <a:gd name="T26" fmla="*/ 220 w 294"/>
                <a:gd name="T27" fmla="*/ 119 h 426"/>
                <a:gd name="T28" fmla="*/ 238 w 294"/>
                <a:gd name="T29" fmla="*/ 145 h 426"/>
                <a:gd name="T30" fmla="*/ 247 w 294"/>
                <a:gd name="T31" fmla="*/ 166 h 426"/>
                <a:gd name="T32" fmla="*/ 254 w 294"/>
                <a:gd name="T33" fmla="*/ 195 h 426"/>
                <a:gd name="T34" fmla="*/ 276 w 294"/>
                <a:gd name="T35" fmla="*/ 294 h 426"/>
                <a:gd name="T36" fmla="*/ 282 w 294"/>
                <a:gd name="T37" fmla="*/ 323 h 426"/>
                <a:gd name="T38" fmla="*/ 290 w 294"/>
                <a:gd name="T39" fmla="*/ 356 h 426"/>
                <a:gd name="T40" fmla="*/ 294 w 294"/>
                <a:gd name="T41" fmla="*/ 373 h 426"/>
                <a:gd name="T42" fmla="*/ 260 w 294"/>
                <a:gd name="T43" fmla="*/ 415 h 426"/>
                <a:gd name="T44" fmla="*/ 254 w 294"/>
                <a:gd name="T45" fmla="*/ 426 h 426"/>
                <a:gd name="T46" fmla="*/ 252 w 294"/>
                <a:gd name="T47" fmla="*/ 426 h 426"/>
                <a:gd name="T48" fmla="*/ 243 w 294"/>
                <a:gd name="T49" fmla="*/ 422 h 426"/>
                <a:gd name="T50" fmla="*/ 194 w 294"/>
                <a:gd name="T51" fmla="*/ 394 h 426"/>
                <a:gd name="T52" fmla="*/ 181 w 294"/>
                <a:gd name="T53" fmla="*/ 385 h 426"/>
                <a:gd name="T54" fmla="*/ 150 w 294"/>
                <a:gd name="T55" fmla="*/ 202 h 426"/>
                <a:gd name="T56" fmla="*/ 142 w 294"/>
                <a:gd name="T57" fmla="*/ 179 h 426"/>
                <a:gd name="T58" fmla="*/ 122 w 294"/>
                <a:gd name="T59" fmla="*/ 129 h 426"/>
                <a:gd name="T60" fmla="*/ 109 w 294"/>
                <a:gd name="T61" fmla="*/ 105 h 426"/>
                <a:gd name="T62" fmla="*/ 104 w 294"/>
                <a:gd name="T63" fmla="*/ 98 h 426"/>
                <a:gd name="T64" fmla="*/ 92 w 294"/>
                <a:gd name="T65" fmla="*/ 94 h 426"/>
                <a:gd name="T66" fmla="*/ 61 w 294"/>
                <a:gd name="T67" fmla="*/ 83 h 426"/>
                <a:gd name="T68" fmla="*/ 52 w 294"/>
                <a:gd name="T69" fmla="*/ 75 h 426"/>
                <a:gd name="T70" fmla="*/ 44 w 294"/>
                <a:gd name="T71" fmla="*/ 66 h 426"/>
                <a:gd name="T72" fmla="*/ 34 w 294"/>
                <a:gd name="T73" fmla="*/ 57 h 426"/>
                <a:gd name="T74" fmla="*/ 18 w 294"/>
                <a:gd name="T75" fmla="*/ 51 h 426"/>
                <a:gd name="T76" fmla="*/ 0 w 294"/>
                <a:gd name="T77" fmla="*/ 4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586288" y="1690688"/>
              <a:ext cx="847725" cy="1876425"/>
            </a:xfrm>
            <a:custGeom>
              <a:avLst/>
              <a:gdLst>
                <a:gd name="T0" fmla="*/ 4 w 534"/>
                <a:gd name="T1" fmla="*/ 539 h 1182"/>
                <a:gd name="T2" fmla="*/ 23 w 534"/>
                <a:gd name="T3" fmla="*/ 534 h 1182"/>
                <a:gd name="T4" fmla="*/ 28 w 534"/>
                <a:gd name="T5" fmla="*/ 518 h 1182"/>
                <a:gd name="T6" fmla="*/ 53 w 534"/>
                <a:gd name="T7" fmla="*/ 475 h 1182"/>
                <a:gd name="T8" fmla="*/ 67 w 534"/>
                <a:gd name="T9" fmla="*/ 461 h 1182"/>
                <a:gd name="T10" fmla="*/ 97 w 534"/>
                <a:gd name="T11" fmla="*/ 455 h 1182"/>
                <a:gd name="T12" fmla="*/ 120 w 534"/>
                <a:gd name="T13" fmla="*/ 452 h 1182"/>
                <a:gd name="T14" fmla="*/ 142 w 534"/>
                <a:gd name="T15" fmla="*/ 429 h 1182"/>
                <a:gd name="T16" fmla="*/ 167 w 534"/>
                <a:gd name="T17" fmla="*/ 388 h 1182"/>
                <a:gd name="T18" fmla="*/ 208 w 534"/>
                <a:gd name="T19" fmla="*/ 297 h 1182"/>
                <a:gd name="T20" fmla="*/ 243 w 534"/>
                <a:gd name="T21" fmla="*/ 197 h 1182"/>
                <a:gd name="T22" fmla="*/ 287 w 534"/>
                <a:gd name="T23" fmla="*/ 0 h 1182"/>
                <a:gd name="T24" fmla="*/ 334 w 534"/>
                <a:gd name="T25" fmla="*/ 9 h 1182"/>
                <a:gd name="T26" fmla="*/ 392 w 534"/>
                <a:gd name="T27" fmla="*/ 27 h 1182"/>
                <a:gd name="T28" fmla="*/ 396 w 534"/>
                <a:gd name="T29" fmla="*/ 82 h 1182"/>
                <a:gd name="T30" fmla="*/ 380 w 534"/>
                <a:gd name="T31" fmla="*/ 151 h 1182"/>
                <a:gd name="T32" fmla="*/ 350 w 534"/>
                <a:gd name="T33" fmla="*/ 309 h 1182"/>
                <a:gd name="T34" fmla="*/ 344 w 534"/>
                <a:gd name="T35" fmla="*/ 327 h 1182"/>
                <a:gd name="T36" fmla="*/ 314 w 534"/>
                <a:gd name="T37" fmla="*/ 397 h 1182"/>
                <a:gd name="T38" fmla="*/ 286 w 534"/>
                <a:gd name="T39" fmla="*/ 482 h 1182"/>
                <a:gd name="T40" fmla="*/ 314 w 534"/>
                <a:gd name="T41" fmla="*/ 508 h 1182"/>
                <a:gd name="T42" fmla="*/ 340 w 534"/>
                <a:gd name="T43" fmla="*/ 540 h 1182"/>
                <a:gd name="T44" fmla="*/ 343 w 534"/>
                <a:gd name="T45" fmla="*/ 550 h 1182"/>
                <a:gd name="T46" fmla="*/ 349 w 534"/>
                <a:gd name="T47" fmla="*/ 640 h 1182"/>
                <a:gd name="T48" fmla="*/ 356 w 534"/>
                <a:gd name="T49" fmla="*/ 655 h 1182"/>
                <a:gd name="T50" fmla="*/ 382 w 534"/>
                <a:gd name="T51" fmla="*/ 700 h 1182"/>
                <a:gd name="T52" fmla="*/ 396 w 534"/>
                <a:gd name="T53" fmla="*/ 713 h 1182"/>
                <a:gd name="T54" fmla="*/ 435 w 534"/>
                <a:gd name="T55" fmla="*/ 756 h 1182"/>
                <a:gd name="T56" fmla="*/ 447 w 534"/>
                <a:gd name="T57" fmla="*/ 779 h 1182"/>
                <a:gd name="T58" fmla="*/ 521 w 534"/>
                <a:gd name="T59" fmla="*/ 936 h 1182"/>
                <a:gd name="T60" fmla="*/ 534 w 534"/>
                <a:gd name="T61" fmla="*/ 969 h 1182"/>
                <a:gd name="T62" fmla="*/ 529 w 534"/>
                <a:gd name="T63" fmla="*/ 986 h 1182"/>
                <a:gd name="T64" fmla="*/ 500 w 534"/>
                <a:gd name="T65" fmla="*/ 1015 h 1182"/>
                <a:gd name="T66" fmla="*/ 456 w 534"/>
                <a:gd name="T67" fmla="*/ 1034 h 1182"/>
                <a:gd name="T68" fmla="*/ 418 w 534"/>
                <a:gd name="T69" fmla="*/ 1039 h 1182"/>
                <a:gd name="T70" fmla="*/ 338 w 534"/>
                <a:gd name="T71" fmla="*/ 1047 h 1182"/>
                <a:gd name="T72" fmla="*/ 316 w 534"/>
                <a:gd name="T73" fmla="*/ 1055 h 1182"/>
                <a:gd name="T74" fmla="*/ 292 w 534"/>
                <a:gd name="T75" fmla="*/ 1081 h 1182"/>
                <a:gd name="T76" fmla="*/ 268 w 534"/>
                <a:gd name="T77" fmla="*/ 1119 h 1182"/>
                <a:gd name="T78" fmla="*/ 263 w 534"/>
                <a:gd name="T79" fmla="*/ 1149 h 1182"/>
                <a:gd name="T80" fmla="*/ 260 w 534"/>
                <a:gd name="T81" fmla="*/ 1162 h 1182"/>
                <a:gd name="T82" fmla="*/ 250 w 534"/>
                <a:gd name="T83" fmla="*/ 1175 h 1182"/>
                <a:gd name="T84" fmla="*/ 222 w 534"/>
                <a:gd name="T85" fmla="*/ 1182 h 1182"/>
                <a:gd name="T86" fmla="*/ 204 w 534"/>
                <a:gd name="T87" fmla="*/ 1180 h 1182"/>
                <a:gd name="T88" fmla="*/ 216 w 534"/>
                <a:gd name="T89" fmla="*/ 1006 h 1182"/>
                <a:gd name="T90" fmla="*/ 217 w 534"/>
                <a:gd name="T91" fmla="*/ 850 h 1182"/>
                <a:gd name="T92" fmla="*/ 207 w 534"/>
                <a:gd name="T93" fmla="*/ 737 h 1182"/>
                <a:gd name="T94" fmla="*/ 194 w 534"/>
                <a:gd name="T95" fmla="*/ 673 h 1182"/>
                <a:gd name="T96" fmla="*/ 173 w 534"/>
                <a:gd name="T97" fmla="*/ 603 h 1182"/>
                <a:gd name="T98" fmla="*/ 153 w 534"/>
                <a:gd name="T99" fmla="*/ 560 h 1182"/>
                <a:gd name="T100" fmla="*/ 132 w 534"/>
                <a:gd name="T101" fmla="*/ 539 h 1182"/>
                <a:gd name="T102" fmla="*/ 113 w 534"/>
                <a:gd name="T103" fmla="*/ 535 h 1182"/>
                <a:gd name="T104" fmla="*/ 92 w 534"/>
                <a:gd name="T105" fmla="*/ 543 h 1182"/>
                <a:gd name="T106" fmla="*/ 47 w 534"/>
                <a:gd name="T107" fmla="*/ 571 h 1182"/>
                <a:gd name="T108" fmla="*/ 23 w 534"/>
                <a:gd name="T109" fmla="*/ 581 h 1182"/>
                <a:gd name="T110" fmla="*/ 17 w 534"/>
                <a:gd name="T111" fmla="*/ 572 h 1182"/>
                <a:gd name="T112" fmla="*/ 0 w 534"/>
                <a:gd name="T113" fmla="*/ 53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lnTo>
                    <a:pt x="0" y="53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3227388" y="2366963"/>
              <a:ext cx="2017713" cy="2493963"/>
            </a:xfrm>
            <a:custGeom>
              <a:avLst/>
              <a:gdLst>
                <a:gd name="T0" fmla="*/ 1244 w 1271"/>
                <a:gd name="T1" fmla="*/ 1203 h 1571"/>
                <a:gd name="T2" fmla="*/ 1199 w 1271"/>
                <a:gd name="T3" fmla="*/ 1077 h 1571"/>
                <a:gd name="T4" fmla="*/ 1121 w 1271"/>
                <a:gd name="T5" fmla="*/ 959 h 1571"/>
                <a:gd name="T6" fmla="*/ 1116 w 1271"/>
                <a:gd name="T7" fmla="*/ 911 h 1571"/>
                <a:gd name="T8" fmla="*/ 1111 w 1271"/>
                <a:gd name="T9" fmla="*/ 855 h 1571"/>
                <a:gd name="T10" fmla="*/ 1075 w 1271"/>
                <a:gd name="T11" fmla="*/ 834 h 1571"/>
                <a:gd name="T12" fmla="*/ 1072 w 1271"/>
                <a:gd name="T13" fmla="*/ 802 h 1571"/>
                <a:gd name="T14" fmla="*/ 1056 w 1271"/>
                <a:gd name="T15" fmla="*/ 789 h 1571"/>
                <a:gd name="T16" fmla="*/ 1022 w 1271"/>
                <a:gd name="T17" fmla="*/ 793 h 1571"/>
                <a:gd name="T18" fmla="*/ 927 w 1271"/>
                <a:gd name="T19" fmla="*/ 798 h 1571"/>
                <a:gd name="T20" fmla="*/ 883 w 1271"/>
                <a:gd name="T21" fmla="*/ 651 h 1571"/>
                <a:gd name="T22" fmla="*/ 830 w 1271"/>
                <a:gd name="T23" fmla="*/ 441 h 1571"/>
                <a:gd name="T24" fmla="*/ 711 w 1271"/>
                <a:gd name="T25" fmla="*/ 225 h 1571"/>
                <a:gd name="T26" fmla="*/ 711 w 1271"/>
                <a:gd name="T27" fmla="*/ 131 h 1571"/>
                <a:gd name="T28" fmla="*/ 658 w 1271"/>
                <a:gd name="T29" fmla="*/ 108 h 1571"/>
                <a:gd name="T30" fmla="*/ 604 w 1271"/>
                <a:gd name="T31" fmla="*/ 124 h 1571"/>
                <a:gd name="T32" fmla="*/ 561 w 1271"/>
                <a:gd name="T33" fmla="*/ 167 h 1571"/>
                <a:gd name="T34" fmla="*/ 495 w 1271"/>
                <a:gd name="T35" fmla="*/ 203 h 1571"/>
                <a:gd name="T36" fmla="*/ 347 w 1271"/>
                <a:gd name="T37" fmla="*/ 223 h 1571"/>
                <a:gd name="T38" fmla="*/ 243 w 1271"/>
                <a:gd name="T39" fmla="*/ 157 h 1571"/>
                <a:gd name="T40" fmla="*/ 124 w 1271"/>
                <a:gd name="T41" fmla="*/ 0 h 1571"/>
                <a:gd name="T42" fmla="*/ 38 w 1271"/>
                <a:gd name="T43" fmla="*/ 84 h 1571"/>
                <a:gd name="T44" fmla="*/ 22 w 1271"/>
                <a:gd name="T45" fmla="*/ 56 h 1571"/>
                <a:gd name="T46" fmla="*/ 3 w 1271"/>
                <a:gd name="T47" fmla="*/ 104 h 1571"/>
                <a:gd name="T48" fmla="*/ 93 w 1271"/>
                <a:gd name="T49" fmla="*/ 210 h 1571"/>
                <a:gd name="T50" fmla="*/ 238 w 1271"/>
                <a:gd name="T51" fmla="*/ 355 h 1571"/>
                <a:gd name="T52" fmla="*/ 393 w 1271"/>
                <a:gd name="T53" fmla="*/ 392 h 1571"/>
                <a:gd name="T54" fmla="*/ 564 w 1271"/>
                <a:gd name="T55" fmla="*/ 424 h 1571"/>
                <a:gd name="T56" fmla="*/ 612 w 1271"/>
                <a:gd name="T57" fmla="*/ 487 h 1571"/>
                <a:gd name="T58" fmla="*/ 634 w 1271"/>
                <a:gd name="T59" fmla="*/ 551 h 1571"/>
                <a:gd name="T60" fmla="*/ 616 w 1271"/>
                <a:gd name="T61" fmla="*/ 840 h 1571"/>
                <a:gd name="T62" fmla="*/ 645 w 1271"/>
                <a:gd name="T63" fmla="*/ 873 h 1571"/>
                <a:gd name="T64" fmla="*/ 656 w 1271"/>
                <a:gd name="T65" fmla="*/ 953 h 1571"/>
                <a:gd name="T66" fmla="*/ 627 w 1271"/>
                <a:gd name="T67" fmla="*/ 1084 h 1571"/>
                <a:gd name="T68" fmla="*/ 591 w 1271"/>
                <a:gd name="T69" fmla="*/ 1264 h 1571"/>
                <a:gd name="T70" fmla="*/ 575 w 1271"/>
                <a:gd name="T71" fmla="*/ 1283 h 1571"/>
                <a:gd name="T72" fmla="*/ 502 w 1271"/>
                <a:gd name="T73" fmla="*/ 1225 h 1571"/>
                <a:gd name="T74" fmla="*/ 428 w 1271"/>
                <a:gd name="T75" fmla="*/ 1208 h 1571"/>
                <a:gd name="T76" fmla="*/ 369 w 1271"/>
                <a:gd name="T77" fmla="*/ 1243 h 1571"/>
                <a:gd name="T78" fmla="*/ 327 w 1271"/>
                <a:gd name="T79" fmla="*/ 1337 h 1571"/>
                <a:gd name="T80" fmla="*/ 279 w 1271"/>
                <a:gd name="T81" fmla="*/ 1467 h 1571"/>
                <a:gd name="T82" fmla="*/ 301 w 1271"/>
                <a:gd name="T83" fmla="*/ 1562 h 1571"/>
                <a:gd name="T84" fmla="*/ 345 w 1271"/>
                <a:gd name="T85" fmla="*/ 1569 h 1571"/>
                <a:gd name="T86" fmla="*/ 376 w 1271"/>
                <a:gd name="T87" fmla="*/ 1518 h 1571"/>
                <a:gd name="T88" fmla="*/ 425 w 1271"/>
                <a:gd name="T89" fmla="*/ 1415 h 1571"/>
                <a:gd name="T90" fmla="*/ 578 w 1271"/>
                <a:gd name="T91" fmla="*/ 1468 h 1571"/>
                <a:gd name="T92" fmla="*/ 660 w 1271"/>
                <a:gd name="T93" fmla="*/ 1480 h 1571"/>
                <a:gd name="T94" fmla="*/ 731 w 1271"/>
                <a:gd name="T95" fmla="*/ 1442 h 1571"/>
                <a:gd name="T96" fmla="*/ 785 w 1271"/>
                <a:gd name="T97" fmla="*/ 1405 h 1571"/>
                <a:gd name="T98" fmla="*/ 815 w 1271"/>
                <a:gd name="T99" fmla="*/ 1480 h 1571"/>
                <a:gd name="T100" fmla="*/ 853 w 1271"/>
                <a:gd name="T101" fmla="*/ 1540 h 1571"/>
                <a:gd name="T102" fmla="*/ 897 w 1271"/>
                <a:gd name="T103" fmla="*/ 1537 h 1571"/>
                <a:gd name="T104" fmla="*/ 890 w 1271"/>
                <a:gd name="T105" fmla="*/ 1454 h 1571"/>
                <a:gd name="T106" fmla="*/ 890 w 1271"/>
                <a:gd name="T107" fmla="*/ 1392 h 1571"/>
                <a:gd name="T108" fmla="*/ 1049 w 1271"/>
                <a:gd name="T109" fmla="*/ 1409 h 1571"/>
                <a:gd name="T110" fmla="*/ 1216 w 1271"/>
                <a:gd name="T111" fmla="*/ 1415 h 1571"/>
                <a:gd name="T112" fmla="*/ 1266 w 1271"/>
                <a:gd name="T113" fmla="*/ 1374 h 1571"/>
                <a:gd name="T114" fmla="*/ 1269 w 1271"/>
                <a:gd name="T115" fmla="*/ 1319 h 1571"/>
                <a:gd name="T116" fmla="*/ 860 w 1271"/>
                <a:gd name="T117" fmla="*/ 1240 h 1571"/>
                <a:gd name="T118" fmla="*/ 910 w 1271"/>
                <a:gd name="T119" fmla="*/ 1147 h 1571"/>
                <a:gd name="T120" fmla="*/ 981 w 1271"/>
                <a:gd name="T121" fmla="*/ 1234 h 1571"/>
                <a:gd name="T122" fmla="*/ 953 w 1271"/>
                <a:gd name="T123" fmla="*/ 1247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lnTo>
                    <a:pt x="953" y="124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Groupe 34"/>
          <p:cNvGrpSpPr/>
          <p:nvPr/>
        </p:nvGrpSpPr>
        <p:grpSpPr>
          <a:xfrm>
            <a:off x="2291340" y="1293254"/>
            <a:ext cx="775253" cy="1989195"/>
            <a:chOff x="5903913" y="2455863"/>
            <a:chExt cx="1385887" cy="3556000"/>
          </a:xfrm>
        </p:grpSpPr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5903913" y="2455863"/>
              <a:ext cx="220663" cy="247650"/>
            </a:xfrm>
            <a:custGeom>
              <a:avLst/>
              <a:gdLst>
                <a:gd name="T0" fmla="*/ 31 w 139"/>
                <a:gd name="T1" fmla="*/ 156 h 156"/>
                <a:gd name="T2" fmla="*/ 16 w 139"/>
                <a:gd name="T3" fmla="*/ 99 h 156"/>
                <a:gd name="T4" fmla="*/ 12 w 139"/>
                <a:gd name="T5" fmla="*/ 83 h 156"/>
                <a:gd name="T6" fmla="*/ 0 w 139"/>
                <a:gd name="T7" fmla="*/ 46 h 156"/>
                <a:gd name="T8" fmla="*/ 0 w 139"/>
                <a:gd name="T9" fmla="*/ 39 h 156"/>
                <a:gd name="T10" fmla="*/ 3 w 139"/>
                <a:gd name="T11" fmla="*/ 23 h 156"/>
                <a:gd name="T12" fmla="*/ 4 w 139"/>
                <a:gd name="T13" fmla="*/ 19 h 156"/>
                <a:gd name="T14" fmla="*/ 14 w 139"/>
                <a:gd name="T15" fmla="*/ 14 h 156"/>
                <a:gd name="T16" fmla="*/ 16 w 139"/>
                <a:gd name="T17" fmla="*/ 12 h 156"/>
                <a:gd name="T18" fmla="*/ 18 w 139"/>
                <a:gd name="T19" fmla="*/ 6 h 156"/>
                <a:gd name="T20" fmla="*/ 23 w 139"/>
                <a:gd name="T21" fmla="*/ 4 h 156"/>
                <a:gd name="T22" fmla="*/ 34 w 139"/>
                <a:gd name="T23" fmla="*/ 4 h 156"/>
                <a:gd name="T24" fmla="*/ 42 w 139"/>
                <a:gd name="T25" fmla="*/ 4 h 156"/>
                <a:gd name="T26" fmla="*/ 44 w 139"/>
                <a:gd name="T27" fmla="*/ 1 h 156"/>
                <a:gd name="T28" fmla="*/ 56 w 139"/>
                <a:gd name="T29" fmla="*/ 0 h 156"/>
                <a:gd name="T30" fmla="*/ 61 w 139"/>
                <a:gd name="T31" fmla="*/ 1 h 156"/>
                <a:gd name="T32" fmla="*/ 74 w 139"/>
                <a:gd name="T33" fmla="*/ 8 h 156"/>
                <a:gd name="T34" fmla="*/ 78 w 139"/>
                <a:gd name="T35" fmla="*/ 13 h 156"/>
                <a:gd name="T36" fmla="*/ 79 w 139"/>
                <a:gd name="T37" fmla="*/ 22 h 156"/>
                <a:gd name="T38" fmla="*/ 78 w 139"/>
                <a:gd name="T39" fmla="*/ 34 h 156"/>
                <a:gd name="T40" fmla="*/ 79 w 139"/>
                <a:gd name="T41" fmla="*/ 39 h 156"/>
                <a:gd name="T42" fmla="*/ 95 w 139"/>
                <a:gd name="T43" fmla="*/ 36 h 156"/>
                <a:gd name="T44" fmla="*/ 110 w 139"/>
                <a:gd name="T45" fmla="*/ 32 h 156"/>
                <a:gd name="T46" fmla="*/ 114 w 139"/>
                <a:gd name="T47" fmla="*/ 28 h 156"/>
                <a:gd name="T48" fmla="*/ 122 w 139"/>
                <a:gd name="T49" fmla="*/ 18 h 156"/>
                <a:gd name="T50" fmla="*/ 124 w 139"/>
                <a:gd name="T51" fmla="*/ 14 h 156"/>
                <a:gd name="T52" fmla="*/ 133 w 139"/>
                <a:gd name="T53" fmla="*/ 15 h 156"/>
                <a:gd name="T54" fmla="*/ 139 w 139"/>
                <a:gd name="T55" fmla="*/ 18 h 156"/>
                <a:gd name="T56" fmla="*/ 139 w 139"/>
                <a:gd name="T57" fmla="*/ 21 h 156"/>
                <a:gd name="T58" fmla="*/ 129 w 139"/>
                <a:gd name="T59" fmla="*/ 35 h 156"/>
                <a:gd name="T60" fmla="*/ 119 w 139"/>
                <a:gd name="T61" fmla="*/ 48 h 156"/>
                <a:gd name="T62" fmla="*/ 97 w 139"/>
                <a:gd name="T63" fmla="*/ 88 h 156"/>
                <a:gd name="T64" fmla="*/ 95 w 139"/>
                <a:gd name="T65" fmla="*/ 97 h 156"/>
                <a:gd name="T66" fmla="*/ 91 w 139"/>
                <a:gd name="T67" fmla="*/ 121 h 156"/>
                <a:gd name="T68" fmla="*/ 91 w 139"/>
                <a:gd name="T69" fmla="*/ 131 h 156"/>
                <a:gd name="T70" fmla="*/ 89 w 139"/>
                <a:gd name="T71" fmla="*/ 133 h 156"/>
                <a:gd name="T72" fmla="*/ 61 w 139"/>
                <a:gd name="T73" fmla="*/ 146 h 156"/>
                <a:gd name="T74" fmla="*/ 31 w 139"/>
                <a:gd name="T7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156">
                  <a:moveTo>
                    <a:pt x="31" y="156"/>
                  </a:moveTo>
                  <a:lnTo>
                    <a:pt x="31" y="156"/>
                  </a:lnTo>
                  <a:lnTo>
                    <a:pt x="23" y="124"/>
                  </a:lnTo>
                  <a:lnTo>
                    <a:pt x="16" y="99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4" y="58"/>
                  </a:lnTo>
                  <a:lnTo>
                    <a:pt x="0" y="4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" y="28"/>
                  </a:lnTo>
                  <a:lnTo>
                    <a:pt x="3" y="23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34" y="4"/>
                  </a:lnTo>
                  <a:lnTo>
                    <a:pt x="39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4" y="1"/>
                  </a:lnTo>
                  <a:lnTo>
                    <a:pt x="48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1" y="1"/>
                  </a:lnTo>
                  <a:lnTo>
                    <a:pt x="66" y="3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8" y="13"/>
                  </a:lnTo>
                  <a:lnTo>
                    <a:pt x="79" y="17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95" y="36"/>
                  </a:lnTo>
                  <a:lnTo>
                    <a:pt x="104" y="35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8" y="23"/>
                  </a:lnTo>
                  <a:lnTo>
                    <a:pt x="122" y="18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8" y="14"/>
                  </a:lnTo>
                  <a:lnTo>
                    <a:pt x="133" y="15"/>
                  </a:lnTo>
                  <a:lnTo>
                    <a:pt x="137" y="17"/>
                  </a:lnTo>
                  <a:lnTo>
                    <a:pt x="139" y="18"/>
                  </a:lnTo>
                  <a:lnTo>
                    <a:pt x="139" y="21"/>
                  </a:lnTo>
                  <a:lnTo>
                    <a:pt x="139" y="21"/>
                  </a:lnTo>
                  <a:lnTo>
                    <a:pt x="136" y="26"/>
                  </a:lnTo>
                  <a:lnTo>
                    <a:pt x="129" y="35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09" y="67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5" y="97"/>
                  </a:lnTo>
                  <a:lnTo>
                    <a:pt x="93" y="110"/>
                  </a:lnTo>
                  <a:lnTo>
                    <a:pt x="91" y="121"/>
                  </a:lnTo>
                  <a:lnTo>
                    <a:pt x="91" y="131"/>
                  </a:lnTo>
                  <a:lnTo>
                    <a:pt x="91" y="131"/>
                  </a:lnTo>
                  <a:lnTo>
                    <a:pt x="91" y="132"/>
                  </a:lnTo>
                  <a:lnTo>
                    <a:pt x="89" y="133"/>
                  </a:lnTo>
                  <a:lnTo>
                    <a:pt x="82" y="137"/>
                  </a:lnTo>
                  <a:lnTo>
                    <a:pt x="61" y="146"/>
                  </a:lnTo>
                  <a:lnTo>
                    <a:pt x="31" y="156"/>
                  </a:lnTo>
                  <a:lnTo>
                    <a:pt x="31" y="156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7108825" y="2528888"/>
              <a:ext cx="180975" cy="258763"/>
            </a:xfrm>
            <a:custGeom>
              <a:avLst/>
              <a:gdLst>
                <a:gd name="T0" fmla="*/ 0 w 114"/>
                <a:gd name="T1" fmla="*/ 140 h 163"/>
                <a:gd name="T2" fmla="*/ 0 w 114"/>
                <a:gd name="T3" fmla="*/ 140 h 163"/>
                <a:gd name="T4" fmla="*/ 8 w 114"/>
                <a:gd name="T5" fmla="*/ 117 h 163"/>
                <a:gd name="T6" fmla="*/ 13 w 114"/>
                <a:gd name="T7" fmla="*/ 97 h 163"/>
                <a:gd name="T8" fmla="*/ 16 w 114"/>
                <a:gd name="T9" fmla="*/ 85 h 163"/>
                <a:gd name="T10" fmla="*/ 16 w 114"/>
                <a:gd name="T11" fmla="*/ 85 h 163"/>
                <a:gd name="T12" fmla="*/ 14 w 114"/>
                <a:gd name="T13" fmla="*/ 74 h 163"/>
                <a:gd name="T14" fmla="*/ 13 w 114"/>
                <a:gd name="T15" fmla="*/ 61 h 163"/>
                <a:gd name="T16" fmla="*/ 8 w 114"/>
                <a:gd name="T17" fmla="*/ 41 h 163"/>
                <a:gd name="T18" fmla="*/ 8 w 114"/>
                <a:gd name="T19" fmla="*/ 41 h 163"/>
                <a:gd name="T20" fmla="*/ 8 w 114"/>
                <a:gd name="T21" fmla="*/ 38 h 163"/>
                <a:gd name="T22" fmla="*/ 8 w 114"/>
                <a:gd name="T23" fmla="*/ 34 h 163"/>
                <a:gd name="T24" fmla="*/ 11 w 114"/>
                <a:gd name="T25" fmla="*/ 29 h 163"/>
                <a:gd name="T26" fmla="*/ 14 w 114"/>
                <a:gd name="T27" fmla="*/ 22 h 163"/>
                <a:gd name="T28" fmla="*/ 20 w 114"/>
                <a:gd name="T29" fmla="*/ 19 h 163"/>
                <a:gd name="T30" fmla="*/ 20 w 114"/>
                <a:gd name="T31" fmla="*/ 19 h 163"/>
                <a:gd name="T32" fmla="*/ 34 w 114"/>
                <a:gd name="T33" fmla="*/ 10 h 163"/>
                <a:gd name="T34" fmla="*/ 47 w 114"/>
                <a:gd name="T35" fmla="*/ 3 h 163"/>
                <a:gd name="T36" fmla="*/ 47 w 114"/>
                <a:gd name="T37" fmla="*/ 3 h 163"/>
                <a:gd name="T38" fmla="*/ 51 w 114"/>
                <a:gd name="T39" fmla="*/ 2 h 163"/>
                <a:gd name="T40" fmla="*/ 56 w 114"/>
                <a:gd name="T41" fmla="*/ 0 h 163"/>
                <a:gd name="T42" fmla="*/ 60 w 114"/>
                <a:gd name="T43" fmla="*/ 0 h 163"/>
                <a:gd name="T44" fmla="*/ 61 w 114"/>
                <a:gd name="T45" fmla="*/ 2 h 163"/>
                <a:gd name="T46" fmla="*/ 61 w 114"/>
                <a:gd name="T47" fmla="*/ 3 h 163"/>
                <a:gd name="T48" fmla="*/ 61 w 114"/>
                <a:gd name="T49" fmla="*/ 3 h 163"/>
                <a:gd name="T50" fmla="*/ 62 w 114"/>
                <a:gd name="T51" fmla="*/ 6 h 163"/>
                <a:gd name="T52" fmla="*/ 62 w 114"/>
                <a:gd name="T53" fmla="*/ 7 h 163"/>
                <a:gd name="T54" fmla="*/ 66 w 114"/>
                <a:gd name="T55" fmla="*/ 10 h 163"/>
                <a:gd name="T56" fmla="*/ 74 w 114"/>
                <a:gd name="T57" fmla="*/ 11 h 163"/>
                <a:gd name="T58" fmla="*/ 74 w 114"/>
                <a:gd name="T59" fmla="*/ 11 h 163"/>
                <a:gd name="T60" fmla="*/ 82 w 114"/>
                <a:gd name="T61" fmla="*/ 11 h 163"/>
                <a:gd name="T62" fmla="*/ 86 w 114"/>
                <a:gd name="T63" fmla="*/ 13 h 163"/>
                <a:gd name="T64" fmla="*/ 88 w 114"/>
                <a:gd name="T65" fmla="*/ 15 h 163"/>
                <a:gd name="T66" fmla="*/ 88 w 114"/>
                <a:gd name="T67" fmla="*/ 15 h 163"/>
                <a:gd name="T68" fmla="*/ 88 w 114"/>
                <a:gd name="T69" fmla="*/ 17 h 163"/>
                <a:gd name="T70" fmla="*/ 91 w 114"/>
                <a:gd name="T71" fmla="*/ 21 h 163"/>
                <a:gd name="T72" fmla="*/ 93 w 114"/>
                <a:gd name="T73" fmla="*/ 24 h 163"/>
                <a:gd name="T74" fmla="*/ 96 w 114"/>
                <a:gd name="T75" fmla="*/ 26 h 163"/>
                <a:gd name="T76" fmla="*/ 96 w 114"/>
                <a:gd name="T77" fmla="*/ 26 h 163"/>
                <a:gd name="T78" fmla="*/ 100 w 114"/>
                <a:gd name="T79" fmla="*/ 26 h 163"/>
                <a:gd name="T80" fmla="*/ 102 w 114"/>
                <a:gd name="T81" fmla="*/ 30 h 163"/>
                <a:gd name="T82" fmla="*/ 105 w 114"/>
                <a:gd name="T83" fmla="*/ 33 h 163"/>
                <a:gd name="T84" fmla="*/ 106 w 114"/>
                <a:gd name="T85" fmla="*/ 37 h 163"/>
                <a:gd name="T86" fmla="*/ 106 w 114"/>
                <a:gd name="T87" fmla="*/ 37 h 163"/>
                <a:gd name="T88" fmla="*/ 108 w 114"/>
                <a:gd name="T89" fmla="*/ 39 h 163"/>
                <a:gd name="T90" fmla="*/ 110 w 114"/>
                <a:gd name="T91" fmla="*/ 44 h 163"/>
                <a:gd name="T92" fmla="*/ 113 w 114"/>
                <a:gd name="T93" fmla="*/ 50 h 163"/>
                <a:gd name="T94" fmla="*/ 114 w 114"/>
                <a:gd name="T95" fmla="*/ 52 h 163"/>
                <a:gd name="T96" fmla="*/ 113 w 114"/>
                <a:gd name="T97" fmla="*/ 53 h 163"/>
                <a:gd name="T98" fmla="*/ 113 w 114"/>
                <a:gd name="T99" fmla="*/ 53 h 163"/>
                <a:gd name="T100" fmla="*/ 83 w 114"/>
                <a:gd name="T101" fmla="*/ 81 h 163"/>
                <a:gd name="T102" fmla="*/ 83 w 114"/>
                <a:gd name="T103" fmla="*/ 81 h 163"/>
                <a:gd name="T104" fmla="*/ 78 w 114"/>
                <a:gd name="T105" fmla="*/ 87 h 163"/>
                <a:gd name="T106" fmla="*/ 69 w 114"/>
                <a:gd name="T107" fmla="*/ 100 h 163"/>
                <a:gd name="T108" fmla="*/ 57 w 114"/>
                <a:gd name="T109" fmla="*/ 122 h 163"/>
                <a:gd name="T110" fmla="*/ 57 w 114"/>
                <a:gd name="T111" fmla="*/ 122 h 163"/>
                <a:gd name="T112" fmla="*/ 56 w 114"/>
                <a:gd name="T113" fmla="*/ 131 h 163"/>
                <a:gd name="T114" fmla="*/ 56 w 114"/>
                <a:gd name="T115" fmla="*/ 145 h 163"/>
                <a:gd name="T116" fmla="*/ 57 w 114"/>
                <a:gd name="T117" fmla="*/ 163 h 163"/>
                <a:gd name="T118" fmla="*/ 0 w 114"/>
                <a:gd name="T119" fmla="*/ 14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" h="163">
                  <a:moveTo>
                    <a:pt x="0" y="140"/>
                  </a:moveTo>
                  <a:lnTo>
                    <a:pt x="0" y="140"/>
                  </a:lnTo>
                  <a:lnTo>
                    <a:pt x="8" y="117"/>
                  </a:lnTo>
                  <a:lnTo>
                    <a:pt x="13" y="97"/>
                  </a:lnTo>
                  <a:lnTo>
                    <a:pt x="16" y="85"/>
                  </a:lnTo>
                  <a:lnTo>
                    <a:pt x="16" y="85"/>
                  </a:lnTo>
                  <a:lnTo>
                    <a:pt x="14" y="74"/>
                  </a:lnTo>
                  <a:lnTo>
                    <a:pt x="13" y="61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11" y="29"/>
                  </a:lnTo>
                  <a:lnTo>
                    <a:pt x="14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34" y="10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51" y="2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1" y="2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2" y="6"/>
                  </a:lnTo>
                  <a:lnTo>
                    <a:pt x="62" y="7"/>
                  </a:lnTo>
                  <a:lnTo>
                    <a:pt x="66" y="10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82" y="11"/>
                  </a:lnTo>
                  <a:lnTo>
                    <a:pt x="86" y="13"/>
                  </a:lnTo>
                  <a:lnTo>
                    <a:pt x="88" y="15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91" y="21"/>
                  </a:lnTo>
                  <a:lnTo>
                    <a:pt x="93" y="2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2" y="30"/>
                  </a:lnTo>
                  <a:lnTo>
                    <a:pt x="105" y="33"/>
                  </a:lnTo>
                  <a:lnTo>
                    <a:pt x="106" y="37"/>
                  </a:lnTo>
                  <a:lnTo>
                    <a:pt x="106" y="37"/>
                  </a:lnTo>
                  <a:lnTo>
                    <a:pt x="108" y="39"/>
                  </a:lnTo>
                  <a:lnTo>
                    <a:pt x="110" y="44"/>
                  </a:lnTo>
                  <a:lnTo>
                    <a:pt x="113" y="50"/>
                  </a:lnTo>
                  <a:lnTo>
                    <a:pt x="114" y="52"/>
                  </a:lnTo>
                  <a:lnTo>
                    <a:pt x="113" y="53"/>
                  </a:lnTo>
                  <a:lnTo>
                    <a:pt x="113" y="53"/>
                  </a:lnTo>
                  <a:lnTo>
                    <a:pt x="83" y="81"/>
                  </a:lnTo>
                  <a:lnTo>
                    <a:pt x="83" y="81"/>
                  </a:lnTo>
                  <a:lnTo>
                    <a:pt x="78" y="87"/>
                  </a:lnTo>
                  <a:lnTo>
                    <a:pt x="69" y="100"/>
                  </a:lnTo>
                  <a:lnTo>
                    <a:pt x="57" y="122"/>
                  </a:lnTo>
                  <a:lnTo>
                    <a:pt x="57" y="122"/>
                  </a:lnTo>
                  <a:lnTo>
                    <a:pt x="56" y="131"/>
                  </a:lnTo>
                  <a:lnTo>
                    <a:pt x="56" y="145"/>
                  </a:lnTo>
                  <a:lnTo>
                    <a:pt x="57" y="163"/>
                  </a:lnTo>
                  <a:lnTo>
                    <a:pt x="0" y="140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6381750" y="2895600"/>
              <a:ext cx="314325" cy="441325"/>
            </a:xfrm>
            <a:custGeom>
              <a:avLst/>
              <a:gdLst>
                <a:gd name="T0" fmla="*/ 7 w 198"/>
                <a:gd name="T1" fmla="*/ 108 h 278"/>
                <a:gd name="T2" fmla="*/ 7 w 198"/>
                <a:gd name="T3" fmla="*/ 108 h 278"/>
                <a:gd name="T4" fmla="*/ 2 w 198"/>
                <a:gd name="T5" fmla="*/ 89 h 278"/>
                <a:gd name="T6" fmla="*/ 0 w 198"/>
                <a:gd name="T7" fmla="*/ 75 h 278"/>
                <a:gd name="T8" fmla="*/ 0 w 198"/>
                <a:gd name="T9" fmla="*/ 68 h 278"/>
                <a:gd name="T10" fmla="*/ 2 w 198"/>
                <a:gd name="T11" fmla="*/ 64 h 278"/>
                <a:gd name="T12" fmla="*/ 2 w 198"/>
                <a:gd name="T13" fmla="*/ 64 h 278"/>
                <a:gd name="T14" fmla="*/ 12 w 198"/>
                <a:gd name="T15" fmla="*/ 45 h 278"/>
                <a:gd name="T16" fmla="*/ 17 w 198"/>
                <a:gd name="T17" fmla="*/ 35 h 278"/>
                <a:gd name="T18" fmla="*/ 21 w 198"/>
                <a:gd name="T19" fmla="*/ 31 h 278"/>
                <a:gd name="T20" fmla="*/ 24 w 198"/>
                <a:gd name="T21" fmla="*/ 28 h 278"/>
                <a:gd name="T22" fmla="*/ 24 w 198"/>
                <a:gd name="T23" fmla="*/ 28 h 278"/>
                <a:gd name="T24" fmla="*/ 34 w 198"/>
                <a:gd name="T25" fmla="*/ 26 h 278"/>
                <a:gd name="T26" fmla="*/ 50 w 198"/>
                <a:gd name="T27" fmla="*/ 23 h 278"/>
                <a:gd name="T28" fmla="*/ 64 w 198"/>
                <a:gd name="T29" fmla="*/ 19 h 278"/>
                <a:gd name="T30" fmla="*/ 69 w 198"/>
                <a:gd name="T31" fmla="*/ 18 h 278"/>
                <a:gd name="T32" fmla="*/ 72 w 198"/>
                <a:gd name="T33" fmla="*/ 16 h 278"/>
                <a:gd name="T34" fmla="*/ 72 w 198"/>
                <a:gd name="T35" fmla="*/ 16 h 278"/>
                <a:gd name="T36" fmla="*/ 86 w 198"/>
                <a:gd name="T37" fmla="*/ 6 h 278"/>
                <a:gd name="T38" fmla="*/ 95 w 198"/>
                <a:gd name="T39" fmla="*/ 1 h 278"/>
                <a:gd name="T40" fmla="*/ 100 w 198"/>
                <a:gd name="T41" fmla="*/ 0 h 278"/>
                <a:gd name="T42" fmla="*/ 100 w 198"/>
                <a:gd name="T43" fmla="*/ 0 h 278"/>
                <a:gd name="T44" fmla="*/ 117 w 198"/>
                <a:gd name="T45" fmla="*/ 6 h 278"/>
                <a:gd name="T46" fmla="*/ 136 w 198"/>
                <a:gd name="T47" fmla="*/ 15 h 278"/>
                <a:gd name="T48" fmla="*/ 136 w 198"/>
                <a:gd name="T49" fmla="*/ 15 h 278"/>
                <a:gd name="T50" fmla="*/ 140 w 198"/>
                <a:gd name="T51" fmla="*/ 16 h 278"/>
                <a:gd name="T52" fmla="*/ 144 w 198"/>
                <a:gd name="T53" fmla="*/ 22 h 278"/>
                <a:gd name="T54" fmla="*/ 156 w 198"/>
                <a:gd name="T55" fmla="*/ 35 h 278"/>
                <a:gd name="T56" fmla="*/ 172 w 198"/>
                <a:gd name="T57" fmla="*/ 54 h 278"/>
                <a:gd name="T58" fmla="*/ 172 w 198"/>
                <a:gd name="T59" fmla="*/ 54 h 278"/>
                <a:gd name="T60" fmla="*/ 176 w 198"/>
                <a:gd name="T61" fmla="*/ 59 h 278"/>
                <a:gd name="T62" fmla="*/ 185 w 198"/>
                <a:gd name="T63" fmla="*/ 69 h 278"/>
                <a:gd name="T64" fmla="*/ 194 w 198"/>
                <a:gd name="T65" fmla="*/ 82 h 278"/>
                <a:gd name="T66" fmla="*/ 197 w 198"/>
                <a:gd name="T67" fmla="*/ 88 h 278"/>
                <a:gd name="T68" fmla="*/ 198 w 198"/>
                <a:gd name="T69" fmla="*/ 93 h 278"/>
                <a:gd name="T70" fmla="*/ 198 w 198"/>
                <a:gd name="T71" fmla="*/ 93 h 278"/>
                <a:gd name="T72" fmla="*/ 198 w 198"/>
                <a:gd name="T73" fmla="*/ 125 h 278"/>
                <a:gd name="T74" fmla="*/ 198 w 198"/>
                <a:gd name="T75" fmla="*/ 157 h 278"/>
                <a:gd name="T76" fmla="*/ 198 w 198"/>
                <a:gd name="T77" fmla="*/ 157 h 278"/>
                <a:gd name="T78" fmla="*/ 197 w 198"/>
                <a:gd name="T79" fmla="*/ 168 h 278"/>
                <a:gd name="T80" fmla="*/ 196 w 198"/>
                <a:gd name="T81" fmla="*/ 182 h 278"/>
                <a:gd name="T82" fmla="*/ 191 w 198"/>
                <a:gd name="T83" fmla="*/ 204 h 278"/>
                <a:gd name="T84" fmla="*/ 191 w 198"/>
                <a:gd name="T85" fmla="*/ 204 h 278"/>
                <a:gd name="T86" fmla="*/ 185 w 198"/>
                <a:gd name="T87" fmla="*/ 219 h 278"/>
                <a:gd name="T88" fmla="*/ 175 w 198"/>
                <a:gd name="T89" fmla="*/ 244 h 278"/>
                <a:gd name="T90" fmla="*/ 160 w 198"/>
                <a:gd name="T91" fmla="*/ 278 h 278"/>
                <a:gd name="T92" fmla="*/ 7 w 198"/>
                <a:gd name="T93" fmla="*/ 10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8" h="278">
                  <a:moveTo>
                    <a:pt x="7" y="108"/>
                  </a:moveTo>
                  <a:lnTo>
                    <a:pt x="7" y="108"/>
                  </a:lnTo>
                  <a:lnTo>
                    <a:pt x="2" y="89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12" y="45"/>
                  </a:lnTo>
                  <a:lnTo>
                    <a:pt x="17" y="35"/>
                  </a:lnTo>
                  <a:lnTo>
                    <a:pt x="21" y="31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4" y="26"/>
                  </a:lnTo>
                  <a:lnTo>
                    <a:pt x="50" y="23"/>
                  </a:lnTo>
                  <a:lnTo>
                    <a:pt x="64" y="19"/>
                  </a:lnTo>
                  <a:lnTo>
                    <a:pt x="69" y="18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86" y="6"/>
                  </a:lnTo>
                  <a:lnTo>
                    <a:pt x="95" y="1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17" y="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40" y="16"/>
                  </a:lnTo>
                  <a:lnTo>
                    <a:pt x="144" y="22"/>
                  </a:lnTo>
                  <a:lnTo>
                    <a:pt x="156" y="35"/>
                  </a:lnTo>
                  <a:lnTo>
                    <a:pt x="172" y="54"/>
                  </a:lnTo>
                  <a:lnTo>
                    <a:pt x="172" y="54"/>
                  </a:lnTo>
                  <a:lnTo>
                    <a:pt x="176" y="59"/>
                  </a:lnTo>
                  <a:lnTo>
                    <a:pt x="185" y="69"/>
                  </a:lnTo>
                  <a:lnTo>
                    <a:pt x="194" y="82"/>
                  </a:lnTo>
                  <a:lnTo>
                    <a:pt x="197" y="88"/>
                  </a:lnTo>
                  <a:lnTo>
                    <a:pt x="198" y="93"/>
                  </a:lnTo>
                  <a:lnTo>
                    <a:pt x="198" y="93"/>
                  </a:lnTo>
                  <a:lnTo>
                    <a:pt x="198" y="125"/>
                  </a:lnTo>
                  <a:lnTo>
                    <a:pt x="198" y="157"/>
                  </a:lnTo>
                  <a:lnTo>
                    <a:pt x="198" y="157"/>
                  </a:lnTo>
                  <a:lnTo>
                    <a:pt x="197" y="168"/>
                  </a:lnTo>
                  <a:lnTo>
                    <a:pt x="196" y="182"/>
                  </a:lnTo>
                  <a:lnTo>
                    <a:pt x="191" y="204"/>
                  </a:lnTo>
                  <a:lnTo>
                    <a:pt x="191" y="204"/>
                  </a:lnTo>
                  <a:lnTo>
                    <a:pt x="185" y="219"/>
                  </a:lnTo>
                  <a:lnTo>
                    <a:pt x="175" y="244"/>
                  </a:lnTo>
                  <a:lnTo>
                    <a:pt x="160" y="278"/>
                  </a:lnTo>
                  <a:lnTo>
                    <a:pt x="7" y="108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6124575" y="4092575"/>
              <a:ext cx="896938" cy="1919288"/>
            </a:xfrm>
            <a:custGeom>
              <a:avLst/>
              <a:gdLst>
                <a:gd name="T0" fmla="*/ 44 w 565"/>
                <a:gd name="T1" fmla="*/ 46 h 1209"/>
                <a:gd name="T2" fmla="*/ 16 w 565"/>
                <a:gd name="T3" fmla="*/ 113 h 1209"/>
                <a:gd name="T4" fmla="*/ 0 w 565"/>
                <a:gd name="T5" fmla="*/ 164 h 1209"/>
                <a:gd name="T6" fmla="*/ 10 w 565"/>
                <a:gd name="T7" fmla="*/ 376 h 1209"/>
                <a:gd name="T8" fmla="*/ 22 w 565"/>
                <a:gd name="T9" fmla="*/ 455 h 1209"/>
                <a:gd name="T10" fmla="*/ 37 w 565"/>
                <a:gd name="T11" fmla="*/ 545 h 1209"/>
                <a:gd name="T12" fmla="*/ 45 w 565"/>
                <a:gd name="T13" fmla="*/ 734 h 1209"/>
                <a:gd name="T14" fmla="*/ 55 w 565"/>
                <a:gd name="T15" fmla="*/ 884 h 1209"/>
                <a:gd name="T16" fmla="*/ 71 w 565"/>
                <a:gd name="T17" fmla="*/ 925 h 1209"/>
                <a:gd name="T18" fmla="*/ 76 w 565"/>
                <a:gd name="T19" fmla="*/ 1103 h 1209"/>
                <a:gd name="T20" fmla="*/ 94 w 565"/>
                <a:gd name="T21" fmla="*/ 1130 h 1209"/>
                <a:gd name="T22" fmla="*/ 94 w 565"/>
                <a:gd name="T23" fmla="*/ 1159 h 1209"/>
                <a:gd name="T24" fmla="*/ 81 w 565"/>
                <a:gd name="T25" fmla="*/ 1178 h 1209"/>
                <a:gd name="T26" fmla="*/ 82 w 565"/>
                <a:gd name="T27" fmla="*/ 1187 h 1209"/>
                <a:gd name="T28" fmla="*/ 107 w 565"/>
                <a:gd name="T29" fmla="*/ 1202 h 1209"/>
                <a:gd name="T30" fmla="*/ 159 w 565"/>
                <a:gd name="T31" fmla="*/ 1203 h 1209"/>
                <a:gd name="T32" fmla="*/ 175 w 565"/>
                <a:gd name="T33" fmla="*/ 1194 h 1209"/>
                <a:gd name="T34" fmla="*/ 179 w 565"/>
                <a:gd name="T35" fmla="*/ 1181 h 1209"/>
                <a:gd name="T36" fmla="*/ 188 w 565"/>
                <a:gd name="T37" fmla="*/ 1152 h 1209"/>
                <a:gd name="T38" fmla="*/ 191 w 565"/>
                <a:gd name="T39" fmla="*/ 1125 h 1209"/>
                <a:gd name="T40" fmla="*/ 199 w 565"/>
                <a:gd name="T41" fmla="*/ 1064 h 1209"/>
                <a:gd name="T42" fmla="*/ 195 w 565"/>
                <a:gd name="T43" fmla="*/ 909 h 1209"/>
                <a:gd name="T44" fmla="*/ 192 w 565"/>
                <a:gd name="T45" fmla="*/ 743 h 1209"/>
                <a:gd name="T46" fmla="*/ 199 w 565"/>
                <a:gd name="T47" fmla="*/ 594 h 1209"/>
                <a:gd name="T48" fmla="*/ 214 w 565"/>
                <a:gd name="T49" fmla="*/ 501 h 1209"/>
                <a:gd name="T50" fmla="*/ 225 w 565"/>
                <a:gd name="T51" fmla="*/ 419 h 1209"/>
                <a:gd name="T52" fmla="*/ 223 w 565"/>
                <a:gd name="T53" fmla="*/ 371 h 1209"/>
                <a:gd name="T54" fmla="*/ 239 w 565"/>
                <a:gd name="T55" fmla="*/ 395 h 1209"/>
                <a:gd name="T56" fmla="*/ 258 w 565"/>
                <a:gd name="T57" fmla="*/ 438 h 1209"/>
                <a:gd name="T58" fmla="*/ 285 w 565"/>
                <a:gd name="T59" fmla="*/ 553 h 1209"/>
                <a:gd name="T60" fmla="*/ 311 w 565"/>
                <a:gd name="T61" fmla="*/ 647 h 1209"/>
                <a:gd name="T62" fmla="*/ 342 w 565"/>
                <a:gd name="T63" fmla="*/ 695 h 1209"/>
                <a:gd name="T64" fmla="*/ 358 w 565"/>
                <a:gd name="T65" fmla="*/ 757 h 1209"/>
                <a:gd name="T66" fmla="*/ 371 w 565"/>
                <a:gd name="T67" fmla="*/ 849 h 1209"/>
                <a:gd name="T68" fmla="*/ 367 w 565"/>
                <a:gd name="T69" fmla="*/ 931 h 1209"/>
                <a:gd name="T70" fmla="*/ 363 w 565"/>
                <a:gd name="T71" fmla="*/ 994 h 1209"/>
                <a:gd name="T72" fmla="*/ 343 w 565"/>
                <a:gd name="T73" fmla="*/ 1026 h 1209"/>
                <a:gd name="T74" fmla="*/ 319 w 565"/>
                <a:gd name="T75" fmla="*/ 1068 h 1209"/>
                <a:gd name="T76" fmla="*/ 323 w 565"/>
                <a:gd name="T77" fmla="*/ 1083 h 1209"/>
                <a:gd name="T78" fmla="*/ 364 w 565"/>
                <a:gd name="T79" fmla="*/ 1117 h 1209"/>
                <a:gd name="T80" fmla="*/ 380 w 565"/>
                <a:gd name="T81" fmla="*/ 1116 h 1209"/>
                <a:gd name="T82" fmla="*/ 400 w 565"/>
                <a:gd name="T83" fmla="*/ 1128 h 1209"/>
                <a:gd name="T84" fmla="*/ 416 w 565"/>
                <a:gd name="T85" fmla="*/ 1153 h 1209"/>
                <a:gd name="T86" fmla="*/ 456 w 565"/>
                <a:gd name="T87" fmla="*/ 1192 h 1209"/>
                <a:gd name="T88" fmla="*/ 495 w 565"/>
                <a:gd name="T89" fmla="*/ 1206 h 1209"/>
                <a:gd name="T90" fmla="*/ 522 w 565"/>
                <a:gd name="T91" fmla="*/ 1207 h 1209"/>
                <a:gd name="T92" fmla="*/ 563 w 565"/>
                <a:gd name="T93" fmla="*/ 1201 h 1209"/>
                <a:gd name="T94" fmla="*/ 561 w 565"/>
                <a:gd name="T95" fmla="*/ 1171 h 1209"/>
                <a:gd name="T96" fmla="*/ 541 w 565"/>
                <a:gd name="T97" fmla="*/ 1154 h 1209"/>
                <a:gd name="T98" fmla="*/ 510 w 565"/>
                <a:gd name="T99" fmla="*/ 1126 h 1209"/>
                <a:gd name="T100" fmla="*/ 487 w 565"/>
                <a:gd name="T101" fmla="*/ 1079 h 1209"/>
                <a:gd name="T102" fmla="*/ 487 w 565"/>
                <a:gd name="T103" fmla="*/ 940 h 1209"/>
                <a:gd name="T104" fmla="*/ 515 w 565"/>
                <a:gd name="T105" fmla="*/ 712 h 1209"/>
                <a:gd name="T106" fmla="*/ 514 w 565"/>
                <a:gd name="T107" fmla="*/ 655 h 1209"/>
                <a:gd name="T108" fmla="*/ 488 w 565"/>
                <a:gd name="T109" fmla="*/ 512 h 1209"/>
                <a:gd name="T110" fmla="*/ 460 w 565"/>
                <a:gd name="T111" fmla="*/ 375 h 1209"/>
                <a:gd name="T112" fmla="*/ 440 w 565"/>
                <a:gd name="T113" fmla="*/ 300 h 1209"/>
                <a:gd name="T114" fmla="*/ 424 w 565"/>
                <a:gd name="T115" fmla="*/ 257 h 1209"/>
                <a:gd name="T116" fmla="*/ 420 w 565"/>
                <a:gd name="T117" fmla="*/ 218 h 1209"/>
                <a:gd name="T118" fmla="*/ 421 w 565"/>
                <a:gd name="T119" fmla="*/ 191 h 1209"/>
                <a:gd name="T120" fmla="*/ 406 w 565"/>
                <a:gd name="T121" fmla="*/ 116 h 1209"/>
                <a:gd name="T122" fmla="*/ 390 w 565"/>
                <a:gd name="T123" fmla="*/ 76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5" h="1209">
                  <a:moveTo>
                    <a:pt x="62" y="0"/>
                  </a:moveTo>
                  <a:lnTo>
                    <a:pt x="62" y="0"/>
                  </a:lnTo>
                  <a:lnTo>
                    <a:pt x="51" y="24"/>
                  </a:lnTo>
                  <a:lnTo>
                    <a:pt x="44" y="46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29" y="84"/>
                  </a:lnTo>
                  <a:lnTo>
                    <a:pt x="16" y="113"/>
                  </a:lnTo>
                  <a:lnTo>
                    <a:pt x="5" y="143"/>
                  </a:lnTo>
                  <a:lnTo>
                    <a:pt x="1" y="155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200"/>
                  </a:lnTo>
                  <a:lnTo>
                    <a:pt x="3" y="265"/>
                  </a:lnTo>
                  <a:lnTo>
                    <a:pt x="7" y="341"/>
                  </a:lnTo>
                  <a:lnTo>
                    <a:pt x="10" y="376"/>
                  </a:lnTo>
                  <a:lnTo>
                    <a:pt x="14" y="407"/>
                  </a:lnTo>
                  <a:lnTo>
                    <a:pt x="14" y="407"/>
                  </a:lnTo>
                  <a:lnTo>
                    <a:pt x="16" y="433"/>
                  </a:lnTo>
                  <a:lnTo>
                    <a:pt x="22" y="455"/>
                  </a:lnTo>
                  <a:lnTo>
                    <a:pt x="29" y="491"/>
                  </a:lnTo>
                  <a:lnTo>
                    <a:pt x="32" y="508"/>
                  </a:lnTo>
                  <a:lnTo>
                    <a:pt x="36" y="526"/>
                  </a:lnTo>
                  <a:lnTo>
                    <a:pt x="37" y="545"/>
                  </a:lnTo>
                  <a:lnTo>
                    <a:pt x="38" y="569"/>
                  </a:lnTo>
                  <a:lnTo>
                    <a:pt x="38" y="569"/>
                  </a:lnTo>
                  <a:lnTo>
                    <a:pt x="40" y="641"/>
                  </a:lnTo>
                  <a:lnTo>
                    <a:pt x="45" y="734"/>
                  </a:lnTo>
                  <a:lnTo>
                    <a:pt x="51" y="866"/>
                  </a:lnTo>
                  <a:lnTo>
                    <a:pt x="51" y="866"/>
                  </a:lnTo>
                  <a:lnTo>
                    <a:pt x="53" y="875"/>
                  </a:lnTo>
                  <a:lnTo>
                    <a:pt x="55" y="884"/>
                  </a:lnTo>
                  <a:lnTo>
                    <a:pt x="62" y="902"/>
                  </a:lnTo>
                  <a:lnTo>
                    <a:pt x="68" y="916"/>
                  </a:lnTo>
                  <a:lnTo>
                    <a:pt x="71" y="925"/>
                  </a:lnTo>
                  <a:lnTo>
                    <a:pt x="71" y="925"/>
                  </a:lnTo>
                  <a:lnTo>
                    <a:pt x="73" y="1009"/>
                  </a:lnTo>
                  <a:lnTo>
                    <a:pt x="75" y="1097"/>
                  </a:lnTo>
                  <a:lnTo>
                    <a:pt x="75" y="1097"/>
                  </a:lnTo>
                  <a:lnTo>
                    <a:pt x="76" y="1103"/>
                  </a:lnTo>
                  <a:lnTo>
                    <a:pt x="77" y="1108"/>
                  </a:lnTo>
                  <a:lnTo>
                    <a:pt x="82" y="1117"/>
                  </a:lnTo>
                  <a:lnTo>
                    <a:pt x="94" y="1130"/>
                  </a:lnTo>
                  <a:lnTo>
                    <a:pt x="94" y="1130"/>
                  </a:lnTo>
                  <a:lnTo>
                    <a:pt x="95" y="1136"/>
                  </a:lnTo>
                  <a:lnTo>
                    <a:pt x="95" y="1144"/>
                  </a:lnTo>
                  <a:lnTo>
                    <a:pt x="95" y="1153"/>
                  </a:lnTo>
                  <a:lnTo>
                    <a:pt x="94" y="1159"/>
                  </a:lnTo>
                  <a:lnTo>
                    <a:pt x="94" y="1159"/>
                  </a:lnTo>
                  <a:lnTo>
                    <a:pt x="90" y="1166"/>
                  </a:lnTo>
                  <a:lnTo>
                    <a:pt x="85" y="1171"/>
                  </a:lnTo>
                  <a:lnTo>
                    <a:pt x="81" y="1178"/>
                  </a:lnTo>
                  <a:lnTo>
                    <a:pt x="81" y="1181"/>
                  </a:lnTo>
                  <a:lnTo>
                    <a:pt x="81" y="1184"/>
                  </a:lnTo>
                  <a:lnTo>
                    <a:pt x="81" y="1184"/>
                  </a:lnTo>
                  <a:lnTo>
                    <a:pt x="82" y="1187"/>
                  </a:lnTo>
                  <a:lnTo>
                    <a:pt x="85" y="1189"/>
                  </a:lnTo>
                  <a:lnTo>
                    <a:pt x="93" y="1196"/>
                  </a:lnTo>
                  <a:lnTo>
                    <a:pt x="102" y="1201"/>
                  </a:lnTo>
                  <a:lnTo>
                    <a:pt x="107" y="1202"/>
                  </a:lnTo>
                  <a:lnTo>
                    <a:pt x="111" y="1203"/>
                  </a:lnTo>
                  <a:lnTo>
                    <a:pt x="111" y="1203"/>
                  </a:lnTo>
                  <a:lnTo>
                    <a:pt x="134" y="1203"/>
                  </a:lnTo>
                  <a:lnTo>
                    <a:pt x="159" y="1203"/>
                  </a:lnTo>
                  <a:lnTo>
                    <a:pt x="159" y="1203"/>
                  </a:lnTo>
                  <a:lnTo>
                    <a:pt x="165" y="1201"/>
                  </a:lnTo>
                  <a:lnTo>
                    <a:pt x="173" y="1197"/>
                  </a:lnTo>
                  <a:lnTo>
                    <a:pt x="175" y="1194"/>
                  </a:lnTo>
                  <a:lnTo>
                    <a:pt x="178" y="1191"/>
                  </a:lnTo>
                  <a:lnTo>
                    <a:pt x="179" y="1187"/>
                  </a:lnTo>
                  <a:lnTo>
                    <a:pt x="179" y="1181"/>
                  </a:lnTo>
                  <a:lnTo>
                    <a:pt x="179" y="1181"/>
                  </a:lnTo>
                  <a:lnTo>
                    <a:pt x="181" y="1172"/>
                  </a:lnTo>
                  <a:lnTo>
                    <a:pt x="184" y="1163"/>
                  </a:lnTo>
                  <a:lnTo>
                    <a:pt x="187" y="1156"/>
                  </a:lnTo>
                  <a:lnTo>
                    <a:pt x="188" y="1152"/>
                  </a:lnTo>
                  <a:lnTo>
                    <a:pt x="188" y="1147"/>
                  </a:lnTo>
                  <a:lnTo>
                    <a:pt x="188" y="1147"/>
                  </a:lnTo>
                  <a:lnTo>
                    <a:pt x="188" y="1136"/>
                  </a:lnTo>
                  <a:lnTo>
                    <a:pt x="191" y="1125"/>
                  </a:lnTo>
                  <a:lnTo>
                    <a:pt x="195" y="1108"/>
                  </a:lnTo>
                  <a:lnTo>
                    <a:pt x="195" y="1108"/>
                  </a:lnTo>
                  <a:lnTo>
                    <a:pt x="197" y="1094"/>
                  </a:lnTo>
                  <a:lnTo>
                    <a:pt x="199" y="1064"/>
                  </a:lnTo>
                  <a:lnTo>
                    <a:pt x="200" y="1030"/>
                  </a:lnTo>
                  <a:lnTo>
                    <a:pt x="200" y="998"/>
                  </a:lnTo>
                  <a:lnTo>
                    <a:pt x="200" y="998"/>
                  </a:lnTo>
                  <a:lnTo>
                    <a:pt x="195" y="909"/>
                  </a:lnTo>
                  <a:lnTo>
                    <a:pt x="192" y="858"/>
                  </a:lnTo>
                  <a:lnTo>
                    <a:pt x="191" y="822"/>
                  </a:lnTo>
                  <a:lnTo>
                    <a:pt x="191" y="822"/>
                  </a:lnTo>
                  <a:lnTo>
                    <a:pt x="192" y="743"/>
                  </a:lnTo>
                  <a:lnTo>
                    <a:pt x="194" y="697"/>
                  </a:lnTo>
                  <a:lnTo>
                    <a:pt x="195" y="658"/>
                  </a:lnTo>
                  <a:lnTo>
                    <a:pt x="195" y="658"/>
                  </a:lnTo>
                  <a:lnTo>
                    <a:pt x="199" y="594"/>
                  </a:lnTo>
                  <a:lnTo>
                    <a:pt x="199" y="570"/>
                  </a:lnTo>
                  <a:lnTo>
                    <a:pt x="200" y="557"/>
                  </a:lnTo>
                  <a:lnTo>
                    <a:pt x="200" y="557"/>
                  </a:lnTo>
                  <a:lnTo>
                    <a:pt x="214" y="501"/>
                  </a:lnTo>
                  <a:lnTo>
                    <a:pt x="226" y="446"/>
                  </a:lnTo>
                  <a:lnTo>
                    <a:pt x="226" y="446"/>
                  </a:lnTo>
                  <a:lnTo>
                    <a:pt x="226" y="434"/>
                  </a:lnTo>
                  <a:lnTo>
                    <a:pt x="225" y="419"/>
                  </a:lnTo>
                  <a:lnTo>
                    <a:pt x="221" y="393"/>
                  </a:lnTo>
                  <a:lnTo>
                    <a:pt x="221" y="393"/>
                  </a:lnTo>
                  <a:lnTo>
                    <a:pt x="222" y="381"/>
                  </a:lnTo>
                  <a:lnTo>
                    <a:pt x="223" y="371"/>
                  </a:lnTo>
                  <a:lnTo>
                    <a:pt x="223" y="371"/>
                  </a:lnTo>
                  <a:lnTo>
                    <a:pt x="225" y="372"/>
                  </a:lnTo>
                  <a:lnTo>
                    <a:pt x="228" y="377"/>
                  </a:lnTo>
                  <a:lnTo>
                    <a:pt x="239" y="395"/>
                  </a:lnTo>
                  <a:lnTo>
                    <a:pt x="250" y="419"/>
                  </a:lnTo>
                  <a:lnTo>
                    <a:pt x="256" y="429"/>
                  </a:lnTo>
                  <a:lnTo>
                    <a:pt x="258" y="438"/>
                  </a:lnTo>
                  <a:lnTo>
                    <a:pt x="258" y="438"/>
                  </a:lnTo>
                  <a:lnTo>
                    <a:pt x="272" y="496"/>
                  </a:lnTo>
                  <a:lnTo>
                    <a:pt x="280" y="531"/>
                  </a:lnTo>
                  <a:lnTo>
                    <a:pt x="285" y="553"/>
                  </a:lnTo>
                  <a:lnTo>
                    <a:pt x="285" y="553"/>
                  </a:lnTo>
                  <a:lnTo>
                    <a:pt x="289" y="574"/>
                  </a:lnTo>
                  <a:lnTo>
                    <a:pt x="297" y="602"/>
                  </a:lnTo>
                  <a:lnTo>
                    <a:pt x="311" y="647"/>
                  </a:lnTo>
                  <a:lnTo>
                    <a:pt x="311" y="647"/>
                  </a:lnTo>
                  <a:lnTo>
                    <a:pt x="314" y="653"/>
                  </a:lnTo>
                  <a:lnTo>
                    <a:pt x="318" y="660"/>
                  </a:lnTo>
                  <a:lnTo>
                    <a:pt x="331" y="678"/>
                  </a:lnTo>
                  <a:lnTo>
                    <a:pt x="342" y="695"/>
                  </a:lnTo>
                  <a:lnTo>
                    <a:pt x="346" y="703"/>
                  </a:lnTo>
                  <a:lnTo>
                    <a:pt x="347" y="708"/>
                  </a:lnTo>
                  <a:lnTo>
                    <a:pt x="347" y="708"/>
                  </a:lnTo>
                  <a:lnTo>
                    <a:pt x="358" y="757"/>
                  </a:lnTo>
                  <a:lnTo>
                    <a:pt x="365" y="788"/>
                  </a:lnTo>
                  <a:lnTo>
                    <a:pt x="368" y="808"/>
                  </a:lnTo>
                  <a:lnTo>
                    <a:pt x="368" y="808"/>
                  </a:lnTo>
                  <a:lnTo>
                    <a:pt x="371" y="849"/>
                  </a:lnTo>
                  <a:lnTo>
                    <a:pt x="372" y="876"/>
                  </a:lnTo>
                  <a:lnTo>
                    <a:pt x="372" y="893"/>
                  </a:lnTo>
                  <a:lnTo>
                    <a:pt x="372" y="893"/>
                  </a:lnTo>
                  <a:lnTo>
                    <a:pt x="367" y="931"/>
                  </a:lnTo>
                  <a:lnTo>
                    <a:pt x="363" y="964"/>
                  </a:lnTo>
                  <a:lnTo>
                    <a:pt x="363" y="964"/>
                  </a:lnTo>
                  <a:lnTo>
                    <a:pt x="363" y="982"/>
                  </a:lnTo>
                  <a:lnTo>
                    <a:pt x="363" y="994"/>
                  </a:lnTo>
                  <a:lnTo>
                    <a:pt x="362" y="1000"/>
                  </a:lnTo>
                  <a:lnTo>
                    <a:pt x="362" y="1000"/>
                  </a:lnTo>
                  <a:lnTo>
                    <a:pt x="355" y="1009"/>
                  </a:lnTo>
                  <a:lnTo>
                    <a:pt x="343" y="1026"/>
                  </a:lnTo>
                  <a:lnTo>
                    <a:pt x="325" y="1052"/>
                  </a:lnTo>
                  <a:lnTo>
                    <a:pt x="325" y="1052"/>
                  </a:lnTo>
                  <a:lnTo>
                    <a:pt x="322" y="1059"/>
                  </a:lnTo>
                  <a:lnTo>
                    <a:pt x="319" y="1068"/>
                  </a:lnTo>
                  <a:lnTo>
                    <a:pt x="319" y="1072"/>
                  </a:lnTo>
                  <a:lnTo>
                    <a:pt x="319" y="1075"/>
                  </a:lnTo>
                  <a:lnTo>
                    <a:pt x="320" y="1079"/>
                  </a:lnTo>
                  <a:lnTo>
                    <a:pt x="323" y="1083"/>
                  </a:lnTo>
                  <a:lnTo>
                    <a:pt x="323" y="1083"/>
                  </a:lnTo>
                  <a:lnTo>
                    <a:pt x="346" y="1103"/>
                  </a:lnTo>
                  <a:lnTo>
                    <a:pt x="359" y="1113"/>
                  </a:lnTo>
                  <a:lnTo>
                    <a:pt x="364" y="1117"/>
                  </a:lnTo>
                  <a:lnTo>
                    <a:pt x="368" y="1118"/>
                  </a:lnTo>
                  <a:lnTo>
                    <a:pt x="368" y="1118"/>
                  </a:lnTo>
                  <a:lnTo>
                    <a:pt x="373" y="1117"/>
                  </a:lnTo>
                  <a:lnTo>
                    <a:pt x="380" y="1116"/>
                  </a:lnTo>
                  <a:lnTo>
                    <a:pt x="384" y="1114"/>
                  </a:lnTo>
                  <a:lnTo>
                    <a:pt x="387" y="1113"/>
                  </a:lnTo>
                  <a:lnTo>
                    <a:pt x="387" y="1113"/>
                  </a:lnTo>
                  <a:lnTo>
                    <a:pt x="400" y="1128"/>
                  </a:lnTo>
                  <a:lnTo>
                    <a:pt x="408" y="1140"/>
                  </a:lnTo>
                  <a:lnTo>
                    <a:pt x="415" y="1149"/>
                  </a:lnTo>
                  <a:lnTo>
                    <a:pt x="415" y="1149"/>
                  </a:lnTo>
                  <a:lnTo>
                    <a:pt x="416" y="1153"/>
                  </a:lnTo>
                  <a:lnTo>
                    <a:pt x="421" y="1159"/>
                  </a:lnTo>
                  <a:lnTo>
                    <a:pt x="433" y="1172"/>
                  </a:lnTo>
                  <a:lnTo>
                    <a:pt x="446" y="1184"/>
                  </a:lnTo>
                  <a:lnTo>
                    <a:pt x="456" y="1192"/>
                  </a:lnTo>
                  <a:lnTo>
                    <a:pt x="456" y="1192"/>
                  </a:lnTo>
                  <a:lnTo>
                    <a:pt x="466" y="1196"/>
                  </a:lnTo>
                  <a:lnTo>
                    <a:pt x="481" y="1202"/>
                  </a:lnTo>
                  <a:lnTo>
                    <a:pt x="495" y="1206"/>
                  </a:lnTo>
                  <a:lnTo>
                    <a:pt x="503" y="1207"/>
                  </a:lnTo>
                  <a:lnTo>
                    <a:pt x="508" y="1209"/>
                  </a:lnTo>
                  <a:lnTo>
                    <a:pt x="508" y="1209"/>
                  </a:lnTo>
                  <a:lnTo>
                    <a:pt x="522" y="1207"/>
                  </a:lnTo>
                  <a:lnTo>
                    <a:pt x="537" y="1205"/>
                  </a:lnTo>
                  <a:lnTo>
                    <a:pt x="561" y="1202"/>
                  </a:lnTo>
                  <a:lnTo>
                    <a:pt x="561" y="1202"/>
                  </a:lnTo>
                  <a:lnTo>
                    <a:pt x="563" y="1201"/>
                  </a:lnTo>
                  <a:lnTo>
                    <a:pt x="565" y="1198"/>
                  </a:lnTo>
                  <a:lnTo>
                    <a:pt x="565" y="1188"/>
                  </a:lnTo>
                  <a:lnTo>
                    <a:pt x="563" y="1178"/>
                  </a:lnTo>
                  <a:lnTo>
                    <a:pt x="561" y="1171"/>
                  </a:lnTo>
                  <a:lnTo>
                    <a:pt x="561" y="1171"/>
                  </a:lnTo>
                  <a:lnTo>
                    <a:pt x="558" y="1167"/>
                  </a:lnTo>
                  <a:lnTo>
                    <a:pt x="554" y="1163"/>
                  </a:lnTo>
                  <a:lnTo>
                    <a:pt x="541" y="1154"/>
                  </a:lnTo>
                  <a:lnTo>
                    <a:pt x="527" y="1145"/>
                  </a:lnTo>
                  <a:lnTo>
                    <a:pt x="518" y="1138"/>
                  </a:lnTo>
                  <a:lnTo>
                    <a:pt x="518" y="1138"/>
                  </a:lnTo>
                  <a:lnTo>
                    <a:pt x="510" y="1126"/>
                  </a:lnTo>
                  <a:lnTo>
                    <a:pt x="500" y="1109"/>
                  </a:lnTo>
                  <a:lnTo>
                    <a:pt x="491" y="1091"/>
                  </a:lnTo>
                  <a:lnTo>
                    <a:pt x="487" y="1079"/>
                  </a:lnTo>
                  <a:lnTo>
                    <a:pt x="487" y="1079"/>
                  </a:lnTo>
                  <a:lnTo>
                    <a:pt x="486" y="1059"/>
                  </a:lnTo>
                  <a:lnTo>
                    <a:pt x="486" y="1021"/>
                  </a:lnTo>
                  <a:lnTo>
                    <a:pt x="487" y="940"/>
                  </a:lnTo>
                  <a:lnTo>
                    <a:pt x="487" y="940"/>
                  </a:lnTo>
                  <a:lnTo>
                    <a:pt x="488" y="918"/>
                  </a:lnTo>
                  <a:lnTo>
                    <a:pt x="491" y="889"/>
                  </a:lnTo>
                  <a:lnTo>
                    <a:pt x="500" y="819"/>
                  </a:lnTo>
                  <a:lnTo>
                    <a:pt x="515" y="712"/>
                  </a:lnTo>
                  <a:lnTo>
                    <a:pt x="515" y="712"/>
                  </a:lnTo>
                  <a:lnTo>
                    <a:pt x="515" y="699"/>
                  </a:lnTo>
                  <a:lnTo>
                    <a:pt x="515" y="686"/>
                  </a:lnTo>
                  <a:lnTo>
                    <a:pt x="514" y="655"/>
                  </a:lnTo>
                  <a:lnTo>
                    <a:pt x="512" y="628"/>
                  </a:lnTo>
                  <a:lnTo>
                    <a:pt x="509" y="610"/>
                  </a:lnTo>
                  <a:lnTo>
                    <a:pt x="509" y="610"/>
                  </a:lnTo>
                  <a:lnTo>
                    <a:pt x="488" y="512"/>
                  </a:lnTo>
                  <a:lnTo>
                    <a:pt x="474" y="446"/>
                  </a:lnTo>
                  <a:lnTo>
                    <a:pt x="465" y="403"/>
                  </a:lnTo>
                  <a:lnTo>
                    <a:pt x="465" y="403"/>
                  </a:lnTo>
                  <a:lnTo>
                    <a:pt x="460" y="375"/>
                  </a:lnTo>
                  <a:lnTo>
                    <a:pt x="453" y="342"/>
                  </a:lnTo>
                  <a:lnTo>
                    <a:pt x="446" y="315"/>
                  </a:lnTo>
                  <a:lnTo>
                    <a:pt x="443" y="305"/>
                  </a:lnTo>
                  <a:lnTo>
                    <a:pt x="440" y="300"/>
                  </a:lnTo>
                  <a:lnTo>
                    <a:pt x="440" y="300"/>
                  </a:lnTo>
                  <a:lnTo>
                    <a:pt x="435" y="291"/>
                  </a:lnTo>
                  <a:lnTo>
                    <a:pt x="431" y="278"/>
                  </a:lnTo>
                  <a:lnTo>
                    <a:pt x="424" y="257"/>
                  </a:lnTo>
                  <a:lnTo>
                    <a:pt x="424" y="257"/>
                  </a:lnTo>
                  <a:lnTo>
                    <a:pt x="422" y="247"/>
                  </a:lnTo>
                  <a:lnTo>
                    <a:pt x="421" y="234"/>
                  </a:lnTo>
                  <a:lnTo>
                    <a:pt x="420" y="218"/>
                  </a:lnTo>
                  <a:lnTo>
                    <a:pt x="421" y="206"/>
                  </a:lnTo>
                  <a:lnTo>
                    <a:pt x="421" y="206"/>
                  </a:lnTo>
                  <a:lnTo>
                    <a:pt x="421" y="200"/>
                  </a:lnTo>
                  <a:lnTo>
                    <a:pt x="421" y="191"/>
                  </a:lnTo>
                  <a:lnTo>
                    <a:pt x="417" y="166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06" y="116"/>
                  </a:lnTo>
                  <a:lnTo>
                    <a:pt x="399" y="100"/>
                  </a:lnTo>
                  <a:lnTo>
                    <a:pt x="394" y="85"/>
                  </a:lnTo>
                  <a:lnTo>
                    <a:pt x="390" y="76"/>
                  </a:lnTo>
                  <a:lnTo>
                    <a:pt x="390" y="76"/>
                  </a:lnTo>
                  <a:lnTo>
                    <a:pt x="380" y="1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6378575" y="2940050"/>
              <a:ext cx="295275" cy="482600"/>
            </a:xfrm>
            <a:custGeom>
              <a:avLst/>
              <a:gdLst>
                <a:gd name="T0" fmla="*/ 186 w 186"/>
                <a:gd name="T1" fmla="*/ 148 h 304"/>
                <a:gd name="T2" fmla="*/ 185 w 186"/>
                <a:gd name="T3" fmla="*/ 137 h 304"/>
                <a:gd name="T4" fmla="*/ 186 w 186"/>
                <a:gd name="T5" fmla="*/ 128 h 304"/>
                <a:gd name="T6" fmla="*/ 182 w 186"/>
                <a:gd name="T7" fmla="*/ 70 h 304"/>
                <a:gd name="T8" fmla="*/ 181 w 186"/>
                <a:gd name="T9" fmla="*/ 66 h 304"/>
                <a:gd name="T10" fmla="*/ 168 w 186"/>
                <a:gd name="T11" fmla="*/ 43 h 304"/>
                <a:gd name="T12" fmla="*/ 150 w 186"/>
                <a:gd name="T13" fmla="*/ 21 h 304"/>
                <a:gd name="T14" fmla="*/ 145 w 186"/>
                <a:gd name="T15" fmla="*/ 17 h 304"/>
                <a:gd name="T16" fmla="*/ 120 w 186"/>
                <a:gd name="T17" fmla="*/ 5 h 304"/>
                <a:gd name="T18" fmla="*/ 97 w 186"/>
                <a:gd name="T19" fmla="*/ 0 h 304"/>
                <a:gd name="T20" fmla="*/ 88 w 186"/>
                <a:gd name="T21" fmla="*/ 1 h 304"/>
                <a:gd name="T22" fmla="*/ 67 w 186"/>
                <a:gd name="T23" fmla="*/ 10 h 304"/>
                <a:gd name="T24" fmla="*/ 61 w 186"/>
                <a:gd name="T25" fmla="*/ 14 h 304"/>
                <a:gd name="T26" fmla="*/ 46 w 186"/>
                <a:gd name="T27" fmla="*/ 21 h 304"/>
                <a:gd name="T28" fmla="*/ 30 w 186"/>
                <a:gd name="T29" fmla="*/ 27 h 304"/>
                <a:gd name="T30" fmla="*/ 26 w 186"/>
                <a:gd name="T31" fmla="*/ 30 h 304"/>
                <a:gd name="T32" fmla="*/ 14 w 186"/>
                <a:gd name="T33" fmla="*/ 44 h 304"/>
                <a:gd name="T34" fmla="*/ 4 w 186"/>
                <a:gd name="T35" fmla="*/ 60 h 304"/>
                <a:gd name="T36" fmla="*/ 1 w 186"/>
                <a:gd name="T37" fmla="*/ 69 h 304"/>
                <a:gd name="T38" fmla="*/ 0 w 186"/>
                <a:gd name="T39" fmla="*/ 85 h 304"/>
                <a:gd name="T40" fmla="*/ 6 w 186"/>
                <a:gd name="T41" fmla="*/ 110 h 304"/>
                <a:gd name="T42" fmla="*/ 5 w 186"/>
                <a:gd name="T43" fmla="*/ 118 h 304"/>
                <a:gd name="T44" fmla="*/ 0 w 186"/>
                <a:gd name="T45" fmla="*/ 138 h 304"/>
                <a:gd name="T46" fmla="*/ 0 w 186"/>
                <a:gd name="T47" fmla="*/ 144 h 304"/>
                <a:gd name="T48" fmla="*/ 0 w 186"/>
                <a:gd name="T49" fmla="*/ 150 h 304"/>
                <a:gd name="T50" fmla="*/ 6 w 186"/>
                <a:gd name="T51" fmla="*/ 163 h 304"/>
                <a:gd name="T52" fmla="*/ 8 w 186"/>
                <a:gd name="T53" fmla="*/ 166 h 304"/>
                <a:gd name="T54" fmla="*/ 13 w 186"/>
                <a:gd name="T55" fmla="*/ 182 h 304"/>
                <a:gd name="T56" fmla="*/ 21 w 186"/>
                <a:gd name="T57" fmla="*/ 201 h 304"/>
                <a:gd name="T58" fmla="*/ 23 w 186"/>
                <a:gd name="T59" fmla="*/ 206 h 304"/>
                <a:gd name="T60" fmla="*/ 32 w 186"/>
                <a:gd name="T61" fmla="*/ 208 h 304"/>
                <a:gd name="T62" fmla="*/ 37 w 186"/>
                <a:gd name="T63" fmla="*/ 210 h 304"/>
                <a:gd name="T64" fmla="*/ 41 w 186"/>
                <a:gd name="T65" fmla="*/ 217 h 304"/>
                <a:gd name="T66" fmla="*/ 40 w 186"/>
                <a:gd name="T67" fmla="*/ 234 h 304"/>
                <a:gd name="T68" fmla="*/ 37 w 186"/>
                <a:gd name="T69" fmla="*/ 242 h 304"/>
                <a:gd name="T70" fmla="*/ 31 w 186"/>
                <a:gd name="T71" fmla="*/ 252 h 304"/>
                <a:gd name="T72" fmla="*/ 32 w 186"/>
                <a:gd name="T73" fmla="*/ 281 h 304"/>
                <a:gd name="T74" fmla="*/ 130 w 186"/>
                <a:gd name="T75" fmla="*/ 296 h 304"/>
                <a:gd name="T76" fmla="*/ 150 w 186"/>
                <a:gd name="T77" fmla="*/ 283 h 304"/>
                <a:gd name="T78" fmla="*/ 167 w 186"/>
                <a:gd name="T79" fmla="*/ 268 h 304"/>
                <a:gd name="T80" fmla="*/ 168 w 186"/>
                <a:gd name="T81" fmla="*/ 264 h 304"/>
                <a:gd name="T82" fmla="*/ 178 w 186"/>
                <a:gd name="T83" fmla="*/ 193 h 304"/>
                <a:gd name="T84" fmla="*/ 178 w 186"/>
                <a:gd name="T85" fmla="*/ 180 h 304"/>
                <a:gd name="T86" fmla="*/ 181 w 186"/>
                <a:gd name="T87" fmla="*/ 169 h 304"/>
                <a:gd name="T88" fmla="*/ 183 w 186"/>
                <a:gd name="T89" fmla="*/ 166 h 304"/>
                <a:gd name="T90" fmla="*/ 186 w 186"/>
                <a:gd name="T91" fmla="*/ 154 h 304"/>
                <a:gd name="T92" fmla="*/ 186 w 186"/>
                <a:gd name="T93" fmla="*/ 14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304">
                  <a:moveTo>
                    <a:pt x="186" y="148"/>
                  </a:moveTo>
                  <a:lnTo>
                    <a:pt x="186" y="148"/>
                  </a:lnTo>
                  <a:lnTo>
                    <a:pt x="185" y="141"/>
                  </a:lnTo>
                  <a:lnTo>
                    <a:pt x="185" y="137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5" y="10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66"/>
                  </a:lnTo>
                  <a:lnTo>
                    <a:pt x="178" y="60"/>
                  </a:lnTo>
                  <a:lnTo>
                    <a:pt x="168" y="43"/>
                  </a:lnTo>
                  <a:lnTo>
                    <a:pt x="156" y="27"/>
                  </a:lnTo>
                  <a:lnTo>
                    <a:pt x="150" y="21"/>
                  </a:lnTo>
                  <a:lnTo>
                    <a:pt x="145" y="17"/>
                  </a:lnTo>
                  <a:lnTo>
                    <a:pt x="145" y="17"/>
                  </a:lnTo>
                  <a:lnTo>
                    <a:pt x="133" y="10"/>
                  </a:lnTo>
                  <a:lnTo>
                    <a:pt x="120" y="5"/>
                  </a:lnTo>
                  <a:lnTo>
                    <a:pt x="106" y="1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88" y="1"/>
                  </a:lnTo>
                  <a:lnTo>
                    <a:pt x="77" y="5"/>
                  </a:lnTo>
                  <a:lnTo>
                    <a:pt x="67" y="10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55" y="18"/>
                  </a:lnTo>
                  <a:lnTo>
                    <a:pt x="46" y="21"/>
                  </a:lnTo>
                  <a:lnTo>
                    <a:pt x="37" y="23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14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" y="63"/>
                  </a:lnTo>
                  <a:lnTo>
                    <a:pt x="1" y="69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4" y="100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5" y="118"/>
                  </a:lnTo>
                  <a:lnTo>
                    <a:pt x="2" y="12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58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8" y="166"/>
                  </a:lnTo>
                  <a:lnTo>
                    <a:pt x="9" y="171"/>
                  </a:lnTo>
                  <a:lnTo>
                    <a:pt x="13" y="182"/>
                  </a:lnTo>
                  <a:lnTo>
                    <a:pt x="17" y="195"/>
                  </a:lnTo>
                  <a:lnTo>
                    <a:pt x="21" y="201"/>
                  </a:lnTo>
                  <a:lnTo>
                    <a:pt x="23" y="206"/>
                  </a:lnTo>
                  <a:lnTo>
                    <a:pt x="23" y="206"/>
                  </a:lnTo>
                  <a:lnTo>
                    <a:pt x="28" y="207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7" y="210"/>
                  </a:lnTo>
                  <a:lnTo>
                    <a:pt x="40" y="212"/>
                  </a:lnTo>
                  <a:lnTo>
                    <a:pt x="41" y="217"/>
                  </a:lnTo>
                  <a:lnTo>
                    <a:pt x="41" y="224"/>
                  </a:lnTo>
                  <a:lnTo>
                    <a:pt x="40" y="234"/>
                  </a:lnTo>
                  <a:lnTo>
                    <a:pt x="37" y="242"/>
                  </a:lnTo>
                  <a:lnTo>
                    <a:pt x="37" y="242"/>
                  </a:lnTo>
                  <a:lnTo>
                    <a:pt x="36" y="246"/>
                  </a:lnTo>
                  <a:lnTo>
                    <a:pt x="31" y="252"/>
                  </a:lnTo>
                  <a:lnTo>
                    <a:pt x="19" y="266"/>
                  </a:lnTo>
                  <a:lnTo>
                    <a:pt x="32" y="281"/>
                  </a:lnTo>
                  <a:lnTo>
                    <a:pt x="72" y="304"/>
                  </a:lnTo>
                  <a:lnTo>
                    <a:pt x="130" y="296"/>
                  </a:lnTo>
                  <a:lnTo>
                    <a:pt x="130" y="296"/>
                  </a:lnTo>
                  <a:lnTo>
                    <a:pt x="150" y="283"/>
                  </a:lnTo>
                  <a:lnTo>
                    <a:pt x="163" y="272"/>
                  </a:lnTo>
                  <a:lnTo>
                    <a:pt x="167" y="268"/>
                  </a:lnTo>
                  <a:lnTo>
                    <a:pt x="168" y="264"/>
                  </a:lnTo>
                  <a:lnTo>
                    <a:pt x="168" y="264"/>
                  </a:lnTo>
                  <a:lnTo>
                    <a:pt x="173" y="229"/>
                  </a:lnTo>
                  <a:lnTo>
                    <a:pt x="178" y="193"/>
                  </a:lnTo>
                  <a:lnTo>
                    <a:pt x="178" y="193"/>
                  </a:lnTo>
                  <a:lnTo>
                    <a:pt x="178" y="180"/>
                  </a:lnTo>
                  <a:lnTo>
                    <a:pt x="178" y="175"/>
                  </a:lnTo>
                  <a:lnTo>
                    <a:pt x="181" y="169"/>
                  </a:lnTo>
                  <a:lnTo>
                    <a:pt x="181" y="169"/>
                  </a:lnTo>
                  <a:lnTo>
                    <a:pt x="183" y="166"/>
                  </a:lnTo>
                  <a:lnTo>
                    <a:pt x="186" y="160"/>
                  </a:lnTo>
                  <a:lnTo>
                    <a:pt x="186" y="154"/>
                  </a:lnTo>
                  <a:lnTo>
                    <a:pt x="186" y="148"/>
                  </a:lnTo>
                  <a:lnTo>
                    <a:pt x="186" y="148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5946775" y="2640013"/>
              <a:ext cx="1257300" cy="1527175"/>
            </a:xfrm>
            <a:custGeom>
              <a:avLst/>
              <a:gdLst>
                <a:gd name="T0" fmla="*/ 59 w 792"/>
                <a:gd name="T1" fmla="*/ 0 h 962"/>
                <a:gd name="T2" fmla="*/ 70 w 792"/>
                <a:gd name="T3" fmla="*/ 20 h 962"/>
                <a:gd name="T4" fmla="*/ 101 w 792"/>
                <a:gd name="T5" fmla="*/ 102 h 962"/>
                <a:gd name="T6" fmla="*/ 170 w 792"/>
                <a:gd name="T7" fmla="*/ 249 h 962"/>
                <a:gd name="T8" fmla="*/ 201 w 792"/>
                <a:gd name="T9" fmla="*/ 318 h 962"/>
                <a:gd name="T10" fmla="*/ 219 w 792"/>
                <a:gd name="T11" fmla="*/ 388 h 962"/>
                <a:gd name="T12" fmla="*/ 232 w 792"/>
                <a:gd name="T13" fmla="*/ 401 h 962"/>
                <a:gd name="T14" fmla="*/ 256 w 792"/>
                <a:gd name="T15" fmla="*/ 414 h 962"/>
                <a:gd name="T16" fmla="*/ 298 w 792"/>
                <a:gd name="T17" fmla="*/ 428 h 962"/>
                <a:gd name="T18" fmla="*/ 304 w 792"/>
                <a:gd name="T19" fmla="*/ 426 h 962"/>
                <a:gd name="T20" fmla="*/ 365 w 792"/>
                <a:gd name="T21" fmla="*/ 455 h 962"/>
                <a:gd name="T22" fmla="*/ 392 w 792"/>
                <a:gd name="T23" fmla="*/ 461 h 962"/>
                <a:gd name="T24" fmla="*/ 418 w 792"/>
                <a:gd name="T25" fmla="*/ 449 h 962"/>
                <a:gd name="T26" fmla="*/ 449 w 792"/>
                <a:gd name="T27" fmla="*/ 440 h 962"/>
                <a:gd name="T28" fmla="*/ 463 w 792"/>
                <a:gd name="T29" fmla="*/ 445 h 962"/>
                <a:gd name="T30" fmla="*/ 489 w 792"/>
                <a:gd name="T31" fmla="*/ 443 h 962"/>
                <a:gd name="T32" fmla="*/ 518 w 792"/>
                <a:gd name="T33" fmla="*/ 428 h 962"/>
                <a:gd name="T34" fmla="*/ 546 w 792"/>
                <a:gd name="T35" fmla="*/ 405 h 962"/>
                <a:gd name="T36" fmla="*/ 551 w 792"/>
                <a:gd name="T37" fmla="*/ 392 h 962"/>
                <a:gd name="T38" fmla="*/ 600 w 792"/>
                <a:gd name="T39" fmla="*/ 296 h 962"/>
                <a:gd name="T40" fmla="*/ 651 w 792"/>
                <a:gd name="T41" fmla="*/ 215 h 962"/>
                <a:gd name="T42" fmla="*/ 665 w 792"/>
                <a:gd name="T43" fmla="*/ 181 h 962"/>
                <a:gd name="T44" fmla="*/ 731 w 792"/>
                <a:gd name="T45" fmla="*/ 55 h 962"/>
                <a:gd name="T46" fmla="*/ 792 w 792"/>
                <a:gd name="T47" fmla="*/ 77 h 962"/>
                <a:gd name="T48" fmla="*/ 777 w 792"/>
                <a:gd name="T49" fmla="*/ 127 h 962"/>
                <a:gd name="T50" fmla="*/ 757 w 792"/>
                <a:gd name="T51" fmla="*/ 203 h 962"/>
                <a:gd name="T52" fmla="*/ 726 w 792"/>
                <a:gd name="T53" fmla="*/ 287 h 962"/>
                <a:gd name="T54" fmla="*/ 708 w 792"/>
                <a:gd name="T55" fmla="*/ 338 h 962"/>
                <a:gd name="T56" fmla="*/ 682 w 792"/>
                <a:gd name="T57" fmla="*/ 391 h 962"/>
                <a:gd name="T58" fmla="*/ 625 w 792"/>
                <a:gd name="T59" fmla="*/ 507 h 962"/>
                <a:gd name="T60" fmla="*/ 580 w 792"/>
                <a:gd name="T61" fmla="*/ 630 h 962"/>
                <a:gd name="T62" fmla="*/ 537 w 792"/>
                <a:gd name="T63" fmla="*/ 809 h 962"/>
                <a:gd name="T64" fmla="*/ 499 w 792"/>
                <a:gd name="T65" fmla="*/ 939 h 962"/>
                <a:gd name="T66" fmla="*/ 488 w 792"/>
                <a:gd name="T67" fmla="*/ 951 h 962"/>
                <a:gd name="T68" fmla="*/ 421 w 792"/>
                <a:gd name="T69" fmla="*/ 960 h 962"/>
                <a:gd name="T70" fmla="*/ 250 w 792"/>
                <a:gd name="T71" fmla="*/ 960 h 962"/>
                <a:gd name="T72" fmla="*/ 192 w 792"/>
                <a:gd name="T73" fmla="*/ 938 h 962"/>
                <a:gd name="T74" fmla="*/ 145 w 792"/>
                <a:gd name="T75" fmla="*/ 912 h 962"/>
                <a:gd name="T76" fmla="*/ 128 w 792"/>
                <a:gd name="T77" fmla="*/ 837 h 962"/>
                <a:gd name="T78" fmla="*/ 127 w 792"/>
                <a:gd name="T79" fmla="*/ 748 h 962"/>
                <a:gd name="T80" fmla="*/ 128 w 792"/>
                <a:gd name="T81" fmla="*/ 620 h 962"/>
                <a:gd name="T82" fmla="*/ 137 w 792"/>
                <a:gd name="T83" fmla="*/ 581 h 962"/>
                <a:gd name="T84" fmla="*/ 93 w 792"/>
                <a:gd name="T85" fmla="*/ 475 h 962"/>
                <a:gd name="T86" fmla="*/ 66 w 792"/>
                <a:gd name="T87" fmla="*/ 384 h 962"/>
                <a:gd name="T88" fmla="*/ 52 w 792"/>
                <a:gd name="T89" fmla="*/ 317 h 962"/>
                <a:gd name="T90" fmla="*/ 39 w 792"/>
                <a:gd name="T91" fmla="*/ 198 h 962"/>
                <a:gd name="T92" fmla="*/ 16 w 792"/>
                <a:gd name="T93" fmla="*/ 128 h 962"/>
                <a:gd name="T94" fmla="*/ 9 w 792"/>
                <a:gd name="T95" fmla="*/ 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2" h="962">
                  <a:moveTo>
                    <a:pt x="0" y="29"/>
                  </a:moveTo>
                  <a:lnTo>
                    <a:pt x="0" y="29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2"/>
                  </a:lnTo>
                  <a:lnTo>
                    <a:pt x="66" y="8"/>
                  </a:lnTo>
                  <a:lnTo>
                    <a:pt x="70" y="20"/>
                  </a:lnTo>
                  <a:lnTo>
                    <a:pt x="74" y="33"/>
                  </a:lnTo>
                  <a:lnTo>
                    <a:pt x="74" y="33"/>
                  </a:lnTo>
                  <a:lnTo>
                    <a:pt x="83" y="58"/>
                  </a:lnTo>
                  <a:lnTo>
                    <a:pt x="101" y="102"/>
                  </a:lnTo>
                  <a:lnTo>
                    <a:pt x="119" y="146"/>
                  </a:lnTo>
                  <a:lnTo>
                    <a:pt x="132" y="174"/>
                  </a:lnTo>
                  <a:lnTo>
                    <a:pt x="132" y="174"/>
                  </a:lnTo>
                  <a:lnTo>
                    <a:pt x="170" y="249"/>
                  </a:lnTo>
                  <a:lnTo>
                    <a:pt x="190" y="293"/>
                  </a:lnTo>
                  <a:lnTo>
                    <a:pt x="198" y="309"/>
                  </a:lnTo>
                  <a:lnTo>
                    <a:pt x="201" y="318"/>
                  </a:lnTo>
                  <a:lnTo>
                    <a:pt x="201" y="318"/>
                  </a:lnTo>
                  <a:lnTo>
                    <a:pt x="209" y="352"/>
                  </a:lnTo>
                  <a:lnTo>
                    <a:pt x="216" y="383"/>
                  </a:lnTo>
                  <a:lnTo>
                    <a:pt x="216" y="383"/>
                  </a:lnTo>
                  <a:lnTo>
                    <a:pt x="219" y="388"/>
                  </a:lnTo>
                  <a:lnTo>
                    <a:pt x="223" y="393"/>
                  </a:lnTo>
                  <a:lnTo>
                    <a:pt x="228" y="399"/>
                  </a:lnTo>
                  <a:lnTo>
                    <a:pt x="232" y="401"/>
                  </a:lnTo>
                  <a:lnTo>
                    <a:pt x="232" y="401"/>
                  </a:lnTo>
                  <a:lnTo>
                    <a:pt x="242" y="408"/>
                  </a:lnTo>
                  <a:lnTo>
                    <a:pt x="250" y="413"/>
                  </a:lnTo>
                  <a:lnTo>
                    <a:pt x="256" y="414"/>
                  </a:lnTo>
                  <a:lnTo>
                    <a:pt x="256" y="414"/>
                  </a:lnTo>
                  <a:lnTo>
                    <a:pt x="265" y="417"/>
                  </a:lnTo>
                  <a:lnTo>
                    <a:pt x="278" y="419"/>
                  </a:lnTo>
                  <a:lnTo>
                    <a:pt x="290" y="424"/>
                  </a:lnTo>
                  <a:lnTo>
                    <a:pt x="298" y="428"/>
                  </a:lnTo>
                  <a:lnTo>
                    <a:pt x="298" y="428"/>
                  </a:lnTo>
                  <a:lnTo>
                    <a:pt x="303" y="433"/>
                  </a:lnTo>
                  <a:lnTo>
                    <a:pt x="304" y="436"/>
                  </a:lnTo>
                  <a:lnTo>
                    <a:pt x="304" y="426"/>
                  </a:lnTo>
                  <a:lnTo>
                    <a:pt x="304" y="426"/>
                  </a:lnTo>
                  <a:lnTo>
                    <a:pt x="329" y="439"/>
                  </a:lnTo>
                  <a:lnTo>
                    <a:pt x="349" y="449"/>
                  </a:lnTo>
                  <a:lnTo>
                    <a:pt x="365" y="455"/>
                  </a:lnTo>
                  <a:lnTo>
                    <a:pt x="365" y="455"/>
                  </a:lnTo>
                  <a:lnTo>
                    <a:pt x="374" y="458"/>
                  </a:lnTo>
                  <a:lnTo>
                    <a:pt x="381" y="459"/>
                  </a:lnTo>
                  <a:lnTo>
                    <a:pt x="392" y="461"/>
                  </a:lnTo>
                  <a:lnTo>
                    <a:pt x="392" y="461"/>
                  </a:lnTo>
                  <a:lnTo>
                    <a:pt x="396" y="459"/>
                  </a:lnTo>
                  <a:lnTo>
                    <a:pt x="402" y="457"/>
                  </a:lnTo>
                  <a:lnTo>
                    <a:pt x="418" y="449"/>
                  </a:lnTo>
                  <a:lnTo>
                    <a:pt x="439" y="437"/>
                  </a:lnTo>
                  <a:lnTo>
                    <a:pt x="439" y="437"/>
                  </a:lnTo>
                  <a:lnTo>
                    <a:pt x="445" y="439"/>
                  </a:lnTo>
                  <a:lnTo>
                    <a:pt x="449" y="440"/>
                  </a:lnTo>
                  <a:lnTo>
                    <a:pt x="453" y="443"/>
                  </a:lnTo>
                  <a:lnTo>
                    <a:pt x="453" y="443"/>
                  </a:lnTo>
                  <a:lnTo>
                    <a:pt x="457" y="444"/>
                  </a:lnTo>
                  <a:lnTo>
                    <a:pt x="463" y="445"/>
                  </a:lnTo>
                  <a:lnTo>
                    <a:pt x="471" y="446"/>
                  </a:lnTo>
                  <a:lnTo>
                    <a:pt x="479" y="445"/>
                  </a:lnTo>
                  <a:lnTo>
                    <a:pt x="479" y="445"/>
                  </a:lnTo>
                  <a:lnTo>
                    <a:pt x="489" y="443"/>
                  </a:lnTo>
                  <a:lnTo>
                    <a:pt x="499" y="437"/>
                  </a:lnTo>
                  <a:lnTo>
                    <a:pt x="510" y="432"/>
                  </a:lnTo>
                  <a:lnTo>
                    <a:pt x="518" y="428"/>
                  </a:lnTo>
                  <a:lnTo>
                    <a:pt x="518" y="428"/>
                  </a:lnTo>
                  <a:lnTo>
                    <a:pt x="521" y="427"/>
                  </a:lnTo>
                  <a:lnTo>
                    <a:pt x="525" y="424"/>
                  </a:lnTo>
                  <a:lnTo>
                    <a:pt x="537" y="415"/>
                  </a:lnTo>
                  <a:lnTo>
                    <a:pt x="546" y="405"/>
                  </a:lnTo>
                  <a:lnTo>
                    <a:pt x="549" y="401"/>
                  </a:lnTo>
                  <a:lnTo>
                    <a:pt x="550" y="397"/>
                  </a:lnTo>
                  <a:lnTo>
                    <a:pt x="550" y="397"/>
                  </a:lnTo>
                  <a:lnTo>
                    <a:pt x="551" y="392"/>
                  </a:lnTo>
                  <a:lnTo>
                    <a:pt x="554" y="383"/>
                  </a:lnTo>
                  <a:lnTo>
                    <a:pt x="567" y="356"/>
                  </a:lnTo>
                  <a:lnTo>
                    <a:pt x="584" y="325"/>
                  </a:lnTo>
                  <a:lnTo>
                    <a:pt x="600" y="296"/>
                  </a:lnTo>
                  <a:lnTo>
                    <a:pt x="600" y="296"/>
                  </a:lnTo>
                  <a:lnTo>
                    <a:pt x="637" y="241"/>
                  </a:lnTo>
                  <a:lnTo>
                    <a:pt x="637" y="241"/>
                  </a:lnTo>
                  <a:lnTo>
                    <a:pt x="651" y="215"/>
                  </a:lnTo>
                  <a:lnTo>
                    <a:pt x="657" y="199"/>
                  </a:lnTo>
                  <a:lnTo>
                    <a:pt x="661" y="189"/>
                  </a:lnTo>
                  <a:lnTo>
                    <a:pt x="661" y="189"/>
                  </a:lnTo>
                  <a:lnTo>
                    <a:pt x="665" y="181"/>
                  </a:lnTo>
                  <a:lnTo>
                    <a:pt x="673" y="165"/>
                  </a:lnTo>
                  <a:lnTo>
                    <a:pt x="696" y="119"/>
                  </a:lnTo>
                  <a:lnTo>
                    <a:pt x="731" y="55"/>
                  </a:lnTo>
                  <a:lnTo>
                    <a:pt x="731" y="55"/>
                  </a:lnTo>
                  <a:lnTo>
                    <a:pt x="758" y="64"/>
                  </a:lnTo>
                  <a:lnTo>
                    <a:pt x="777" y="70"/>
                  </a:lnTo>
                  <a:lnTo>
                    <a:pt x="792" y="77"/>
                  </a:lnTo>
                  <a:lnTo>
                    <a:pt x="792" y="77"/>
                  </a:lnTo>
                  <a:lnTo>
                    <a:pt x="784" y="99"/>
                  </a:lnTo>
                  <a:lnTo>
                    <a:pt x="780" y="115"/>
                  </a:lnTo>
                  <a:lnTo>
                    <a:pt x="777" y="127"/>
                  </a:lnTo>
                  <a:lnTo>
                    <a:pt x="777" y="127"/>
                  </a:lnTo>
                  <a:lnTo>
                    <a:pt x="775" y="140"/>
                  </a:lnTo>
                  <a:lnTo>
                    <a:pt x="770" y="162"/>
                  </a:lnTo>
                  <a:lnTo>
                    <a:pt x="757" y="203"/>
                  </a:lnTo>
                  <a:lnTo>
                    <a:pt x="757" y="203"/>
                  </a:lnTo>
                  <a:lnTo>
                    <a:pt x="740" y="247"/>
                  </a:lnTo>
                  <a:lnTo>
                    <a:pt x="730" y="272"/>
                  </a:lnTo>
                  <a:lnTo>
                    <a:pt x="727" y="281"/>
                  </a:lnTo>
                  <a:lnTo>
                    <a:pt x="726" y="287"/>
                  </a:lnTo>
                  <a:lnTo>
                    <a:pt x="726" y="287"/>
                  </a:lnTo>
                  <a:lnTo>
                    <a:pt x="724" y="294"/>
                  </a:lnTo>
                  <a:lnTo>
                    <a:pt x="721" y="305"/>
                  </a:lnTo>
                  <a:lnTo>
                    <a:pt x="708" y="338"/>
                  </a:lnTo>
                  <a:lnTo>
                    <a:pt x="693" y="370"/>
                  </a:lnTo>
                  <a:lnTo>
                    <a:pt x="687" y="383"/>
                  </a:lnTo>
                  <a:lnTo>
                    <a:pt x="682" y="391"/>
                  </a:lnTo>
                  <a:lnTo>
                    <a:pt x="682" y="391"/>
                  </a:lnTo>
                  <a:lnTo>
                    <a:pt x="677" y="400"/>
                  </a:lnTo>
                  <a:lnTo>
                    <a:pt x="668" y="417"/>
                  </a:lnTo>
                  <a:lnTo>
                    <a:pt x="646" y="462"/>
                  </a:lnTo>
                  <a:lnTo>
                    <a:pt x="625" y="507"/>
                  </a:lnTo>
                  <a:lnTo>
                    <a:pt x="613" y="534"/>
                  </a:lnTo>
                  <a:lnTo>
                    <a:pt x="613" y="534"/>
                  </a:lnTo>
                  <a:lnTo>
                    <a:pt x="593" y="593"/>
                  </a:lnTo>
                  <a:lnTo>
                    <a:pt x="580" y="630"/>
                  </a:lnTo>
                  <a:lnTo>
                    <a:pt x="572" y="656"/>
                  </a:lnTo>
                  <a:lnTo>
                    <a:pt x="572" y="656"/>
                  </a:lnTo>
                  <a:lnTo>
                    <a:pt x="552" y="737"/>
                  </a:lnTo>
                  <a:lnTo>
                    <a:pt x="537" y="809"/>
                  </a:lnTo>
                  <a:lnTo>
                    <a:pt x="537" y="809"/>
                  </a:lnTo>
                  <a:lnTo>
                    <a:pt x="518" y="878"/>
                  </a:lnTo>
                  <a:lnTo>
                    <a:pt x="505" y="924"/>
                  </a:lnTo>
                  <a:lnTo>
                    <a:pt x="499" y="939"/>
                  </a:lnTo>
                  <a:lnTo>
                    <a:pt x="497" y="947"/>
                  </a:lnTo>
                  <a:lnTo>
                    <a:pt x="497" y="947"/>
                  </a:lnTo>
                  <a:lnTo>
                    <a:pt x="493" y="948"/>
                  </a:lnTo>
                  <a:lnTo>
                    <a:pt x="488" y="951"/>
                  </a:lnTo>
                  <a:lnTo>
                    <a:pt x="468" y="955"/>
                  </a:lnTo>
                  <a:lnTo>
                    <a:pt x="444" y="957"/>
                  </a:lnTo>
                  <a:lnTo>
                    <a:pt x="421" y="960"/>
                  </a:lnTo>
                  <a:lnTo>
                    <a:pt x="421" y="960"/>
                  </a:lnTo>
                  <a:lnTo>
                    <a:pt x="384" y="961"/>
                  </a:lnTo>
                  <a:lnTo>
                    <a:pt x="331" y="962"/>
                  </a:lnTo>
                  <a:lnTo>
                    <a:pt x="281" y="961"/>
                  </a:lnTo>
                  <a:lnTo>
                    <a:pt x="250" y="960"/>
                  </a:lnTo>
                  <a:lnTo>
                    <a:pt x="250" y="960"/>
                  </a:lnTo>
                  <a:lnTo>
                    <a:pt x="240" y="957"/>
                  </a:lnTo>
                  <a:lnTo>
                    <a:pt x="225" y="952"/>
                  </a:lnTo>
                  <a:lnTo>
                    <a:pt x="192" y="938"/>
                  </a:lnTo>
                  <a:lnTo>
                    <a:pt x="159" y="922"/>
                  </a:lnTo>
                  <a:lnTo>
                    <a:pt x="149" y="916"/>
                  </a:lnTo>
                  <a:lnTo>
                    <a:pt x="145" y="912"/>
                  </a:lnTo>
                  <a:lnTo>
                    <a:pt x="145" y="912"/>
                  </a:lnTo>
                  <a:lnTo>
                    <a:pt x="143" y="903"/>
                  </a:lnTo>
                  <a:lnTo>
                    <a:pt x="136" y="881"/>
                  </a:lnTo>
                  <a:lnTo>
                    <a:pt x="130" y="852"/>
                  </a:lnTo>
                  <a:lnTo>
                    <a:pt x="128" y="837"/>
                  </a:lnTo>
                  <a:lnTo>
                    <a:pt x="127" y="823"/>
                  </a:lnTo>
                  <a:lnTo>
                    <a:pt x="127" y="823"/>
                  </a:lnTo>
                  <a:lnTo>
                    <a:pt x="126" y="788"/>
                  </a:lnTo>
                  <a:lnTo>
                    <a:pt x="127" y="748"/>
                  </a:lnTo>
                  <a:lnTo>
                    <a:pt x="128" y="687"/>
                  </a:lnTo>
                  <a:lnTo>
                    <a:pt x="128" y="687"/>
                  </a:lnTo>
                  <a:lnTo>
                    <a:pt x="128" y="643"/>
                  </a:lnTo>
                  <a:lnTo>
                    <a:pt x="128" y="620"/>
                  </a:lnTo>
                  <a:lnTo>
                    <a:pt x="130" y="611"/>
                  </a:lnTo>
                  <a:lnTo>
                    <a:pt x="131" y="605"/>
                  </a:lnTo>
                  <a:lnTo>
                    <a:pt x="131" y="605"/>
                  </a:lnTo>
                  <a:lnTo>
                    <a:pt x="137" y="581"/>
                  </a:lnTo>
                  <a:lnTo>
                    <a:pt x="141" y="564"/>
                  </a:lnTo>
                  <a:lnTo>
                    <a:pt x="141" y="564"/>
                  </a:lnTo>
                  <a:lnTo>
                    <a:pt x="113" y="514"/>
                  </a:lnTo>
                  <a:lnTo>
                    <a:pt x="93" y="475"/>
                  </a:lnTo>
                  <a:lnTo>
                    <a:pt x="86" y="459"/>
                  </a:lnTo>
                  <a:lnTo>
                    <a:pt x="82" y="449"/>
                  </a:lnTo>
                  <a:lnTo>
                    <a:pt x="82" y="449"/>
                  </a:lnTo>
                  <a:lnTo>
                    <a:pt x="66" y="384"/>
                  </a:lnTo>
                  <a:lnTo>
                    <a:pt x="56" y="344"/>
                  </a:lnTo>
                  <a:lnTo>
                    <a:pt x="53" y="329"/>
                  </a:lnTo>
                  <a:lnTo>
                    <a:pt x="52" y="317"/>
                  </a:lnTo>
                  <a:lnTo>
                    <a:pt x="52" y="317"/>
                  </a:lnTo>
                  <a:lnTo>
                    <a:pt x="51" y="293"/>
                  </a:lnTo>
                  <a:lnTo>
                    <a:pt x="47" y="256"/>
                  </a:lnTo>
                  <a:lnTo>
                    <a:pt x="43" y="221"/>
                  </a:lnTo>
                  <a:lnTo>
                    <a:pt x="39" y="198"/>
                  </a:lnTo>
                  <a:lnTo>
                    <a:pt x="39" y="198"/>
                  </a:lnTo>
                  <a:lnTo>
                    <a:pt x="33" y="179"/>
                  </a:lnTo>
                  <a:lnTo>
                    <a:pt x="24" y="153"/>
                  </a:lnTo>
                  <a:lnTo>
                    <a:pt x="16" y="128"/>
                  </a:lnTo>
                  <a:lnTo>
                    <a:pt x="13" y="118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9" y="88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9DBB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6450013" y="3378200"/>
              <a:ext cx="165100" cy="827088"/>
            </a:xfrm>
            <a:custGeom>
              <a:avLst/>
              <a:gdLst>
                <a:gd name="T0" fmla="*/ 66 w 104"/>
                <a:gd name="T1" fmla="*/ 0 h 521"/>
                <a:gd name="T2" fmla="*/ 66 w 104"/>
                <a:gd name="T3" fmla="*/ 0 h 521"/>
                <a:gd name="T4" fmla="*/ 53 w 104"/>
                <a:gd name="T5" fmla="*/ 24 h 521"/>
                <a:gd name="T6" fmla="*/ 44 w 104"/>
                <a:gd name="T7" fmla="*/ 42 h 521"/>
                <a:gd name="T8" fmla="*/ 39 w 104"/>
                <a:gd name="T9" fmla="*/ 51 h 521"/>
                <a:gd name="T10" fmla="*/ 39 w 104"/>
                <a:gd name="T11" fmla="*/ 51 h 521"/>
                <a:gd name="T12" fmla="*/ 40 w 104"/>
                <a:gd name="T13" fmla="*/ 55 h 521"/>
                <a:gd name="T14" fmla="*/ 44 w 104"/>
                <a:gd name="T15" fmla="*/ 62 h 521"/>
                <a:gd name="T16" fmla="*/ 48 w 104"/>
                <a:gd name="T17" fmla="*/ 69 h 521"/>
                <a:gd name="T18" fmla="*/ 48 w 104"/>
                <a:gd name="T19" fmla="*/ 69 h 521"/>
                <a:gd name="T20" fmla="*/ 36 w 104"/>
                <a:gd name="T21" fmla="*/ 122 h 521"/>
                <a:gd name="T22" fmla="*/ 29 w 104"/>
                <a:gd name="T23" fmla="*/ 169 h 521"/>
                <a:gd name="T24" fmla="*/ 25 w 104"/>
                <a:gd name="T25" fmla="*/ 191 h 521"/>
                <a:gd name="T26" fmla="*/ 23 w 104"/>
                <a:gd name="T27" fmla="*/ 209 h 521"/>
                <a:gd name="T28" fmla="*/ 23 w 104"/>
                <a:gd name="T29" fmla="*/ 209 h 521"/>
                <a:gd name="T30" fmla="*/ 18 w 104"/>
                <a:gd name="T31" fmla="*/ 261 h 521"/>
                <a:gd name="T32" fmla="*/ 10 w 104"/>
                <a:gd name="T33" fmla="*/ 333 h 521"/>
                <a:gd name="T34" fmla="*/ 3 w 104"/>
                <a:gd name="T35" fmla="*/ 399 h 521"/>
                <a:gd name="T36" fmla="*/ 0 w 104"/>
                <a:gd name="T37" fmla="*/ 438 h 521"/>
                <a:gd name="T38" fmla="*/ 0 w 104"/>
                <a:gd name="T39" fmla="*/ 438 h 521"/>
                <a:gd name="T40" fmla="*/ 0 w 104"/>
                <a:gd name="T41" fmla="*/ 447 h 521"/>
                <a:gd name="T42" fmla="*/ 3 w 104"/>
                <a:gd name="T43" fmla="*/ 459 h 521"/>
                <a:gd name="T44" fmla="*/ 12 w 104"/>
                <a:gd name="T45" fmla="*/ 483 h 521"/>
                <a:gd name="T46" fmla="*/ 21 w 104"/>
                <a:gd name="T47" fmla="*/ 506 h 521"/>
                <a:gd name="T48" fmla="*/ 26 w 104"/>
                <a:gd name="T49" fmla="*/ 519 h 521"/>
                <a:gd name="T50" fmla="*/ 26 w 104"/>
                <a:gd name="T51" fmla="*/ 519 h 521"/>
                <a:gd name="T52" fmla="*/ 27 w 104"/>
                <a:gd name="T53" fmla="*/ 521 h 521"/>
                <a:gd name="T54" fmla="*/ 30 w 104"/>
                <a:gd name="T55" fmla="*/ 521 h 521"/>
                <a:gd name="T56" fmla="*/ 38 w 104"/>
                <a:gd name="T57" fmla="*/ 518 h 521"/>
                <a:gd name="T58" fmla="*/ 48 w 104"/>
                <a:gd name="T59" fmla="*/ 512 h 521"/>
                <a:gd name="T60" fmla="*/ 61 w 104"/>
                <a:gd name="T61" fmla="*/ 503 h 521"/>
                <a:gd name="T62" fmla="*/ 73 w 104"/>
                <a:gd name="T63" fmla="*/ 492 h 521"/>
                <a:gd name="T64" fmla="*/ 84 w 104"/>
                <a:gd name="T65" fmla="*/ 479 h 521"/>
                <a:gd name="T66" fmla="*/ 88 w 104"/>
                <a:gd name="T67" fmla="*/ 473 h 521"/>
                <a:gd name="T68" fmla="*/ 92 w 104"/>
                <a:gd name="T69" fmla="*/ 465 h 521"/>
                <a:gd name="T70" fmla="*/ 95 w 104"/>
                <a:gd name="T71" fmla="*/ 457 h 521"/>
                <a:gd name="T72" fmla="*/ 96 w 104"/>
                <a:gd name="T73" fmla="*/ 450 h 521"/>
                <a:gd name="T74" fmla="*/ 96 w 104"/>
                <a:gd name="T75" fmla="*/ 450 h 521"/>
                <a:gd name="T76" fmla="*/ 98 w 104"/>
                <a:gd name="T77" fmla="*/ 430 h 521"/>
                <a:gd name="T78" fmla="*/ 100 w 104"/>
                <a:gd name="T79" fmla="*/ 404 h 521"/>
                <a:gd name="T80" fmla="*/ 102 w 104"/>
                <a:gd name="T81" fmla="*/ 344 h 521"/>
                <a:gd name="T82" fmla="*/ 104 w 104"/>
                <a:gd name="T83" fmla="*/ 256 h 521"/>
                <a:gd name="T84" fmla="*/ 104 w 104"/>
                <a:gd name="T85" fmla="*/ 256 h 521"/>
                <a:gd name="T86" fmla="*/ 102 w 104"/>
                <a:gd name="T87" fmla="*/ 172 h 521"/>
                <a:gd name="T88" fmla="*/ 101 w 104"/>
                <a:gd name="T89" fmla="*/ 120 h 521"/>
                <a:gd name="T90" fmla="*/ 100 w 104"/>
                <a:gd name="T91" fmla="*/ 91 h 521"/>
                <a:gd name="T92" fmla="*/ 100 w 104"/>
                <a:gd name="T93" fmla="*/ 91 h 521"/>
                <a:gd name="T94" fmla="*/ 98 w 104"/>
                <a:gd name="T95" fmla="*/ 82 h 521"/>
                <a:gd name="T96" fmla="*/ 96 w 104"/>
                <a:gd name="T97" fmla="*/ 76 h 521"/>
                <a:gd name="T98" fmla="*/ 93 w 104"/>
                <a:gd name="T99" fmla="*/ 71 h 521"/>
                <a:gd name="T100" fmla="*/ 104 w 104"/>
                <a:gd name="T101" fmla="*/ 47 h 521"/>
                <a:gd name="T102" fmla="*/ 79 w 104"/>
                <a:gd name="T103" fmla="*/ 0 h 521"/>
                <a:gd name="T104" fmla="*/ 66 w 104"/>
                <a:gd name="T105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1">
                  <a:moveTo>
                    <a:pt x="66" y="0"/>
                  </a:moveTo>
                  <a:lnTo>
                    <a:pt x="66" y="0"/>
                  </a:lnTo>
                  <a:lnTo>
                    <a:pt x="53" y="24"/>
                  </a:lnTo>
                  <a:lnTo>
                    <a:pt x="44" y="42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0" y="55"/>
                  </a:lnTo>
                  <a:lnTo>
                    <a:pt x="44" y="6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36" y="122"/>
                  </a:lnTo>
                  <a:lnTo>
                    <a:pt x="29" y="169"/>
                  </a:lnTo>
                  <a:lnTo>
                    <a:pt x="25" y="191"/>
                  </a:lnTo>
                  <a:lnTo>
                    <a:pt x="23" y="209"/>
                  </a:lnTo>
                  <a:lnTo>
                    <a:pt x="23" y="209"/>
                  </a:lnTo>
                  <a:lnTo>
                    <a:pt x="18" y="261"/>
                  </a:lnTo>
                  <a:lnTo>
                    <a:pt x="10" y="333"/>
                  </a:lnTo>
                  <a:lnTo>
                    <a:pt x="3" y="399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7"/>
                  </a:lnTo>
                  <a:lnTo>
                    <a:pt x="3" y="459"/>
                  </a:lnTo>
                  <a:lnTo>
                    <a:pt x="12" y="483"/>
                  </a:lnTo>
                  <a:lnTo>
                    <a:pt x="21" y="506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7" y="521"/>
                  </a:lnTo>
                  <a:lnTo>
                    <a:pt x="30" y="521"/>
                  </a:lnTo>
                  <a:lnTo>
                    <a:pt x="38" y="518"/>
                  </a:lnTo>
                  <a:lnTo>
                    <a:pt x="48" y="512"/>
                  </a:lnTo>
                  <a:lnTo>
                    <a:pt x="61" y="503"/>
                  </a:lnTo>
                  <a:lnTo>
                    <a:pt x="73" y="492"/>
                  </a:lnTo>
                  <a:lnTo>
                    <a:pt x="84" y="479"/>
                  </a:lnTo>
                  <a:lnTo>
                    <a:pt x="88" y="473"/>
                  </a:lnTo>
                  <a:lnTo>
                    <a:pt x="92" y="465"/>
                  </a:lnTo>
                  <a:lnTo>
                    <a:pt x="95" y="457"/>
                  </a:lnTo>
                  <a:lnTo>
                    <a:pt x="96" y="450"/>
                  </a:lnTo>
                  <a:lnTo>
                    <a:pt x="96" y="450"/>
                  </a:lnTo>
                  <a:lnTo>
                    <a:pt x="98" y="430"/>
                  </a:lnTo>
                  <a:lnTo>
                    <a:pt x="100" y="404"/>
                  </a:lnTo>
                  <a:lnTo>
                    <a:pt x="102" y="344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2" y="172"/>
                  </a:lnTo>
                  <a:lnTo>
                    <a:pt x="101" y="120"/>
                  </a:lnTo>
                  <a:lnTo>
                    <a:pt x="100" y="91"/>
                  </a:lnTo>
                  <a:lnTo>
                    <a:pt x="100" y="91"/>
                  </a:lnTo>
                  <a:lnTo>
                    <a:pt x="98" y="82"/>
                  </a:lnTo>
                  <a:lnTo>
                    <a:pt x="96" y="76"/>
                  </a:lnTo>
                  <a:lnTo>
                    <a:pt x="93" y="71"/>
                  </a:lnTo>
                  <a:lnTo>
                    <a:pt x="104" y="47"/>
                  </a:lnTo>
                  <a:lnTo>
                    <a:pt x="79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6499225" y="2932113"/>
              <a:ext cx="195263" cy="288925"/>
            </a:xfrm>
            <a:custGeom>
              <a:avLst/>
              <a:gdLst>
                <a:gd name="T0" fmla="*/ 65 w 123"/>
                <a:gd name="T1" fmla="*/ 133 h 182"/>
                <a:gd name="T2" fmla="*/ 73 w 123"/>
                <a:gd name="T3" fmla="*/ 124 h 182"/>
                <a:gd name="T4" fmla="*/ 73 w 123"/>
                <a:gd name="T5" fmla="*/ 124 h 182"/>
                <a:gd name="T6" fmla="*/ 75 w 123"/>
                <a:gd name="T7" fmla="*/ 114 h 182"/>
                <a:gd name="T8" fmla="*/ 76 w 123"/>
                <a:gd name="T9" fmla="*/ 106 h 182"/>
                <a:gd name="T10" fmla="*/ 80 w 123"/>
                <a:gd name="T11" fmla="*/ 98 h 182"/>
                <a:gd name="T12" fmla="*/ 80 w 123"/>
                <a:gd name="T13" fmla="*/ 98 h 182"/>
                <a:gd name="T14" fmla="*/ 83 w 123"/>
                <a:gd name="T15" fmla="*/ 96 h 182"/>
                <a:gd name="T16" fmla="*/ 87 w 123"/>
                <a:gd name="T17" fmla="*/ 96 h 182"/>
                <a:gd name="T18" fmla="*/ 89 w 123"/>
                <a:gd name="T19" fmla="*/ 97 h 182"/>
                <a:gd name="T20" fmla="*/ 93 w 123"/>
                <a:gd name="T21" fmla="*/ 99 h 182"/>
                <a:gd name="T22" fmla="*/ 98 w 123"/>
                <a:gd name="T23" fmla="*/ 105 h 182"/>
                <a:gd name="T24" fmla="*/ 100 w 123"/>
                <a:gd name="T25" fmla="*/ 109 h 182"/>
                <a:gd name="T26" fmla="*/ 101 w 123"/>
                <a:gd name="T27" fmla="*/ 111 h 182"/>
                <a:gd name="T28" fmla="*/ 101 w 123"/>
                <a:gd name="T29" fmla="*/ 111 h 182"/>
                <a:gd name="T30" fmla="*/ 101 w 123"/>
                <a:gd name="T31" fmla="*/ 149 h 182"/>
                <a:gd name="T32" fmla="*/ 102 w 123"/>
                <a:gd name="T33" fmla="*/ 182 h 182"/>
                <a:gd name="T34" fmla="*/ 102 w 123"/>
                <a:gd name="T35" fmla="*/ 182 h 182"/>
                <a:gd name="T36" fmla="*/ 102 w 123"/>
                <a:gd name="T37" fmla="*/ 182 h 182"/>
                <a:gd name="T38" fmla="*/ 104 w 123"/>
                <a:gd name="T39" fmla="*/ 182 h 182"/>
                <a:gd name="T40" fmla="*/ 106 w 123"/>
                <a:gd name="T41" fmla="*/ 180 h 182"/>
                <a:gd name="T42" fmla="*/ 113 w 123"/>
                <a:gd name="T43" fmla="*/ 169 h 182"/>
                <a:gd name="T44" fmla="*/ 123 w 123"/>
                <a:gd name="T45" fmla="*/ 151 h 182"/>
                <a:gd name="T46" fmla="*/ 117 w 123"/>
                <a:gd name="T47" fmla="*/ 96 h 182"/>
                <a:gd name="T48" fmla="*/ 110 w 123"/>
                <a:gd name="T49" fmla="*/ 58 h 182"/>
                <a:gd name="T50" fmla="*/ 93 w 123"/>
                <a:gd name="T51" fmla="*/ 34 h 182"/>
                <a:gd name="T52" fmla="*/ 65 w 123"/>
                <a:gd name="T53" fmla="*/ 9 h 182"/>
                <a:gd name="T54" fmla="*/ 30 w 123"/>
                <a:gd name="T55" fmla="*/ 0 h 182"/>
                <a:gd name="T56" fmla="*/ 0 w 123"/>
                <a:gd name="T57" fmla="*/ 5 h 182"/>
                <a:gd name="T58" fmla="*/ 0 w 123"/>
                <a:gd name="T59" fmla="*/ 5 h 182"/>
                <a:gd name="T60" fmla="*/ 9 w 123"/>
                <a:gd name="T61" fmla="*/ 9 h 182"/>
                <a:gd name="T62" fmla="*/ 25 w 123"/>
                <a:gd name="T63" fmla="*/ 15 h 182"/>
                <a:gd name="T64" fmla="*/ 25 w 123"/>
                <a:gd name="T65" fmla="*/ 15 h 182"/>
                <a:gd name="T66" fmla="*/ 35 w 123"/>
                <a:gd name="T67" fmla="*/ 23 h 182"/>
                <a:gd name="T68" fmla="*/ 47 w 123"/>
                <a:gd name="T69" fmla="*/ 34 h 182"/>
                <a:gd name="T70" fmla="*/ 57 w 123"/>
                <a:gd name="T71" fmla="*/ 45 h 182"/>
                <a:gd name="T72" fmla="*/ 60 w 123"/>
                <a:gd name="T73" fmla="*/ 50 h 182"/>
                <a:gd name="T74" fmla="*/ 61 w 123"/>
                <a:gd name="T75" fmla="*/ 53 h 182"/>
                <a:gd name="T76" fmla="*/ 61 w 123"/>
                <a:gd name="T77" fmla="*/ 53 h 182"/>
                <a:gd name="T78" fmla="*/ 65 w 123"/>
                <a:gd name="T79" fmla="*/ 133 h 182"/>
                <a:gd name="T80" fmla="*/ 65 w 123"/>
                <a:gd name="T81" fmla="*/ 1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82">
                  <a:moveTo>
                    <a:pt x="65" y="133"/>
                  </a:moveTo>
                  <a:lnTo>
                    <a:pt x="73" y="124"/>
                  </a:lnTo>
                  <a:lnTo>
                    <a:pt x="73" y="124"/>
                  </a:lnTo>
                  <a:lnTo>
                    <a:pt x="75" y="114"/>
                  </a:lnTo>
                  <a:lnTo>
                    <a:pt x="76" y="106"/>
                  </a:lnTo>
                  <a:lnTo>
                    <a:pt x="80" y="98"/>
                  </a:lnTo>
                  <a:lnTo>
                    <a:pt x="80" y="98"/>
                  </a:lnTo>
                  <a:lnTo>
                    <a:pt x="83" y="96"/>
                  </a:lnTo>
                  <a:lnTo>
                    <a:pt x="87" y="96"/>
                  </a:lnTo>
                  <a:lnTo>
                    <a:pt x="89" y="97"/>
                  </a:lnTo>
                  <a:lnTo>
                    <a:pt x="93" y="99"/>
                  </a:lnTo>
                  <a:lnTo>
                    <a:pt x="98" y="105"/>
                  </a:lnTo>
                  <a:lnTo>
                    <a:pt x="100" y="109"/>
                  </a:lnTo>
                  <a:lnTo>
                    <a:pt x="101" y="111"/>
                  </a:lnTo>
                  <a:lnTo>
                    <a:pt x="101" y="111"/>
                  </a:lnTo>
                  <a:lnTo>
                    <a:pt x="101" y="149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4" y="182"/>
                  </a:lnTo>
                  <a:lnTo>
                    <a:pt x="106" y="180"/>
                  </a:lnTo>
                  <a:lnTo>
                    <a:pt x="113" y="169"/>
                  </a:lnTo>
                  <a:lnTo>
                    <a:pt x="123" y="151"/>
                  </a:lnTo>
                  <a:lnTo>
                    <a:pt x="117" y="96"/>
                  </a:lnTo>
                  <a:lnTo>
                    <a:pt x="110" y="58"/>
                  </a:lnTo>
                  <a:lnTo>
                    <a:pt x="93" y="34"/>
                  </a:lnTo>
                  <a:lnTo>
                    <a:pt x="65" y="9"/>
                  </a:lnTo>
                  <a:lnTo>
                    <a:pt x="3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9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5" y="23"/>
                  </a:lnTo>
                  <a:lnTo>
                    <a:pt x="47" y="34"/>
                  </a:lnTo>
                  <a:lnTo>
                    <a:pt x="57" y="45"/>
                  </a:lnTo>
                  <a:lnTo>
                    <a:pt x="60" y="50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65" y="133"/>
                  </a:lnTo>
                  <a:lnTo>
                    <a:pt x="65" y="133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4956731" y="1828653"/>
            <a:ext cx="761661" cy="1671067"/>
            <a:chOff x="1854200" y="3225800"/>
            <a:chExt cx="1423988" cy="3124200"/>
          </a:xfrm>
          <a:solidFill>
            <a:schemeClr val="bg1">
              <a:lumMod val="85000"/>
            </a:schemeClr>
          </a:solidFill>
        </p:grpSpPr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2155825" y="3616325"/>
              <a:ext cx="184150" cy="379413"/>
            </a:xfrm>
            <a:custGeom>
              <a:avLst/>
              <a:gdLst>
                <a:gd name="T0" fmla="*/ 116 w 116"/>
                <a:gd name="T1" fmla="*/ 0 h 239"/>
                <a:gd name="T2" fmla="*/ 116 w 116"/>
                <a:gd name="T3" fmla="*/ 0 h 239"/>
                <a:gd name="T4" fmla="*/ 109 w 116"/>
                <a:gd name="T5" fmla="*/ 6 h 239"/>
                <a:gd name="T6" fmla="*/ 91 w 116"/>
                <a:gd name="T7" fmla="*/ 19 h 239"/>
                <a:gd name="T8" fmla="*/ 80 w 116"/>
                <a:gd name="T9" fmla="*/ 28 h 239"/>
                <a:gd name="T10" fmla="*/ 71 w 116"/>
                <a:gd name="T11" fmla="*/ 37 h 239"/>
                <a:gd name="T12" fmla="*/ 65 w 116"/>
                <a:gd name="T13" fmla="*/ 45 h 239"/>
                <a:gd name="T14" fmla="*/ 62 w 116"/>
                <a:gd name="T15" fmla="*/ 49 h 239"/>
                <a:gd name="T16" fmla="*/ 61 w 116"/>
                <a:gd name="T17" fmla="*/ 53 h 239"/>
                <a:gd name="T18" fmla="*/ 61 w 116"/>
                <a:gd name="T19" fmla="*/ 53 h 239"/>
                <a:gd name="T20" fmla="*/ 39 w 116"/>
                <a:gd name="T21" fmla="*/ 50 h 239"/>
                <a:gd name="T22" fmla="*/ 19 w 116"/>
                <a:gd name="T23" fmla="*/ 47 h 239"/>
                <a:gd name="T24" fmla="*/ 5 w 116"/>
                <a:gd name="T25" fmla="*/ 47 h 239"/>
                <a:gd name="T26" fmla="*/ 5 w 116"/>
                <a:gd name="T27" fmla="*/ 47 h 239"/>
                <a:gd name="T28" fmla="*/ 4 w 116"/>
                <a:gd name="T29" fmla="*/ 49 h 239"/>
                <a:gd name="T30" fmla="*/ 3 w 116"/>
                <a:gd name="T31" fmla="*/ 50 h 239"/>
                <a:gd name="T32" fmla="*/ 1 w 116"/>
                <a:gd name="T33" fmla="*/ 54 h 239"/>
                <a:gd name="T34" fmla="*/ 0 w 116"/>
                <a:gd name="T35" fmla="*/ 62 h 239"/>
                <a:gd name="T36" fmla="*/ 0 w 116"/>
                <a:gd name="T37" fmla="*/ 72 h 239"/>
                <a:gd name="T38" fmla="*/ 3 w 116"/>
                <a:gd name="T39" fmla="*/ 97 h 239"/>
                <a:gd name="T40" fmla="*/ 5 w 116"/>
                <a:gd name="T41" fmla="*/ 124 h 239"/>
                <a:gd name="T42" fmla="*/ 13 w 116"/>
                <a:gd name="T43" fmla="*/ 175 h 239"/>
                <a:gd name="T44" fmla="*/ 17 w 116"/>
                <a:gd name="T45" fmla="*/ 200 h 239"/>
                <a:gd name="T46" fmla="*/ 106 w 116"/>
                <a:gd name="T47" fmla="*/ 239 h 239"/>
                <a:gd name="T48" fmla="*/ 116 w 11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239">
                  <a:moveTo>
                    <a:pt x="116" y="0"/>
                  </a:moveTo>
                  <a:lnTo>
                    <a:pt x="116" y="0"/>
                  </a:lnTo>
                  <a:lnTo>
                    <a:pt x="109" y="6"/>
                  </a:lnTo>
                  <a:lnTo>
                    <a:pt x="91" y="19"/>
                  </a:lnTo>
                  <a:lnTo>
                    <a:pt x="80" y="28"/>
                  </a:lnTo>
                  <a:lnTo>
                    <a:pt x="71" y="37"/>
                  </a:lnTo>
                  <a:lnTo>
                    <a:pt x="65" y="45"/>
                  </a:lnTo>
                  <a:lnTo>
                    <a:pt x="62" y="49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39" y="50"/>
                  </a:lnTo>
                  <a:lnTo>
                    <a:pt x="19" y="47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4" y="49"/>
                  </a:lnTo>
                  <a:lnTo>
                    <a:pt x="3" y="50"/>
                  </a:lnTo>
                  <a:lnTo>
                    <a:pt x="1" y="54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3" y="97"/>
                  </a:lnTo>
                  <a:lnTo>
                    <a:pt x="5" y="124"/>
                  </a:lnTo>
                  <a:lnTo>
                    <a:pt x="13" y="175"/>
                  </a:lnTo>
                  <a:lnTo>
                    <a:pt x="17" y="200"/>
                  </a:lnTo>
                  <a:lnTo>
                    <a:pt x="106" y="239"/>
                  </a:lnTo>
                  <a:lnTo>
                    <a:pt x="116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1982788" y="3319463"/>
              <a:ext cx="538163" cy="395288"/>
            </a:xfrm>
            <a:custGeom>
              <a:avLst/>
              <a:gdLst>
                <a:gd name="T0" fmla="*/ 0 w 339"/>
                <a:gd name="T1" fmla="*/ 139 h 249"/>
                <a:gd name="T2" fmla="*/ 0 w 339"/>
                <a:gd name="T3" fmla="*/ 139 h 249"/>
                <a:gd name="T4" fmla="*/ 6 w 339"/>
                <a:gd name="T5" fmla="*/ 145 h 249"/>
                <a:gd name="T6" fmla="*/ 17 w 339"/>
                <a:gd name="T7" fmla="*/ 158 h 249"/>
                <a:gd name="T8" fmla="*/ 33 w 339"/>
                <a:gd name="T9" fmla="*/ 172 h 249"/>
                <a:gd name="T10" fmla="*/ 39 w 339"/>
                <a:gd name="T11" fmla="*/ 177 h 249"/>
                <a:gd name="T12" fmla="*/ 46 w 339"/>
                <a:gd name="T13" fmla="*/ 180 h 249"/>
                <a:gd name="T14" fmla="*/ 46 w 339"/>
                <a:gd name="T15" fmla="*/ 180 h 249"/>
                <a:gd name="T16" fmla="*/ 65 w 339"/>
                <a:gd name="T17" fmla="*/ 185 h 249"/>
                <a:gd name="T18" fmla="*/ 72 w 339"/>
                <a:gd name="T19" fmla="*/ 188 h 249"/>
                <a:gd name="T20" fmla="*/ 74 w 339"/>
                <a:gd name="T21" fmla="*/ 190 h 249"/>
                <a:gd name="T22" fmla="*/ 74 w 339"/>
                <a:gd name="T23" fmla="*/ 190 h 249"/>
                <a:gd name="T24" fmla="*/ 83 w 339"/>
                <a:gd name="T25" fmla="*/ 234 h 249"/>
                <a:gd name="T26" fmla="*/ 83 w 339"/>
                <a:gd name="T27" fmla="*/ 234 h 249"/>
                <a:gd name="T28" fmla="*/ 85 w 339"/>
                <a:gd name="T29" fmla="*/ 236 h 249"/>
                <a:gd name="T30" fmla="*/ 88 w 339"/>
                <a:gd name="T31" fmla="*/ 236 h 249"/>
                <a:gd name="T32" fmla="*/ 96 w 339"/>
                <a:gd name="T33" fmla="*/ 234 h 249"/>
                <a:gd name="T34" fmla="*/ 106 w 339"/>
                <a:gd name="T35" fmla="*/ 232 h 249"/>
                <a:gd name="T36" fmla="*/ 112 w 339"/>
                <a:gd name="T37" fmla="*/ 229 h 249"/>
                <a:gd name="T38" fmla="*/ 112 w 339"/>
                <a:gd name="T39" fmla="*/ 229 h 249"/>
                <a:gd name="T40" fmla="*/ 113 w 339"/>
                <a:gd name="T41" fmla="*/ 228 h 249"/>
                <a:gd name="T42" fmla="*/ 117 w 339"/>
                <a:gd name="T43" fmla="*/ 229 h 249"/>
                <a:gd name="T44" fmla="*/ 126 w 339"/>
                <a:gd name="T45" fmla="*/ 234 h 249"/>
                <a:gd name="T46" fmla="*/ 135 w 339"/>
                <a:gd name="T47" fmla="*/ 240 h 249"/>
                <a:gd name="T48" fmla="*/ 141 w 339"/>
                <a:gd name="T49" fmla="*/ 246 h 249"/>
                <a:gd name="T50" fmla="*/ 141 w 339"/>
                <a:gd name="T51" fmla="*/ 246 h 249"/>
                <a:gd name="T52" fmla="*/ 144 w 339"/>
                <a:gd name="T53" fmla="*/ 247 h 249"/>
                <a:gd name="T54" fmla="*/ 149 w 339"/>
                <a:gd name="T55" fmla="*/ 249 h 249"/>
                <a:gd name="T56" fmla="*/ 157 w 339"/>
                <a:gd name="T57" fmla="*/ 247 h 249"/>
                <a:gd name="T58" fmla="*/ 165 w 339"/>
                <a:gd name="T59" fmla="*/ 246 h 249"/>
                <a:gd name="T60" fmla="*/ 174 w 339"/>
                <a:gd name="T61" fmla="*/ 241 h 249"/>
                <a:gd name="T62" fmla="*/ 183 w 339"/>
                <a:gd name="T63" fmla="*/ 234 h 249"/>
                <a:gd name="T64" fmla="*/ 191 w 339"/>
                <a:gd name="T65" fmla="*/ 225 h 249"/>
                <a:gd name="T66" fmla="*/ 198 w 339"/>
                <a:gd name="T67" fmla="*/ 212 h 249"/>
                <a:gd name="T68" fmla="*/ 198 w 339"/>
                <a:gd name="T69" fmla="*/ 212 h 249"/>
                <a:gd name="T70" fmla="*/ 201 w 339"/>
                <a:gd name="T71" fmla="*/ 206 h 249"/>
                <a:gd name="T72" fmla="*/ 205 w 339"/>
                <a:gd name="T73" fmla="*/ 201 h 249"/>
                <a:gd name="T74" fmla="*/ 209 w 339"/>
                <a:gd name="T75" fmla="*/ 197 h 249"/>
                <a:gd name="T76" fmla="*/ 214 w 339"/>
                <a:gd name="T77" fmla="*/ 193 h 249"/>
                <a:gd name="T78" fmla="*/ 218 w 339"/>
                <a:gd name="T79" fmla="*/ 192 h 249"/>
                <a:gd name="T80" fmla="*/ 222 w 339"/>
                <a:gd name="T81" fmla="*/ 190 h 249"/>
                <a:gd name="T82" fmla="*/ 231 w 339"/>
                <a:gd name="T83" fmla="*/ 189 h 249"/>
                <a:gd name="T84" fmla="*/ 238 w 339"/>
                <a:gd name="T85" fmla="*/ 189 h 249"/>
                <a:gd name="T86" fmla="*/ 245 w 339"/>
                <a:gd name="T87" fmla="*/ 192 h 249"/>
                <a:gd name="T88" fmla="*/ 250 w 339"/>
                <a:gd name="T89" fmla="*/ 193 h 249"/>
                <a:gd name="T90" fmla="*/ 320 w 339"/>
                <a:gd name="T91" fmla="*/ 135 h 249"/>
                <a:gd name="T92" fmla="*/ 339 w 339"/>
                <a:gd name="T93" fmla="*/ 88 h 249"/>
                <a:gd name="T94" fmla="*/ 321 w 339"/>
                <a:gd name="T95" fmla="*/ 62 h 249"/>
                <a:gd name="T96" fmla="*/ 321 w 339"/>
                <a:gd name="T97" fmla="*/ 62 h 249"/>
                <a:gd name="T98" fmla="*/ 290 w 339"/>
                <a:gd name="T99" fmla="*/ 57 h 249"/>
                <a:gd name="T100" fmla="*/ 266 w 339"/>
                <a:gd name="T101" fmla="*/ 51 h 249"/>
                <a:gd name="T102" fmla="*/ 256 w 339"/>
                <a:gd name="T103" fmla="*/ 48 h 249"/>
                <a:gd name="T104" fmla="*/ 250 w 339"/>
                <a:gd name="T105" fmla="*/ 46 h 249"/>
                <a:gd name="T106" fmla="*/ 250 w 339"/>
                <a:gd name="T107" fmla="*/ 46 h 249"/>
                <a:gd name="T108" fmla="*/ 170 w 339"/>
                <a:gd name="T109" fmla="*/ 0 h 249"/>
                <a:gd name="T110" fmla="*/ 170 w 339"/>
                <a:gd name="T111" fmla="*/ 0 h 249"/>
                <a:gd name="T112" fmla="*/ 153 w 339"/>
                <a:gd name="T113" fmla="*/ 2 h 249"/>
                <a:gd name="T114" fmla="*/ 132 w 339"/>
                <a:gd name="T115" fmla="*/ 5 h 249"/>
                <a:gd name="T116" fmla="*/ 85 w 339"/>
                <a:gd name="T117" fmla="*/ 16 h 249"/>
                <a:gd name="T118" fmla="*/ 26 w 339"/>
                <a:gd name="T119" fmla="*/ 30 h 249"/>
                <a:gd name="T120" fmla="*/ 7 w 339"/>
                <a:gd name="T121" fmla="*/ 108 h 249"/>
                <a:gd name="T122" fmla="*/ 0 w 339"/>
                <a:gd name="T123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9" h="249">
                  <a:moveTo>
                    <a:pt x="0" y="139"/>
                  </a:moveTo>
                  <a:lnTo>
                    <a:pt x="0" y="139"/>
                  </a:lnTo>
                  <a:lnTo>
                    <a:pt x="6" y="145"/>
                  </a:lnTo>
                  <a:lnTo>
                    <a:pt x="17" y="158"/>
                  </a:lnTo>
                  <a:lnTo>
                    <a:pt x="33" y="172"/>
                  </a:lnTo>
                  <a:lnTo>
                    <a:pt x="39" y="177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65" y="185"/>
                  </a:lnTo>
                  <a:lnTo>
                    <a:pt x="72" y="188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83" y="234"/>
                  </a:lnTo>
                  <a:lnTo>
                    <a:pt x="83" y="234"/>
                  </a:lnTo>
                  <a:lnTo>
                    <a:pt x="85" y="236"/>
                  </a:lnTo>
                  <a:lnTo>
                    <a:pt x="88" y="236"/>
                  </a:lnTo>
                  <a:lnTo>
                    <a:pt x="96" y="234"/>
                  </a:lnTo>
                  <a:lnTo>
                    <a:pt x="106" y="232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13" y="228"/>
                  </a:lnTo>
                  <a:lnTo>
                    <a:pt x="117" y="229"/>
                  </a:lnTo>
                  <a:lnTo>
                    <a:pt x="126" y="234"/>
                  </a:lnTo>
                  <a:lnTo>
                    <a:pt x="135" y="240"/>
                  </a:lnTo>
                  <a:lnTo>
                    <a:pt x="141" y="246"/>
                  </a:lnTo>
                  <a:lnTo>
                    <a:pt x="141" y="246"/>
                  </a:lnTo>
                  <a:lnTo>
                    <a:pt x="144" y="247"/>
                  </a:lnTo>
                  <a:lnTo>
                    <a:pt x="149" y="249"/>
                  </a:lnTo>
                  <a:lnTo>
                    <a:pt x="157" y="247"/>
                  </a:lnTo>
                  <a:lnTo>
                    <a:pt x="165" y="246"/>
                  </a:lnTo>
                  <a:lnTo>
                    <a:pt x="174" y="241"/>
                  </a:lnTo>
                  <a:lnTo>
                    <a:pt x="183" y="234"/>
                  </a:lnTo>
                  <a:lnTo>
                    <a:pt x="191" y="225"/>
                  </a:lnTo>
                  <a:lnTo>
                    <a:pt x="198" y="212"/>
                  </a:lnTo>
                  <a:lnTo>
                    <a:pt x="198" y="212"/>
                  </a:lnTo>
                  <a:lnTo>
                    <a:pt x="201" y="206"/>
                  </a:lnTo>
                  <a:lnTo>
                    <a:pt x="205" y="201"/>
                  </a:lnTo>
                  <a:lnTo>
                    <a:pt x="209" y="197"/>
                  </a:lnTo>
                  <a:lnTo>
                    <a:pt x="214" y="193"/>
                  </a:lnTo>
                  <a:lnTo>
                    <a:pt x="218" y="192"/>
                  </a:lnTo>
                  <a:lnTo>
                    <a:pt x="222" y="190"/>
                  </a:lnTo>
                  <a:lnTo>
                    <a:pt x="231" y="189"/>
                  </a:lnTo>
                  <a:lnTo>
                    <a:pt x="238" y="189"/>
                  </a:lnTo>
                  <a:lnTo>
                    <a:pt x="245" y="192"/>
                  </a:lnTo>
                  <a:lnTo>
                    <a:pt x="250" y="193"/>
                  </a:lnTo>
                  <a:lnTo>
                    <a:pt x="320" y="135"/>
                  </a:lnTo>
                  <a:lnTo>
                    <a:pt x="339" y="88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290" y="57"/>
                  </a:lnTo>
                  <a:lnTo>
                    <a:pt x="266" y="51"/>
                  </a:lnTo>
                  <a:lnTo>
                    <a:pt x="256" y="48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3" y="2"/>
                  </a:lnTo>
                  <a:lnTo>
                    <a:pt x="132" y="5"/>
                  </a:lnTo>
                  <a:lnTo>
                    <a:pt x="85" y="16"/>
                  </a:lnTo>
                  <a:lnTo>
                    <a:pt x="26" y="30"/>
                  </a:lnTo>
                  <a:lnTo>
                    <a:pt x="7" y="108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1909763" y="3225800"/>
              <a:ext cx="504825" cy="373063"/>
            </a:xfrm>
            <a:custGeom>
              <a:avLst/>
              <a:gdLst>
                <a:gd name="T0" fmla="*/ 318 w 318"/>
                <a:gd name="T1" fmla="*/ 106 h 235"/>
                <a:gd name="T2" fmla="*/ 300 w 318"/>
                <a:gd name="T3" fmla="*/ 108 h 235"/>
                <a:gd name="T4" fmla="*/ 275 w 318"/>
                <a:gd name="T5" fmla="*/ 107 h 235"/>
                <a:gd name="T6" fmla="*/ 257 w 318"/>
                <a:gd name="T7" fmla="*/ 103 h 235"/>
                <a:gd name="T8" fmla="*/ 246 w 318"/>
                <a:gd name="T9" fmla="*/ 97 h 235"/>
                <a:gd name="T10" fmla="*/ 242 w 318"/>
                <a:gd name="T11" fmla="*/ 92 h 235"/>
                <a:gd name="T12" fmla="*/ 225 w 318"/>
                <a:gd name="T13" fmla="*/ 80 h 235"/>
                <a:gd name="T14" fmla="*/ 208 w 318"/>
                <a:gd name="T15" fmla="*/ 77 h 235"/>
                <a:gd name="T16" fmla="*/ 196 w 318"/>
                <a:gd name="T17" fmla="*/ 80 h 235"/>
                <a:gd name="T18" fmla="*/ 193 w 318"/>
                <a:gd name="T19" fmla="*/ 83 h 235"/>
                <a:gd name="T20" fmla="*/ 187 w 318"/>
                <a:gd name="T21" fmla="*/ 93 h 235"/>
                <a:gd name="T22" fmla="*/ 187 w 318"/>
                <a:gd name="T23" fmla="*/ 111 h 235"/>
                <a:gd name="T24" fmla="*/ 195 w 318"/>
                <a:gd name="T25" fmla="*/ 128 h 235"/>
                <a:gd name="T26" fmla="*/ 207 w 318"/>
                <a:gd name="T27" fmla="*/ 142 h 235"/>
                <a:gd name="T28" fmla="*/ 194 w 318"/>
                <a:gd name="T29" fmla="*/ 155 h 235"/>
                <a:gd name="T30" fmla="*/ 176 w 318"/>
                <a:gd name="T31" fmla="*/ 145 h 235"/>
                <a:gd name="T32" fmla="*/ 154 w 318"/>
                <a:gd name="T33" fmla="*/ 136 h 235"/>
                <a:gd name="T34" fmla="*/ 150 w 318"/>
                <a:gd name="T35" fmla="*/ 134 h 235"/>
                <a:gd name="T36" fmla="*/ 125 w 318"/>
                <a:gd name="T37" fmla="*/ 137 h 235"/>
                <a:gd name="T38" fmla="*/ 110 w 318"/>
                <a:gd name="T39" fmla="*/ 142 h 235"/>
                <a:gd name="T40" fmla="*/ 107 w 318"/>
                <a:gd name="T41" fmla="*/ 145 h 235"/>
                <a:gd name="T42" fmla="*/ 90 w 318"/>
                <a:gd name="T43" fmla="*/ 163 h 235"/>
                <a:gd name="T44" fmla="*/ 79 w 318"/>
                <a:gd name="T45" fmla="*/ 177 h 235"/>
                <a:gd name="T46" fmla="*/ 77 w 318"/>
                <a:gd name="T47" fmla="*/ 181 h 235"/>
                <a:gd name="T48" fmla="*/ 79 w 318"/>
                <a:gd name="T49" fmla="*/ 222 h 235"/>
                <a:gd name="T50" fmla="*/ 77 w 318"/>
                <a:gd name="T51" fmla="*/ 233 h 235"/>
                <a:gd name="T52" fmla="*/ 76 w 318"/>
                <a:gd name="T53" fmla="*/ 234 h 235"/>
                <a:gd name="T54" fmla="*/ 67 w 318"/>
                <a:gd name="T55" fmla="*/ 234 h 235"/>
                <a:gd name="T56" fmla="*/ 46 w 318"/>
                <a:gd name="T57" fmla="*/ 226 h 235"/>
                <a:gd name="T58" fmla="*/ 40 w 318"/>
                <a:gd name="T59" fmla="*/ 224 h 235"/>
                <a:gd name="T60" fmla="*/ 24 w 318"/>
                <a:gd name="T61" fmla="*/ 213 h 235"/>
                <a:gd name="T62" fmla="*/ 13 w 318"/>
                <a:gd name="T63" fmla="*/ 195 h 235"/>
                <a:gd name="T64" fmla="*/ 9 w 318"/>
                <a:gd name="T65" fmla="*/ 181 h 235"/>
                <a:gd name="T66" fmla="*/ 1 w 318"/>
                <a:gd name="T67" fmla="*/ 141 h 235"/>
                <a:gd name="T68" fmla="*/ 0 w 318"/>
                <a:gd name="T69" fmla="*/ 125 h 235"/>
                <a:gd name="T70" fmla="*/ 1 w 318"/>
                <a:gd name="T71" fmla="*/ 107 h 235"/>
                <a:gd name="T72" fmla="*/ 13 w 318"/>
                <a:gd name="T73" fmla="*/ 70 h 235"/>
                <a:gd name="T74" fmla="*/ 23 w 318"/>
                <a:gd name="T75" fmla="*/ 48 h 235"/>
                <a:gd name="T76" fmla="*/ 28 w 318"/>
                <a:gd name="T77" fmla="*/ 41 h 235"/>
                <a:gd name="T78" fmla="*/ 49 w 318"/>
                <a:gd name="T79" fmla="*/ 27 h 235"/>
                <a:gd name="T80" fmla="*/ 68 w 318"/>
                <a:gd name="T81" fmla="*/ 15 h 235"/>
                <a:gd name="T82" fmla="*/ 81 w 318"/>
                <a:gd name="T83" fmla="*/ 9 h 235"/>
                <a:gd name="T84" fmla="*/ 121 w 318"/>
                <a:gd name="T85" fmla="*/ 0 h 235"/>
                <a:gd name="T86" fmla="*/ 136 w 318"/>
                <a:gd name="T87" fmla="*/ 0 h 235"/>
                <a:gd name="T88" fmla="*/ 147 w 318"/>
                <a:gd name="T89" fmla="*/ 5 h 235"/>
                <a:gd name="T90" fmla="*/ 190 w 318"/>
                <a:gd name="T91" fmla="*/ 31 h 235"/>
                <a:gd name="T92" fmla="*/ 211 w 318"/>
                <a:gd name="T93" fmla="*/ 45 h 235"/>
                <a:gd name="T94" fmla="*/ 264 w 318"/>
                <a:gd name="T95" fmla="*/ 84 h 235"/>
                <a:gd name="T96" fmla="*/ 292 w 318"/>
                <a:gd name="T97" fmla="*/ 99 h 235"/>
                <a:gd name="T98" fmla="*/ 310 w 318"/>
                <a:gd name="T99" fmla="*/ 105 h 235"/>
                <a:gd name="T100" fmla="*/ 318 w 318"/>
                <a:gd name="T101" fmla="*/ 10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235">
                  <a:moveTo>
                    <a:pt x="318" y="106"/>
                  </a:moveTo>
                  <a:lnTo>
                    <a:pt x="318" y="106"/>
                  </a:lnTo>
                  <a:lnTo>
                    <a:pt x="309" y="107"/>
                  </a:lnTo>
                  <a:lnTo>
                    <a:pt x="300" y="108"/>
                  </a:lnTo>
                  <a:lnTo>
                    <a:pt x="288" y="108"/>
                  </a:lnTo>
                  <a:lnTo>
                    <a:pt x="275" y="107"/>
                  </a:lnTo>
                  <a:lnTo>
                    <a:pt x="262" y="105"/>
                  </a:lnTo>
                  <a:lnTo>
                    <a:pt x="257" y="103"/>
                  </a:lnTo>
                  <a:lnTo>
                    <a:pt x="251" y="101"/>
                  </a:lnTo>
                  <a:lnTo>
                    <a:pt x="246" y="97"/>
                  </a:lnTo>
                  <a:lnTo>
                    <a:pt x="242" y="92"/>
                  </a:lnTo>
                  <a:lnTo>
                    <a:pt x="242" y="92"/>
                  </a:lnTo>
                  <a:lnTo>
                    <a:pt x="233" y="84"/>
                  </a:lnTo>
                  <a:lnTo>
                    <a:pt x="225" y="80"/>
                  </a:lnTo>
                  <a:lnTo>
                    <a:pt x="216" y="77"/>
                  </a:lnTo>
                  <a:lnTo>
                    <a:pt x="208" y="77"/>
                  </a:lnTo>
                  <a:lnTo>
                    <a:pt x="202" y="79"/>
                  </a:lnTo>
                  <a:lnTo>
                    <a:pt x="196" y="80"/>
                  </a:lnTo>
                  <a:lnTo>
                    <a:pt x="193" y="83"/>
                  </a:lnTo>
                  <a:lnTo>
                    <a:pt x="193" y="83"/>
                  </a:lnTo>
                  <a:lnTo>
                    <a:pt x="190" y="86"/>
                  </a:lnTo>
                  <a:lnTo>
                    <a:pt x="187" y="93"/>
                  </a:lnTo>
                  <a:lnTo>
                    <a:pt x="186" y="101"/>
                  </a:lnTo>
                  <a:lnTo>
                    <a:pt x="187" y="111"/>
                  </a:lnTo>
                  <a:lnTo>
                    <a:pt x="191" y="121"/>
                  </a:lnTo>
                  <a:lnTo>
                    <a:pt x="195" y="128"/>
                  </a:lnTo>
                  <a:lnTo>
                    <a:pt x="200" y="136"/>
                  </a:lnTo>
                  <a:lnTo>
                    <a:pt x="207" y="142"/>
                  </a:lnTo>
                  <a:lnTo>
                    <a:pt x="213" y="150"/>
                  </a:lnTo>
                  <a:lnTo>
                    <a:pt x="194" y="155"/>
                  </a:lnTo>
                  <a:lnTo>
                    <a:pt x="194" y="155"/>
                  </a:lnTo>
                  <a:lnTo>
                    <a:pt x="176" y="145"/>
                  </a:lnTo>
                  <a:lnTo>
                    <a:pt x="160" y="138"/>
                  </a:lnTo>
                  <a:lnTo>
                    <a:pt x="154" y="136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40" y="134"/>
                  </a:lnTo>
                  <a:lnTo>
                    <a:pt x="125" y="137"/>
                  </a:lnTo>
                  <a:lnTo>
                    <a:pt x="114" y="140"/>
                  </a:lnTo>
                  <a:lnTo>
                    <a:pt x="110" y="142"/>
                  </a:lnTo>
                  <a:lnTo>
                    <a:pt x="107" y="145"/>
                  </a:lnTo>
                  <a:lnTo>
                    <a:pt x="107" y="145"/>
                  </a:lnTo>
                  <a:lnTo>
                    <a:pt x="101" y="152"/>
                  </a:lnTo>
                  <a:lnTo>
                    <a:pt x="90" y="163"/>
                  </a:lnTo>
                  <a:lnTo>
                    <a:pt x="81" y="173"/>
                  </a:lnTo>
                  <a:lnTo>
                    <a:pt x="79" y="177"/>
                  </a:lnTo>
                  <a:lnTo>
                    <a:pt x="77" y="181"/>
                  </a:lnTo>
                  <a:lnTo>
                    <a:pt x="77" y="181"/>
                  </a:lnTo>
                  <a:lnTo>
                    <a:pt x="79" y="208"/>
                  </a:lnTo>
                  <a:lnTo>
                    <a:pt x="79" y="222"/>
                  </a:lnTo>
                  <a:lnTo>
                    <a:pt x="79" y="229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6" y="234"/>
                  </a:lnTo>
                  <a:lnTo>
                    <a:pt x="74" y="235"/>
                  </a:lnTo>
                  <a:lnTo>
                    <a:pt x="67" y="234"/>
                  </a:lnTo>
                  <a:lnTo>
                    <a:pt x="57" y="23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40" y="224"/>
                  </a:lnTo>
                  <a:lnTo>
                    <a:pt x="35" y="221"/>
                  </a:lnTo>
                  <a:lnTo>
                    <a:pt x="24" y="213"/>
                  </a:lnTo>
                  <a:lnTo>
                    <a:pt x="18" y="204"/>
                  </a:lnTo>
                  <a:lnTo>
                    <a:pt x="13" y="195"/>
                  </a:lnTo>
                  <a:lnTo>
                    <a:pt x="13" y="195"/>
                  </a:lnTo>
                  <a:lnTo>
                    <a:pt x="9" y="181"/>
                  </a:lnTo>
                  <a:lnTo>
                    <a:pt x="5" y="161"/>
                  </a:lnTo>
                  <a:lnTo>
                    <a:pt x="1" y="141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18"/>
                  </a:lnTo>
                  <a:lnTo>
                    <a:pt x="1" y="107"/>
                  </a:lnTo>
                  <a:lnTo>
                    <a:pt x="9" y="83"/>
                  </a:lnTo>
                  <a:lnTo>
                    <a:pt x="13" y="70"/>
                  </a:lnTo>
                  <a:lnTo>
                    <a:pt x="18" y="58"/>
                  </a:lnTo>
                  <a:lnTo>
                    <a:pt x="23" y="4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37" y="33"/>
                  </a:lnTo>
                  <a:lnTo>
                    <a:pt x="49" y="27"/>
                  </a:lnTo>
                  <a:lnTo>
                    <a:pt x="68" y="15"/>
                  </a:lnTo>
                  <a:lnTo>
                    <a:pt x="68" y="15"/>
                  </a:lnTo>
                  <a:lnTo>
                    <a:pt x="74" y="11"/>
                  </a:lnTo>
                  <a:lnTo>
                    <a:pt x="81" y="9"/>
                  </a:lnTo>
                  <a:lnTo>
                    <a:pt x="102" y="4"/>
                  </a:lnTo>
                  <a:lnTo>
                    <a:pt x="12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47" y="5"/>
                  </a:lnTo>
                  <a:lnTo>
                    <a:pt x="162" y="14"/>
                  </a:lnTo>
                  <a:lnTo>
                    <a:pt x="190" y="31"/>
                  </a:lnTo>
                  <a:lnTo>
                    <a:pt x="190" y="31"/>
                  </a:lnTo>
                  <a:lnTo>
                    <a:pt x="211" y="45"/>
                  </a:lnTo>
                  <a:lnTo>
                    <a:pt x="244" y="71"/>
                  </a:lnTo>
                  <a:lnTo>
                    <a:pt x="264" y="84"/>
                  </a:lnTo>
                  <a:lnTo>
                    <a:pt x="283" y="94"/>
                  </a:lnTo>
                  <a:lnTo>
                    <a:pt x="292" y="99"/>
                  </a:lnTo>
                  <a:lnTo>
                    <a:pt x="301" y="102"/>
                  </a:lnTo>
                  <a:lnTo>
                    <a:pt x="310" y="105"/>
                  </a:lnTo>
                  <a:lnTo>
                    <a:pt x="318" y="106"/>
                  </a:lnTo>
                  <a:lnTo>
                    <a:pt x="318" y="10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  <a:gd name="T94" fmla="*/ 84 w 158"/>
                <a:gd name="T95" fmla="*/ 1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  <a:lnTo>
                    <a:pt x="84" y="16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2098675" y="3779838"/>
              <a:ext cx="153988" cy="173038"/>
            </a:xfrm>
            <a:custGeom>
              <a:avLst/>
              <a:gdLst>
                <a:gd name="T0" fmla="*/ 0 w 97"/>
                <a:gd name="T1" fmla="*/ 83 h 109"/>
                <a:gd name="T2" fmla="*/ 0 w 97"/>
                <a:gd name="T3" fmla="*/ 83 h 109"/>
                <a:gd name="T4" fmla="*/ 0 w 97"/>
                <a:gd name="T5" fmla="*/ 45 h 109"/>
                <a:gd name="T6" fmla="*/ 0 w 97"/>
                <a:gd name="T7" fmla="*/ 3 h 109"/>
                <a:gd name="T8" fmla="*/ 0 w 97"/>
                <a:gd name="T9" fmla="*/ 3 h 109"/>
                <a:gd name="T10" fmla="*/ 1 w 97"/>
                <a:gd name="T11" fmla="*/ 1 h 109"/>
                <a:gd name="T12" fmla="*/ 2 w 97"/>
                <a:gd name="T13" fmla="*/ 0 h 109"/>
                <a:gd name="T14" fmla="*/ 12 w 97"/>
                <a:gd name="T15" fmla="*/ 3 h 109"/>
                <a:gd name="T16" fmla="*/ 22 w 97"/>
                <a:gd name="T17" fmla="*/ 5 h 109"/>
                <a:gd name="T18" fmla="*/ 33 w 97"/>
                <a:gd name="T19" fmla="*/ 6 h 109"/>
                <a:gd name="T20" fmla="*/ 33 w 97"/>
                <a:gd name="T21" fmla="*/ 6 h 109"/>
                <a:gd name="T22" fmla="*/ 65 w 97"/>
                <a:gd name="T23" fmla="*/ 9 h 109"/>
                <a:gd name="T24" fmla="*/ 81 w 97"/>
                <a:gd name="T25" fmla="*/ 9 h 109"/>
                <a:gd name="T26" fmla="*/ 88 w 97"/>
                <a:gd name="T27" fmla="*/ 8 h 109"/>
                <a:gd name="T28" fmla="*/ 90 w 97"/>
                <a:gd name="T29" fmla="*/ 8 h 109"/>
                <a:gd name="T30" fmla="*/ 90 w 97"/>
                <a:gd name="T31" fmla="*/ 8 h 109"/>
                <a:gd name="T32" fmla="*/ 92 w 97"/>
                <a:gd name="T33" fmla="*/ 8 h 109"/>
                <a:gd name="T34" fmla="*/ 93 w 97"/>
                <a:gd name="T35" fmla="*/ 9 h 109"/>
                <a:gd name="T36" fmla="*/ 94 w 97"/>
                <a:gd name="T37" fmla="*/ 16 h 109"/>
                <a:gd name="T38" fmla="*/ 96 w 97"/>
                <a:gd name="T39" fmla="*/ 39 h 109"/>
                <a:gd name="T40" fmla="*/ 97 w 97"/>
                <a:gd name="T41" fmla="*/ 72 h 109"/>
                <a:gd name="T42" fmla="*/ 97 w 97"/>
                <a:gd name="T43" fmla="*/ 72 h 109"/>
                <a:gd name="T44" fmla="*/ 74 w 97"/>
                <a:gd name="T45" fmla="*/ 92 h 109"/>
                <a:gd name="T46" fmla="*/ 57 w 97"/>
                <a:gd name="T47" fmla="*/ 103 h 109"/>
                <a:gd name="T48" fmla="*/ 49 w 97"/>
                <a:gd name="T49" fmla="*/ 107 h 109"/>
                <a:gd name="T50" fmla="*/ 44 w 97"/>
                <a:gd name="T51" fmla="*/ 109 h 109"/>
                <a:gd name="T52" fmla="*/ 44 w 97"/>
                <a:gd name="T53" fmla="*/ 109 h 109"/>
                <a:gd name="T54" fmla="*/ 39 w 97"/>
                <a:gd name="T55" fmla="*/ 107 h 109"/>
                <a:gd name="T56" fmla="*/ 32 w 97"/>
                <a:gd name="T57" fmla="*/ 105 h 109"/>
                <a:gd name="T58" fmla="*/ 18 w 97"/>
                <a:gd name="T59" fmla="*/ 96 h 109"/>
                <a:gd name="T60" fmla="*/ 0 w 97"/>
                <a:gd name="T61" fmla="*/ 83 h 109"/>
                <a:gd name="T62" fmla="*/ 0 w 97"/>
                <a:gd name="T63" fmla="*/ 8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109">
                  <a:moveTo>
                    <a:pt x="0" y="83"/>
                  </a:moveTo>
                  <a:lnTo>
                    <a:pt x="0" y="83"/>
                  </a:lnTo>
                  <a:lnTo>
                    <a:pt x="0" y="45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12" y="3"/>
                  </a:lnTo>
                  <a:lnTo>
                    <a:pt x="22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65" y="9"/>
                  </a:lnTo>
                  <a:lnTo>
                    <a:pt x="81" y="9"/>
                  </a:lnTo>
                  <a:lnTo>
                    <a:pt x="88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3" y="9"/>
                  </a:lnTo>
                  <a:lnTo>
                    <a:pt x="94" y="16"/>
                  </a:lnTo>
                  <a:lnTo>
                    <a:pt x="96" y="39"/>
                  </a:lnTo>
                  <a:lnTo>
                    <a:pt x="97" y="72"/>
                  </a:lnTo>
                  <a:lnTo>
                    <a:pt x="97" y="72"/>
                  </a:lnTo>
                  <a:lnTo>
                    <a:pt x="74" y="92"/>
                  </a:lnTo>
                  <a:lnTo>
                    <a:pt x="57" y="103"/>
                  </a:lnTo>
                  <a:lnTo>
                    <a:pt x="49" y="107"/>
                  </a:lnTo>
                  <a:lnTo>
                    <a:pt x="44" y="109"/>
                  </a:lnTo>
                  <a:lnTo>
                    <a:pt x="44" y="109"/>
                  </a:lnTo>
                  <a:lnTo>
                    <a:pt x="39" y="107"/>
                  </a:lnTo>
                  <a:lnTo>
                    <a:pt x="32" y="105"/>
                  </a:lnTo>
                  <a:lnTo>
                    <a:pt x="18" y="96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2"/>
            <p:cNvSpPr>
              <a:spLocks noEditPoints="1"/>
            </p:cNvSpPr>
            <p:nvPr/>
          </p:nvSpPr>
          <p:spPr bwMode="auto">
            <a:xfrm>
              <a:off x="1854200" y="3371850"/>
              <a:ext cx="1423988" cy="2978150"/>
            </a:xfrm>
            <a:custGeom>
              <a:avLst/>
              <a:gdLst>
                <a:gd name="T0" fmla="*/ 878 w 897"/>
                <a:gd name="T1" fmla="*/ 1104 h 1876"/>
                <a:gd name="T2" fmla="*/ 714 w 897"/>
                <a:gd name="T3" fmla="*/ 1069 h 1876"/>
                <a:gd name="T4" fmla="*/ 693 w 897"/>
                <a:gd name="T5" fmla="*/ 1026 h 1876"/>
                <a:gd name="T6" fmla="*/ 584 w 897"/>
                <a:gd name="T7" fmla="*/ 1028 h 1876"/>
                <a:gd name="T8" fmla="*/ 557 w 897"/>
                <a:gd name="T9" fmla="*/ 1066 h 1876"/>
                <a:gd name="T10" fmla="*/ 476 w 897"/>
                <a:gd name="T11" fmla="*/ 1098 h 1876"/>
                <a:gd name="T12" fmla="*/ 507 w 897"/>
                <a:gd name="T13" fmla="*/ 982 h 1876"/>
                <a:gd name="T14" fmla="*/ 613 w 897"/>
                <a:gd name="T15" fmla="*/ 927 h 1876"/>
                <a:gd name="T16" fmla="*/ 679 w 897"/>
                <a:gd name="T17" fmla="*/ 883 h 1876"/>
                <a:gd name="T18" fmla="*/ 701 w 897"/>
                <a:gd name="T19" fmla="*/ 863 h 1876"/>
                <a:gd name="T20" fmla="*/ 689 w 897"/>
                <a:gd name="T21" fmla="*/ 719 h 1876"/>
                <a:gd name="T22" fmla="*/ 672 w 897"/>
                <a:gd name="T23" fmla="*/ 486 h 1876"/>
                <a:gd name="T24" fmla="*/ 675 w 897"/>
                <a:gd name="T25" fmla="*/ 380 h 1876"/>
                <a:gd name="T26" fmla="*/ 625 w 897"/>
                <a:gd name="T27" fmla="*/ 164 h 1876"/>
                <a:gd name="T28" fmla="*/ 577 w 897"/>
                <a:gd name="T29" fmla="*/ 104 h 1876"/>
                <a:gd name="T30" fmla="*/ 473 w 897"/>
                <a:gd name="T31" fmla="*/ 68 h 1876"/>
                <a:gd name="T32" fmla="*/ 416 w 897"/>
                <a:gd name="T33" fmla="*/ 18 h 1876"/>
                <a:gd name="T34" fmla="*/ 366 w 897"/>
                <a:gd name="T35" fmla="*/ 1 h 1876"/>
                <a:gd name="T36" fmla="*/ 361 w 897"/>
                <a:gd name="T37" fmla="*/ 24 h 1876"/>
                <a:gd name="T38" fmla="*/ 372 w 897"/>
                <a:gd name="T39" fmla="*/ 55 h 1876"/>
                <a:gd name="T40" fmla="*/ 295 w 897"/>
                <a:gd name="T41" fmla="*/ 156 h 1876"/>
                <a:gd name="T42" fmla="*/ 261 w 897"/>
                <a:gd name="T43" fmla="*/ 227 h 1876"/>
                <a:gd name="T44" fmla="*/ 222 w 897"/>
                <a:gd name="T45" fmla="*/ 337 h 1876"/>
                <a:gd name="T46" fmla="*/ 169 w 897"/>
                <a:gd name="T47" fmla="*/ 338 h 1876"/>
                <a:gd name="T48" fmla="*/ 127 w 897"/>
                <a:gd name="T49" fmla="*/ 398 h 1876"/>
                <a:gd name="T50" fmla="*/ 105 w 897"/>
                <a:gd name="T51" fmla="*/ 470 h 1876"/>
                <a:gd name="T52" fmla="*/ 151 w 897"/>
                <a:gd name="T53" fmla="*/ 566 h 1876"/>
                <a:gd name="T54" fmla="*/ 191 w 897"/>
                <a:gd name="T55" fmla="*/ 563 h 1876"/>
                <a:gd name="T56" fmla="*/ 202 w 897"/>
                <a:gd name="T57" fmla="*/ 623 h 1876"/>
                <a:gd name="T58" fmla="*/ 89 w 897"/>
                <a:gd name="T59" fmla="*/ 928 h 1876"/>
                <a:gd name="T60" fmla="*/ 89 w 897"/>
                <a:gd name="T61" fmla="*/ 966 h 1876"/>
                <a:gd name="T62" fmla="*/ 67 w 897"/>
                <a:gd name="T63" fmla="*/ 1201 h 1876"/>
                <a:gd name="T64" fmla="*/ 122 w 897"/>
                <a:gd name="T65" fmla="*/ 1551 h 1876"/>
                <a:gd name="T66" fmla="*/ 171 w 897"/>
                <a:gd name="T67" fmla="*/ 1732 h 1876"/>
                <a:gd name="T68" fmla="*/ 154 w 897"/>
                <a:gd name="T69" fmla="*/ 1774 h 1876"/>
                <a:gd name="T70" fmla="*/ 74 w 897"/>
                <a:gd name="T71" fmla="*/ 1804 h 1876"/>
                <a:gd name="T72" fmla="*/ 16 w 897"/>
                <a:gd name="T73" fmla="*/ 1813 h 1876"/>
                <a:gd name="T74" fmla="*/ 3 w 897"/>
                <a:gd name="T75" fmla="*/ 1840 h 1876"/>
                <a:gd name="T76" fmla="*/ 100 w 897"/>
                <a:gd name="T77" fmla="*/ 1857 h 1876"/>
                <a:gd name="T78" fmla="*/ 246 w 897"/>
                <a:gd name="T79" fmla="*/ 1841 h 1876"/>
                <a:gd name="T80" fmla="*/ 262 w 897"/>
                <a:gd name="T81" fmla="*/ 1862 h 1876"/>
                <a:gd name="T82" fmla="*/ 383 w 897"/>
                <a:gd name="T83" fmla="*/ 1876 h 1876"/>
                <a:gd name="T84" fmla="*/ 546 w 897"/>
                <a:gd name="T85" fmla="*/ 1802 h 1876"/>
                <a:gd name="T86" fmla="*/ 531 w 897"/>
                <a:gd name="T87" fmla="*/ 1740 h 1876"/>
                <a:gd name="T88" fmla="*/ 581 w 897"/>
                <a:gd name="T89" fmla="*/ 1473 h 1876"/>
                <a:gd name="T90" fmla="*/ 896 w 897"/>
                <a:gd name="T91" fmla="*/ 1453 h 1876"/>
                <a:gd name="T92" fmla="*/ 387 w 897"/>
                <a:gd name="T93" fmla="*/ 1792 h 1876"/>
                <a:gd name="T94" fmla="*/ 365 w 897"/>
                <a:gd name="T95" fmla="*/ 1754 h 1876"/>
                <a:gd name="T96" fmla="*/ 336 w 897"/>
                <a:gd name="T97" fmla="*/ 1646 h 1876"/>
                <a:gd name="T98" fmla="*/ 288 w 897"/>
                <a:gd name="T99" fmla="*/ 1363 h 1876"/>
                <a:gd name="T100" fmla="*/ 274 w 897"/>
                <a:gd name="T101" fmla="*/ 1273 h 1876"/>
                <a:gd name="T102" fmla="*/ 275 w 897"/>
                <a:gd name="T103" fmla="*/ 1180 h 1876"/>
                <a:gd name="T104" fmla="*/ 313 w 897"/>
                <a:gd name="T105" fmla="*/ 1289 h 1876"/>
                <a:gd name="T106" fmla="*/ 381 w 897"/>
                <a:gd name="T107" fmla="*/ 1664 h 1876"/>
                <a:gd name="T108" fmla="*/ 392 w 897"/>
                <a:gd name="T109" fmla="*/ 1779 h 1876"/>
                <a:gd name="T110" fmla="*/ 581 w 897"/>
                <a:gd name="T111" fmla="*/ 1088 h 1876"/>
                <a:gd name="T112" fmla="*/ 605 w 897"/>
                <a:gd name="T113" fmla="*/ 1046 h 1876"/>
                <a:gd name="T114" fmla="*/ 690 w 897"/>
                <a:gd name="T115" fmla="*/ 1055 h 1876"/>
                <a:gd name="T116" fmla="*/ 690 w 897"/>
                <a:gd name="T117" fmla="*/ 1088 h 1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7" h="1876">
                  <a:moveTo>
                    <a:pt x="892" y="1144"/>
                  </a:moveTo>
                  <a:lnTo>
                    <a:pt x="892" y="1144"/>
                  </a:lnTo>
                  <a:lnTo>
                    <a:pt x="891" y="1132"/>
                  </a:lnTo>
                  <a:lnTo>
                    <a:pt x="890" y="1125"/>
                  </a:lnTo>
                  <a:lnTo>
                    <a:pt x="887" y="1117"/>
                  </a:lnTo>
                  <a:lnTo>
                    <a:pt x="883" y="1110"/>
                  </a:lnTo>
                  <a:lnTo>
                    <a:pt x="878" y="1104"/>
                  </a:lnTo>
                  <a:lnTo>
                    <a:pt x="872" y="1100"/>
                  </a:lnTo>
                  <a:lnTo>
                    <a:pt x="864" y="1098"/>
                  </a:lnTo>
                  <a:lnTo>
                    <a:pt x="864" y="1098"/>
                  </a:lnTo>
                  <a:lnTo>
                    <a:pt x="715" y="1087"/>
                  </a:lnTo>
                  <a:lnTo>
                    <a:pt x="715" y="1087"/>
                  </a:lnTo>
                  <a:lnTo>
                    <a:pt x="715" y="1082"/>
                  </a:lnTo>
                  <a:lnTo>
                    <a:pt x="714" y="1069"/>
                  </a:lnTo>
                  <a:lnTo>
                    <a:pt x="712" y="1060"/>
                  </a:lnTo>
                  <a:lnTo>
                    <a:pt x="710" y="1051"/>
                  </a:lnTo>
                  <a:lnTo>
                    <a:pt x="706" y="1042"/>
                  </a:lnTo>
                  <a:lnTo>
                    <a:pt x="702" y="1033"/>
                  </a:lnTo>
                  <a:lnTo>
                    <a:pt x="702" y="1033"/>
                  </a:lnTo>
                  <a:lnTo>
                    <a:pt x="698" y="1029"/>
                  </a:lnTo>
                  <a:lnTo>
                    <a:pt x="693" y="1026"/>
                  </a:lnTo>
                  <a:lnTo>
                    <a:pt x="687" y="1024"/>
                  </a:lnTo>
                  <a:lnTo>
                    <a:pt x="679" y="1021"/>
                  </a:lnTo>
                  <a:lnTo>
                    <a:pt x="659" y="1019"/>
                  </a:lnTo>
                  <a:lnTo>
                    <a:pt x="640" y="1019"/>
                  </a:lnTo>
                  <a:lnTo>
                    <a:pt x="619" y="1020"/>
                  </a:lnTo>
                  <a:lnTo>
                    <a:pt x="600" y="1024"/>
                  </a:lnTo>
                  <a:lnTo>
                    <a:pt x="584" y="1028"/>
                  </a:lnTo>
                  <a:lnTo>
                    <a:pt x="579" y="1030"/>
                  </a:lnTo>
                  <a:lnTo>
                    <a:pt x="575" y="1033"/>
                  </a:lnTo>
                  <a:lnTo>
                    <a:pt x="575" y="1033"/>
                  </a:lnTo>
                  <a:lnTo>
                    <a:pt x="569" y="1039"/>
                  </a:lnTo>
                  <a:lnTo>
                    <a:pt x="564" y="1047"/>
                  </a:lnTo>
                  <a:lnTo>
                    <a:pt x="560" y="1056"/>
                  </a:lnTo>
                  <a:lnTo>
                    <a:pt x="557" y="1066"/>
                  </a:lnTo>
                  <a:lnTo>
                    <a:pt x="553" y="1082"/>
                  </a:lnTo>
                  <a:lnTo>
                    <a:pt x="553" y="1088"/>
                  </a:lnTo>
                  <a:lnTo>
                    <a:pt x="553" y="1088"/>
                  </a:lnTo>
                  <a:lnTo>
                    <a:pt x="531" y="1090"/>
                  </a:lnTo>
                  <a:lnTo>
                    <a:pt x="506" y="1094"/>
                  </a:lnTo>
                  <a:lnTo>
                    <a:pt x="476" y="1098"/>
                  </a:lnTo>
                  <a:lnTo>
                    <a:pt x="476" y="1098"/>
                  </a:lnTo>
                  <a:lnTo>
                    <a:pt x="481" y="1059"/>
                  </a:lnTo>
                  <a:lnTo>
                    <a:pt x="486" y="1032"/>
                  </a:lnTo>
                  <a:lnTo>
                    <a:pt x="487" y="1021"/>
                  </a:lnTo>
                  <a:lnTo>
                    <a:pt x="490" y="1016"/>
                  </a:lnTo>
                  <a:lnTo>
                    <a:pt x="490" y="1016"/>
                  </a:lnTo>
                  <a:lnTo>
                    <a:pt x="495" y="1003"/>
                  </a:lnTo>
                  <a:lnTo>
                    <a:pt x="507" y="982"/>
                  </a:lnTo>
                  <a:lnTo>
                    <a:pt x="513" y="972"/>
                  </a:lnTo>
                  <a:lnTo>
                    <a:pt x="520" y="962"/>
                  </a:lnTo>
                  <a:lnTo>
                    <a:pt x="526" y="954"/>
                  </a:lnTo>
                  <a:lnTo>
                    <a:pt x="530" y="951"/>
                  </a:lnTo>
                  <a:lnTo>
                    <a:pt x="534" y="950"/>
                  </a:lnTo>
                  <a:lnTo>
                    <a:pt x="534" y="950"/>
                  </a:lnTo>
                  <a:lnTo>
                    <a:pt x="613" y="927"/>
                  </a:lnTo>
                  <a:lnTo>
                    <a:pt x="658" y="913"/>
                  </a:lnTo>
                  <a:lnTo>
                    <a:pt x="672" y="907"/>
                  </a:lnTo>
                  <a:lnTo>
                    <a:pt x="676" y="906"/>
                  </a:lnTo>
                  <a:lnTo>
                    <a:pt x="679" y="905"/>
                  </a:lnTo>
                  <a:lnTo>
                    <a:pt x="679" y="905"/>
                  </a:lnTo>
                  <a:lnTo>
                    <a:pt x="679" y="896"/>
                  </a:lnTo>
                  <a:lnTo>
                    <a:pt x="679" y="883"/>
                  </a:lnTo>
                  <a:lnTo>
                    <a:pt x="679" y="870"/>
                  </a:lnTo>
                  <a:lnTo>
                    <a:pt x="679" y="862"/>
                  </a:lnTo>
                  <a:lnTo>
                    <a:pt x="679" y="862"/>
                  </a:lnTo>
                  <a:lnTo>
                    <a:pt x="680" y="861"/>
                  </a:lnTo>
                  <a:lnTo>
                    <a:pt x="683" y="861"/>
                  </a:lnTo>
                  <a:lnTo>
                    <a:pt x="690" y="861"/>
                  </a:lnTo>
                  <a:lnTo>
                    <a:pt x="701" y="863"/>
                  </a:lnTo>
                  <a:lnTo>
                    <a:pt x="701" y="863"/>
                  </a:lnTo>
                  <a:lnTo>
                    <a:pt x="701" y="856"/>
                  </a:lnTo>
                  <a:lnTo>
                    <a:pt x="702" y="847"/>
                  </a:lnTo>
                  <a:lnTo>
                    <a:pt x="701" y="834"/>
                  </a:lnTo>
                  <a:lnTo>
                    <a:pt x="701" y="834"/>
                  </a:lnTo>
                  <a:lnTo>
                    <a:pt x="693" y="763"/>
                  </a:lnTo>
                  <a:lnTo>
                    <a:pt x="689" y="719"/>
                  </a:lnTo>
                  <a:lnTo>
                    <a:pt x="688" y="689"/>
                  </a:lnTo>
                  <a:lnTo>
                    <a:pt x="688" y="689"/>
                  </a:lnTo>
                  <a:lnTo>
                    <a:pt x="685" y="601"/>
                  </a:lnTo>
                  <a:lnTo>
                    <a:pt x="683" y="549"/>
                  </a:lnTo>
                  <a:lnTo>
                    <a:pt x="681" y="522"/>
                  </a:lnTo>
                  <a:lnTo>
                    <a:pt x="681" y="522"/>
                  </a:lnTo>
                  <a:lnTo>
                    <a:pt x="672" y="486"/>
                  </a:lnTo>
                  <a:lnTo>
                    <a:pt x="669" y="466"/>
                  </a:lnTo>
                  <a:lnTo>
                    <a:pt x="667" y="454"/>
                  </a:lnTo>
                  <a:lnTo>
                    <a:pt x="667" y="454"/>
                  </a:lnTo>
                  <a:lnTo>
                    <a:pt x="671" y="425"/>
                  </a:lnTo>
                  <a:lnTo>
                    <a:pt x="674" y="403"/>
                  </a:lnTo>
                  <a:lnTo>
                    <a:pt x="675" y="380"/>
                  </a:lnTo>
                  <a:lnTo>
                    <a:pt x="675" y="380"/>
                  </a:lnTo>
                  <a:lnTo>
                    <a:pt x="674" y="364"/>
                  </a:lnTo>
                  <a:lnTo>
                    <a:pt x="670" y="342"/>
                  </a:lnTo>
                  <a:lnTo>
                    <a:pt x="659" y="289"/>
                  </a:lnTo>
                  <a:lnTo>
                    <a:pt x="643" y="214"/>
                  </a:lnTo>
                  <a:lnTo>
                    <a:pt x="643" y="214"/>
                  </a:lnTo>
                  <a:lnTo>
                    <a:pt x="636" y="195"/>
                  </a:lnTo>
                  <a:lnTo>
                    <a:pt x="625" y="164"/>
                  </a:lnTo>
                  <a:lnTo>
                    <a:pt x="618" y="148"/>
                  </a:lnTo>
                  <a:lnTo>
                    <a:pt x="610" y="133"/>
                  </a:lnTo>
                  <a:lnTo>
                    <a:pt x="604" y="123"/>
                  </a:lnTo>
                  <a:lnTo>
                    <a:pt x="597" y="115"/>
                  </a:lnTo>
                  <a:lnTo>
                    <a:pt x="597" y="115"/>
                  </a:lnTo>
                  <a:lnTo>
                    <a:pt x="590" y="110"/>
                  </a:lnTo>
                  <a:lnTo>
                    <a:pt x="577" y="104"/>
                  </a:lnTo>
                  <a:lnTo>
                    <a:pt x="546" y="91"/>
                  </a:lnTo>
                  <a:lnTo>
                    <a:pt x="513" y="80"/>
                  </a:lnTo>
                  <a:lnTo>
                    <a:pt x="499" y="76"/>
                  </a:lnTo>
                  <a:lnTo>
                    <a:pt x="489" y="73"/>
                  </a:lnTo>
                  <a:lnTo>
                    <a:pt x="489" y="73"/>
                  </a:lnTo>
                  <a:lnTo>
                    <a:pt x="481" y="72"/>
                  </a:lnTo>
                  <a:lnTo>
                    <a:pt x="473" y="68"/>
                  </a:lnTo>
                  <a:lnTo>
                    <a:pt x="464" y="64"/>
                  </a:lnTo>
                  <a:lnTo>
                    <a:pt x="458" y="59"/>
                  </a:lnTo>
                  <a:lnTo>
                    <a:pt x="445" y="48"/>
                  </a:lnTo>
                  <a:lnTo>
                    <a:pt x="437" y="38"/>
                  </a:lnTo>
                  <a:lnTo>
                    <a:pt x="437" y="38"/>
                  </a:lnTo>
                  <a:lnTo>
                    <a:pt x="429" y="29"/>
                  </a:lnTo>
                  <a:lnTo>
                    <a:pt x="416" y="18"/>
                  </a:lnTo>
                  <a:lnTo>
                    <a:pt x="410" y="11"/>
                  </a:lnTo>
                  <a:lnTo>
                    <a:pt x="402" y="6"/>
                  </a:lnTo>
                  <a:lnTo>
                    <a:pt x="394" y="2"/>
                  </a:lnTo>
                  <a:lnTo>
                    <a:pt x="385" y="1"/>
                  </a:lnTo>
                  <a:lnTo>
                    <a:pt x="385" y="1"/>
                  </a:lnTo>
                  <a:lnTo>
                    <a:pt x="376" y="0"/>
                  </a:lnTo>
                  <a:lnTo>
                    <a:pt x="366" y="1"/>
                  </a:lnTo>
                  <a:lnTo>
                    <a:pt x="344" y="6"/>
                  </a:lnTo>
                  <a:lnTo>
                    <a:pt x="326" y="11"/>
                  </a:lnTo>
                  <a:lnTo>
                    <a:pt x="318" y="14"/>
                  </a:lnTo>
                  <a:lnTo>
                    <a:pt x="318" y="14"/>
                  </a:lnTo>
                  <a:lnTo>
                    <a:pt x="328" y="15"/>
                  </a:lnTo>
                  <a:lnTo>
                    <a:pt x="349" y="20"/>
                  </a:lnTo>
                  <a:lnTo>
                    <a:pt x="361" y="24"/>
                  </a:lnTo>
                  <a:lnTo>
                    <a:pt x="371" y="28"/>
                  </a:lnTo>
                  <a:lnTo>
                    <a:pt x="378" y="33"/>
                  </a:lnTo>
                  <a:lnTo>
                    <a:pt x="380" y="36"/>
                  </a:lnTo>
                  <a:lnTo>
                    <a:pt x="380" y="38"/>
                  </a:lnTo>
                  <a:lnTo>
                    <a:pt x="380" y="38"/>
                  </a:lnTo>
                  <a:lnTo>
                    <a:pt x="379" y="45"/>
                  </a:lnTo>
                  <a:lnTo>
                    <a:pt x="372" y="55"/>
                  </a:lnTo>
                  <a:lnTo>
                    <a:pt x="365" y="68"/>
                  </a:lnTo>
                  <a:lnTo>
                    <a:pt x="356" y="81"/>
                  </a:lnTo>
                  <a:lnTo>
                    <a:pt x="334" y="108"/>
                  </a:lnTo>
                  <a:lnTo>
                    <a:pt x="313" y="133"/>
                  </a:lnTo>
                  <a:lnTo>
                    <a:pt x="313" y="133"/>
                  </a:lnTo>
                  <a:lnTo>
                    <a:pt x="304" y="143"/>
                  </a:lnTo>
                  <a:lnTo>
                    <a:pt x="295" y="156"/>
                  </a:lnTo>
                  <a:lnTo>
                    <a:pt x="286" y="170"/>
                  </a:lnTo>
                  <a:lnTo>
                    <a:pt x="278" y="185"/>
                  </a:lnTo>
                  <a:lnTo>
                    <a:pt x="272" y="198"/>
                  </a:lnTo>
                  <a:lnTo>
                    <a:pt x="266" y="210"/>
                  </a:lnTo>
                  <a:lnTo>
                    <a:pt x="262" y="219"/>
                  </a:lnTo>
                  <a:lnTo>
                    <a:pt x="261" y="227"/>
                  </a:lnTo>
                  <a:lnTo>
                    <a:pt x="261" y="227"/>
                  </a:lnTo>
                  <a:lnTo>
                    <a:pt x="260" y="245"/>
                  </a:lnTo>
                  <a:lnTo>
                    <a:pt x="257" y="275"/>
                  </a:lnTo>
                  <a:lnTo>
                    <a:pt x="253" y="314"/>
                  </a:lnTo>
                  <a:lnTo>
                    <a:pt x="253" y="314"/>
                  </a:lnTo>
                  <a:lnTo>
                    <a:pt x="247" y="319"/>
                  </a:lnTo>
                  <a:lnTo>
                    <a:pt x="231" y="331"/>
                  </a:lnTo>
                  <a:lnTo>
                    <a:pt x="222" y="337"/>
                  </a:lnTo>
                  <a:lnTo>
                    <a:pt x="213" y="342"/>
                  </a:lnTo>
                  <a:lnTo>
                    <a:pt x="203" y="346"/>
                  </a:lnTo>
                  <a:lnTo>
                    <a:pt x="194" y="348"/>
                  </a:lnTo>
                  <a:lnTo>
                    <a:pt x="194" y="348"/>
                  </a:lnTo>
                  <a:lnTo>
                    <a:pt x="186" y="346"/>
                  </a:lnTo>
                  <a:lnTo>
                    <a:pt x="177" y="344"/>
                  </a:lnTo>
                  <a:lnTo>
                    <a:pt x="169" y="338"/>
                  </a:lnTo>
                  <a:lnTo>
                    <a:pt x="162" y="335"/>
                  </a:lnTo>
                  <a:lnTo>
                    <a:pt x="151" y="326"/>
                  </a:lnTo>
                  <a:lnTo>
                    <a:pt x="146" y="322"/>
                  </a:lnTo>
                  <a:lnTo>
                    <a:pt x="146" y="322"/>
                  </a:lnTo>
                  <a:lnTo>
                    <a:pt x="129" y="393"/>
                  </a:lnTo>
                  <a:lnTo>
                    <a:pt x="129" y="393"/>
                  </a:lnTo>
                  <a:lnTo>
                    <a:pt x="127" y="398"/>
                  </a:lnTo>
                  <a:lnTo>
                    <a:pt x="124" y="404"/>
                  </a:lnTo>
                  <a:lnTo>
                    <a:pt x="115" y="424"/>
                  </a:lnTo>
                  <a:lnTo>
                    <a:pt x="111" y="434"/>
                  </a:lnTo>
                  <a:lnTo>
                    <a:pt x="107" y="446"/>
                  </a:lnTo>
                  <a:lnTo>
                    <a:pt x="105" y="457"/>
                  </a:lnTo>
                  <a:lnTo>
                    <a:pt x="105" y="470"/>
                  </a:lnTo>
                  <a:lnTo>
                    <a:pt x="105" y="470"/>
                  </a:lnTo>
                  <a:lnTo>
                    <a:pt x="106" y="483"/>
                  </a:lnTo>
                  <a:lnTo>
                    <a:pt x="111" y="499"/>
                  </a:lnTo>
                  <a:lnTo>
                    <a:pt x="116" y="514"/>
                  </a:lnTo>
                  <a:lnTo>
                    <a:pt x="124" y="530"/>
                  </a:lnTo>
                  <a:lnTo>
                    <a:pt x="133" y="544"/>
                  </a:lnTo>
                  <a:lnTo>
                    <a:pt x="142" y="557"/>
                  </a:lnTo>
                  <a:lnTo>
                    <a:pt x="151" y="566"/>
                  </a:lnTo>
                  <a:lnTo>
                    <a:pt x="155" y="569"/>
                  </a:lnTo>
                  <a:lnTo>
                    <a:pt x="159" y="570"/>
                  </a:lnTo>
                  <a:lnTo>
                    <a:pt x="159" y="570"/>
                  </a:lnTo>
                  <a:lnTo>
                    <a:pt x="167" y="571"/>
                  </a:lnTo>
                  <a:lnTo>
                    <a:pt x="176" y="570"/>
                  </a:lnTo>
                  <a:lnTo>
                    <a:pt x="184" y="567"/>
                  </a:lnTo>
                  <a:lnTo>
                    <a:pt x="191" y="563"/>
                  </a:lnTo>
                  <a:lnTo>
                    <a:pt x="204" y="558"/>
                  </a:lnTo>
                  <a:lnTo>
                    <a:pt x="207" y="557"/>
                  </a:lnTo>
                  <a:lnTo>
                    <a:pt x="208" y="557"/>
                  </a:lnTo>
                  <a:lnTo>
                    <a:pt x="208" y="558"/>
                  </a:lnTo>
                  <a:lnTo>
                    <a:pt x="208" y="558"/>
                  </a:lnTo>
                  <a:lnTo>
                    <a:pt x="204" y="593"/>
                  </a:lnTo>
                  <a:lnTo>
                    <a:pt x="202" y="623"/>
                  </a:lnTo>
                  <a:lnTo>
                    <a:pt x="202" y="623"/>
                  </a:lnTo>
                  <a:lnTo>
                    <a:pt x="150" y="741"/>
                  </a:lnTo>
                  <a:lnTo>
                    <a:pt x="150" y="741"/>
                  </a:lnTo>
                  <a:lnTo>
                    <a:pt x="134" y="781"/>
                  </a:lnTo>
                  <a:lnTo>
                    <a:pt x="114" y="844"/>
                  </a:lnTo>
                  <a:lnTo>
                    <a:pt x="96" y="905"/>
                  </a:lnTo>
                  <a:lnTo>
                    <a:pt x="89" y="928"/>
                  </a:lnTo>
                  <a:lnTo>
                    <a:pt x="85" y="942"/>
                  </a:lnTo>
                  <a:lnTo>
                    <a:pt x="85" y="942"/>
                  </a:lnTo>
                  <a:lnTo>
                    <a:pt x="85" y="950"/>
                  </a:lnTo>
                  <a:lnTo>
                    <a:pt x="85" y="957"/>
                  </a:lnTo>
                  <a:lnTo>
                    <a:pt x="87" y="960"/>
                  </a:lnTo>
                  <a:lnTo>
                    <a:pt x="87" y="963"/>
                  </a:lnTo>
                  <a:lnTo>
                    <a:pt x="89" y="966"/>
                  </a:lnTo>
                  <a:lnTo>
                    <a:pt x="91" y="966"/>
                  </a:lnTo>
                  <a:lnTo>
                    <a:pt x="91" y="966"/>
                  </a:lnTo>
                  <a:lnTo>
                    <a:pt x="81" y="1043"/>
                  </a:lnTo>
                  <a:lnTo>
                    <a:pt x="70" y="1144"/>
                  </a:lnTo>
                  <a:lnTo>
                    <a:pt x="70" y="1144"/>
                  </a:lnTo>
                  <a:lnTo>
                    <a:pt x="69" y="1171"/>
                  </a:lnTo>
                  <a:lnTo>
                    <a:pt x="67" y="1201"/>
                  </a:lnTo>
                  <a:lnTo>
                    <a:pt x="69" y="1228"/>
                  </a:lnTo>
                  <a:lnTo>
                    <a:pt x="70" y="1249"/>
                  </a:lnTo>
                  <a:lnTo>
                    <a:pt x="70" y="1249"/>
                  </a:lnTo>
                  <a:lnTo>
                    <a:pt x="84" y="1337"/>
                  </a:lnTo>
                  <a:lnTo>
                    <a:pt x="102" y="1440"/>
                  </a:lnTo>
                  <a:lnTo>
                    <a:pt x="102" y="1440"/>
                  </a:lnTo>
                  <a:lnTo>
                    <a:pt x="122" y="1551"/>
                  </a:lnTo>
                  <a:lnTo>
                    <a:pt x="137" y="1648"/>
                  </a:lnTo>
                  <a:lnTo>
                    <a:pt x="137" y="1648"/>
                  </a:lnTo>
                  <a:lnTo>
                    <a:pt x="140" y="1659"/>
                  </a:lnTo>
                  <a:lnTo>
                    <a:pt x="144" y="1670"/>
                  </a:lnTo>
                  <a:lnTo>
                    <a:pt x="154" y="1695"/>
                  </a:lnTo>
                  <a:lnTo>
                    <a:pt x="164" y="1717"/>
                  </a:lnTo>
                  <a:lnTo>
                    <a:pt x="171" y="1732"/>
                  </a:lnTo>
                  <a:lnTo>
                    <a:pt x="171" y="1732"/>
                  </a:lnTo>
                  <a:lnTo>
                    <a:pt x="172" y="1740"/>
                  </a:lnTo>
                  <a:lnTo>
                    <a:pt x="171" y="1745"/>
                  </a:lnTo>
                  <a:lnTo>
                    <a:pt x="169" y="1749"/>
                  </a:lnTo>
                  <a:lnTo>
                    <a:pt x="164" y="1760"/>
                  </a:lnTo>
                  <a:lnTo>
                    <a:pt x="154" y="1774"/>
                  </a:lnTo>
                  <a:lnTo>
                    <a:pt x="154" y="1774"/>
                  </a:lnTo>
                  <a:lnTo>
                    <a:pt x="146" y="1780"/>
                  </a:lnTo>
                  <a:lnTo>
                    <a:pt x="136" y="1787"/>
                  </a:lnTo>
                  <a:lnTo>
                    <a:pt x="124" y="1792"/>
                  </a:lnTo>
                  <a:lnTo>
                    <a:pt x="111" y="1797"/>
                  </a:lnTo>
                  <a:lnTo>
                    <a:pt x="98" y="1800"/>
                  </a:lnTo>
                  <a:lnTo>
                    <a:pt x="85" y="1802"/>
                  </a:lnTo>
                  <a:lnTo>
                    <a:pt x="74" y="1804"/>
                  </a:lnTo>
                  <a:lnTo>
                    <a:pt x="65" y="1805"/>
                  </a:lnTo>
                  <a:lnTo>
                    <a:pt x="65" y="1805"/>
                  </a:lnTo>
                  <a:lnTo>
                    <a:pt x="49" y="1805"/>
                  </a:lnTo>
                  <a:lnTo>
                    <a:pt x="35" y="1806"/>
                  </a:lnTo>
                  <a:lnTo>
                    <a:pt x="27" y="1807"/>
                  </a:lnTo>
                  <a:lnTo>
                    <a:pt x="21" y="1809"/>
                  </a:lnTo>
                  <a:lnTo>
                    <a:pt x="16" y="1813"/>
                  </a:lnTo>
                  <a:lnTo>
                    <a:pt x="9" y="1817"/>
                  </a:lnTo>
                  <a:lnTo>
                    <a:pt x="9" y="1817"/>
                  </a:lnTo>
                  <a:lnTo>
                    <a:pt x="5" y="1820"/>
                  </a:lnTo>
                  <a:lnTo>
                    <a:pt x="1" y="1826"/>
                  </a:lnTo>
                  <a:lnTo>
                    <a:pt x="0" y="1831"/>
                  </a:lnTo>
                  <a:lnTo>
                    <a:pt x="1" y="1836"/>
                  </a:lnTo>
                  <a:lnTo>
                    <a:pt x="3" y="1840"/>
                  </a:lnTo>
                  <a:lnTo>
                    <a:pt x="6" y="1844"/>
                  </a:lnTo>
                  <a:lnTo>
                    <a:pt x="12" y="1846"/>
                  </a:lnTo>
                  <a:lnTo>
                    <a:pt x="18" y="1849"/>
                  </a:lnTo>
                  <a:lnTo>
                    <a:pt x="18" y="1849"/>
                  </a:lnTo>
                  <a:lnTo>
                    <a:pt x="67" y="1854"/>
                  </a:lnTo>
                  <a:lnTo>
                    <a:pt x="100" y="1857"/>
                  </a:lnTo>
                  <a:lnTo>
                    <a:pt x="100" y="1857"/>
                  </a:lnTo>
                  <a:lnTo>
                    <a:pt x="114" y="1857"/>
                  </a:lnTo>
                  <a:lnTo>
                    <a:pt x="129" y="1857"/>
                  </a:lnTo>
                  <a:lnTo>
                    <a:pt x="163" y="1853"/>
                  </a:lnTo>
                  <a:lnTo>
                    <a:pt x="193" y="1849"/>
                  </a:lnTo>
                  <a:lnTo>
                    <a:pt x="209" y="1845"/>
                  </a:lnTo>
                  <a:lnTo>
                    <a:pt x="209" y="1845"/>
                  </a:lnTo>
                  <a:lnTo>
                    <a:pt x="246" y="1841"/>
                  </a:lnTo>
                  <a:lnTo>
                    <a:pt x="274" y="1840"/>
                  </a:lnTo>
                  <a:lnTo>
                    <a:pt x="274" y="1840"/>
                  </a:lnTo>
                  <a:lnTo>
                    <a:pt x="270" y="1841"/>
                  </a:lnTo>
                  <a:lnTo>
                    <a:pt x="268" y="1845"/>
                  </a:lnTo>
                  <a:lnTo>
                    <a:pt x="265" y="1850"/>
                  </a:lnTo>
                  <a:lnTo>
                    <a:pt x="262" y="1857"/>
                  </a:lnTo>
                  <a:lnTo>
                    <a:pt x="262" y="1862"/>
                  </a:lnTo>
                  <a:lnTo>
                    <a:pt x="262" y="1867"/>
                  </a:lnTo>
                  <a:lnTo>
                    <a:pt x="264" y="1871"/>
                  </a:lnTo>
                  <a:lnTo>
                    <a:pt x="266" y="1873"/>
                  </a:lnTo>
                  <a:lnTo>
                    <a:pt x="266" y="1873"/>
                  </a:lnTo>
                  <a:lnTo>
                    <a:pt x="318" y="1875"/>
                  </a:lnTo>
                  <a:lnTo>
                    <a:pt x="383" y="1876"/>
                  </a:lnTo>
                  <a:lnTo>
                    <a:pt x="383" y="1876"/>
                  </a:lnTo>
                  <a:lnTo>
                    <a:pt x="420" y="1875"/>
                  </a:lnTo>
                  <a:lnTo>
                    <a:pt x="475" y="1871"/>
                  </a:lnTo>
                  <a:lnTo>
                    <a:pt x="546" y="1864"/>
                  </a:lnTo>
                  <a:lnTo>
                    <a:pt x="546" y="1864"/>
                  </a:lnTo>
                  <a:lnTo>
                    <a:pt x="547" y="1841"/>
                  </a:lnTo>
                  <a:lnTo>
                    <a:pt x="547" y="1820"/>
                  </a:lnTo>
                  <a:lnTo>
                    <a:pt x="546" y="1802"/>
                  </a:lnTo>
                  <a:lnTo>
                    <a:pt x="543" y="1788"/>
                  </a:lnTo>
                  <a:lnTo>
                    <a:pt x="540" y="1776"/>
                  </a:lnTo>
                  <a:lnTo>
                    <a:pt x="538" y="1767"/>
                  </a:lnTo>
                  <a:lnTo>
                    <a:pt x="533" y="1756"/>
                  </a:lnTo>
                  <a:lnTo>
                    <a:pt x="533" y="1756"/>
                  </a:lnTo>
                  <a:lnTo>
                    <a:pt x="531" y="1751"/>
                  </a:lnTo>
                  <a:lnTo>
                    <a:pt x="531" y="1740"/>
                  </a:lnTo>
                  <a:lnTo>
                    <a:pt x="530" y="1714"/>
                  </a:lnTo>
                  <a:lnTo>
                    <a:pt x="530" y="1661"/>
                  </a:lnTo>
                  <a:lnTo>
                    <a:pt x="530" y="1661"/>
                  </a:lnTo>
                  <a:lnTo>
                    <a:pt x="524" y="1559"/>
                  </a:lnTo>
                  <a:lnTo>
                    <a:pt x="517" y="1475"/>
                  </a:lnTo>
                  <a:lnTo>
                    <a:pt x="517" y="1475"/>
                  </a:lnTo>
                  <a:lnTo>
                    <a:pt x="581" y="1473"/>
                  </a:lnTo>
                  <a:lnTo>
                    <a:pt x="710" y="1469"/>
                  </a:lnTo>
                  <a:lnTo>
                    <a:pt x="778" y="1465"/>
                  </a:lnTo>
                  <a:lnTo>
                    <a:pt x="838" y="1461"/>
                  </a:lnTo>
                  <a:lnTo>
                    <a:pt x="879" y="1457"/>
                  </a:lnTo>
                  <a:lnTo>
                    <a:pt x="892" y="1456"/>
                  </a:lnTo>
                  <a:lnTo>
                    <a:pt x="895" y="1454"/>
                  </a:lnTo>
                  <a:lnTo>
                    <a:pt x="896" y="1453"/>
                  </a:lnTo>
                  <a:lnTo>
                    <a:pt x="896" y="1453"/>
                  </a:lnTo>
                  <a:lnTo>
                    <a:pt x="897" y="1438"/>
                  </a:lnTo>
                  <a:lnTo>
                    <a:pt x="897" y="1403"/>
                  </a:lnTo>
                  <a:lnTo>
                    <a:pt x="896" y="1299"/>
                  </a:lnTo>
                  <a:lnTo>
                    <a:pt x="892" y="1144"/>
                  </a:lnTo>
                  <a:lnTo>
                    <a:pt x="892" y="1144"/>
                  </a:lnTo>
                  <a:close/>
                  <a:moveTo>
                    <a:pt x="387" y="1792"/>
                  </a:moveTo>
                  <a:lnTo>
                    <a:pt x="387" y="1792"/>
                  </a:lnTo>
                  <a:lnTo>
                    <a:pt x="369" y="1806"/>
                  </a:lnTo>
                  <a:lnTo>
                    <a:pt x="369" y="1806"/>
                  </a:lnTo>
                  <a:lnTo>
                    <a:pt x="369" y="1784"/>
                  </a:lnTo>
                  <a:lnTo>
                    <a:pt x="367" y="1767"/>
                  </a:lnTo>
                  <a:lnTo>
                    <a:pt x="366" y="1760"/>
                  </a:lnTo>
                  <a:lnTo>
                    <a:pt x="365" y="1754"/>
                  </a:lnTo>
                  <a:lnTo>
                    <a:pt x="365" y="1754"/>
                  </a:lnTo>
                  <a:lnTo>
                    <a:pt x="358" y="1742"/>
                  </a:lnTo>
                  <a:lnTo>
                    <a:pt x="352" y="1722"/>
                  </a:lnTo>
                  <a:lnTo>
                    <a:pt x="345" y="1701"/>
                  </a:lnTo>
                  <a:lnTo>
                    <a:pt x="343" y="1685"/>
                  </a:lnTo>
                  <a:lnTo>
                    <a:pt x="343" y="1685"/>
                  </a:lnTo>
                  <a:lnTo>
                    <a:pt x="336" y="1646"/>
                  </a:lnTo>
                  <a:lnTo>
                    <a:pt x="325" y="1572"/>
                  </a:lnTo>
                  <a:lnTo>
                    <a:pt x="312" y="1496"/>
                  </a:lnTo>
                  <a:lnTo>
                    <a:pt x="306" y="1453"/>
                  </a:lnTo>
                  <a:lnTo>
                    <a:pt x="306" y="1453"/>
                  </a:lnTo>
                  <a:lnTo>
                    <a:pt x="301" y="1430"/>
                  </a:lnTo>
                  <a:lnTo>
                    <a:pt x="295" y="1396"/>
                  </a:lnTo>
                  <a:lnTo>
                    <a:pt x="288" y="1363"/>
                  </a:lnTo>
                  <a:lnTo>
                    <a:pt x="286" y="1347"/>
                  </a:lnTo>
                  <a:lnTo>
                    <a:pt x="286" y="1335"/>
                  </a:lnTo>
                  <a:lnTo>
                    <a:pt x="286" y="1335"/>
                  </a:lnTo>
                  <a:lnTo>
                    <a:pt x="284" y="1316"/>
                  </a:lnTo>
                  <a:lnTo>
                    <a:pt x="282" y="1298"/>
                  </a:lnTo>
                  <a:lnTo>
                    <a:pt x="278" y="1284"/>
                  </a:lnTo>
                  <a:lnTo>
                    <a:pt x="274" y="1273"/>
                  </a:lnTo>
                  <a:lnTo>
                    <a:pt x="274" y="1273"/>
                  </a:lnTo>
                  <a:lnTo>
                    <a:pt x="268" y="1264"/>
                  </a:lnTo>
                  <a:lnTo>
                    <a:pt x="259" y="1250"/>
                  </a:lnTo>
                  <a:lnTo>
                    <a:pt x="246" y="1233"/>
                  </a:lnTo>
                  <a:lnTo>
                    <a:pt x="246" y="1233"/>
                  </a:lnTo>
                  <a:lnTo>
                    <a:pt x="262" y="1204"/>
                  </a:lnTo>
                  <a:lnTo>
                    <a:pt x="275" y="1180"/>
                  </a:lnTo>
                  <a:lnTo>
                    <a:pt x="279" y="1173"/>
                  </a:lnTo>
                  <a:lnTo>
                    <a:pt x="279" y="1167"/>
                  </a:lnTo>
                  <a:lnTo>
                    <a:pt x="279" y="1167"/>
                  </a:lnTo>
                  <a:lnTo>
                    <a:pt x="284" y="1178"/>
                  </a:lnTo>
                  <a:lnTo>
                    <a:pt x="294" y="1213"/>
                  </a:lnTo>
                  <a:lnTo>
                    <a:pt x="305" y="1255"/>
                  </a:lnTo>
                  <a:lnTo>
                    <a:pt x="313" y="1289"/>
                  </a:lnTo>
                  <a:lnTo>
                    <a:pt x="313" y="1289"/>
                  </a:lnTo>
                  <a:lnTo>
                    <a:pt x="332" y="1396"/>
                  </a:lnTo>
                  <a:lnTo>
                    <a:pt x="354" y="1517"/>
                  </a:lnTo>
                  <a:lnTo>
                    <a:pt x="354" y="1517"/>
                  </a:lnTo>
                  <a:lnTo>
                    <a:pt x="371" y="1606"/>
                  </a:lnTo>
                  <a:lnTo>
                    <a:pt x="379" y="1647"/>
                  </a:lnTo>
                  <a:lnTo>
                    <a:pt x="381" y="1664"/>
                  </a:lnTo>
                  <a:lnTo>
                    <a:pt x="381" y="1674"/>
                  </a:lnTo>
                  <a:lnTo>
                    <a:pt x="381" y="1674"/>
                  </a:lnTo>
                  <a:lnTo>
                    <a:pt x="383" y="1698"/>
                  </a:lnTo>
                  <a:lnTo>
                    <a:pt x="387" y="1725"/>
                  </a:lnTo>
                  <a:lnTo>
                    <a:pt x="392" y="1763"/>
                  </a:lnTo>
                  <a:lnTo>
                    <a:pt x="392" y="1763"/>
                  </a:lnTo>
                  <a:lnTo>
                    <a:pt x="392" y="1779"/>
                  </a:lnTo>
                  <a:lnTo>
                    <a:pt x="391" y="1785"/>
                  </a:lnTo>
                  <a:lnTo>
                    <a:pt x="388" y="1789"/>
                  </a:lnTo>
                  <a:lnTo>
                    <a:pt x="387" y="1792"/>
                  </a:lnTo>
                  <a:lnTo>
                    <a:pt x="387" y="1792"/>
                  </a:lnTo>
                  <a:close/>
                  <a:moveTo>
                    <a:pt x="690" y="1088"/>
                  </a:moveTo>
                  <a:lnTo>
                    <a:pt x="581" y="1088"/>
                  </a:lnTo>
                  <a:lnTo>
                    <a:pt x="581" y="1088"/>
                  </a:lnTo>
                  <a:lnTo>
                    <a:pt x="581" y="1069"/>
                  </a:lnTo>
                  <a:lnTo>
                    <a:pt x="583" y="1056"/>
                  </a:lnTo>
                  <a:lnTo>
                    <a:pt x="584" y="1051"/>
                  </a:lnTo>
                  <a:lnTo>
                    <a:pt x="587" y="1048"/>
                  </a:lnTo>
                  <a:lnTo>
                    <a:pt x="587" y="1048"/>
                  </a:lnTo>
                  <a:lnTo>
                    <a:pt x="594" y="1047"/>
                  </a:lnTo>
                  <a:lnTo>
                    <a:pt x="605" y="1046"/>
                  </a:lnTo>
                  <a:lnTo>
                    <a:pt x="621" y="1045"/>
                  </a:lnTo>
                  <a:lnTo>
                    <a:pt x="637" y="1045"/>
                  </a:lnTo>
                  <a:lnTo>
                    <a:pt x="656" y="1045"/>
                  </a:lnTo>
                  <a:lnTo>
                    <a:pt x="671" y="1046"/>
                  </a:lnTo>
                  <a:lnTo>
                    <a:pt x="684" y="1050"/>
                  </a:lnTo>
                  <a:lnTo>
                    <a:pt x="688" y="1052"/>
                  </a:lnTo>
                  <a:lnTo>
                    <a:pt x="690" y="1055"/>
                  </a:lnTo>
                  <a:lnTo>
                    <a:pt x="690" y="1055"/>
                  </a:lnTo>
                  <a:lnTo>
                    <a:pt x="693" y="1061"/>
                  </a:lnTo>
                  <a:lnTo>
                    <a:pt x="694" y="1066"/>
                  </a:lnTo>
                  <a:lnTo>
                    <a:pt x="694" y="1073"/>
                  </a:lnTo>
                  <a:lnTo>
                    <a:pt x="694" y="1078"/>
                  </a:lnTo>
                  <a:lnTo>
                    <a:pt x="692" y="1086"/>
                  </a:lnTo>
                  <a:lnTo>
                    <a:pt x="690" y="1088"/>
                  </a:lnTo>
                  <a:lnTo>
                    <a:pt x="690" y="108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2771775" y="4845050"/>
              <a:ext cx="184150" cy="204788"/>
            </a:xfrm>
            <a:custGeom>
              <a:avLst/>
              <a:gdLst>
                <a:gd name="T0" fmla="*/ 5 w 116"/>
                <a:gd name="T1" fmla="*/ 20 h 129"/>
                <a:gd name="T2" fmla="*/ 5 w 116"/>
                <a:gd name="T3" fmla="*/ 20 h 129"/>
                <a:gd name="T4" fmla="*/ 0 w 116"/>
                <a:gd name="T5" fmla="*/ 76 h 129"/>
                <a:gd name="T6" fmla="*/ 0 w 116"/>
                <a:gd name="T7" fmla="*/ 76 h 129"/>
                <a:gd name="T8" fmla="*/ 0 w 116"/>
                <a:gd name="T9" fmla="*/ 85 h 129"/>
                <a:gd name="T10" fmla="*/ 3 w 116"/>
                <a:gd name="T11" fmla="*/ 96 h 129"/>
                <a:gd name="T12" fmla="*/ 5 w 116"/>
                <a:gd name="T13" fmla="*/ 111 h 129"/>
                <a:gd name="T14" fmla="*/ 5 w 116"/>
                <a:gd name="T15" fmla="*/ 111 h 129"/>
                <a:gd name="T16" fmla="*/ 8 w 116"/>
                <a:gd name="T17" fmla="*/ 117 h 129"/>
                <a:gd name="T18" fmla="*/ 13 w 116"/>
                <a:gd name="T19" fmla="*/ 122 h 129"/>
                <a:gd name="T20" fmla="*/ 18 w 116"/>
                <a:gd name="T21" fmla="*/ 127 h 129"/>
                <a:gd name="T22" fmla="*/ 25 w 116"/>
                <a:gd name="T23" fmla="*/ 129 h 129"/>
                <a:gd name="T24" fmla="*/ 25 w 116"/>
                <a:gd name="T25" fmla="*/ 129 h 129"/>
                <a:gd name="T26" fmla="*/ 30 w 116"/>
                <a:gd name="T27" fmla="*/ 129 h 129"/>
                <a:gd name="T28" fmla="*/ 35 w 116"/>
                <a:gd name="T29" fmla="*/ 128 h 129"/>
                <a:gd name="T30" fmla="*/ 40 w 116"/>
                <a:gd name="T31" fmla="*/ 126 h 129"/>
                <a:gd name="T32" fmla="*/ 45 w 116"/>
                <a:gd name="T33" fmla="*/ 124 h 129"/>
                <a:gd name="T34" fmla="*/ 45 w 116"/>
                <a:gd name="T35" fmla="*/ 124 h 129"/>
                <a:gd name="T36" fmla="*/ 52 w 116"/>
                <a:gd name="T37" fmla="*/ 124 h 129"/>
                <a:gd name="T38" fmla="*/ 58 w 116"/>
                <a:gd name="T39" fmla="*/ 126 h 129"/>
                <a:gd name="T40" fmla="*/ 58 w 116"/>
                <a:gd name="T41" fmla="*/ 126 h 129"/>
                <a:gd name="T42" fmla="*/ 62 w 116"/>
                <a:gd name="T43" fmla="*/ 126 h 129"/>
                <a:gd name="T44" fmla="*/ 66 w 116"/>
                <a:gd name="T45" fmla="*/ 123 h 129"/>
                <a:gd name="T46" fmla="*/ 74 w 116"/>
                <a:gd name="T47" fmla="*/ 119 h 129"/>
                <a:gd name="T48" fmla="*/ 74 w 116"/>
                <a:gd name="T49" fmla="*/ 119 h 129"/>
                <a:gd name="T50" fmla="*/ 76 w 116"/>
                <a:gd name="T51" fmla="*/ 119 h 129"/>
                <a:gd name="T52" fmla="*/ 80 w 116"/>
                <a:gd name="T53" fmla="*/ 120 h 129"/>
                <a:gd name="T54" fmla="*/ 83 w 116"/>
                <a:gd name="T55" fmla="*/ 122 h 129"/>
                <a:gd name="T56" fmla="*/ 87 w 116"/>
                <a:gd name="T57" fmla="*/ 123 h 129"/>
                <a:gd name="T58" fmla="*/ 87 w 116"/>
                <a:gd name="T59" fmla="*/ 123 h 129"/>
                <a:gd name="T60" fmla="*/ 98 w 116"/>
                <a:gd name="T61" fmla="*/ 120 h 129"/>
                <a:gd name="T62" fmla="*/ 107 w 116"/>
                <a:gd name="T63" fmla="*/ 119 h 129"/>
                <a:gd name="T64" fmla="*/ 107 w 116"/>
                <a:gd name="T65" fmla="*/ 119 h 129"/>
                <a:gd name="T66" fmla="*/ 111 w 116"/>
                <a:gd name="T67" fmla="*/ 117 h 129"/>
                <a:gd name="T68" fmla="*/ 114 w 116"/>
                <a:gd name="T69" fmla="*/ 111 h 129"/>
                <a:gd name="T70" fmla="*/ 115 w 116"/>
                <a:gd name="T71" fmla="*/ 106 h 129"/>
                <a:gd name="T72" fmla="*/ 116 w 116"/>
                <a:gd name="T73" fmla="*/ 101 h 129"/>
                <a:gd name="T74" fmla="*/ 116 w 116"/>
                <a:gd name="T75" fmla="*/ 101 h 129"/>
                <a:gd name="T76" fmla="*/ 115 w 116"/>
                <a:gd name="T77" fmla="*/ 84 h 129"/>
                <a:gd name="T78" fmla="*/ 112 w 116"/>
                <a:gd name="T79" fmla="*/ 74 h 129"/>
                <a:gd name="T80" fmla="*/ 110 w 116"/>
                <a:gd name="T81" fmla="*/ 65 h 129"/>
                <a:gd name="T82" fmla="*/ 110 w 116"/>
                <a:gd name="T83" fmla="*/ 65 h 129"/>
                <a:gd name="T84" fmla="*/ 106 w 116"/>
                <a:gd name="T85" fmla="*/ 57 h 129"/>
                <a:gd name="T86" fmla="*/ 102 w 116"/>
                <a:gd name="T87" fmla="*/ 51 h 129"/>
                <a:gd name="T88" fmla="*/ 94 w 116"/>
                <a:gd name="T89" fmla="*/ 40 h 129"/>
                <a:gd name="T90" fmla="*/ 94 w 116"/>
                <a:gd name="T91" fmla="*/ 40 h 129"/>
                <a:gd name="T92" fmla="*/ 91 w 116"/>
                <a:gd name="T93" fmla="*/ 31 h 129"/>
                <a:gd name="T94" fmla="*/ 85 w 116"/>
                <a:gd name="T95" fmla="*/ 18 h 129"/>
                <a:gd name="T96" fmla="*/ 80 w 116"/>
                <a:gd name="T97" fmla="*/ 0 h 129"/>
                <a:gd name="T98" fmla="*/ 5 w 116"/>
                <a:gd name="T99" fmla="*/ 2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129">
                  <a:moveTo>
                    <a:pt x="5" y="20"/>
                  </a:moveTo>
                  <a:lnTo>
                    <a:pt x="5" y="2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5"/>
                  </a:lnTo>
                  <a:lnTo>
                    <a:pt x="3" y="96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8" y="117"/>
                  </a:lnTo>
                  <a:lnTo>
                    <a:pt x="13" y="122"/>
                  </a:lnTo>
                  <a:lnTo>
                    <a:pt x="18" y="127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0" y="129"/>
                  </a:lnTo>
                  <a:lnTo>
                    <a:pt x="35" y="128"/>
                  </a:lnTo>
                  <a:lnTo>
                    <a:pt x="40" y="126"/>
                  </a:lnTo>
                  <a:lnTo>
                    <a:pt x="45" y="124"/>
                  </a:lnTo>
                  <a:lnTo>
                    <a:pt x="45" y="124"/>
                  </a:lnTo>
                  <a:lnTo>
                    <a:pt x="52" y="124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62" y="126"/>
                  </a:lnTo>
                  <a:lnTo>
                    <a:pt x="66" y="123"/>
                  </a:lnTo>
                  <a:lnTo>
                    <a:pt x="74" y="119"/>
                  </a:lnTo>
                  <a:lnTo>
                    <a:pt x="74" y="119"/>
                  </a:lnTo>
                  <a:lnTo>
                    <a:pt x="76" y="119"/>
                  </a:lnTo>
                  <a:lnTo>
                    <a:pt x="80" y="120"/>
                  </a:lnTo>
                  <a:lnTo>
                    <a:pt x="83" y="122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98" y="120"/>
                  </a:lnTo>
                  <a:lnTo>
                    <a:pt x="107" y="119"/>
                  </a:lnTo>
                  <a:lnTo>
                    <a:pt x="107" y="119"/>
                  </a:lnTo>
                  <a:lnTo>
                    <a:pt x="111" y="117"/>
                  </a:lnTo>
                  <a:lnTo>
                    <a:pt x="114" y="111"/>
                  </a:lnTo>
                  <a:lnTo>
                    <a:pt x="115" y="106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5" y="84"/>
                  </a:lnTo>
                  <a:lnTo>
                    <a:pt x="112" y="74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06" y="57"/>
                  </a:lnTo>
                  <a:lnTo>
                    <a:pt x="102" y="51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1" y="31"/>
                  </a:lnTo>
                  <a:lnTo>
                    <a:pt x="85" y="18"/>
                  </a:lnTo>
                  <a:lnTo>
                    <a:pt x="80" y="0"/>
                  </a:lnTo>
                  <a:lnTo>
                    <a:pt x="5" y="2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2751138" y="4716463"/>
              <a:ext cx="152400" cy="163513"/>
            </a:xfrm>
            <a:custGeom>
              <a:avLst/>
              <a:gdLst>
                <a:gd name="T0" fmla="*/ 1 w 96"/>
                <a:gd name="T1" fmla="*/ 10 h 103"/>
                <a:gd name="T2" fmla="*/ 1 w 96"/>
                <a:gd name="T3" fmla="*/ 10 h 103"/>
                <a:gd name="T4" fmla="*/ 9 w 96"/>
                <a:gd name="T5" fmla="*/ 9 h 103"/>
                <a:gd name="T6" fmla="*/ 27 w 96"/>
                <a:gd name="T7" fmla="*/ 5 h 103"/>
                <a:gd name="T8" fmla="*/ 54 w 96"/>
                <a:gd name="T9" fmla="*/ 1 h 103"/>
                <a:gd name="T10" fmla="*/ 70 w 96"/>
                <a:gd name="T11" fmla="*/ 0 h 103"/>
                <a:gd name="T12" fmla="*/ 85 w 96"/>
                <a:gd name="T13" fmla="*/ 0 h 103"/>
                <a:gd name="T14" fmla="*/ 85 w 96"/>
                <a:gd name="T15" fmla="*/ 0 h 103"/>
                <a:gd name="T16" fmla="*/ 91 w 96"/>
                <a:gd name="T17" fmla="*/ 37 h 103"/>
                <a:gd name="T18" fmla="*/ 94 w 96"/>
                <a:gd name="T19" fmla="*/ 66 h 103"/>
                <a:gd name="T20" fmla="*/ 96 w 96"/>
                <a:gd name="T21" fmla="*/ 82 h 103"/>
                <a:gd name="T22" fmla="*/ 96 w 96"/>
                <a:gd name="T23" fmla="*/ 82 h 103"/>
                <a:gd name="T24" fmla="*/ 88 w 96"/>
                <a:gd name="T25" fmla="*/ 86 h 103"/>
                <a:gd name="T26" fmla="*/ 67 w 96"/>
                <a:gd name="T27" fmla="*/ 93 h 103"/>
                <a:gd name="T28" fmla="*/ 54 w 96"/>
                <a:gd name="T29" fmla="*/ 97 h 103"/>
                <a:gd name="T30" fmla="*/ 40 w 96"/>
                <a:gd name="T31" fmla="*/ 101 h 103"/>
                <a:gd name="T32" fmla="*/ 25 w 96"/>
                <a:gd name="T33" fmla="*/ 102 h 103"/>
                <a:gd name="T34" fmla="*/ 9 w 96"/>
                <a:gd name="T35" fmla="*/ 103 h 103"/>
                <a:gd name="T36" fmla="*/ 9 w 96"/>
                <a:gd name="T37" fmla="*/ 103 h 103"/>
                <a:gd name="T38" fmla="*/ 8 w 96"/>
                <a:gd name="T39" fmla="*/ 94 h 103"/>
                <a:gd name="T40" fmla="*/ 4 w 96"/>
                <a:gd name="T41" fmla="*/ 69 h 103"/>
                <a:gd name="T42" fmla="*/ 1 w 96"/>
                <a:gd name="T43" fmla="*/ 40 h 103"/>
                <a:gd name="T44" fmla="*/ 0 w 96"/>
                <a:gd name="T45" fmla="*/ 24 h 103"/>
                <a:gd name="T46" fmla="*/ 1 w 96"/>
                <a:gd name="T47" fmla="*/ 10 h 103"/>
                <a:gd name="T48" fmla="*/ 1 w 96"/>
                <a:gd name="T49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103">
                  <a:moveTo>
                    <a:pt x="1" y="10"/>
                  </a:moveTo>
                  <a:lnTo>
                    <a:pt x="1" y="10"/>
                  </a:lnTo>
                  <a:lnTo>
                    <a:pt x="9" y="9"/>
                  </a:lnTo>
                  <a:lnTo>
                    <a:pt x="27" y="5"/>
                  </a:lnTo>
                  <a:lnTo>
                    <a:pt x="54" y="1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1" y="37"/>
                  </a:lnTo>
                  <a:lnTo>
                    <a:pt x="94" y="66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88" y="86"/>
                  </a:lnTo>
                  <a:lnTo>
                    <a:pt x="67" y="93"/>
                  </a:lnTo>
                  <a:lnTo>
                    <a:pt x="54" y="97"/>
                  </a:lnTo>
                  <a:lnTo>
                    <a:pt x="40" y="101"/>
                  </a:lnTo>
                  <a:lnTo>
                    <a:pt x="25" y="102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8" y="94"/>
                  </a:lnTo>
                  <a:lnTo>
                    <a:pt x="4" y="69"/>
                  </a:lnTo>
                  <a:lnTo>
                    <a:pt x="1" y="40"/>
                  </a:lnTo>
                  <a:lnTo>
                    <a:pt x="0" y="24"/>
                  </a:lnTo>
                  <a:lnTo>
                    <a:pt x="1" y="10"/>
                  </a:lnTo>
                  <a:lnTo>
                    <a:pt x="1" y="1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ZoneTexte 61"/>
          <p:cNvSpPr txBox="1"/>
          <p:nvPr/>
        </p:nvSpPr>
        <p:spPr>
          <a:xfrm>
            <a:off x="3634672" y="3048488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algn="ctr"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en-US" sz="4400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2355103" y="334905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</a:p>
        </p:txBody>
      </p:sp>
      <p:sp>
        <p:nvSpPr>
          <p:cNvPr id="64" name="ZoneTexte 63"/>
          <p:cNvSpPr txBox="1"/>
          <p:nvPr/>
        </p:nvSpPr>
        <p:spPr>
          <a:xfrm>
            <a:off x="5105671" y="356061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algn="ctr"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en-US" sz="2400" dirty="0">
                <a:solidFill>
                  <a:prstClr val="white"/>
                </a:solidFill>
              </a:rPr>
              <a:t>3</a:t>
            </a:r>
          </a:p>
        </p:txBody>
      </p:sp>
      <p:grpSp>
        <p:nvGrpSpPr>
          <p:cNvPr id="61" name="Groupe 60"/>
          <p:cNvGrpSpPr/>
          <p:nvPr/>
        </p:nvGrpSpPr>
        <p:grpSpPr>
          <a:xfrm>
            <a:off x="6275389" y="4529358"/>
            <a:ext cx="4147984" cy="1357313"/>
            <a:chOff x="250825" y="3439839"/>
            <a:chExt cx="2664991" cy="1357313"/>
          </a:xfrm>
        </p:grpSpPr>
        <p:sp>
          <p:nvSpPr>
            <p:cNvPr id="65" name="Rectangle 7"/>
            <p:cNvSpPr>
              <a:spLocks noChangeArrowheads="1"/>
            </p:cNvSpPr>
            <p:nvPr/>
          </p:nvSpPr>
          <p:spPr bwMode="gray">
            <a:xfrm>
              <a:off x="250825" y="3439839"/>
              <a:ext cx="2664991" cy="395288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60784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801688" eaLnBrk="0" hangingPunct="0"/>
              <a:r>
                <a:rPr lang="en-GB" sz="1600" b="1" dirty="0">
                  <a:solidFill>
                    <a:srgbClr val="3F4855"/>
                  </a:solidFill>
                  <a:cs typeface="Arial" pitchFamily="34" charset="0"/>
                </a:rPr>
                <a:t>Box 2</a:t>
              </a:r>
            </a:p>
          </p:txBody>
        </p:sp>
        <p:sp>
          <p:nvSpPr>
            <p:cNvPr id="66" name="Rectangle 3"/>
            <p:cNvSpPr>
              <a:spLocks noChangeArrowheads="1"/>
            </p:cNvSpPr>
            <p:nvPr/>
          </p:nvSpPr>
          <p:spPr bwMode="gray">
            <a:xfrm>
              <a:off x="250825" y="3871639"/>
              <a:ext cx="2664991" cy="92551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lIns="36000" tIns="72000" rIns="36000" bIns="72000">
              <a:spAutoFit/>
            </a:bodyPr>
            <a:lstStyle/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GB" sz="1200">
                  <a:solidFill>
                    <a:prstClr val="black"/>
                  </a:solidFill>
                  <a:cs typeface="Arial" pitchFamily="34" charset="0"/>
                </a:rPr>
                <a:t>Your own text goes here</a:t>
              </a:r>
            </a:p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GB" sz="1200">
                  <a:solidFill>
                    <a:prstClr val="black"/>
                  </a:solidFill>
                  <a:cs typeface="Arial" pitchFamily="34" charset="0"/>
                </a:rPr>
                <a:t>Your own text goes here</a:t>
              </a:r>
            </a:p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endParaRPr lang="en-GB" sz="1200">
                <a:solidFill>
                  <a:prstClr val="black"/>
                </a:solidFill>
                <a:cs typeface="Arial" pitchFamily="34" charset="0"/>
              </a:endParaRPr>
            </a:p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endParaRPr lang="en-GB" sz="120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sp>
        <p:nvSpPr>
          <p:cNvPr id="67" name="Rectangle 7"/>
          <p:cNvSpPr>
            <a:spLocks noChangeArrowheads="1"/>
          </p:cNvSpPr>
          <p:nvPr/>
        </p:nvSpPr>
        <p:spPr bwMode="gray">
          <a:xfrm>
            <a:off x="6275388" y="1166356"/>
            <a:ext cx="4147984" cy="395288"/>
          </a:xfrm>
          <a:prstGeom prst="rect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 Place</a:t>
            </a:r>
          </a:p>
        </p:txBody>
      </p:sp>
      <p:sp>
        <p:nvSpPr>
          <p:cNvPr id="68" name="Rectangle 3"/>
          <p:cNvSpPr>
            <a:spLocks noChangeArrowheads="1"/>
          </p:cNvSpPr>
          <p:nvPr/>
        </p:nvSpPr>
        <p:spPr bwMode="gray">
          <a:xfrm>
            <a:off x="6275388" y="1598157"/>
            <a:ext cx="4147984" cy="2546063"/>
          </a:xfrm>
          <a:prstGeom prst="rect">
            <a:avLst/>
          </a:prstGeom>
          <a:solidFill>
            <a:schemeClr val="bg1"/>
          </a:solidFill>
          <a:ln w="12700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lIns="36000" tIns="72000" rIns="36000" bIns="72000">
            <a:spAutoFit/>
          </a:bodyPr>
          <a:lstStyle/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endParaRPr lang="en-GB" sz="12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69" name="Pentagone 68"/>
          <p:cNvSpPr/>
          <p:nvPr/>
        </p:nvSpPr>
        <p:spPr>
          <a:xfrm rot="16200000">
            <a:off x="2224262" y="4108573"/>
            <a:ext cx="787788" cy="780426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rgbClr val="EEECE1">
                  <a:lumMod val="10000"/>
                </a:srgbClr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918830" y="4529357"/>
            <a:ext cx="4050118" cy="13573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EECE1">
                    <a:lumMod val="10000"/>
                  </a:srgbClr>
                </a:solidFill>
              </a:rPr>
              <a:t>Your main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784787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e 53"/>
          <p:cNvGrpSpPr/>
          <p:nvPr/>
        </p:nvGrpSpPr>
        <p:grpSpPr>
          <a:xfrm>
            <a:off x="1918830" y="2818721"/>
            <a:ext cx="4050118" cy="1299107"/>
            <a:chOff x="3779912" y="3899891"/>
            <a:chExt cx="5040560" cy="2232248"/>
          </a:xfrm>
        </p:grpSpPr>
        <p:sp>
          <p:nvSpPr>
            <p:cNvPr id="55" name="Rectangle 54"/>
            <p:cNvSpPr/>
            <p:nvPr/>
          </p:nvSpPr>
          <p:spPr>
            <a:xfrm>
              <a:off x="3779912" y="5034017"/>
              <a:ext cx="1800200" cy="109812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7020272" y="5394057"/>
              <a:ext cx="1800200" cy="738082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7" name="Trapèze 56"/>
            <p:cNvSpPr/>
            <p:nvPr/>
          </p:nvSpPr>
          <p:spPr>
            <a:xfrm>
              <a:off x="3779912" y="4547963"/>
              <a:ext cx="2232248" cy="486054"/>
            </a:xfrm>
            <a:prstGeom prst="trapezoid">
              <a:avLst>
                <a:gd name="adj" fmla="val 10212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8" name="Trapèze 57"/>
            <p:cNvSpPr/>
            <p:nvPr/>
          </p:nvSpPr>
          <p:spPr>
            <a:xfrm>
              <a:off x="6660232" y="4941168"/>
              <a:ext cx="2160240" cy="452889"/>
            </a:xfrm>
            <a:prstGeom prst="trapezoid">
              <a:avLst>
                <a:gd name="adj" fmla="val 94171"/>
              </a:avLst>
            </a:prstGeom>
            <a:gradFill flip="none" rotWithShape="1">
              <a:gsLst>
                <a:gs pos="0">
                  <a:schemeClr val="accent5">
                    <a:shade val="30000"/>
                    <a:satMod val="115000"/>
                  </a:schemeClr>
                </a:gs>
                <a:gs pos="50000">
                  <a:schemeClr val="accent5">
                    <a:shade val="67500"/>
                    <a:satMod val="115000"/>
                  </a:schemeClr>
                </a:gs>
                <a:gs pos="100000">
                  <a:schemeClr val="accent5"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9" name="Trapèze 58"/>
            <p:cNvSpPr/>
            <p:nvPr/>
          </p:nvSpPr>
          <p:spPr>
            <a:xfrm>
              <a:off x="5390214" y="3899891"/>
              <a:ext cx="1800200" cy="468052"/>
            </a:xfrm>
            <a:prstGeom prst="trapezoid">
              <a:avLst>
                <a:gd name="adj" fmla="val 60107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5390214" y="4367943"/>
              <a:ext cx="1800200" cy="176419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Groupe 21"/>
          <p:cNvGrpSpPr/>
          <p:nvPr/>
        </p:nvGrpSpPr>
        <p:grpSpPr>
          <a:xfrm>
            <a:off x="3266672" y="793663"/>
            <a:ext cx="1106148" cy="1728457"/>
            <a:chOff x="3227388" y="1412875"/>
            <a:chExt cx="2206625" cy="3448051"/>
          </a:xfrm>
          <a:solidFill>
            <a:schemeClr val="bg1">
              <a:lumMod val="85000"/>
            </a:schemeClr>
          </a:solidFill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159250" y="2068513"/>
              <a:ext cx="268288" cy="498475"/>
            </a:xfrm>
            <a:custGeom>
              <a:avLst/>
              <a:gdLst>
                <a:gd name="T0" fmla="*/ 169 w 169"/>
                <a:gd name="T1" fmla="*/ 49 h 314"/>
                <a:gd name="T2" fmla="*/ 160 w 169"/>
                <a:gd name="T3" fmla="*/ 25 h 314"/>
                <a:gd name="T4" fmla="*/ 155 w 169"/>
                <a:gd name="T5" fmla="*/ 16 h 314"/>
                <a:gd name="T6" fmla="*/ 150 w 169"/>
                <a:gd name="T7" fmla="*/ 11 h 314"/>
                <a:gd name="T8" fmla="*/ 122 w 169"/>
                <a:gd name="T9" fmla="*/ 1 h 314"/>
                <a:gd name="T10" fmla="*/ 114 w 169"/>
                <a:gd name="T11" fmla="*/ 0 h 314"/>
                <a:gd name="T12" fmla="*/ 98 w 169"/>
                <a:gd name="T13" fmla="*/ 2 h 314"/>
                <a:gd name="T14" fmla="*/ 93 w 169"/>
                <a:gd name="T15" fmla="*/ 5 h 314"/>
                <a:gd name="T16" fmla="*/ 83 w 169"/>
                <a:gd name="T17" fmla="*/ 16 h 314"/>
                <a:gd name="T18" fmla="*/ 70 w 169"/>
                <a:gd name="T19" fmla="*/ 29 h 314"/>
                <a:gd name="T20" fmla="*/ 65 w 169"/>
                <a:gd name="T21" fmla="*/ 34 h 314"/>
                <a:gd name="T22" fmla="*/ 57 w 169"/>
                <a:gd name="T23" fmla="*/ 45 h 314"/>
                <a:gd name="T24" fmla="*/ 52 w 169"/>
                <a:gd name="T25" fmla="*/ 49 h 314"/>
                <a:gd name="T26" fmla="*/ 40 w 169"/>
                <a:gd name="T27" fmla="*/ 63 h 314"/>
                <a:gd name="T28" fmla="*/ 27 w 169"/>
                <a:gd name="T29" fmla="*/ 80 h 314"/>
                <a:gd name="T30" fmla="*/ 13 w 169"/>
                <a:gd name="T31" fmla="*/ 93 h 314"/>
                <a:gd name="T32" fmla="*/ 5 w 169"/>
                <a:gd name="T33" fmla="*/ 103 h 314"/>
                <a:gd name="T34" fmla="*/ 5 w 169"/>
                <a:gd name="T35" fmla="*/ 106 h 314"/>
                <a:gd name="T36" fmla="*/ 7 w 169"/>
                <a:gd name="T37" fmla="*/ 133 h 314"/>
                <a:gd name="T38" fmla="*/ 5 w 169"/>
                <a:gd name="T39" fmla="*/ 140 h 314"/>
                <a:gd name="T40" fmla="*/ 1 w 169"/>
                <a:gd name="T41" fmla="*/ 157 h 314"/>
                <a:gd name="T42" fmla="*/ 0 w 169"/>
                <a:gd name="T43" fmla="*/ 173 h 314"/>
                <a:gd name="T44" fmla="*/ 4 w 169"/>
                <a:gd name="T45" fmla="*/ 192 h 314"/>
                <a:gd name="T46" fmla="*/ 10 w 169"/>
                <a:gd name="T47" fmla="*/ 214 h 314"/>
                <a:gd name="T48" fmla="*/ 18 w 169"/>
                <a:gd name="T49" fmla="*/ 232 h 314"/>
                <a:gd name="T50" fmla="*/ 27 w 169"/>
                <a:gd name="T51" fmla="*/ 252 h 314"/>
                <a:gd name="T52" fmla="*/ 31 w 169"/>
                <a:gd name="T53" fmla="*/ 261 h 314"/>
                <a:gd name="T54" fmla="*/ 41 w 169"/>
                <a:gd name="T55" fmla="*/ 278 h 314"/>
                <a:gd name="T56" fmla="*/ 49 w 169"/>
                <a:gd name="T57" fmla="*/ 283 h 314"/>
                <a:gd name="T58" fmla="*/ 56 w 169"/>
                <a:gd name="T59" fmla="*/ 289 h 314"/>
                <a:gd name="T60" fmla="*/ 63 w 169"/>
                <a:gd name="T61" fmla="*/ 307 h 314"/>
                <a:gd name="T62" fmla="*/ 84 w 169"/>
                <a:gd name="T63" fmla="*/ 314 h 314"/>
                <a:gd name="T64" fmla="*/ 169 w 169"/>
                <a:gd name="T65" fmla="*/ 49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9" h="314">
                  <a:moveTo>
                    <a:pt x="169" y="49"/>
                  </a:moveTo>
                  <a:lnTo>
                    <a:pt x="169" y="49"/>
                  </a:lnTo>
                  <a:lnTo>
                    <a:pt x="164" y="36"/>
                  </a:lnTo>
                  <a:lnTo>
                    <a:pt x="160" y="25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4" y="14"/>
                  </a:lnTo>
                  <a:lnTo>
                    <a:pt x="150" y="11"/>
                  </a:lnTo>
                  <a:lnTo>
                    <a:pt x="141" y="7"/>
                  </a:lnTo>
                  <a:lnTo>
                    <a:pt x="122" y="1"/>
                  </a:lnTo>
                  <a:lnTo>
                    <a:pt x="122" y="1"/>
                  </a:lnTo>
                  <a:lnTo>
                    <a:pt x="114" y="0"/>
                  </a:lnTo>
                  <a:lnTo>
                    <a:pt x="106" y="0"/>
                  </a:lnTo>
                  <a:lnTo>
                    <a:pt x="98" y="2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88" y="10"/>
                  </a:lnTo>
                  <a:lnTo>
                    <a:pt x="83" y="16"/>
                  </a:lnTo>
                  <a:lnTo>
                    <a:pt x="76" y="24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65" y="34"/>
                  </a:lnTo>
                  <a:lnTo>
                    <a:pt x="61" y="40"/>
                  </a:lnTo>
                  <a:lnTo>
                    <a:pt x="57" y="45"/>
                  </a:lnTo>
                  <a:lnTo>
                    <a:pt x="52" y="49"/>
                  </a:lnTo>
                  <a:lnTo>
                    <a:pt x="52" y="49"/>
                  </a:lnTo>
                  <a:lnTo>
                    <a:pt x="47" y="55"/>
                  </a:lnTo>
                  <a:lnTo>
                    <a:pt x="40" y="63"/>
                  </a:lnTo>
                  <a:lnTo>
                    <a:pt x="35" y="72"/>
                  </a:lnTo>
                  <a:lnTo>
                    <a:pt x="27" y="80"/>
                  </a:lnTo>
                  <a:lnTo>
                    <a:pt x="27" y="80"/>
                  </a:lnTo>
                  <a:lnTo>
                    <a:pt x="13" y="93"/>
                  </a:lnTo>
                  <a:lnTo>
                    <a:pt x="7" y="99"/>
                  </a:lnTo>
                  <a:lnTo>
                    <a:pt x="5" y="103"/>
                  </a:lnTo>
                  <a:lnTo>
                    <a:pt x="5" y="106"/>
                  </a:lnTo>
                  <a:lnTo>
                    <a:pt x="5" y="106"/>
                  </a:lnTo>
                  <a:lnTo>
                    <a:pt x="5" y="124"/>
                  </a:lnTo>
                  <a:lnTo>
                    <a:pt x="7" y="133"/>
                  </a:lnTo>
                  <a:lnTo>
                    <a:pt x="5" y="140"/>
                  </a:lnTo>
                  <a:lnTo>
                    <a:pt x="5" y="140"/>
                  </a:lnTo>
                  <a:lnTo>
                    <a:pt x="3" y="148"/>
                  </a:lnTo>
                  <a:lnTo>
                    <a:pt x="1" y="157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" y="182"/>
                  </a:lnTo>
                  <a:lnTo>
                    <a:pt x="4" y="192"/>
                  </a:lnTo>
                  <a:lnTo>
                    <a:pt x="10" y="214"/>
                  </a:lnTo>
                  <a:lnTo>
                    <a:pt x="10" y="214"/>
                  </a:lnTo>
                  <a:lnTo>
                    <a:pt x="13" y="222"/>
                  </a:lnTo>
                  <a:lnTo>
                    <a:pt x="18" y="232"/>
                  </a:lnTo>
                  <a:lnTo>
                    <a:pt x="23" y="241"/>
                  </a:lnTo>
                  <a:lnTo>
                    <a:pt x="27" y="252"/>
                  </a:lnTo>
                  <a:lnTo>
                    <a:pt x="27" y="252"/>
                  </a:lnTo>
                  <a:lnTo>
                    <a:pt x="31" y="261"/>
                  </a:lnTo>
                  <a:lnTo>
                    <a:pt x="35" y="270"/>
                  </a:lnTo>
                  <a:lnTo>
                    <a:pt x="41" y="278"/>
                  </a:lnTo>
                  <a:lnTo>
                    <a:pt x="49" y="283"/>
                  </a:lnTo>
                  <a:lnTo>
                    <a:pt x="49" y="283"/>
                  </a:lnTo>
                  <a:lnTo>
                    <a:pt x="52" y="285"/>
                  </a:lnTo>
                  <a:lnTo>
                    <a:pt x="56" y="289"/>
                  </a:lnTo>
                  <a:lnTo>
                    <a:pt x="61" y="298"/>
                  </a:lnTo>
                  <a:lnTo>
                    <a:pt x="63" y="307"/>
                  </a:lnTo>
                  <a:lnTo>
                    <a:pt x="65" y="310"/>
                  </a:lnTo>
                  <a:lnTo>
                    <a:pt x="84" y="314"/>
                  </a:lnTo>
                  <a:lnTo>
                    <a:pt x="149" y="307"/>
                  </a:lnTo>
                  <a:lnTo>
                    <a:pt x="169" y="4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4214813" y="2132013"/>
              <a:ext cx="363538" cy="476250"/>
            </a:xfrm>
            <a:custGeom>
              <a:avLst/>
              <a:gdLst>
                <a:gd name="T0" fmla="*/ 211 w 229"/>
                <a:gd name="T1" fmla="*/ 287 h 300"/>
                <a:gd name="T2" fmla="*/ 213 w 229"/>
                <a:gd name="T3" fmla="*/ 250 h 300"/>
                <a:gd name="T4" fmla="*/ 217 w 229"/>
                <a:gd name="T5" fmla="*/ 235 h 300"/>
                <a:gd name="T6" fmla="*/ 226 w 229"/>
                <a:gd name="T7" fmla="*/ 217 h 300"/>
                <a:gd name="T8" fmla="*/ 229 w 229"/>
                <a:gd name="T9" fmla="*/ 192 h 300"/>
                <a:gd name="T10" fmla="*/ 226 w 229"/>
                <a:gd name="T11" fmla="*/ 153 h 300"/>
                <a:gd name="T12" fmla="*/ 224 w 229"/>
                <a:gd name="T13" fmla="*/ 124 h 300"/>
                <a:gd name="T14" fmla="*/ 220 w 229"/>
                <a:gd name="T15" fmla="*/ 116 h 300"/>
                <a:gd name="T16" fmla="*/ 209 w 229"/>
                <a:gd name="T17" fmla="*/ 103 h 300"/>
                <a:gd name="T18" fmla="*/ 206 w 229"/>
                <a:gd name="T19" fmla="*/ 98 h 300"/>
                <a:gd name="T20" fmla="*/ 194 w 229"/>
                <a:gd name="T21" fmla="*/ 69 h 300"/>
                <a:gd name="T22" fmla="*/ 191 w 229"/>
                <a:gd name="T23" fmla="*/ 64 h 300"/>
                <a:gd name="T24" fmla="*/ 182 w 229"/>
                <a:gd name="T25" fmla="*/ 54 h 300"/>
                <a:gd name="T26" fmla="*/ 176 w 229"/>
                <a:gd name="T27" fmla="*/ 47 h 300"/>
                <a:gd name="T28" fmla="*/ 169 w 229"/>
                <a:gd name="T29" fmla="*/ 41 h 300"/>
                <a:gd name="T30" fmla="*/ 160 w 229"/>
                <a:gd name="T31" fmla="*/ 23 h 300"/>
                <a:gd name="T32" fmla="*/ 155 w 229"/>
                <a:gd name="T33" fmla="*/ 15 h 300"/>
                <a:gd name="T34" fmla="*/ 141 w 229"/>
                <a:gd name="T35" fmla="*/ 5 h 300"/>
                <a:gd name="T36" fmla="*/ 120 w 229"/>
                <a:gd name="T37" fmla="*/ 0 h 300"/>
                <a:gd name="T38" fmla="*/ 107 w 229"/>
                <a:gd name="T39" fmla="*/ 1 h 300"/>
                <a:gd name="T40" fmla="*/ 65 w 229"/>
                <a:gd name="T41" fmla="*/ 7 h 300"/>
                <a:gd name="T42" fmla="*/ 61 w 229"/>
                <a:gd name="T43" fmla="*/ 9 h 300"/>
                <a:gd name="T44" fmla="*/ 41 w 229"/>
                <a:gd name="T45" fmla="*/ 25 h 300"/>
                <a:gd name="T46" fmla="*/ 26 w 229"/>
                <a:gd name="T47" fmla="*/ 44 h 300"/>
                <a:gd name="T48" fmla="*/ 25 w 229"/>
                <a:gd name="T49" fmla="*/ 49 h 300"/>
                <a:gd name="T50" fmla="*/ 26 w 229"/>
                <a:gd name="T51" fmla="*/ 56 h 300"/>
                <a:gd name="T52" fmla="*/ 39 w 229"/>
                <a:gd name="T53" fmla="*/ 77 h 300"/>
                <a:gd name="T54" fmla="*/ 44 w 229"/>
                <a:gd name="T55" fmla="*/ 88 h 300"/>
                <a:gd name="T56" fmla="*/ 47 w 229"/>
                <a:gd name="T57" fmla="*/ 99 h 300"/>
                <a:gd name="T58" fmla="*/ 48 w 229"/>
                <a:gd name="T59" fmla="*/ 138 h 300"/>
                <a:gd name="T60" fmla="*/ 48 w 229"/>
                <a:gd name="T61" fmla="*/ 141 h 300"/>
                <a:gd name="T62" fmla="*/ 56 w 229"/>
                <a:gd name="T63" fmla="*/ 151 h 300"/>
                <a:gd name="T64" fmla="*/ 65 w 229"/>
                <a:gd name="T65" fmla="*/ 159 h 300"/>
                <a:gd name="T66" fmla="*/ 66 w 229"/>
                <a:gd name="T67" fmla="*/ 163 h 300"/>
                <a:gd name="T68" fmla="*/ 65 w 229"/>
                <a:gd name="T69" fmla="*/ 168 h 300"/>
                <a:gd name="T70" fmla="*/ 58 w 229"/>
                <a:gd name="T71" fmla="*/ 177 h 300"/>
                <a:gd name="T72" fmla="*/ 43 w 229"/>
                <a:gd name="T73" fmla="*/ 172 h 300"/>
                <a:gd name="T74" fmla="*/ 23 w 229"/>
                <a:gd name="T75" fmla="*/ 166 h 300"/>
                <a:gd name="T76" fmla="*/ 17 w 229"/>
                <a:gd name="T77" fmla="*/ 166 h 300"/>
                <a:gd name="T78" fmla="*/ 9 w 229"/>
                <a:gd name="T79" fmla="*/ 169 h 300"/>
                <a:gd name="T80" fmla="*/ 3 w 229"/>
                <a:gd name="T81" fmla="*/ 175 h 300"/>
                <a:gd name="T82" fmla="*/ 0 w 229"/>
                <a:gd name="T83" fmla="*/ 185 h 300"/>
                <a:gd name="T84" fmla="*/ 3 w 229"/>
                <a:gd name="T85" fmla="*/ 195 h 300"/>
                <a:gd name="T86" fmla="*/ 6 w 229"/>
                <a:gd name="T87" fmla="*/ 199 h 300"/>
                <a:gd name="T88" fmla="*/ 21 w 229"/>
                <a:gd name="T89" fmla="*/ 209 h 300"/>
                <a:gd name="T90" fmla="*/ 48 w 229"/>
                <a:gd name="T91" fmla="*/ 221 h 300"/>
                <a:gd name="T92" fmla="*/ 59 w 229"/>
                <a:gd name="T93" fmla="*/ 222 h 300"/>
                <a:gd name="T94" fmla="*/ 61 w 229"/>
                <a:gd name="T95" fmla="*/ 222 h 300"/>
                <a:gd name="T96" fmla="*/ 66 w 229"/>
                <a:gd name="T97" fmla="*/ 228 h 300"/>
                <a:gd name="T98" fmla="*/ 74 w 229"/>
                <a:gd name="T99" fmla="*/ 245 h 300"/>
                <a:gd name="T100" fmla="*/ 81 w 229"/>
                <a:gd name="T101" fmla="*/ 280 h 300"/>
                <a:gd name="T102" fmla="*/ 83 w 229"/>
                <a:gd name="T103" fmla="*/ 284 h 300"/>
                <a:gd name="T104" fmla="*/ 92 w 229"/>
                <a:gd name="T105" fmla="*/ 292 h 300"/>
                <a:gd name="T106" fmla="*/ 109 w 229"/>
                <a:gd name="T107" fmla="*/ 298 h 300"/>
                <a:gd name="T108" fmla="*/ 211 w 229"/>
                <a:gd name="T109" fmla="*/ 28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9" h="300">
                  <a:moveTo>
                    <a:pt x="211" y="287"/>
                  </a:moveTo>
                  <a:lnTo>
                    <a:pt x="211" y="287"/>
                  </a:lnTo>
                  <a:lnTo>
                    <a:pt x="212" y="267"/>
                  </a:lnTo>
                  <a:lnTo>
                    <a:pt x="213" y="250"/>
                  </a:lnTo>
                  <a:lnTo>
                    <a:pt x="215" y="241"/>
                  </a:lnTo>
                  <a:lnTo>
                    <a:pt x="217" y="235"/>
                  </a:lnTo>
                  <a:lnTo>
                    <a:pt x="217" y="235"/>
                  </a:lnTo>
                  <a:lnTo>
                    <a:pt x="226" y="217"/>
                  </a:lnTo>
                  <a:lnTo>
                    <a:pt x="228" y="207"/>
                  </a:lnTo>
                  <a:lnTo>
                    <a:pt x="229" y="192"/>
                  </a:lnTo>
                  <a:lnTo>
                    <a:pt x="229" y="192"/>
                  </a:lnTo>
                  <a:lnTo>
                    <a:pt x="226" y="153"/>
                  </a:lnTo>
                  <a:lnTo>
                    <a:pt x="225" y="137"/>
                  </a:lnTo>
                  <a:lnTo>
                    <a:pt x="224" y="124"/>
                  </a:lnTo>
                  <a:lnTo>
                    <a:pt x="224" y="124"/>
                  </a:lnTo>
                  <a:lnTo>
                    <a:pt x="220" y="116"/>
                  </a:lnTo>
                  <a:lnTo>
                    <a:pt x="215" y="110"/>
                  </a:lnTo>
                  <a:lnTo>
                    <a:pt x="209" y="103"/>
                  </a:lnTo>
                  <a:lnTo>
                    <a:pt x="206" y="98"/>
                  </a:lnTo>
                  <a:lnTo>
                    <a:pt x="206" y="98"/>
                  </a:lnTo>
                  <a:lnTo>
                    <a:pt x="199" y="84"/>
                  </a:lnTo>
                  <a:lnTo>
                    <a:pt x="194" y="69"/>
                  </a:lnTo>
                  <a:lnTo>
                    <a:pt x="194" y="69"/>
                  </a:lnTo>
                  <a:lnTo>
                    <a:pt x="191" y="64"/>
                  </a:lnTo>
                  <a:lnTo>
                    <a:pt x="188" y="59"/>
                  </a:lnTo>
                  <a:lnTo>
                    <a:pt x="182" y="54"/>
                  </a:lnTo>
                  <a:lnTo>
                    <a:pt x="176" y="47"/>
                  </a:lnTo>
                  <a:lnTo>
                    <a:pt x="176" y="47"/>
                  </a:lnTo>
                  <a:lnTo>
                    <a:pt x="172" y="45"/>
                  </a:lnTo>
                  <a:lnTo>
                    <a:pt x="169" y="41"/>
                  </a:lnTo>
                  <a:lnTo>
                    <a:pt x="164" y="32"/>
                  </a:lnTo>
                  <a:lnTo>
                    <a:pt x="160" y="23"/>
                  </a:lnTo>
                  <a:lnTo>
                    <a:pt x="155" y="15"/>
                  </a:lnTo>
                  <a:lnTo>
                    <a:pt x="155" y="15"/>
                  </a:lnTo>
                  <a:lnTo>
                    <a:pt x="149" y="10"/>
                  </a:lnTo>
                  <a:lnTo>
                    <a:pt x="141" y="5"/>
                  </a:lnTo>
                  <a:lnTo>
                    <a:pt x="131" y="1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7" y="1"/>
                  </a:lnTo>
                  <a:lnTo>
                    <a:pt x="91" y="2"/>
                  </a:lnTo>
                  <a:lnTo>
                    <a:pt x="65" y="7"/>
                  </a:lnTo>
                  <a:lnTo>
                    <a:pt x="65" y="7"/>
                  </a:lnTo>
                  <a:lnTo>
                    <a:pt x="61" y="9"/>
                  </a:lnTo>
                  <a:lnTo>
                    <a:pt x="54" y="13"/>
                  </a:lnTo>
                  <a:lnTo>
                    <a:pt x="41" y="25"/>
                  </a:lnTo>
                  <a:lnTo>
                    <a:pt x="30" y="38"/>
                  </a:lnTo>
                  <a:lnTo>
                    <a:pt x="26" y="44"/>
                  </a:lnTo>
                  <a:lnTo>
                    <a:pt x="25" y="49"/>
                  </a:lnTo>
                  <a:lnTo>
                    <a:pt x="25" y="49"/>
                  </a:lnTo>
                  <a:lnTo>
                    <a:pt x="25" y="53"/>
                  </a:lnTo>
                  <a:lnTo>
                    <a:pt x="26" y="56"/>
                  </a:lnTo>
                  <a:lnTo>
                    <a:pt x="32" y="67"/>
                  </a:lnTo>
                  <a:lnTo>
                    <a:pt x="39" y="77"/>
                  </a:lnTo>
                  <a:lnTo>
                    <a:pt x="43" y="82"/>
                  </a:lnTo>
                  <a:lnTo>
                    <a:pt x="44" y="88"/>
                  </a:lnTo>
                  <a:lnTo>
                    <a:pt x="44" y="88"/>
                  </a:lnTo>
                  <a:lnTo>
                    <a:pt x="47" y="99"/>
                  </a:lnTo>
                  <a:lnTo>
                    <a:pt x="47" y="113"/>
                  </a:lnTo>
                  <a:lnTo>
                    <a:pt x="48" y="138"/>
                  </a:lnTo>
                  <a:lnTo>
                    <a:pt x="48" y="138"/>
                  </a:lnTo>
                  <a:lnTo>
                    <a:pt x="48" y="141"/>
                  </a:lnTo>
                  <a:lnTo>
                    <a:pt x="50" y="144"/>
                  </a:lnTo>
                  <a:lnTo>
                    <a:pt x="56" y="151"/>
                  </a:lnTo>
                  <a:lnTo>
                    <a:pt x="62" y="156"/>
                  </a:lnTo>
                  <a:lnTo>
                    <a:pt x="65" y="159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5"/>
                  </a:lnTo>
                  <a:lnTo>
                    <a:pt x="65" y="168"/>
                  </a:lnTo>
                  <a:lnTo>
                    <a:pt x="62" y="173"/>
                  </a:lnTo>
                  <a:lnTo>
                    <a:pt x="58" y="177"/>
                  </a:lnTo>
                  <a:lnTo>
                    <a:pt x="58" y="177"/>
                  </a:lnTo>
                  <a:lnTo>
                    <a:pt x="43" y="172"/>
                  </a:lnTo>
                  <a:lnTo>
                    <a:pt x="30" y="168"/>
                  </a:lnTo>
                  <a:lnTo>
                    <a:pt x="23" y="166"/>
                  </a:lnTo>
                  <a:lnTo>
                    <a:pt x="17" y="166"/>
                  </a:lnTo>
                  <a:lnTo>
                    <a:pt x="17" y="166"/>
                  </a:lnTo>
                  <a:lnTo>
                    <a:pt x="13" y="166"/>
                  </a:lnTo>
                  <a:lnTo>
                    <a:pt x="9" y="169"/>
                  </a:lnTo>
                  <a:lnTo>
                    <a:pt x="5" y="172"/>
                  </a:lnTo>
                  <a:lnTo>
                    <a:pt x="3" y="175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0" y="190"/>
                  </a:lnTo>
                  <a:lnTo>
                    <a:pt x="3" y="195"/>
                  </a:lnTo>
                  <a:lnTo>
                    <a:pt x="3" y="195"/>
                  </a:lnTo>
                  <a:lnTo>
                    <a:pt x="6" y="199"/>
                  </a:lnTo>
                  <a:lnTo>
                    <a:pt x="13" y="204"/>
                  </a:lnTo>
                  <a:lnTo>
                    <a:pt x="21" y="209"/>
                  </a:lnTo>
                  <a:lnTo>
                    <a:pt x="30" y="213"/>
                  </a:lnTo>
                  <a:lnTo>
                    <a:pt x="48" y="221"/>
                  </a:lnTo>
                  <a:lnTo>
                    <a:pt x="54" y="222"/>
                  </a:lnTo>
                  <a:lnTo>
                    <a:pt x="59" y="222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3" y="223"/>
                  </a:lnTo>
                  <a:lnTo>
                    <a:pt x="66" y="228"/>
                  </a:lnTo>
                  <a:lnTo>
                    <a:pt x="70" y="236"/>
                  </a:lnTo>
                  <a:lnTo>
                    <a:pt x="74" y="245"/>
                  </a:lnTo>
                  <a:lnTo>
                    <a:pt x="79" y="266"/>
                  </a:lnTo>
                  <a:lnTo>
                    <a:pt x="81" y="280"/>
                  </a:lnTo>
                  <a:lnTo>
                    <a:pt x="81" y="280"/>
                  </a:lnTo>
                  <a:lnTo>
                    <a:pt x="83" y="284"/>
                  </a:lnTo>
                  <a:lnTo>
                    <a:pt x="87" y="288"/>
                  </a:lnTo>
                  <a:lnTo>
                    <a:pt x="92" y="292"/>
                  </a:lnTo>
                  <a:lnTo>
                    <a:pt x="97" y="294"/>
                  </a:lnTo>
                  <a:lnTo>
                    <a:pt x="109" y="298"/>
                  </a:lnTo>
                  <a:lnTo>
                    <a:pt x="114" y="300"/>
                  </a:lnTo>
                  <a:lnTo>
                    <a:pt x="211" y="2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  <a:gd name="T120" fmla="*/ 25 w 132"/>
                <a:gd name="T121" fmla="*/ 13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  <a:lnTo>
                    <a:pt x="25" y="13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3227388" y="2205038"/>
              <a:ext cx="209550" cy="287338"/>
            </a:xfrm>
            <a:custGeom>
              <a:avLst/>
              <a:gdLst>
                <a:gd name="T0" fmla="*/ 25 w 132"/>
                <a:gd name="T1" fmla="*/ 131 h 181"/>
                <a:gd name="T2" fmla="*/ 25 w 132"/>
                <a:gd name="T3" fmla="*/ 131 h 181"/>
                <a:gd name="T4" fmla="*/ 21 w 132"/>
                <a:gd name="T5" fmla="*/ 123 h 181"/>
                <a:gd name="T6" fmla="*/ 16 w 132"/>
                <a:gd name="T7" fmla="*/ 113 h 181"/>
                <a:gd name="T8" fmla="*/ 8 w 132"/>
                <a:gd name="T9" fmla="*/ 95 h 181"/>
                <a:gd name="T10" fmla="*/ 8 w 132"/>
                <a:gd name="T11" fmla="*/ 95 h 181"/>
                <a:gd name="T12" fmla="*/ 5 w 132"/>
                <a:gd name="T13" fmla="*/ 85 h 181"/>
                <a:gd name="T14" fmla="*/ 1 w 132"/>
                <a:gd name="T15" fmla="*/ 71 h 181"/>
                <a:gd name="T16" fmla="*/ 0 w 132"/>
                <a:gd name="T17" fmla="*/ 56 h 181"/>
                <a:gd name="T18" fmla="*/ 0 w 132"/>
                <a:gd name="T19" fmla="*/ 51 h 181"/>
                <a:gd name="T20" fmla="*/ 0 w 132"/>
                <a:gd name="T21" fmla="*/ 45 h 181"/>
                <a:gd name="T22" fmla="*/ 0 w 132"/>
                <a:gd name="T23" fmla="*/ 45 h 181"/>
                <a:gd name="T24" fmla="*/ 3 w 132"/>
                <a:gd name="T25" fmla="*/ 39 h 181"/>
                <a:gd name="T26" fmla="*/ 7 w 132"/>
                <a:gd name="T27" fmla="*/ 34 h 181"/>
                <a:gd name="T28" fmla="*/ 9 w 132"/>
                <a:gd name="T29" fmla="*/ 30 h 181"/>
                <a:gd name="T30" fmla="*/ 13 w 132"/>
                <a:gd name="T31" fmla="*/ 29 h 181"/>
                <a:gd name="T32" fmla="*/ 13 w 132"/>
                <a:gd name="T33" fmla="*/ 29 h 181"/>
                <a:gd name="T34" fmla="*/ 23 w 132"/>
                <a:gd name="T35" fmla="*/ 26 h 181"/>
                <a:gd name="T36" fmla="*/ 28 w 132"/>
                <a:gd name="T37" fmla="*/ 25 h 181"/>
                <a:gd name="T38" fmla="*/ 31 w 132"/>
                <a:gd name="T39" fmla="*/ 22 h 181"/>
                <a:gd name="T40" fmla="*/ 32 w 132"/>
                <a:gd name="T41" fmla="*/ 21 h 181"/>
                <a:gd name="T42" fmla="*/ 32 w 132"/>
                <a:gd name="T43" fmla="*/ 21 h 181"/>
                <a:gd name="T44" fmla="*/ 34 w 132"/>
                <a:gd name="T45" fmla="*/ 17 h 181"/>
                <a:gd name="T46" fmla="*/ 38 w 132"/>
                <a:gd name="T47" fmla="*/ 13 h 181"/>
                <a:gd name="T48" fmla="*/ 41 w 132"/>
                <a:gd name="T49" fmla="*/ 10 h 181"/>
                <a:gd name="T50" fmla="*/ 45 w 132"/>
                <a:gd name="T51" fmla="*/ 9 h 181"/>
                <a:gd name="T52" fmla="*/ 45 w 132"/>
                <a:gd name="T53" fmla="*/ 9 h 181"/>
                <a:gd name="T54" fmla="*/ 56 w 132"/>
                <a:gd name="T55" fmla="*/ 9 h 181"/>
                <a:gd name="T56" fmla="*/ 61 w 132"/>
                <a:gd name="T57" fmla="*/ 9 h 181"/>
                <a:gd name="T58" fmla="*/ 67 w 132"/>
                <a:gd name="T59" fmla="*/ 9 h 181"/>
                <a:gd name="T60" fmla="*/ 67 w 132"/>
                <a:gd name="T61" fmla="*/ 9 h 181"/>
                <a:gd name="T62" fmla="*/ 78 w 132"/>
                <a:gd name="T63" fmla="*/ 4 h 181"/>
                <a:gd name="T64" fmla="*/ 83 w 132"/>
                <a:gd name="T65" fmla="*/ 1 h 181"/>
                <a:gd name="T66" fmla="*/ 87 w 132"/>
                <a:gd name="T67" fmla="*/ 0 h 181"/>
                <a:gd name="T68" fmla="*/ 87 w 132"/>
                <a:gd name="T69" fmla="*/ 0 h 181"/>
                <a:gd name="T70" fmla="*/ 94 w 132"/>
                <a:gd name="T71" fmla="*/ 3 h 181"/>
                <a:gd name="T72" fmla="*/ 100 w 132"/>
                <a:gd name="T73" fmla="*/ 4 h 181"/>
                <a:gd name="T74" fmla="*/ 105 w 132"/>
                <a:gd name="T75" fmla="*/ 4 h 181"/>
                <a:gd name="T76" fmla="*/ 105 w 132"/>
                <a:gd name="T77" fmla="*/ 4 h 181"/>
                <a:gd name="T78" fmla="*/ 110 w 132"/>
                <a:gd name="T79" fmla="*/ 3 h 181"/>
                <a:gd name="T80" fmla="*/ 118 w 132"/>
                <a:gd name="T81" fmla="*/ 4 h 181"/>
                <a:gd name="T82" fmla="*/ 125 w 132"/>
                <a:gd name="T83" fmla="*/ 5 h 181"/>
                <a:gd name="T84" fmla="*/ 128 w 132"/>
                <a:gd name="T85" fmla="*/ 7 h 181"/>
                <a:gd name="T86" fmla="*/ 129 w 132"/>
                <a:gd name="T87" fmla="*/ 8 h 181"/>
                <a:gd name="T88" fmla="*/ 129 w 132"/>
                <a:gd name="T89" fmla="*/ 8 h 181"/>
                <a:gd name="T90" fmla="*/ 131 w 132"/>
                <a:gd name="T91" fmla="*/ 16 h 181"/>
                <a:gd name="T92" fmla="*/ 132 w 132"/>
                <a:gd name="T93" fmla="*/ 32 h 181"/>
                <a:gd name="T94" fmla="*/ 131 w 132"/>
                <a:gd name="T95" fmla="*/ 51 h 181"/>
                <a:gd name="T96" fmla="*/ 129 w 132"/>
                <a:gd name="T97" fmla="*/ 65 h 181"/>
                <a:gd name="T98" fmla="*/ 129 w 132"/>
                <a:gd name="T99" fmla="*/ 65 h 181"/>
                <a:gd name="T100" fmla="*/ 125 w 132"/>
                <a:gd name="T101" fmla="*/ 98 h 181"/>
                <a:gd name="T102" fmla="*/ 124 w 132"/>
                <a:gd name="T103" fmla="*/ 119 h 181"/>
                <a:gd name="T104" fmla="*/ 123 w 132"/>
                <a:gd name="T105" fmla="*/ 137 h 181"/>
                <a:gd name="T106" fmla="*/ 123 w 132"/>
                <a:gd name="T107" fmla="*/ 137 h 181"/>
                <a:gd name="T108" fmla="*/ 122 w 132"/>
                <a:gd name="T109" fmla="*/ 145 h 181"/>
                <a:gd name="T110" fmla="*/ 119 w 132"/>
                <a:gd name="T111" fmla="*/ 153 h 181"/>
                <a:gd name="T112" fmla="*/ 114 w 132"/>
                <a:gd name="T113" fmla="*/ 159 h 181"/>
                <a:gd name="T114" fmla="*/ 109 w 132"/>
                <a:gd name="T115" fmla="*/ 167 h 181"/>
                <a:gd name="T116" fmla="*/ 98 w 132"/>
                <a:gd name="T117" fmla="*/ 177 h 181"/>
                <a:gd name="T118" fmla="*/ 94 w 132"/>
                <a:gd name="T11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2" h="181">
                  <a:moveTo>
                    <a:pt x="25" y="131"/>
                  </a:moveTo>
                  <a:lnTo>
                    <a:pt x="25" y="131"/>
                  </a:lnTo>
                  <a:lnTo>
                    <a:pt x="21" y="123"/>
                  </a:lnTo>
                  <a:lnTo>
                    <a:pt x="16" y="113"/>
                  </a:lnTo>
                  <a:lnTo>
                    <a:pt x="8" y="95"/>
                  </a:lnTo>
                  <a:lnTo>
                    <a:pt x="8" y="95"/>
                  </a:lnTo>
                  <a:lnTo>
                    <a:pt x="5" y="85"/>
                  </a:lnTo>
                  <a:lnTo>
                    <a:pt x="1" y="71"/>
                  </a:lnTo>
                  <a:lnTo>
                    <a:pt x="0" y="56"/>
                  </a:lnTo>
                  <a:lnTo>
                    <a:pt x="0" y="51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39"/>
                  </a:lnTo>
                  <a:lnTo>
                    <a:pt x="7" y="34"/>
                  </a:lnTo>
                  <a:lnTo>
                    <a:pt x="9" y="30"/>
                  </a:lnTo>
                  <a:lnTo>
                    <a:pt x="13" y="29"/>
                  </a:lnTo>
                  <a:lnTo>
                    <a:pt x="13" y="29"/>
                  </a:lnTo>
                  <a:lnTo>
                    <a:pt x="23" y="26"/>
                  </a:lnTo>
                  <a:lnTo>
                    <a:pt x="28" y="25"/>
                  </a:lnTo>
                  <a:lnTo>
                    <a:pt x="31" y="22"/>
                  </a:lnTo>
                  <a:lnTo>
                    <a:pt x="32" y="21"/>
                  </a:lnTo>
                  <a:lnTo>
                    <a:pt x="32" y="21"/>
                  </a:lnTo>
                  <a:lnTo>
                    <a:pt x="34" y="17"/>
                  </a:lnTo>
                  <a:lnTo>
                    <a:pt x="38" y="13"/>
                  </a:lnTo>
                  <a:lnTo>
                    <a:pt x="41" y="10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56" y="9"/>
                  </a:lnTo>
                  <a:lnTo>
                    <a:pt x="61" y="9"/>
                  </a:lnTo>
                  <a:lnTo>
                    <a:pt x="67" y="9"/>
                  </a:lnTo>
                  <a:lnTo>
                    <a:pt x="67" y="9"/>
                  </a:lnTo>
                  <a:lnTo>
                    <a:pt x="78" y="4"/>
                  </a:lnTo>
                  <a:lnTo>
                    <a:pt x="83" y="1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94" y="3"/>
                  </a:lnTo>
                  <a:lnTo>
                    <a:pt x="100" y="4"/>
                  </a:lnTo>
                  <a:lnTo>
                    <a:pt x="105" y="4"/>
                  </a:lnTo>
                  <a:lnTo>
                    <a:pt x="105" y="4"/>
                  </a:lnTo>
                  <a:lnTo>
                    <a:pt x="110" y="3"/>
                  </a:lnTo>
                  <a:lnTo>
                    <a:pt x="118" y="4"/>
                  </a:lnTo>
                  <a:lnTo>
                    <a:pt x="125" y="5"/>
                  </a:lnTo>
                  <a:lnTo>
                    <a:pt x="128" y="7"/>
                  </a:lnTo>
                  <a:lnTo>
                    <a:pt x="129" y="8"/>
                  </a:lnTo>
                  <a:lnTo>
                    <a:pt x="129" y="8"/>
                  </a:lnTo>
                  <a:lnTo>
                    <a:pt x="131" y="16"/>
                  </a:lnTo>
                  <a:lnTo>
                    <a:pt x="132" y="32"/>
                  </a:lnTo>
                  <a:lnTo>
                    <a:pt x="131" y="51"/>
                  </a:lnTo>
                  <a:lnTo>
                    <a:pt x="129" y="65"/>
                  </a:lnTo>
                  <a:lnTo>
                    <a:pt x="129" y="65"/>
                  </a:lnTo>
                  <a:lnTo>
                    <a:pt x="125" y="98"/>
                  </a:lnTo>
                  <a:lnTo>
                    <a:pt x="124" y="119"/>
                  </a:lnTo>
                  <a:lnTo>
                    <a:pt x="123" y="137"/>
                  </a:lnTo>
                  <a:lnTo>
                    <a:pt x="123" y="137"/>
                  </a:lnTo>
                  <a:lnTo>
                    <a:pt x="122" y="145"/>
                  </a:lnTo>
                  <a:lnTo>
                    <a:pt x="119" y="153"/>
                  </a:lnTo>
                  <a:lnTo>
                    <a:pt x="114" y="159"/>
                  </a:lnTo>
                  <a:lnTo>
                    <a:pt x="109" y="167"/>
                  </a:lnTo>
                  <a:lnTo>
                    <a:pt x="98" y="177"/>
                  </a:lnTo>
                  <a:lnTo>
                    <a:pt x="94" y="181"/>
                  </a:lnTo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3248025" y="2395538"/>
              <a:ext cx="169863" cy="119063"/>
            </a:xfrm>
            <a:custGeom>
              <a:avLst/>
              <a:gdLst>
                <a:gd name="T0" fmla="*/ 0 w 107"/>
                <a:gd name="T1" fmla="*/ 59 h 75"/>
                <a:gd name="T2" fmla="*/ 0 w 107"/>
                <a:gd name="T3" fmla="*/ 59 h 75"/>
                <a:gd name="T4" fmla="*/ 3 w 107"/>
                <a:gd name="T5" fmla="*/ 39 h 75"/>
                <a:gd name="T6" fmla="*/ 4 w 107"/>
                <a:gd name="T7" fmla="*/ 24 h 75"/>
                <a:gd name="T8" fmla="*/ 6 w 107"/>
                <a:gd name="T9" fmla="*/ 17 h 75"/>
                <a:gd name="T10" fmla="*/ 8 w 107"/>
                <a:gd name="T11" fmla="*/ 13 h 75"/>
                <a:gd name="T12" fmla="*/ 8 w 107"/>
                <a:gd name="T13" fmla="*/ 13 h 75"/>
                <a:gd name="T14" fmla="*/ 10 w 107"/>
                <a:gd name="T15" fmla="*/ 11 h 75"/>
                <a:gd name="T16" fmla="*/ 13 w 107"/>
                <a:gd name="T17" fmla="*/ 11 h 75"/>
                <a:gd name="T18" fmla="*/ 17 w 107"/>
                <a:gd name="T19" fmla="*/ 15 h 75"/>
                <a:gd name="T20" fmla="*/ 22 w 107"/>
                <a:gd name="T21" fmla="*/ 20 h 75"/>
                <a:gd name="T22" fmla="*/ 25 w 107"/>
                <a:gd name="T23" fmla="*/ 22 h 75"/>
                <a:gd name="T24" fmla="*/ 28 w 107"/>
                <a:gd name="T25" fmla="*/ 22 h 75"/>
                <a:gd name="T26" fmla="*/ 28 w 107"/>
                <a:gd name="T27" fmla="*/ 22 h 75"/>
                <a:gd name="T28" fmla="*/ 72 w 107"/>
                <a:gd name="T29" fmla="*/ 11 h 75"/>
                <a:gd name="T30" fmla="*/ 107 w 107"/>
                <a:gd name="T31" fmla="*/ 0 h 75"/>
                <a:gd name="T32" fmla="*/ 54 w 107"/>
                <a:gd name="T33" fmla="*/ 69 h 75"/>
                <a:gd name="T34" fmla="*/ 13 w 107"/>
                <a:gd name="T35" fmla="*/ 75 h 75"/>
                <a:gd name="T36" fmla="*/ 0 w 107"/>
                <a:gd name="T37" fmla="*/ 5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7" h="75">
                  <a:moveTo>
                    <a:pt x="0" y="59"/>
                  </a:moveTo>
                  <a:lnTo>
                    <a:pt x="0" y="59"/>
                  </a:lnTo>
                  <a:lnTo>
                    <a:pt x="3" y="39"/>
                  </a:lnTo>
                  <a:lnTo>
                    <a:pt x="4" y="24"/>
                  </a:lnTo>
                  <a:lnTo>
                    <a:pt x="6" y="17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10" y="11"/>
                  </a:lnTo>
                  <a:lnTo>
                    <a:pt x="13" y="11"/>
                  </a:lnTo>
                  <a:lnTo>
                    <a:pt x="17" y="15"/>
                  </a:lnTo>
                  <a:lnTo>
                    <a:pt x="22" y="20"/>
                  </a:lnTo>
                  <a:lnTo>
                    <a:pt x="25" y="22"/>
                  </a:lnTo>
                  <a:lnTo>
                    <a:pt x="28" y="22"/>
                  </a:lnTo>
                  <a:lnTo>
                    <a:pt x="28" y="22"/>
                  </a:lnTo>
                  <a:lnTo>
                    <a:pt x="72" y="11"/>
                  </a:lnTo>
                  <a:lnTo>
                    <a:pt x="107" y="0"/>
                  </a:lnTo>
                  <a:lnTo>
                    <a:pt x="54" y="69"/>
                  </a:lnTo>
                  <a:lnTo>
                    <a:pt x="13" y="75"/>
                  </a:lnTo>
                  <a:lnTo>
                    <a:pt x="0" y="5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4237038" y="2524125"/>
              <a:ext cx="774700" cy="1128713"/>
            </a:xfrm>
            <a:custGeom>
              <a:avLst/>
              <a:gdLst>
                <a:gd name="T0" fmla="*/ 62 w 488"/>
                <a:gd name="T1" fmla="*/ 66 h 711"/>
                <a:gd name="T2" fmla="*/ 62 w 488"/>
                <a:gd name="T3" fmla="*/ 28 h 711"/>
                <a:gd name="T4" fmla="*/ 62 w 488"/>
                <a:gd name="T5" fmla="*/ 28 h 711"/>
                <a:gd name="T6" fmla="*/ 80 w 488"/>
                <a:gd name="T7" fmla="*/ 32 h 711"/>
                <a:gd name="T8" fmla="*/ 95 w 488"/>
                <a:gd name="T9" fmla="*/ 35 h 711"/>
                <a:gd name="T10" fmla="*/ 110 w 488"/>
                <a:gd name="T11" fmla="*/ 37 h 711"/>
                <a:gd name="T12" fmla="*/ 110 w 488"/>
                <a:gd name="T13" fmla="*/ 37 h 711"/>
                <a:gd name="T14" fmla="*/ 155 w 488"/>
                <a:gd name="T15" fmla="*/ 37 h 711"/>
                <a:gd name="T16" fmla="*/ 186 w 488"/>
                <a:gd name="T17" fmla="*/ 37 h 711"/>
                <a:gd name="T18" fmla="*/ 245 w 488"/>
                <a:gd name="T19" fmla="*/ 6 h 711"/>
                <a:gd name="T20" fmla="*/ 318 w 488"/>
                <a:gd name="T21" fmla="*/ 0 h 711"/>
                <a:gd name="T22" fmla="*/ 413 w 488"/>
                <a:gd name="T23" fmla="*/ 10 h 711"/>
                <a:gd name="T24" fmla="*/ 488 w 488"/>
                <a:gd name="T25" fmla="*/ 192 h 711"/>
                <a:gd name="T26" fmla="*/ 442 w 488"/>
                <a:gd name="T27" fmla="*/ 635 h 711"/>
                <a:gd name="T28" fmla="*/ 402 w 488"/>
                <a:gd name="T29" fmla="*/ 697 h 711"/>
                <a:gd name="T30" fmla="*/ 276 w 488"/>
                <a:gd name="T31" fmla="*/ 711 h 711"/>
                <a:gd name="T32" fmla="*/ 199 w 488"/>
                <a:gd name="T33" fmla="*/ 697 h 711"/>
                <a:gd name="T34" fmla="*/ 105 w 488"/>
                <a:gd name="T35" fmla="*/ 337 h 711"/>
                <a:gd name="T36" fmla="*/ 0 w 488"/>
                <a:gd name="T37" fmla="*/ 161 h 711"/>
                <a:gd name="T38" fmla="*/ 62 w 488"/>
                <a:gd name="T39" fmla="*/ 66 h 7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88" h="711">
                  <a:moveTo>
                    <a:pt x="62" y="66"/>
                  </a:moveTo>
                  <a:lnTo>
                    <a:pt x="62" y="28"/>
                  </a:lnTo>
                  <a:lnTo>
                    <a:pt x="62" y="28"/>
                  </a:lnTo>
                  <a:lnTo>
                    <a:pt x="80" y="32"/>
                  </a:lnTo>
                  <a:lnTo>
                    <a:pt x="95" y="35"/>
                  </a:lnTo>
                  <a:lnTo>
                    <a:pt x="110" y="37"/>
                  </a:lnTo>
                  <a:lnTo>
                    <a:pt x="110" y="37"/>
                  </a:lnTo>
                  <a:lnTo>
                    <a:pt x="155" y="37"/>
                  </a:lnTo>
                  <a:lnTo>
                    <a:pt x="186" y="37"/>
                  </a:lnTo>
                  <a:lnTo>
                    <a:pt x="245" y="6"/>
                  </a:lnTo>
                  <a:lnTo>
                    <a:pt x="318" y="0"/>
                  </a:lnTo>
                  <a:lnTo>
                    <a:pt x="413" y="10"/>
                  </a:lnTo>
                  <a:lnTo>
                    <a:pt x="488" y="192"/>
                  </a:lnTo>
                  <a:lnTo>
                    <a:pt x="442" y="635"/>
                  </a:lnTo>
                  <a:lnTo>
                    <a:pt x="402" y="697"/>
                  </a:lnTo>
                  <a:lnTo>
                    <a:pt x="276" y="711"/>
                  </a:lnTo>
                  <a:lnTo>
                    <a:pt x="199" y="697"/>
                  </a:lnTo>
                  <a:lnTo>
                    <a:pt x="105" y="337"/>
                  </a:lnTo>
                  <a:lnTo>
                    <a:pt x="0" y="161"/>
                  </a:lnTo>
                  <a:lnTo>
                    <a:pt x="62" y="6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4959350" y="1412875"/>
              <a:ext cx="230188" cy="279400"/>
            </a:xfrm>
            <a:custGeom>
              <a:avLst/>
              <a:gdLst>
                <a:gd name="T0" fmla="*/ 65 w 145"/>
                <a:gd name="T1" fmla="*/ 159 h 176"/>
                <a:gd name="T2" fmla="*/ 59 w 145"/>
                <a:gd name="T3" fmla="*/ 138 h 176"/>
                <a:gd name="T4" fmla="*/ 55 w 145"/>
                <a:gd name="T5" fmla="*/ 131 h 176"/>
                <a:gd name="T6" fmla="*/ 47 w 145"/>
                <a:gd name="T7" fmla="*/ 125 h 176"/>
                <a:gd name="T8" fmla="*/ 28 w 145"/>
                <a:gd name="T9" fmla="*/ 114 h 176"/>
                <a:gd name="T10" fmla="*/ 21 w 145"/>
                <a:gd name="T11" fmla="*/ 110 h 176"/>
                <a:gd name="T12" fmla="*/ 8 w 145"/>
                <a:gd name="T13" fmla="*/ 89 h 176"/>
                <a:gd name="T14" fmla="*/ 2 w 145"/>
                <a:gd name="T15" fmla="*/ 66 h 176"/>
                <a:gd name="T16" fmla="*/ 0 w 145"/>
                <a:gd name="T17" fmla="*/ 59 h 176"/>
                <a:gd name="T18" fmla="*/ 4 w 145"/>
                <a:gd name="T19" fmla="*/ 45 h 176"/>
                <a:gd name="T20" fmla="*/ 20 w 145"/>
                <a:gd name="T21" fmla="*/ 23 h 176"/>
                <a:gd name="T22" fmla="*/ 22 w 145"/>
                <a:gd name="T23" fmla="*/ 19 h 176"/>
                <a:gd name="T24" fmla="*/ 25 w 145"/>
                <a:gd name="T25" fmla="*/ 12 h 176"/>
                <a:gd name="T26" fmla="*/ 28 w 145"/>
                <a:gd name="T27" fmla="*/ 8 h 176"/>
                <a:gd name="T28" fmla="*/ 42 w 145"/>
                <a:gd name="T29" fmla="*/ 1 h 176"/>
                <a:gd name="T30" fmla="*/ 47 w 145"/>
                <a:gd name="T31" fmla="*/ 0 h 176"/>
                <a:gd name="T32" fmla="*/ 55 w 145"/>
                <a:gd name="T33" fmla="*/ 5 h 176"/>
                <a:gd name="T34" fmla="*/ 59 w 145"/>
                <a:gd name="T35" fmla="*/ 10 h 176"/>
                <a:gd name="T36" fmla="*/ 86 w 145"/>
                <a:gd name="T37" fmla="*/ 14 h 176"/>
                <a:gd name="T38" fmla="*/ 92 w 145"/>
                <a:gd name="T39" fmla="*/ 16 h 176"/>
                <a:gd name="T40" fmla="*/ 104 w 145"/>
                <a:gd name="T41" fmla="*/ 19 h 176"/>
                <a:gd name="T42" fmla="*/ 110 w 145"/>
                <a:gd name="T43" fmla="*/ 25 h 176"/>
                <a:gd name="T44" fmla="*/ 112 w 145"/>
                <a:gd name="T45" fmla="*/ 28 h 176"/>
                <a:gd name="T46" fmla="*/ 119 w 145"/>
                <a:gd name="T47" fmla="*/ 49 h 176"/>
                <a:gd name="T48" fmla="*/ 127 w 145"/>
                <a:gd name="T49" fmla="*/ 69 h 176"/>
                <a:gd name="T50" fmla="*/ 137 w 145"/>
                <a:gd name="T51" fmla="*/ 87 h 176"/>
                <a:gd name="T52" fmla="*/ 144 w 145"/>
                <a:gd name="T53" fmla="*/ 100 h 176"/>
                <a:gd name="T54" fmla="*/ 145 w 145"/>
                <a:gd name="T55" fmla="*/ 103 h 176"/>
                <a:gd name="T56" fmla="*/ 143 w 145"/>
                <a:gd name="T57" fmla="*/ 163 h 176"/>
                <a:gd name="T58" fmla="*/ 140 w 145"/>
                <a:gd name="T59" fmla="*/ 175 h 176"/>
                <a:gd name="T60" fmla="*/ 139 w 145"/>
                <a:gd name="T61" fmla="*/ 176 h 176"/>
                <a:gd name="T62" fmla="*/ 127 w 145"/>
                <a:gd name="T63" fmla="*/ 175 h 176"/>
                <a:gd name="T64" fmla="*/ 65 w 145"/>
                <a:gd name="T65" fmla="*/ 159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176">
                  <a:moveTo>
                    <a:pt x="65" y="159"/>
                  </a:moveTo>
                  <a:lnTo>
                    <a:pt x="65" y="159"/>
                  </a:lnTo>
                  <a:lnTo>
                    <a:pt x="61" y="147"/>
                  </a:lnTo>
                  <a:lnTo>
                    <a:pt x="59" y="138"/>
                  </a:lnTo>
                  <a:lnTo>
                    <a:pt x="56" y="134"/>
                  </a:lnTo>
                  <a:lnTo>
                    <a:pt x="55" y="131"/>
                  </a:lnTo>
                  <a:lnTo>
                    <a:pt x="55" y="131"/>
                  </a:lnTo>
                  <a:lnTo>
                    <a:pt x="47" y="125"/>
                  </a:lnTo>
                  <a:lnTo>
                    <a:pt x="37" y="120"/>
                  </a:lnTo>
                  <a:lnTo>
                    <a:pt x="28" y="114"/>
                  </a:lnTo>
                  <a:lnTo>
                    <a:pt x="21" y="110"/>
                  </a:lnTo>
                  <a:lnTo>
                    <a:pt x="21" y="110"/>
                  </a:lnTo>
                  <a:lnTo>
                    <a:pt x="16" y="102"/>
                  </a:lnTo>
                  <a:lnTo>
                    <a:pt x="8" y="89"/>
                  </a:lnTo>
                  <a:lnTo>
                    <a:pt x="3" y="74"/>
                  </a:lnTo>
                  <a:lnTo>
                    <a:pt x="2" y="66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2" y="52"/>
                  </a:lnTo>
                  <a:lnTo>
                    <a:pt x="4" y="45"/>
                  </a:lnTo>
                  <a:lnTo>
                    <a:pt x="12" y="32"/>
                  </a:lnTo>
                  <a:lnTo>
                    <a:pt x="20" y="23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4" y="16"/>
                  </a:lnTo>
                  <a:lnTo>
                    <a:pt x="25" y="12"/>
                  </a:lnTo>
                  <a:lnTo>
                    <a:pt x="28" y="8"/>
                  </a:lnTo>
                  <a:lnTo>
                    <a:pt x="28" y="8"/>
                  </a:lnTo>
                  <a:lnTo>
                    <a:pt x="37" y="4"/>
                  </a:lnTo>
                  <a:lnTo>
                    <a:pt x="42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1" y="3"/>
                  </a:lnTo>
                  <a:lnTo>
                    <a:pt x="55" y="5"/>
                  </a:lnTo>
                  <a:lnTo>
                    <a:pt x="59" y="10"/>
                  </a:lnTo>
                  <a:lnTo>
                    <a:pt x="59" y="10"/>
                  </a:lnTo>
                  <a:lnTo>
                    <a:pt x="70" y="12"/>
                  </a:lnTo>
                  <a:lnTo>
                    <a:pt x="86" y="14"/>
                  </a:lnTo>
                  <a:lnTo>
                    <a:pt x="86" y="14"/>
                  </a:lnTo>
                  <a:lnTo>
                    <a:pt x="92" y="16"/>
                  </a:lnTo>
                  <a:lnTo>
                    <a:pt x="100" y="17"/>
                  </a:lnTo>
                  <a:lnTo>
                    <a:pt x="104" y="19"/>
                  </a:lnTo>
                  <a:lnTo>
                    <a:pt x="108" y="22"/>
                  </a:lnTo>
                  <a:lnTo>
                    <a:pt x="110" y="25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15" y="39"/>
                  </a:lnTo>
                  <a:lnTo>
                    <a:pt x="119" y="49"/>
                  </a:lnTo>
                  <a:lnTo>
                    <a:pt x="127" y="69"/>
                  </a:lnTo>
                  <a:lnTo>
                    <a:pt x="127" y="69"/>
                  </a:lnTo>
                  <a:lnTo>
                    <a:pt x="131" y="78"/>
                  </a:lnTo>
                  <a:lnTo>
                    <a:pt x="137" y="87"/>
                  </a:lnTo>
                  <a:lnTo>
                    <a:pt x="143" y="96"/>
                  </a:lnTo>
                  <a:lnTo>
                    <a:pt x="144" y="100"/>
                  </a:lnTo>
                  <a:lnTo>
                    <a:pt x="145" y="103"/>
                  </a:lnTo>
                  <a:lnTo>
                    <a:pt x="145" y="103"/>
                  </a:lnTo>
                  <a:lnTo>
                    <a:pt x="144" y="140"/>
                  </a:lnTo>
                  <a:lnTo>
                    <a:pt x="143" y="163"/>
                  </a:lnTo>
                  <a:lnTo>
                    <a:pt x="141" y="171"/>
                  </a:lnTo>
                  <a:lnTo>
                    <a:pt x="140" y="175"/>
                  </a:lnTo>
                  <a:lnTo>
                    <a:pt x="140" y="175"/>
                  </a:lnTo>
                  <a:lnTo>
                    <a:pt x="139" y="176"/>
                  </a:lnTo>
                  <a:lnTo>
                    <a:pt x="136" y="176"/>
                  </a:lnTo>
                  <a:lnTo>
                    <a:pt x="127" y="175"/>
                  </a:lnTo>
                  <a:lnTo>
                    <a:pt x="101" y="169"/>
                  </a:lnTo>
                  <a:lnTo>
                    <a:pt x="65" y="159"/>
                  </a:lnTo>
                  <a:lnTo>
                    <a:pt x="65" y="15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046663" y="1652588"/>
              <a:ext cx="182563" cy="95250"/>
            </a:xfrm>
            <a:custGeom>
              <a:avLst/>
              <a:gdLst>
                <a:gd name="T0" fmla="*/ 0 w 115"/>
                <a:gd name="T1" fmla="*/ 30 h 60"/>
                <a:gd name="T2" fmla="*/ 0 w 115"/>
                <a:gd name="T3" fmla="*/ 30 h 60"/>
                <a:gd name="T4" fmla="*/ 2 w 115"/>
                <a:gd name="T5" fmla="*/ 17 h 60"/>
                <a:gd name="T6" fmla="*/ 5 w 115"/>
                <a:gd name="T7" fmla="*/ 2 h 60"/>
                <a:gd name="T8" fmla="*/ 5 w 115"/>
                <a:gd name="T9" fmla="*/ 2 h 60"/>
                <a:gd name="T10" fmla="*/ 6 w 115"/>
                <a:gd name="T11" fmla="*/ 0 h 60"/>
                <a:gd name="T12" fmla="*/ 9 w 115"/>
                <a:gd name="T13" fmla="*/ 0 h 60"/>
                <a:gd name="T14" fmla="*/ 18 w 115"/>
                <a:gd name="T15" fmla="*/ 2 h 60"/>
                <a:gd name="T16" fmla="*/ 37 w 115"/>
                <a:gd name="T17" fmla="*/ 5 h 60"/>
                <a:gd name="T18" fmla="*/ 37 w 115"/>
                <a:gd name="T19" fmla="*/ 5 h 60"/>
                <a:gd name="T20" fmla="*/ 66 w 115"/>
                <a:gd name="T21" fmla="*/ 11 h 60"/>
                <a:gd name="T22" fmla="*/ 82 w 115"/>
                <a:gd name="T23" fmla="*/ 13 h 60"/>
                <a:gd name="T24" fmla="*/ 93 w 115"/>
                <a:gd name="T25" fmla="*/ 15 h 60"/>
                <a:gd name="T26" fmla="*/ 93 w 115"/>
                <a:gd name="T27" fmla="*/ 15 h 60"/>
                <a:gd name="T28" fmla="*/ 99 w 115"/>
                <a:gd name="T29" fmla="*/ 16 h 60"/>
                <a:gd name="T30" fmla="*/ 106 w 115"/>
                <a:gd name="T31" fmla="*/ 18 h 60"/>
                <a:gd name="T32" fmla="*/ 112 w 115"/>
                <a:gd name="T33" fmla="*/ 21 h 60"/>
                <a:gd name="T34" fmla="*/ 115 w 115"/>
                <a:gd name="T35" fmla="*/ 24 h 60"/>
                <a:gd name="T36" fmla="*/ 115 w 115"/>
                <a:gd name="T37" fmla="*/ 24 h 60"/>
                <a:gd name="T38" fmla="*/ 115 w 115"/>
                <a:gd name="T39" fmla="*/ 30 h 60"/>
                <a:gd name="T40" fmla="*/ 113 w 115"/>
                <a:gd name="T41" fmla="*/ 40 h 60"/>
                <a:gd name="T42" fmla="*/ 110 w 115"/>
                <a:gd name="T43" fmla="*/ 60 h 60"/>
                <a:gd name="T44" fmla="*/ 110 w 115"/>
                <a:gd name="T45" fmla="*/ 60 h 60"/>
                <a:gd name="T46" fmla="*/ 108 w 115"/>
                <a:gd name="T47" fmla="*/ 60 h 60"/>
                <a:gd name="T48" fmla="*/ 104 w 115"/>
                <a:gd name="T49" fmla="*/ 60 h 60"/>
                <a:gd name="T50" fmla="*/ 92 w 115"/>
                <a:gd name="T51" fmla="*/ 57 h 60"/>
                <a:gd name="T52" fmla="*/ 54 w 115"/>
                <a:gd name="T53" fmla="*/ 47 h 60"/>
                <a:gd name="T54" fmla="*/ 0 w 115"/>
                <a:gd name="T55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5" h="60">
                  <a:moveTo>
                    <a:pt x="0" y="30"/>
                  </a:moveTo>
                  <a:lnTo>
                    <a:pt x="0" y="30"/>
                  </a:lnTo>
                  <a:lnTo>
                    <a:pt x="2" y="17"/>
                  </a:lnTo>
                  <a:lnTo>
                    <a:pt x="5" y="2"/>
                  </a:lnTo>
                  <a:lnTo>
                    <a:pt x="5" y="2"/>
                  </a:lnTo>
                  <a:lnTo>
                    <a:pt x="6" y="0"/>
                  </a:lnTo>
                  <a:lnTo>
                    <a:pt x="9" y="0"/>
                  </a:lnTo>
                  <a:lnTo>
                    <a:pt x="18" y="2"/>
                  </a:lnTo>
                  <a:lnTo>
                    <a:pt x="37" y="5"/>
                  </a:lnTo>
                  <a:lnTo>
                    <a:pt x="37" y="5"/>
                  </a:lnTo>
                  <a:lnTo>
                    <a:pt x="66" y="11"/>
                  </a:lnTo>
                  <a:lnTo>
                    <a:pt x="82" y="13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9" y="16"/>
                  </a:lnTo>
                  <a:lnTo>
                    <a:pt x="106" y="18"/>
                  </a:lnTo>
                  <a:lnTo>
                    <a:pt x="112" y="21"/>
                  </a:lnTo>
                  <a:lnTo>
                    <a:pt x="115" y="24"/>
                  </a:lnTo>
                  <a:lnTo>
                    <a:pt x="115" y="24"/>
                  </a:lnTo>
                  <a:lnTo>
                    <a:pt x="115" y="30"/>
                  </a:lnTo>
                  <a:lnTo>
                    <a:pt x="113" y="4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60"/>
                  </a:lnTo>
                  <a:lnTo>
                    <a:pt x="104" y="60"/>
                  </a:lnTo>
                  <a:lnTo>
                    <a:pt x="92" y="57"/>
                  </a:lnTo>
                  <a:lnTo>
                    <a:pt x="54" y="47"/>
                  </a:lnTo>
                  <a:lnTo>
                    <a:pt x="0" y="30"/>
                  </a:lnTo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4481513" y="2582863"/>
              <a:ext cx="466725" cy="676275"/>
            </a:xfrm>
            <a:custGeom>
              <a:avLst/>
              <a:gdLst>
                <a:gd name="T0" fmla="*/ 0 w 294"/>
                <a:gd name="T1" fmla="*/ 48 h 426"/>
                <a:gd name="T2" fmla="*/ 8 w 294"/>
                <a:gd name="T3" fmla="*/ 25 h 426"/>
                <a:gd name="T4" fmla="*/ 12 w 294"/>
                <a:gd name="T5" fmla="*/ 18 h 426"/>
                <a:gd name="T6" fmla="*/ 29 w 294"/>
                <a:gd name="T7" fmla="*/ 7 h 426"/>
                <a:gd name="T8" fmla="*/ 41 w 294"/>
                <a:gd name="T9" fmla="*/ 0 h 426"/>
                <a:gd name="T10" fmla="*/ 65 w 294"/>
                <a:gd name="T11" fmla="*/ 34 h 426"/>
                <a:gd name="T12" fmla="*/ 74 w 294"/>
                <a:gd name="T13" fmla="*/ 48 h 426"/>
                <a:gd name="T14" fmla="*/ 82 w 294"/>
                <a:gd name="T15" fmla="*/ 58 h 426"/>
                <a:gd name="T16" fmla="*/ 92 w 294"/>
                <a:gd name="T17" fmla="*/ 63 h 426"/>
                <a:gd name="T18" fmla="*/ 104 w 294"/>
                <a:gd name="T19" fmla="*/ 65 h 426"/>
                <a:gd name="T20" fmla="*/ 141 w 294"/>
                <a:gd name="T21" fmla="*/ 69 h 426"/>
                <a:gd name="T22" fmla="*/ 180 w 294"/>
                <a:gd name="T23" fmla="*/ 76 h 426"/>
                <a:gd name="T24" fmla="*/ 186 w 294"/>
                <a:gd name="T25" fmla="*/ 79 h 426"/>
                <a:gd name="T26" fmla="*/ 220 w 294"/>
                <a:gd name="T27" fmla="*/ 119 h 426"/>
                <a:gd name="T28" fmla="*/ 238 w 294"/>
                <a:gd name="T29" fmla="*/ 145 h 426"/>
                <a:gd name="T30" fmla="*/ 247 w 294"/>
                <a:gd name="T31" fmla="*/ 166 h 426"/>
                <a:gd name="T32" fmla="*/ 254 w 294"/>
                <a:gd name="T33" fmla="*/ 195 h 426"/>
                <a:gd name="T34" fmla="*/ 276 w 294"/>
                <a:gd name="T35" fmla="*/ 294 h 426"/>
                <a:gd name="T36" fmla="*/ 282 w 294"/>
                <a:gd name="T37" fmla="*/ 323 h 426"/>
                <a:gd name="T38" fmla="*/ 290 w 294"/>
                <a:gd name="T39" fmla="*/ 356 h 426"/>
                <a:gd name="T40" fmla="*/ 294 w 294"/>
                <a:gd name="T41" fmla="*/ 373 h 426"/>
                <a:gd name="T42" fmla="*/ 260 w 294"/>
                <a:gd name="T43" fmla="*/ 415 h 426"/>
                <a:gd name="T44" fmla="*/ 254 w 294"/>
                <a:gd name="T45" fmla="*/ 426 h 426"/>
                <a:gd name="T46" fmla="*/ 252 w 294"/>
                <a:gd name="T47" fmla="*/ 426 h 426"/>
                <a:gd name="T48" fmla="*/ 243 w 294"/>
                <a:gd name="T49" fmla="*/ 422 h 426"/>
                <a:gd name="T50" fmla="*/ 194 w 294"/>
                <a:gd name="T51" fmla="*/ 394 h 426"/>
                <a:gd name="T52" fmla="*/ 181 w 294"/>
                <a:gd name="T53" fmla="*/ 385 h 426"/>
                <a:gd name="T54" fmla="*/ 150 w 294"/>
                <a:gd name="T55" fmla="*/ 202 h 426"/>
                <a:gd name="T56" fmla="*/ 142 w 294"/>
                <a:gd name="T57" fmla="*/ 179 h 426"/>
                <a:gd name="T58" fmla="*/ 122 w 294"/>
                <a:gd name="T59" fmla="*/ 129 h 426"/>
                <a:gd name="T60" fmla="*/ 109 w 294"/>
                <a:gd name="T61" fmla="*/ 105 h 426"/>
                <a:gd name="T62" fmla="*/ 104 w 294"/>
                <a:gd name="T63" fmla="*/ 98 h 426"/>
                <a:gd name="T64" fmla="*/ 92 w 294"/>
                <a:gd name="T65" fmla="*/ 94 h 426"/>
                <a:gd name="T66" fmla="*/ 61 w 294"/>
                <a:gd name="T67" fmla="*/ 83 h 426"/>
                <a:gd name="T68" fmla="*/ 52 w 294"/>
                <a:gd name="T69" fmla="*/ 75 h 426"/>
                <a:gd name="T70" fmla="*/ 44 w 294"/>
                <a:gd name="T71" fmla="*/ 66 h 426"/>
                <a:gd name="T72" fmla="*/ 34 w 294"/>
                <a:gd name="T73" fmla="*/ 57 h 426"/>
                <a:gd name="T74" fmla="*/ 18 w 294"/>
                <a:gd name="T75" fmla="*/ 51 h 426"/>
                <a:gd name="T76" fmla="*/ 0 w 294"/>
                <a:gd name="T77" fmla="*/ 48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4" h="426">
                  <a:moveTo>
                    <a:pt x="0" y="48"/>
                  </a:moveTo>
                  <a:lnTo>
                    <a:pt x="0" y="48"/>
                  </a:lnTo>
                  <a:lnTo>
                    <a:pt x="4" y="35"/>
                  </a:lnTo>
                  <a:lnTo>
                    <a:pt x="8" y="25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8" y="13"/>
                  </a:lnTo>
                  <a:lnTo>
                    <a:pt x="29" y="7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54" y="18"/>
                  </a:lnTo>
                  <a:lnTo>
                    <a:pt x="65" y="34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6" y="54"/>
                  </a:lnTo>
                  <a:lnTo>
                    <a:pt x="82" y="58"/>
                  </a:lnTo>
                  <a:lnTo>
                    <a:pt x="87" y="61"/>
                  </a:lnTo>
                  <a:lnTo>
                    <a:pt x="92" y="63"/>
                  </a:lnTo>
                  <a:lnTo>
                    <a:pt x="100" y="65"/>
                  </a:lnTo>
                  <a:lnTo>
                    <a:pt x="104" y="65"/>
                  </a:lnTo>
                  <a:lnTo>
                    <a:pt x="104" y="65"/>
                  </a:lnTo>
                  <a:lnTo>
                    <a:pt x="141" y="69"/>
                  </a:lnTo>
                  <a:lnTo>
                    <a:pt x="169" y="73"/>
                  </a:lnTo>
                  <a:lnTo>
                    <a:pt x="180" y="76"/>
                  </a:lnTo>
                  <a:lnTo>
                    <a:pt x="186" y="79"/>
                  </a:lnTo>
                  <a:lnTo>
                    <a:pt x="186" y="79"/>
                  </a:lnTo>
                  <a:lnTo>
                    <a:pt x="199" y="93"/>
                  </a:lnTo>
                  <a:lnTo>
                    <a:pt x="220" y="119"/>
                  </a:lnTo>
                  <a:lnTo>
                    <a:pt x="229" y="132"/>
                  </a:lnTo>
                  <a:lnTo>
                    <a:pt x="238" y="145"/>
                  </a:lnTo>
                  <a:lnTo>
                    <a:pt x="244" y="157"/>
                  </a:lnTo>
                  <a:lnTo>
                    <a:pt x="247" y="166"/>
                  </a:lnTo>
                  <a:lnTo>
                    <a:pt x="247" y="166"/>
                  </a:lnTo>
                  <a:lnTo>
                    <a:pt x="254" y="195"/>
                  </a:lnTo>
                  <a:lnTo>
                    <a:pt x="265" y="244"/>
                  </a:lnTo>
                  <a:lnTo>
                    <a:pt x="276" y="294"/>
                  </a:lnTo>
                  <a:lnTo>
                    <a:pt x="282" y="323"/>
                  </a:lnTo>
                  <a:lnTo>
                    <a:pt x="282" y="323"/>
                  </a:lnTo>
                  <a:lnTo>
                    <a:pt x="285" y="340"/>
                  </a:lnTo>
                  <a:lnTo>
                    <a:pt x="290" y="356"/>
                  </a:lnTo>
                  <a:lnTo>
                    <a:pt x="294" y="373"/>
                  </a:lnTo>
                  <a:lnTo>
                    <a:pt x="294" y="373"/>
                  </a:lnTo>
                  <a:lnTo>
                    <a:pt x="274" y="397"/>
                  </a:lnTo>
                  <a:lnTo>
                    <a:pt x="260" y="415"/>
                  </a:lnTo>
                  <a:lnTo>
                    <a:pt x="255" y="422"/>
                  </a:lnTo>
                  <a:lnTo>
                    <a:pt x="254" y="426"/>
                  </a:lnTo>
                  <a:lnTo>
                    <a:pt x="254" y="426"/>
                  </a:lnTo>
                  <a:lnTo>
                    <a:pt x="252" y="426"/>
                  </a:lnTo>
                  <a:lnTo>
                    <a:pt x="251" y="424"/>
                  </a:lnTo>
                  <a:lnTo>
                    <a:pt x="243" y="422"/>
                  </a:lnTo>
                  <a:lnTo>
                    <a:pt x="219" y="409"/>
                  </a:lnTo>
                  <a:lnTo>
                    <a:pt x="194" y="394"/>
                  </a:lnTo>
                  <a:lnTo>
                    <a:pt x="181" y="385"/>
                  </a:lnTo>
                  <a:lnTo>
                    <a:pt x="181" y="385"/>
                  </a:lnTo>
                  <a:lnTo>
                    <a:pt x="167" y="300"/>
                  </a:lnTo>
                  <a:lnTo>
                    <a:pt x="150" y="202"/>
                  </a:lnTo>
                  <a:lnTo>
                    <a:pt x="150" y="202"/>
                  </a:lnTo>
                  <a:lnTo>
                    <a:pt x="142" y="179"/>
                  </a:lnTo>
                  <a:lnTo>
                    <a:pt x="129" y="146"/>
                  </a:lnTo>
                  <a:lnTo>
                    <a:pt x="122" y="129"/>
                  </a:lnTo>
                  <a:lnTo>
                    <a:pt x="115" y="115"/>
                  </a:lnTo>
                  <a:lnTo>
                    <a:pt x="109" y="105"/>
                  </a:lnTo>
                  <a:lnTo>
                    <a:pt x="106" y="101"/>
                  </a:lnTo>
                  <a:lnTo>
                    <a:pt x="104" y="98"/>
                  </a:lnTo>
                  <a:lnTo>
                    <a:pt x="104" y="98"/>
                  </a:lnTo>
                  <a:lnTo>
                    <a:pt x="92" y="94"/>
                  </a:lnTo>
                  <a:lnTo>
                    <a:pt x="76" y="89"/>
                  </a:lnTo>
                  <a:lnTo>
                    <a:pt x="61" y="83"/>
                  </a:lnTo>
                  <a:lnTo>
                    <a:pt x="56" y="79"/>
                  </a:lnTo>
                  <a:lnTo>
                    <a:pt x="52" y="75"/>
                  </a:lnTo>
                  <a:lnTo>
                    <a:pt x="52" y="75"/>
                  </a:lnTo>
                  <a:lnTo>
                    <a:pt x="44" y="66"/>
                  </a:lnTo>
                  <a:lnTo>
                    <a:pt x="39" y="61"/>
                  </a:lnTo>
                  <a:lnTo>
                    <a:pt x="34" y="57"/>
                  </a:lnTo>
                  <a:lnTo>
                    <a:pt x="26" y="53"/>
                  </a:lnTo>
                  <a:lnTo>
                    <a:pt x="18" y="51"/>
                  </a:lnTo>
                  <a:lnTo>
                    <a:pt x="9" y="49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6"/>
            <p:cNvSpPr>
              <a:spLocks/>
            </p:cNvSpPr>
            <p:nvPr/>
          </p:nvSpPr>
          <p:spPr bwMode="auto">
            <a:xfrm>
              <a:off x="4586288" y="1690688"/>
              <a:ext cx="847725" cy="1876425"/>
            </a:xfrm>
            <a:custGeom>
              <a:avLst/>
              <a:gdLst>
                <a:gd name="T0" fmla="*/ 4 w 534"/>
                <a:gd name="T1" fmla="*/ 539 h 1182"/>
                <a:gd name="T2" fmla="*/ 23 w 534"/>
                <a:gd name="T3" fmla="*/ 534 h 1182"/>
                <a:gd name="T4" fmla="*/ 28 w 534"/>
                <a:gd name="T5" fmla="*/ 518 h 1182"/>
                <a:gd name="T6" fmla="*/ 53 w 534"/>
                <a:gd name="T7" fmla="*/ 475 h 1182"/>
                <a:gd name="T8" fmla="*/ 67 w 534"/>
                <a:gd name="T9" fmla="*/ 461 h 1182"/>
                <a:gd name="T10" fmla="*/ 97 w 534"/>
                <a:gd name="T11" fmla="*/ 455 h 1182"/>
                <a:gd name="T12" fmla="*/ 120 w 534"/>
                <a:gd name="T13" fmla="*/ 452 h 1182"/>
                <a:gd name="T14" fmla="*/ 142 w 534"/>
                <a:gd name="T15" fmla="*/ 429 h 1182"/>
                <a:gd name="T16" fmla="*/ 167 w 534"/>
                <a:gd name="T17" fmla="*/ 388 h 1182"/>
                <a:gd name="T18" fmla="*/ 208 w 534"/>
                <a:gd name="T19" fmla="*/ 297 h 1182"/>
                <a:gd name="T20" fmla="*/ 243 w 534"/>
                <a:gd name="T21" fmla="*/ 197 h 1182"/>
                <a:gd name="T22" fmla="*/ 287 w 534"/>
                <a:gd name="T23" fmla="*/ 0 h 1182"/>
                <a:gd name="T24" fmla="*/ 334 w 534"/>
                <a:gd name="T25" fmla="*/ 9 h 1182"/>
                <a:gd name="T26" fmla="*/ 392 w 534"/>
                <a:gd name="T27" fmla="*/ 27 h 1182"/>
                <a:gd name="T28" fmla="*/ 396 w 534"/>
                <a:gd name="T29" fmla="*/ 82 h 1182"/>
                <a:gd name="T30" fmla="*/ 380 w 534"/>
                <a:gd name="T31" fmla="*/ 151 h 1182"/>
                <a:gd name="T32" fmla="*/ 350 w 534"/>
                <a:gd name="T33" fmla="*/ 309 h 1182"/>
                <a:gd name="T34" fmla="*/ 344 w 534"/>
                <a:gd name="T35" fmla="*/ 327 h 1182"/>
                <a:gd name="T36" fmla="*/ 314 w 534"/>
                <a:gd name="T37" fmla="*/ 397 h 1182"/>
                <a:gd name="T38" fmla="*/ 286 w 534"/>
                <a:gd name="T39" fmla="*/ 482 h 1182"/>
                <a:gd name="T40" fmla="*/ 314 w 534"/>
                <a:gd name="T41" fmla="*/ 508 h 1182"/>
                <a:gd name="T42" fmla="*/ 340 w 534"/>
                <a:gd name="T43" fmla="*/ 540 h 1182"/>
                <a:gd name="T44" fmla="*/ 343 w 534"/>
                <a:gd name="T45" fmla="*/ 550 h 1182"/>
                <a:gd name="T46" fmla="*/ 349 w 534"/>
                <a:gd name="T47" fmla="*/ 640 h 1182"/>
                <a:gd name="T48" fmla="*/ 356 w 534"/>
                <a:gd name="T49" fmla="*/ 655 h 1182"/>
                <a:gd name="T50" fmla="*/ 382 w 534"/>
                <a:gd name="T51" fmla="*/ 700 h 1182"/>
                <a:gd name="T52" fmla="*/ 396 w 534"/>
                <a:gd name="T53" fmla="*/ 713 h 1182"/>
                <a:gd name="T54" fmla="*/ 435 w 534"/>
                <a:gd name="T55" fmla="*/ 756 h 1182"/>
                <a:gd name="T56" fmla="*/ 447 w 534"/>
                <a:gd name="T57" fmla="*/ 779 h 1182"/>
                <a:gd name="T58" fmla="*/ 521 w 534"/>
                <a:gd name="T59" fmla="*/ 936 h 1182"/>
                <a:gd name="T60" fmla="*/ 534 w 534"/>
                <a:gd name="T61" fmla="*/ 969 h 1182"/>
                <a:gd name="T62" fmla="*/ 529 w 534"/>
                <a:gd name="T63" fmla="*/ 986 h 1182"/>
                <a:gd name="T64" fmla="*/ 500 w 534"/>
                <a:gd name="T65" fmla="*/ 1015 h 1182"/>
                <a:gd name="T66" fmla="*/ 456 w 534"/>
                <a:gd name="T67" fmla="*/ 1034 h 1182"/>
                <a:gd name="T68" fmla="*/ 418 w 534"/>
                <a:gd name="T69" fmla="*/ 1039 h 1182"/>
                <a:gd name="T70" fmla="*/ 338 w 534"/>
                <a:gd name="T71" fmla="*/ 1047 h 1182"/>
                <a:gd name="T72" fmla="*/ 316 w 534"/>
                <a:gd name="T73" fmla="*/ 1055 h 1182"/>
                <a:gd name="T74" fmla="*/ 292 w 534"/>
                <a:gd name="T75" fmla="*/ 1081 h 1182"/>
                <a:gd name="T76" fmla="*/ 268 w 534"/>
                <a:gd name="T77" fmla="*/ 1119 h 1182"/>
                <a:gd name="T78" fmla="*/ 263 w 534"/>
                <a:gd name="T79" fmla="*/ 1149 h 1182"/>
                <a:gd name="T80" fmla="*/ 260 w 534"/>
                <a:gd name="T81" fmla="*/ 1162 h 1182"/>
                <a:gd name="T82" fmla="*/ 250 w 534"/>
                <a:gd name="T83" fmla="*/ 1175 h 1182"/>
                <a:gd name="T84" fmla="*/ 222 w 534"/>
                <a:gd name="T85" fmla="*/ 1182 h 1182"/>
                <a:gd name="T86" fmla="*/ 204 w 534"/>
                <a:gd name="T87" fmla="*/ 1180 h 1182"/>
                <a:gd name="T88" fmla="*/ 216 w 534"/>
                <a:gd name="T89" fmla="*/ 1006 h 1182"/>
                <a:gd name="T90" fmla="*/ 217 w 534"/>
                <a:gd name="T91" fmla="*/ 850 h 1182"/>
                <a:gd name="T92" fmla="*/ 207 w 534"/>
                <a:gd name="T93" fmla="*/ 737 h 1182"/>
                <a:gd name="T94" fmla="*/ 194 w 534"/>
                <a:gd name="T95" fmla="*/ 673 h 1182"/>
                <a:gd name="T96" fmla="*/ 173 w 534"/>
                <a:gd name="T97" fmla="*/ 603 h 1182"/>
                <a:gd name="T98" fmla="*/ 153 w 534"/>
                <a:gd name="T99" fmla="*/ 560 h 1182"/>
                <a:gd name="T100" fmla="*/ 132 w 534"/>
                <a:gd name="T101" fmla="*/ 539 h 1182"/>
                <a:gd name="T102" fmla="*/ 113 w 534"/>
                <a:gd name="T103" fmla="*/ 535 h 1182"/>
                <a:gd name="T104" fmla="*/ 92 w 534"/>
                <a:gd name="T105" fmla="*/ 543 h 1182"/>
                <a:gd name="T106" fmla="*/ 47 w 534"/>
                <a:gd name="T107" fmla="*/ 571 h 1182"/>
                <a:gd name="T108" fmla="*/ 23 w 534"/>
                <a:gd name="T109" fmla="*/ 581 h 1182"/>
                <a:gd name="T110" fmla="*/ 17 w 534"/>
                <a:gd name="T111" fmla="*/ 572 h 1182"/>
                <a:gd name="T112" fmla="*/ 0 w 534"/>
                <a:gd name="T113" fmla="*/ 539 h 1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34" h="1182">
                  <a:moveTo>
                    <a:pt x="0" y="539"/>
                  </a:moveTo>
                  <a:lnTo>
                    <a:pt x="0" y="539"/>
                  </a:lnTo>
                  <a:lnTo>
                    <a:pt x="4" y="539"/>
                  </a:lnTo>
                  <a:lnTo>
                    <a:pt x="12" y="539"/>
                  </a:lnTo>
                  <a:lnTo>
                    <a:pt x="19" y="536"/>
                  </a:lnTo>
                  <a:lnTo>
                    <a:pt x="23" y="534"/>
                  </a:lnTo>
                  <a:lnTo>
                    <a:pt x="25" y="531"/>
                  </a:lnTo>
                  <a:lnTo>
                    <a:pt x="25" y="531"/>
                  </a:lnTo>
                  <a:lnTo>
                    <a:pt x="28" y="518"/>
                  </a:lnTo>
                  <a:lnTo>
                    <a:pt x="40" y="496"/>
                  </a:lnTo>
                  <a:lnTo>
                    <a:pt x="47" y="486"/>
                  </a:lnTo>
                  <a:lnTo>
                    <a:pt x="53" y="475"/>
                  </a:lnTo>
                  <a:lnTo>
                    <a:pt x="61" y="466"/>
                  </a:lnTo>
                  <a:lnTo>
                    <a:pt x="67" y="461"/>
                  </a:lnTo>
                  <a:lnTo>
                    <a:pt x="67" y="461"/>
                  </a:lnTo>
                  <a:lnTo>
                    <a:pt x="75" y="459"/>
                  </a:lnTo>
                  <a:lnTo>
                    <a:pt x="83" y="456"/>
                  </a:lnTo>
                  <a:lnTo>
                    <a:pt x="97" y="455"/>
                  </a:lnTo>
                  <a:lnTo>
                    <a:pt x="110" y="453"/>
                  </a:lnTo>
                  <a:lnTo>
                    <a:pt x="120" y="452"/>
                  </a:lnTo>
                  <a:lnTo>
                    <a:pt x="120" y="452"/>
                  </a:lnTo>
                  <a:lnTo>
                    <a:pt x="125" y="448"/>
                  </a:lnTo>
                  <a:lnTo>
                    <a:pt x="131" y="443"/>
                  </a:lnTo>
                  <a:lnTo>
                    <a:pt x="142" y="429"/>
                  </a:lnTo>
                  <a:lnTo>
                    <a:pt x="155" y="408"/>
                  </a:lnTo>
                  <a:lnTo>
                    <a:pt x="155" y="408"/>
                  </a:lnTo>
                  <a:lnTo>
                    <a:pt x="167" y="388"/>
                  </a:lnTo>
                  <a:lnTo>
                    <a:pt x="178" y="364"/>
                  </a:lnTo>
                  <a:lnTo>
                    <a:pt x="193" y="333"/>
                  </a:lnTo>
                  <a:lnTo>
                    <a:pt x="208" y="297"/>
                  </a:lnTo>
                  <a:lnTo>
                    <a:pt x="224" y="258"/>
                  </a:lnTo>
                  <a:lnTo>
                    <a:pt x="237" y="218"/>
                  </a:lnTo>
                  <a:lnTo>
                    <a:pt x="243" y="197"/>
                  </a:lnTo>
                  <a:lnTo>
                    <a:pt x="248" y="177"/>
                  </a:lnTo>
                  <a:lnTo>
                    <a:pt x="248" y="177"/>
                  </a:lnTo>
                  <a:lnTo>
                    <a:pt x="287" y="0"/>
                  </a:lnTo>
                  <a:lnTo>
                    <a:pt x="287" y="0"/>
                  </a:lnTo>
                  <a:lnTo>
                    <a:pt x="300" y="2"/>
                  </a:lnTo>
                  <a:lnTo>
                    <a:pt x="334" y="9"/>
                  </a:lnTo>
                  <a:lnTo>
                    <a:pt x="353" y="13"/>
                  </a:lnTo>
                  <a:lnTo>
                    <a:pt x="372" y="19"/>
                  </a:lnTo>
                  <a:lnTo>
                    <a:pt x="392" y="27"/>
                  </a:lnTo>
                  <a:lnTo>
                    <a:pt x="407" y="34"/>
                  </a:lnTo>
                  <a:lnTo>
                    <a:pt x="407" y="34"/>
                  </a:lnTo>
                  <a:lnTo>
                    <a:pt x="396" y="82"/>
                  </a:lnTo>
                  <a:lnTo>
                    <a:pt x="387" y="121"/>
                  </a:lnTo>
                  <a:lnTo>
                    <a:pt x="380" y="151"/>
                  </a:lnTo>
                  <a:lnTo>
                    <a:pt x="380" y="151"/>
                  </a:lnTo>
                  <a:lnTo>
                    <a:pt x="375" y="184"/>
                  </a:lnTo>
                  <a:lnTo>
                    <a:pt x="365" y="234"/>
                  </a:lnTo>
                  <a:lnTo>
                    <a:pt x="350" y="309"/>
                  </a:lnTo>
                  <a:lnTo>
                    <a:pt x="350" y="309"/>
                  </a:lnTo>
                  <a:lnTo>
                    <a:pt x="348" y="315"/>
                  </a:lnTo>
                  <a:lnTo>
                    <a:pt x="344" y="327"/>
                  </a:lnTo>
                  <a:lnTo>
                    <a:pt x="334" y="353"/>
                  </a:lnTo>
                  <a:lnTo>
                    <a:pt x="314" y="397"/>
                  </a:lnTo>
                  <a:lnTo>
                    <a:pt x="314" y="397"/>
                  </a:lnTo>
                  <a:lnTo>
                    <a:pt x="308" y="415"/>
                  </a:lnTo>
                  <a:lnTo>
                    <a:pt x="297" y="444"/>
                  </a:lnTo>
                  <a:lnTo>
                    <a:pt x="286" y="482"/>
                  </a:lnTo>
                  <a:lnTo>
                    <a:pt x="286" y="482"/>
                  </a:lnTo>
                  <a:lnTo>
                    <a:pt x="295" y="490"/>
                  </a:lnTo>
                  <a:lnTo>
                    <a:pt x="314" y="508"/>
                  </a:lnTo>
                  <a:lnTo>
                    <a:pt x="325" y="518"/>
                  </a:lnTo>
                  <a:lnTo>
                    <a:pt x="334" y="530"/>
                  </a:lnTo>
                  <a:lnTo>
                    <a:pt x="340" y="540"/>
                  </a:lnTo>
                  <a:lnTo>
                    <a:pt x="343" y="545"/>
                  </a:lnTo>
                  <a:lnTo>
                    <a:pt x="343" y="550"/>
                  </a:lnTo>
                  <a:lnTo>
                    <a:pt x="343" y="550"/>
                  </a:lnTo>
                  <a:lnTo>
                    <a:pt x="345" y="598"/>
                  </a:lnTo>
                  <a:lnTo>
                    <a:pt x="348" y="623"/>
                  </a:lnTo>
                  <a:lnTo>
                    <a:pt x="349" y="640"/>
                  </a:lnTo>
                  <a:lnTo>
                    <a:pt x="349" y="640"/>
                  </a:lnTo>
                  <a:lnTo>
                    <a:pt x="352" y="646"/>
                  </a:lnTo>
                  <a:lnTo>
                    <a:pt x="356" y="655"/>
                  </a:lnTo>
                  <a:lnTo>
                    <a:pt x="366" y="676"/>
                  </a:lnTo>
                  <a:lnTo>
                    <a:pt x="376" y="694"/>
                  </a:lnTo>
                  <a:lnTo>
                    <a:pt x="382" y="700"/>
                  </a:lnTo>
                  <a:lnTo>
                    <a:pt x="384" y="703"/>
                  </a:lnTo>
                  <a:lnTo>
                    <a:pt x="384" y="703"/>
                  </a:lnTo>
                  <a:lnTo>
                    <a:pt x="396" y="713"/>
                  </a:lnTo>
                  <a:lnTo>
                    <a:pt x="415" y="733"/>
                  </a:lnTo>
                  <a:lnTo>
                    <a:pt x="424" y="744"/>
                  </a:lnTo>
                  <a:lnTo>
                    <a:pt x="435" y="756"/>
                  </a:lnTo>
                  <a:lnTo>
                    <a:pt x="442" y="768"/>
                  </a:lnTo>
                  <a:lnTo>
                    <a:pt x="447" y="779"/>
                  </a:lnTo>
                  <a:lnTo>
                    <a:pt x="447" y="779"/>
                  </a:lnTo>
                  <a:lnTo>
                    <a:pt x="466" y="818"/>
                  </a:lnTo>
                  <a:lnTo>
                    <a:pt x="494" y="878"/>
                  </a:lnTo>
                  <a:lnTo>
                    <a:pt x="521" y="936"/>
                  </a:lnTo>
                  <a:lnTo>
                    <a:pt x="530" y="958"/>
                  </a:lnTo>
                  <a:lnTo>
                    <a:pt x="534" y="969"/>
                  </a:lnTo>
                  <a:lnTo>
                    <a:pt x="534" y="969"/>
                  </a:lnTo>
                  <a:lnTo>
                    <a:pt x="534" y="973"/>
                  </a:lnTo>
                  <a:lnTo>
                    <a:pt x="533" y="977"/>
                  </a:lnTo>
                  <a:lnTo>
                    <a:pt x="529" y="986"/>
                  </a:lnTo>
                  <a:lnTo>
                    <a:pt x="522" y="995"/>
                  </a:lnTo>
                  <a:lnTo>
                    <a:pt x="512" y="1006"/>
                  </a:lnTo>
                  <a:lnTo>
                    <a:pt x="500" y="1015"/>
                  </a:lnTo>
                  <a:lnTo>
                    <a:pt x="488" y="1024"/>
                  </a:lnTo>
                  <a:lnTo>
                    <a:pt x="472" y="1030"/>
                  </a:lnTo>
                  <a:lnTo>
                    <a:pt x="456" y="1034"/>
                  </a:lnTo>
                  <a:lnTo>
                    <a:pt x="456" y="1034"/>
                  </a:lnTo>
                  <a:lnTo>
                    <a:pt x="438" y="1037"/>
                  </a:lnTo>
                  <a:lnTo>
                    <a:pt x="418" y="1039"/>
                  </a:lnTo>
                  <a:lnTo>
                    <a:pt x="375" y="1042"/>
                  </a:lnTo>
                  <a:lnTo>
                    <a:pt x="354" y="1044"/>
                  </a:lnTo>
                  <a:lnTo>
                    <a:pt x="338" y="1047"/>
                  </a:lnTo>
                  <a:lnTo>
                    <a:pt x="325" y="1051"/>
                  </a:lnTo>
                  <a:lnTo>
                    <a:pt x="319" y="1052"/>
                  </a:lnTo>
                  <a:lnTo>
                    <a:pt x="316" y="1055"/>
                  </a:lnTo>
                  <a:lnTo>
                    <a:pt x="316" y="1055"/>
                  </a:lnTo>
                  <a:lnTo>
                    <a:pt x="301" y="1070"/>
                  </a:lnTo>
                  <a:lnTo>
                    <a:pt x="292" y="1081"/>
                  </a:lnTo>
                  <a:lnTo>
                    <a:pt x="283" y="1094"/>
                  </a:lnTo>
                  <a:lnTo>
                    <a:pt x="274" y="1107"/>
                  </a:lnTo>
                  <a:lnTo>
                    <a:pt x="268" y="1119"/>
                  </a:lnTo>
                  <a:lnTo>
                    <a:pt x="264" y="1135"/>
                  </a:lnTo>
                  <a:lnTo>
                    <a:pt x="263" y="1141"/>
                  </a:lnTo>
                  <a:lnTo>
                    <a:pt x="263" y="1149"/>
                  </a:lnTo>
                  <a:lnTo>
                    <a:pt x="263" y="1149"/>
                  </a:lnTo>
                  <a:lnTo>
                    <a:pt x="261" y="1157"/>
                  </a:lnTo>
                  <a:lnTo>
                    <a:pt x="260" y="1162"/>
                  </a:lnTo>
                  <a:lnTo>
                    <a:pt x="257" y="1167"/>
                  </a:lnTo>
                  <a:lnTo>
                    <a:pt x="253" y="1171"/>
                  </a:lnTo>
                  <a:lnTo>
                    <a:pt x="250" y="1175"/>
                  </a:lnTo>
                  <a:lnTo>
                    <a:pt x="244" y="1178"/>
                  </a:lnTo>
                  <a:lnTo>
                    <a:pt x="234" y="1180"/>
                  </a:lnTo>
                  <a:lnTo>
                    <a:pt x="222" y="1182"/>
                  </a:lnTo>
                  <a:lnTo>
                    <a:pt x="213" y="1182"/>
                  </a:lnTo>
                  <a:lnTo>
                    <a:pt x="204" y="1180"/>
                  </a:lnTo>
                  <a:lnTo>
                    <a:pt x="204" y="1180"/>
                  </a:lnTo>
                  <a:lnTo>
                    <a:pt x="210" y="1130"/>
                  </a:lnTo>
                  <a:lnTo>
                    <a:pt x="213" y="1074"/>
                  </a:lnTo>
                  <a:lnTo>
                    <a:pt x="216" y="1006"/>
                  </a:lnTo>
                  <a:lnTo>
                    <a:pt x="219" y="929"/>
                  </a:lnTo>
                  <a:lnTo>
                    <a:pt x="219" y="889"/>
                  </a:lnTo>
                  <a:lnTo>
                    <a:pt x="217" y="850"/>
                  </a:lnTo>
                  <a:lnTo>
                    <a:pt x="215" y="810"/>
                  </a:lnTo>
                  <a:lnTo>
                    <a:pt x="212" y="773"/>
                  </a:lnTo>
                  <a:lnTo>
                    <a:pt x="207" y="737"/>
                  </a:lnTo>
                  <a:lnTo>
                    <a:pt x="200" y="703"/>
                  </a:lnTo>
                  <a:lnTo>
                    <a:pt x="200" y="703"/>
                  </a:lnTo>
                  <a:lnTo>
                    <a:pt x="194" y="673"/>
                  </a:lnTo>
                  <a:lnTo>
                    <a:pt x="186" y="646"/>
                  </a:lnTo>
                  <a:lnTo>
                    <a:pt x="180" y="623"/>
                  </a:lnTo>
                  <a:lnTo>
                    <a:pt x="173" y="603"/>
                  </a:lnTo>
                  <a:lnTo>
                    <a:pt x="166" y="585"/>
                  </a:lnTo>
                  <a:lnTo>
                    <a:pt x="159" y="571"/>
                  </a:lnTo>
                  <a:lnTo>
                    <a:pt x="153" y="560"/>
                  </a:lnTo>
                  <a:lnTo>
                    <a:pt x="146" y="550"/>
                  </a:lnTo>
                  <a:lnTo>
                    <a:pt x="140" y="544"/>
                  </a:lnTo>
                  <a:lnTo>
                    <a:pt x="132" y="539"/>
                  </a:lnTo>
                  <a:lnTo>
                    <a:pt x="125" y="536"/>
                  </a:lnTo>
                  <a:lnTo>
                    <a:pt x="119" y="535"/>
                  </a:lnTo>
                  <a:lnTo>
                    <a:pt x="113" y="535"/>
                  </a:lnTo>
                  <a:lnTo>
                    <a:pt x="106" y="536"/>
                  </a:lnTo>
                  <a:lnTo>
                    <a:pt x="100" y="539"/>
                  </a:lnTo>
                  <a:lnTo>
                    <a:pt x="92" y="543"/>
                  </a:lnTo>
                  <a:lnTo>
                    <a:pt x="92" y="543"/>
                  </a:lnTo>
                  <a:lnTo>
                    <a:pt x="67" y="558"/>
                  </a:lnTo>
                  <a:lnTo>
                    <a:pt x="47" y="571"/>
                  </a:lnTo>
                  <a:lnTo>
                    <a:pt x="32" y="580"/>
                  </a:lnTo>
                  <a:lnTo>
                    <a:pt x="27" y="581"/>
                  </a:lnTo>
                  <a:lnTo>
                    <a:pt x="23" y="581"/>
                  </a:lnTo>
                  <a:lnTo>
                    <a:pt x="23" y="581"/>
                  </a:lnTo>
                  <a:lnTo>
                    <a:pt x="21" y="578"/>
                  </a:lnTo>
                  <a:lnTo>
                    <a:pt x="17" y="572"/>
                  </a:lnTo>
                  <a:lnTo>
                    <a:pt x="9" y="558"/>
                  </a:lnTo>
                  <a:lnTo>
                    <a:pt x="0" y="539"/>
                  </a:lnTo>
                  <a:lnTo>
                    <a:pt x="0" y="53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3227388" y="2366963"/>
              <a:ext cx="2017713" cy="2493963"/>
            </a:xfrm>
            <a:custGeom>
              <a:avLst/>
              <a:gdLst>
                <a:gd name="T0" fmla="*/ 1244 w 1271"/>
                <a:gd name="T1" fmla="*/ 1203 h 1571"/>
                <a:gd name="T2" fmla="*/ 1199 w 1271"/>
                <a:gd name="T3" fmla="*/ 1077 h 1571"/>
                <a:gd name="T4" fmla="*/ 1121 w 1271"/>
                <a:gd name="T5" fmla="*/ 959 h 1571"/>
                <a:gd name="T6" fmla="*/ 1116 w 1271"/>
                <a:gd name="T7" fmla="*/ 911 h 1571"/>
                <a:gd name="T8" fmla="*/ 1111 w 1271"/>
                <a:gd name="T9" fmla="*/ 855 h 1571"/>
                <a:gd name="T10" fmla="*/ 1075 w 1271"/>
                <a:gd name="T11" fmla="*/ 834 h 1571"/>
                <a:gd name="T12" fmla="*/ 1072 w 1271"/>
                <a:gd name="T13" fmla="*/ 802 h 1571"/>
                <a:gd name="T14" fmla="*/ 1056 w 1271"/>
                <a:gd name="T15" fmla="*/ 789 h 1571"/>
                <a:gd name="T16" fmla="*/ 1022 w 1271"/>
                <a:gd name="T17" fmla="*/ 793 h 1571"/>
                <a:gd name="T18" fmla="*/ 927 w 1271"/>
                <a:gd name="T19" fmla="*/ 798 h 1571"/>
                <a:gd name="T20" fmla="*/ 883 w 1271"/>
                <a:gd name="T21" fmla="*/ 651 h 1571"/>
                <a:gd name="T22" fmla="*/ 830 w 1271"/>
                <a:gd name="T23" fmla="*/ 441 h 1571"/>
                <a:gd name="T24" fmla="*/ 711 w 1271"/>
                <a:gd name="T25" fmla="*/ 225 h 1571"/>
                <a:gd name="T26" fmla="*/ 711 w 1271"/>
                <a:gd name="T27" fmla="*/ 131 h 1571"/>
                <a:gd name="T28" fmla="*/ 658 w 1271"/>
                <a:gd name="T29" fmla="*/ 108 h 1571"/>
                <a:gd name="T30" fmla="*/ 604 w 1271"/>
                <a:gd name="T31" fmla="*/ 124 h 1571"/>
                <a:gd name="T32" fmla="*/ 561 w 1271"/>
                <a:gd name="T33" fmla="*/ 167 h 1571"/>
                <a:gd name="T34" fmla="*/ 495 w 1271"/>
                <a:gd name="T35" fmla="*/ 203 h 1571"/>
                <a:gd name="T36" fmla="*/ 347 w 1271"/>
                <a:gd name="T37" fmla="*/ 223 h 1571"/>
                <a:gd name="T38" fmla="*/ 243 w 1271"/>
                <a:gd name="T39" fmla="*/ 157 h 1571"/>
                <a:gd name="T40" fmla="*/ 124 w 1271"/>
                <a:gd name="T41" fmla="*/ 0 h 1571"/>
                <a:gd name="T42" fmla="*/ 38 w 1271"/>
                <a:gd name="T43" fmla="*/ 84 h 1571"/>
                <a:gd name="T44" fmla="*/ 22 w 1271"/>
                <a:gd name="T45" fmla="*/ 56 h 1571"/>
                <a:gd name="T46" fmla="*/ 3 w 1271"/>
                <a:gd name="T47" fmla="*/ 104 h 1571"/>
                <a:gd name="T48" fmla="*/ 93 w 1271"/>
                <a:gd name="T49" fmla="*/ 210 h 1571"/>
                <a:gd name="T50" fmla="*/ 238 w 1271"/>
                <a:gd name="T51" fmla="*/ 355 h 1571"/>
                <a:gd name="T52" fmla="*/ 393 w 1271"/>
                <a:gd name="T53" fmla="*/ 392 h 1571"/>
                <a:gd name="T54" fmla="*/ 564 w 1271"/>
                <a:gd name="T55" fmla="*/ 424 h 1571"/>
                <a:gd name="T56" fmla="*/ 612 w 1271"/>
                <a:gd name="T57" fmla="*/ 487 h 1571"/>
                <a:gd name="T58" fmla="*/ 634 w 1271"/>
                <a:gd name="T59" fmla="*/ 551 h 1571"/>
                <a:gd name="T60" fmla="*/ 616 w 1271"/>
                <a:gd name="T61" fmla="*/ 840 h 1571"/>
                <a:gd name="T62" fmla="*/ 645 w 1271"/>
                <a:gd name="T63" fmla="*/ 873 h 1571"/>
                <a:gd name="T64" fmla="*/ 656 w 1271"/>
                <a:gd name="T65" fmla="*/ 953 h 1571"/>
                <a:gd name="T66" fmla="*/ 627 w 1271"/>
                <a:gd name="T67" fmla="*/ 1084 h 1571"/>
                <a:gd name="T68" fmla="*/ 591 w 1271"/>
                <a:gd name="T69" fmla="*/ 1264 h 1571"/>
                <a:gd name="T70" fmla="*/ 575 w 1271"/>
                <a:gd name="T71" fmla="*/ 1283 h 1571"/>
                <a:gd name="T72" fmla="*/ 502 w 1271"/>
                <a:gd name="T73" fmla="*/ 1225 h 1571"/>
                <a:gd name="T74" fmla="*/ 428 w 1271"/>
                <a:gd name="T75" fmla="*/ 1208 h 1571"/>
                <a:gd name="T76" fmla="*/ 369 w 1271"/>
                <a:gd name="T77" fmla="*/ 1243 h 1571"/>
                <a:gd name="T78" fmla="*/ 327 w 1271"/>
                <a:gd name="T79" fmla="*/ 1337 h 1571"/>
                <a:gd name="T80" fmla="*/ 279 w 1271"/>
                <a:gd name="T81" fmla="*/ 1467 h 1571"/>
                <a:gd name="T82" fmla="*/ 301 w 1271"/>
                <a:gd name="T83" fmla="*/ 1562 h 1571"/>
                <a:gd name="T84" fmla="*/ 345 w 1271"/>
                <a:gd name="T85" fmla="*/ 1569 h 1571"/>
                <a:gd name="T86" fmla="*/ 376 w 1271"/>
                <a:gd name="T87" fmla="*/ 1518 h 1571"/>
                <a:gd name="T88" fmla="*/ 425 w 1271"/>
                <a:gd name="T89" fmla="*/ 1415 h 1571"/>
                <a:gd name="T90" fmla="*/ 578 w 1271"/>
                <a:gd name="T91" fmla="*/ 1468 h 1571"/>
                <a:gd name="T92" fmla="*/ 660 w 1271"/>
                <a:gd name="T93" fmla="*/ 1480 h 1571"/>
                <a:gd name="T94" fmla="*/ 731 w 1271"/>
                <a:gd name="T95" fmla="*/ 1442 h 1571"/>
                <a:gd name="T96" fmla="*/ 785 w 1271"/>
                <a:gd name="T97" fmla="*/ 1405 h 1571"/>
                <a:gd name="T98" fmla="*/ 815 w 1271"/>
                <a:gd name="T99" fmla="*/ 1480 h 1571"/>
                <a:gd name="T100" fmla="*/ 853 w 1271"/>
                <a:gd name="T101" fmla="*/ 1540 h 1571"/>
                <a:gd name="T102" fmla="*/ 897 w 1271"/>
                <a:gd name="T103" fmla="*/ 1537 h 1571"/>
                <a:gd name="T104" fmla="*/ 890 w 1271"/>
                <a:gd name="T105" fmla="*/ 1454 h 1571"/>
                <a:gd name="T106" fmla="*/ 890 w 1271"/>
                <a:gd name="T107" fmla="*/ 1392 h 1571"/>
                <a:gd name="T108" fmla="*/ 1049 w 1271"/>
                <a:gd name="T109" fmla="*/ 1409 h 1571"/>
                <a:gd name="T110" fmla="*/ 1216 w 1271"/>
                <a:gd name="T111" fmla="*/ 1415 h 1571"/>
                <a:gd name="T112" fmla="*/ 1266 w 1271"/>
                <a:gd name="T113" fmla="*/ 1374 h 1571"/>
                <a:gd name="T114" fmla="*/ 1269 w 1271"/>
                <a:gd name="T115" fmla="*/ 1319 h 1571"/>
                <a:gd name="T116" fmla="*/ 860 w 1271"/>
                <a:gd name="T117" fmla="*/ 1240 h 1571"/>
                <a:gd name="T118" fmla="*/ 910 w 1271"/>
                <a:gd name="T119" fmla="*/ 1147 h 1571"/>
                <a:gd name="T120" fmla="*/ 981 w 1271"/>
                <a:gd name="T121" fmla="*/ 1234 h 1571"/>
                <a:gd name="T122" fmla="*/ 953 w 1271"/>
                <a:gd name="T123" fmla="*/ 1247 h 1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1" h="1571">
                  <a:moveTo>
                    <a:pt x="1269" y="1319"/>
                  </a:moveTo>
                  <a:lnTo>
                    <a:pt x="1269" y="1319"/>
                  </a:lnTo>
                  <a:lnTo>
                    <a:pt x="1261" y="1291"/>
                  </a:lnTo>
                  <a:lnTo>
                    <a:pt x="1257" y="1273"/>
                  </a:lnTo>
                  <a:lnTo>
                    <a:pt x="1254" y="1257"/>
                  </a:lnTo>
                  <a:lnTo>
                    <a:pt x="1254" y="1257"/>
                  </a:lnTo>
                  <a:lnTo>
                    <a:pt x="1244" y="1203"/>
                  </a:lnTo>
                  <a:lnTo>
                    <a:pt x="1238" y="1168"/>
                  </a:lnTo>
                  <a:lnTo>
                    <a:pt x="1231" y="1140"/>
                  </a:lnTo>
                  <a:lnTo>
                    <a:pt x="1231" y="1140"/>
                  </a:lnTo>
                  <a:lnTo>
                    <a:pt x="1226" y="1127"/>
                  </a:lnTo>
                  <a:lnTo>
                    <a:pt x="1218" y="1111"/>
                  </a:lnTo>
                  <a:lnTo>
                    <a:pt x="1209" y="1094"/>
                  </a:lnTo>
                  <a:lnTo>
                    <a:pt x="1199" y="1077"/>
                  </a:lnTo>
                  <a:lnTo>
                    <a:pt x="1179" y="1049"/>
                  </a:lnTo>
                  <a:lnTo>
                    <a:pt x="1166" y="1031"/>
                  </a:lnTo>
                  <a:lnTo>
                    <a:pt x="1166" y="1031"/>
                  </a:lnTo>
                  <a:lnTo>
                    <a:pt x="1155" y="1015"/>
                  </a:lnTo>
                  <a:lnTo>
                    <a:pt x="1141" y="992"/>
                  </a:lnTo>
                  <a:lnTo>
                    <a:pt x="1126" y="968"/>
                  </a:lnTo>
                  <a:lnTo>
                    <a:pt x="1121" y="959"/>
                  </a:lnTo>
                  <a:lnTo>
                    <a:pt x="1119" y="952"/>
                  </a:lnTo>
                  <a:lnTo>
                    <a:pt x="1119" y="952"/>
                  </a:lnTo>
                  <a:lnTo>
                    <a:pt x="1117" y="943"/>
                  </a:lnTo>
                  <a:lnTo>
                    <a:pt x="1116" y="933"/>
                  </a:lnTo>
                  <a:lnTo>
                    <a:pt x="1116" y="922"/>
                  </a:lnTo>
                  <a:lnTo>
                    <a:pt x="1116" y="911"/>
                  </a:lnTo>
                  <a:lnTo>
                    <a:pt x="1116" y="911"/>
                  </a:lnTo>
                  <a:lnTo>
                    <a:pt x="1119" y="899"/>
                  </a:lnTo>
                  <a:lnTo>
                    <a:pt x="1119" y="886"/>
                  </a:lnTo>
                  <a:lnTo>
                    <a:pt x="1119" y="873"/>
                  </a:lnTo>
                  <a:lnTo>
                    <a:pt x="1116" y="863"/>
                  </a:lnTo>
                  <a:lnTo>
                    <a:pt x="1116" y="863"/>
                  </a:lnTo>
                  <a:lnTo>
                    <a:pt x="1115" y="858"/>
                  </a:lnTo>
                  <a:lnTo>
                    <a:pt x="1111" y="855"/>
                  </a:lnTo>
                  <a:lnTo>
                    <a:pt x="1100" y="849"/>
                  </a:lnTo>
                  <a:lnTo>
                    <a:pt x="1090" y="843"/>
                  </a:lnTo>
                  <a:lnTo>
                    <a:pt x="1082" y="842"/>
                  </a:lnTo>
                  <a:lnTo>
                    <a:pt x="1082" y="842"/>
                  </a:lnTo>
                  <a:lnTo>
                    <a:pt x="1078" y="841"/>
                  </a:lnTo>
                  <a:lnTo>
                    <a:pt x="1077" y="840"/>
                  </a:lnTo>
                  <a:lnTo>
                    <a:pt x="1075" y="834"/>
                  </a:lnTo>
                  <a:lnTo>
                    <a:pt x="1073" y="828"/>
                  </a:lnTo>
                  <a:lnTo>
                    <a:pt x="1075" y="821"/>
                  </a:lnTo>
                  <a:lnTo>
                    <a:pt x="1075" y="821"/>
                  </a:lnTo>
                  <a:lnTo>
                    <a:pt x="1076" y="816"/>
                  </a:lnTo>
                  <a:lnTo>
                    <a:pt x="1076" y="810"/>
                  </a:lnTo>
                  <a:lnTo>
                    <a:pt x="1073" y="805"/>
                  </a:lnTo>
                  <a:lnTo>
                    <a:pt x="1072" y="802"/>
                  </a:lnTo>
                  <a:lnTo>
                    <a:pt x="1069" y="801"/>
                  </a:lnTo>
                  <a:lnTo>
                    <a:pt x="1069" y="801"/>
                  </a:lnTo>
                  <a:lnTo>
                    <a:pt x="1062" y="799"/>
                  </a:lnTo>
                  <a:lnTo>
                    <a:pt x="1059" y="798"/>
                  </a:lnTo>
                  <a:lnTo>
                    <a:pt x="1058" y="794"/>
                  </a:lnTo>
                  <a:lnTo>
                    <a:pt x="1058" y="794"/>
                  </a:lnTo>
                  <a:lnTo>
                    <a:pt x="1056" y="789"/>
                  </a:lnTo>
                  <a:lnTo>
                    <a:pt x="1053" y="781"/>
                  </a:lnTo>
                  <a:lnTo>
                    <a:pt x="1049" y="774"/>
                  </a:lnTo>
                  <a:lnTo>
                    <a:pt x="1049" y="774"/>
                  </a:lnTo>
                  <a:lnTo>
                    <a:pt x="1045" y="776"/>
                  </a:lnTo>
                  <a:lnTo>
                    <a:pt x="1037" y="784"/>
                  </a:lnTo>
                  <a:lnTo>
                    <a:pt x="1029" y="789"/>
                  </a:lnTo>
                  <a:lnTo>
                    <a:pt x="1022" y="793"/>
                  </a:lnTo>
                  <a:lnTo>
                    <a:pt x="1010" y="797"/>
                  </a:lnTo>
                  <a:lnTo>
                    <a:pt x="997" y="799"/>
                  </a:lnTo>
                  <a:lnTo>
                    <a:pt x="997" y="799"/>
                  </a:lnTo>
                  <a:lnTo>
                    <a:pt x="981" y="801"/>
                  </a:lnTo>
                  <a:lnTo>
                    <a:pt x="965" y="801"/>
                  </a:lnTo>
                  <a:lnTo>
                    <a:pt x="945" y="799"/>
                  </a:lnTo>
                  <a:lnTo>
                    <a:pt x="927" y="798"/>
                  </a:lnTo>
                  <a:lnTo>
                    <a:pt x="896" y="794"/>
                  </a:lnTo>
                  <a:lnTo>
                    <a:pt x="883" y="792"/>
                  </a:lnTo>
                  <a:lnTo>
                    <a:pt x="883" y="792"/>
                  </a:lnTo>
                  <a:lnTo>
                    <a:pt x="884" y="758"/>
                  </a:lnTo>
                  <a:lnTo>
                    <a:pt x="884" y="718"/>
                  </a:lnTo>
                  <a:lnTo>
                    <a:pt x="883" y="651"/>
                  </a:lnTo>
                  <a:lnTo>
                    <a:pt x="883" y="651"/>
                  </a:lnTo>
                  <a:lnTo>
                    <a:pt x="881" y="621"/>
                  </a:lnTo>
                  <a:lnTo>
                    <a:pt x="875" y="584"/>
                  </a:lnTo>
                  <a:lnTo>
                    <a:pt x="865" y="518"/>
                  </a:lnTo>
                  <a:lnTo>
                    <a:pt x="865" y="518"/>
                  </a:lnTo>
                  <a:lnTo>
                    <a:pt x="861" y="505"/>
                  </a:lnTo>
                  <a:lnTo>
                    <a:pt x="852" y="487"/>
                  </a:lnTo>
                  <a:lnTo>
                    <a:pt x="830" y="441"/>
                  </a:lnTo>
                  <a:lnTo>
                    <a:pt x="788" y="365"/>
                  </a:lnTo>
                  <a:lnTo>
                    <a:pt x="788" y="365"/>
                  </a:lnTo>
                  <a:lnTo>
                    <a:pt x="745" y="291"/>
                  </a:lnTo>
                  <a:lnTo>
                    <a:pt x="723" y="250"/>
                  </a:lnTo>
                  <a:lnTo>
                    <a:pt x="715" y="234"/>
                  </a:lnTo>
                  <a:lnTo>
                    <a:pt x="711" y="225"/>
                  </a:lnTo>
                  <a:lnTo>
                    <a:pt x="711" y="225"/>
                  </a:lnTo>
                  <a:lnTo>
                    <a:pt x="709" y="210"/>
                  </a:lnTo>
                  <a:lnTo>
                    <a:pt x="709" y="189"/>
                  </a:lnTo>
                  <a:lnTo>
                    <a:pt x="709" y="166"/>
                  </a:lnTo>
                  <a:lnTo>
                    <a:pt x="711" y="146"/>
                  </a:lnTo>
                  <a:lnTo>
                    <a:pt x="711" y="146"/>
                  </a:lnTo>
                  <a:lnTo>
                    <a:pt x="711" y="139"/>
                  </a:lnTo>
                  <a:lnTo>
                    <a:pt x="711" y="131"/>
                  </a:lnTo>
                  <a:lnTo>
                    <a:pt x="709" y="118"/>
                  </a:lnTo>
                  <a:lnTo>
                    <a:pt x="706" y="109"/>
                  </a:lnTo>
                  <a:lnTo>
                    <a:pt x="705" y="105"/>
                  </a:lnTo>
                  <a:lnTo>
                    <a:pt x="705" y="105"/>
                  </a:lnTo>
                  <a:lnTo>
                    <a:pt x="689" y="106"/>
                  </a:lnTo>
                  <a:lnTo>
                    <a:pt x="658" y="108"/>
                  </a:lnTo>
                  <a:lnTo>
                    <a:pt x="658" y="108"/>
                  </a:lnTo>
                  <a:lnTo>
                    <a:pt x="627" y="109"/>
                  </a:lnTo>
                  <a:lnTo>
                    <a:pt x="613" y="112"/>
                  </a:lnTo>
                  <a:lnTo>
                    <a:pt x="609" y="113"/>
                  </a:lnTo>
                  <a:lnTo>
                    <a:pt x="605" y="115"/>
                  </a:lnTo>
                  <a:lnTo>
                    <a:pt x="605" y="115"/>
                  </a:lnTo>
                  <a:lnTo>
                    <a:pt x="604" y="119"/>
                  </a:lnTo>
                  <a:lnTo>
                    <a:pt x="604" y="124"/>
                  </a:lnTo>
                  <a:lnTo>
                    <a:pt x="608" y="137"/>
                  </a:lnTo>
                  <a:lnTo>
                    <a:pt x="613" y="154"/>
                  </a:lnTo>
                  <a:lnTo>
                    <a:pt x="613" y="154"/>
                  </a:lnTo>
                  <a:lnTo>
                    <a:pt x="590" y="161"/>
                  </a:lnTo>
                  <a:lnTo>
                    <a:pt x="573" y="165"/>
                  </a:lnTo>
                  <a:lnTo>
                    <a:pt x="561" y="167"/>
                  </a:lnTo>
                  <a:lnTo>
                    <a:pt x="561" y="167"/>
                  </a:lnTo>
                  <a:lnTo>
                    <a:pt x="534" y="170"/>
                  </a:lnTo>
                  <a:lnTo>
                    <a:pt x="519" y="174"/>
                  </a:lnTo>
                  <a:lnTo>
                    <a:pt x="513" y="176"/>
                  </a:lnTo>
                  <a:lnTo>
                    <a:pt x="510" y="179"/>
                  </a:lnTo>
                  <a:lnTo>
                    <a:pt x="510" y="179"/>
                  </a:lnTo>
                  <a:lnTo>
                    <a:pt x="503" y="188"/>
                  </a:lnTo>
                  <a:lnTo>
                    <a:pt x="495" y="203"/>
                  </a:lnTo>
                  <a:lnTo>
                    <a:pt x="488" y="223"/>
                  </a:lnTo>
                  <a:lnTo>
                    <a:pt x="488" y="223"/>
                  </a:lnTo>
                  <a:lnTo>
                    <a:pt x="441" y="221"/>
                  </a:lnTo>
                  <a:lnTo>
                    <a:pt x="402" y="221"/>
                  </a:lnTo>
                  <a:lnTo>
                    <a:pt x="370" y="221"/>
                  </a:lnTo>
                  <a:lnTo>
                    <a:pt x="370" y="221"/>
                  </a:lnTo>
                  <a:lnTo>
                    <a:pt x="347" y="223"/>
                  </a:lnTo>
                  <a:lnTo>
                    <a:pt x="327" y="220"/>
                  </a:lnTo>
                  <a:lnTo>
                    <a:pt x="319" y="219"/>
                  </a:lnTo>
                  <a:lnTo>
                    <a:pt x="313" y="216"/>
                  </a:lnTo>
                  <a:lnTo>
                    <a:pt x="307" y="212"/>
                  </a:lnTo>
                  <a:lnTo>
                    <a:pt x="301" y="209"/>
                  </a:lnTo>
                  <a:lnTo>
                    <a:pt x="301" y="209"/>
                  </a:lnTo>
                  <a:lnTo>
                    <a:pt x="243" y="157"/>
                  </a:lnTo>
                  <a:lnTo>
                    <a:pt x="206" y="122"/>
                  </a:lnTo>
                  <a:lnTo>
                    <a:pt x="191" y="106"/>
                  </a:lnTo>
                  <a:lnTo>
                    <a:pt x="181" y="93"/>
                  </a:lnTo>
                  <a:lnTo>
                    <a:pt x="181" y="93"/>
                  </a:lnTo>
                  <a:lnTo>
                    <a:pt x="163" y="68"/>
                  </a:lnTo>
                  <a:lnTo>
                    <a:pt x="145" y="37"/>
                  </a:lnTo>
                  <a:lnTo>
                    <a:pt x="12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84" y="42"/>
                  </a:lnTo>
                  <a:lnTo>
                    <a:pt x="56" y="70"/>
                  </a:lnTo>
                  <a:lnTo>
                    <a:pt x="44" y="79"/>
                  </a:lnTo>
                  <a:lnTo>
                    <a:pt x="38" y="84"/>
                  </a:lnTo>
                  <a:lnTo>
                    <a:pt x="38" y="84"/>
                  </a:lnTo>
                  <a:lnTo>
                    <a:pt x="34" y="83"/>
                  </a:lnTo>
                  <a:lnTo>
                    <a:pt x="30" y="80"/>
                  </a:lnTo>
                  <a:lnTo>
                    <a:pt x="27" y="77"/>
                  </a:lnTo>
                  <a:lnTo>
                    <a:pt x="25" y="71"/>
                  </a:lnTo>
                  <a:lnTo>
                    <a:pt x="22" y="61"/>
                  </a:lnTo>
                  <a:lnTo>
                    <a:pt x="22" y="56"/>
                  </a:lnTo>
                  <a:lnTo>
                    <a:pt x="22" y="56"/>
                  </a:lnTo>
                  <a:lnTo>
                    <a:pt x="12" y="70"/>
                  </a:lnTo>
                  <a:lnTo>
                    <a:pt x="4" y="83"/>
                  </a:lnTo>
                  <a:lnTo>
                    <a:pt x="1" y="9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1" y="99"/>
                  </a:lnTo>
                  <a:lnTo>
                    <a:pt x="3" y="104"/>
                  </a:lnTo>
                  <a:lnTo>
                    <a:pt x="10" y="115"/>
                  </a:lnTo>
                  <a:lnTo>
                    <a:pt x="21" y="131"/>
                  </a:lnTo>
                  <a:lnTo>
                    <a:pt x="35" y="148"/>
                  </a:lnTo>
                  <a:lnTo>
                    <a:pt x="66" y="183"/>
                  </a:lnTo>
                  <a:lnTo>
                    <a:pt x="80" y="198"/>
                  </a:lnTo>
                  <a:lnTo>
                    <a:pt x="93" y="210"/>
                  </a:lnTo>
                  <a:lnTo>
                    <a:pt x="93" y="210"/>
                  </a:lnTo>
                  <a:lnTo>
                    <a:pt x="107" y="224"/>
                  </a:lnTo>
                  <a:lnTo>
                    <a:pt x="127" y="243"/>
                  </a:lnTo>
                  <a:lnTo>
                    <a:pt x="173" y="293"/>
                  </a:lnTo>
                  <a:lnTo>
                    <a:pt x="216" y="335"/>
                  </a:lnTo>
                  <a:lnTo>
                    <a:pt x="230" y="349"/>
                  </a:lnTo>
                  <a:lnTo>
                    <a:pt x="235" y="353"/>
                  </a:lnTo>
                  <a:lnTo>
                    <a:pt x="238" y="355"/>
                  </a:lnTo>
                  <a:lnTo>
                    <a:pt x="238" y="355"/>
                  </a:lnTo>
                  <a:lnTo>
                    <a:pt x="252" y="357"/>
                  </a:lnTo>
                  <a:lnTo>
                    <a:pt x="275" y="362"/>
                  </a:lnTo>
                  <a:lnTo>
                    <a:pt x="343" y="382"/>
                  </a:lnTo>
                  <a:lnTo>
                    <a:pt x="343" y="382"/>
                  </a:lnTo>
                  <a:lnTo>
                    <a:pt x="365" y="387"/>
                  </a:lnTo>
                  <a:lnTo>
                    <a:pt x="393" y="392"/>
                  </a:lnTo>
                  <a:lnTo>
                    <a:pt x="456" y="401"/>
                  </a:lnTo>
                  <a:lnTo>
                    <a:pt x="512" y="406"/>
                  </a:lnTo>
                  <a:lnTo>
                    <a:pt x="543" y="410"/>
                  </a:lnTo>
                  <a:lnTo>
                    <a:pt x="543" y="410"/>
                  </a:lnTo>
                  <a:lnTo>
                    <a:pt x="550" y="412"/>
                  </a:lnTo>
                  <a:lnTo>
                    <a:pt x="556" y="417"/>
                  </a:lnTo>
                  <a:lnTo>
                    <a:pt x="564" y="424"/>
                  </a:lnTo>
                  <a:lnTo>
                    <a:pt x="570" y="432"/>
                  </a:lnTo>
                  <a:lnTo>
                    <a:pt x="583" y="450"/>
                  </a:lnTo>
                  <a:lnTo>
                    <a:pt x="591" y="463"/>
                  </a:lnTo>
                  <a:lnTo>
                    <a:pt x="591" y="463"/>
                  </a:lnTo>
                  <a:lnTo>
                    <a:pt x="595" y="467"/>
                  </a:lnTo>
                  <a:lnTo>
                    <a:pt x="600" y="472"/>
                  </a:lnTo>
                  <a:lnTo>
                    <a:pt x="612" y="487"/>
                  </a:lnTo>
                  <a:lnTo>
                    <a:pt x="618" y="494"/>
                  </a:lnTo>
                  <a:lnTo>
                    <a:pt x="623" y="502"/>
                  </a:lnTo>
                  <a:lnTo>
                    <a:pt x="628" y="511"/>
                  </a:lnTo>
                  <a:lnTo>
                    <a:pt x="631" y="521"/>
                  </a:lnTo>
                  <a:lnTo>
                    <a:pt x="631" y="521"/>
                  </a:lnTo>
                  <a:lnTo>
                    <a:pt x="632" y="534"/>
                  </a:lnTo>
                  <a:lnTo>
                    <a:pt x="634" y="551"/>
                  </a:lnTo>
                  <a:lnTo>
                    <a:pt x="634" y="591"/>
                  </a:lnTo>
                  <a:lnTo>
                    <a:pt x="631" y="675"/>
                  </a:lnTo>
                  <a:lnTo>
                    <a:pt x="631" y="675"/>
                  </a:lnTo>
                  <a:lnTo>
                    <a:pt x="630" y="696"/>
                  </a:lnTo>
                  <a:lnTo>
                    <a:pt x="627" y="724"/>
                  </a:lnTo>
                  <a:lnTo>
                    <a:pt x="621" y="785"/>
                  </a:lnTo>
                  <a:lnTo>
                    <a:pt x="616" y="840"/>
                  </a:lnTo>
                  <a:lnTo>
                    <a:pt x="614" y="858"/>
                  </a:lnTo>
                  <a:lnTo>
                    <a:pt x="616" y="864"/>
                  </a:lnTo>
                  <a:lnTo>
                    <a:pt x="617" y="867"/>
                  </a:lnTo>
                  <a:lnTo>
                    <a:pt x="617" y="867"/>
                  </a:lnTo>
                  <a:lnTo>
                    <a:pt x="621" y="869"/>
                  </a:lnTo>
                  <a:lnTo>
                    <a:pt x="627" y="871"/>
                  </a:lnTo>
                  <a:lnTo>
                    <a:pt x="645" y="873"/>
                  </a:lnTo>
                  <a:lnTo>
                    <a:pt x="670" y="876"/>
                  </a:lnTo>
                  <a:lnTo>
                    <a:pt x="670" y="876"/>
                  </a:lnTo>
                  <a:lnTo>
                    <a:pt x="665" y="906"/>
                  </a:lnTo>
                  <a:lnTo>
                    <a:pt x="662" y="927"/>
                  </a:lnTo>
                  <a:lnTo>
                    <a:pt x="660" y="940"/>
                  </a:lnTo>
                  <a:lnTo>
                    <a:pt x="660" y="940"/>
                  </a:lnTo>
                  <a:lnTo>
                    <a:pt x="656" y="953"/>
                  </a:lnTo>
                  <a:lnTo>
                    <a:pt x="654" y="962"/>
                  </a:lnTo>
                  <a:lnTo>
                    <a:pt x="654" y="970"/>
                  </a:lnTo>
                  <a:lnTo>
                    <a:pt x="654" y="970"/>
                  </a:lnTo>
                  <a:lnTo>
                    <a:pt x="654" y="977"/>
                  </a:lnTo>
                  <a:lnTo>
                    <a:pt x="653" y="988"/>
                  </a:lnTo>
                  <a:lnTo>
                    <a:pt x="645" y="1019"/>
                  </a:lnTo>
                  <a:lnTo>
                    <a:pt x="627" y="1084"/>
                  </a:lnTo>
                  <a:lnTo>
                    <a:pt x="627" y="1084"/>
                  </a:lnTo>
                  <a:lnTo>
                    <a:pt x="606" y="1178"/>
                  </a:lnTo>
                  <a:lnTo>
                    <a:pt x="596" y="1230"/>
                  </a:lnTo>
                  <a:lnTo>
                    <a:pt x="592" y="1249"/>
                  </a:lnTo>
                  <a:lnTo>
                    <a:pt x="592" y="1259"/>
                  </a:lnTo>
                  <a:lnTo>
                    <a:pt x="592" y="1259"/>
                  </a:lnTo>
                  <a:lnTo>
                    <a:pt x="591" y="1264"/>
                  </a:lnTo>
                  <a:lnTo>
                    <a:pt x="591" y="1269"/>
                  </a:lnTo>
                  <a:lnTo>
                    <a:pt x="587" y="1277"/>
                  </a:lnTo>
                  <a:lnTo>
                    <a:pt x="583" y="1281"/>
                  </a:lnTo>
                  <a:lnTo>
                    <a:pt x="581" y="1282"/>
                  </a:lnTo>
                  <a:lnTo>
                    <a:pt x="578" y="1283"/>
                  </a:lnTo>
                  <a:lnTo>
                    <a:pt x="575" y="1283"/>
                  </a:lnTo>
                  <a:lnTo>
                    <a:pt x="575" y="1283"/>
                  </a:lnTo>
                  <a:lnTo>
                    <a:pt x="572" y="1282"/>
                  </a:lnTo>
                  <a:lnTo>
                    <a:pt x="568" y="1279"/>
                  </a:lnTo>
                  <a:lnTo>
                    <a:pt x="556" y="1269"/>
                  </a:lnTo>
                  <a:lnTo>
                    <a:pt x="546" y="1259"/>
                  </a:lnTo>
                  <a:lnTo>
                    <a:pt x="537" y="1251"/>
                  </a:lnTo>
                  <a:lnTo>
                    <a:pt x="537" y="1251"/>
                  </a:lnTo>
                  <a:lnTo>
                    <a:pt x="502" y="1225"/>
                  </a:lnTo>
                  <a:lnTo>
                    <a:pt x="480" y="1209"/>
                  </a:lnTo>
                  <a:lnTo>
                    <a:pt x="471" y="1204"/>
                  </a:lnTo>
                  <a:lnTo>
                    <a:pt x="466" y="1202"/>
                  </a:lnTo>
                  <a:lnTo>
                    <a:pt x="466" y="1202"/>
                  </a:lnTo>
                  <a:lnTo>
                    <a:pt x="460" y="1202"/>
                  </a:lnTo>
                  <a:lnTo>
                    <a:pt x="451" y="1203"/>
                  </a:lnTo>
                  <a:lnTo>
                    <a:pt x="428" y="1208"/>
                  </a:lnTo>
                  <a:lnTo>
                    <a:pt x="402" y="1215"/>
                  </a:lnTo>
                  <a:lnTo>
                    <a:pt x="392" y="1218"/>
                  </a:lnTo>
                  <a:lnTo>
                    <a:pt x="384" y="1222"/>
                  </a:lnTo>
                  <a:lnTo>
                    <a:pt x="384" y="1222"/>
                  </a:lnTo>
                  <a:lnTo>
                    <a:pt x="379" y="1226"/>
                  </a:lnTo>
                  <a:lnTo>
                    <a:pt x="374" y="1234"/>
                  </a:lnTo>
                  <a:lnTo>
                    <a:pt x="369" y="1243"/>
                  </a:lnTo>
                  <a:lnTo>
                    <a:pt x="363" y="1253"/>
                  </a:lnTo>
                  <a:lnTo>
                    <a:pt x="354" y="1273"/>
                  </a:lnTo>
                  <a:lnTo>
                    <a:pt x="349" y="1290"/>
                  </a:lnTo>
                  <a:lnTo>
                    <a:pt x="349" y="1290"/>
                  </a:lnTo>
                  <a:lnTo>
                    <a:pt x="347" y="1299"/>
                  </a:lnTo>
                  <a:lnTo>
                    <a:pt x="341" y="1309"/>
                  </a:lnTo>
                  <a:lnTo>
                    <a:pt x="327" y="1337"/>
                  </a:lnTo>
                  <a:lnTo>
                    <a:pt x="300" y="1385"/>
                  </a:lnTo>
                  <a:lnTo>
                    <a:pt x="300" y="1385"/>
                  </a:lnTo>
                  <a:lnTo>
                    <a:pt x="296" y="1393"/>
                  </a:lnTo>
                  <a:lnTo>
                    <a:pt x="292" y="1403"/>
                  </a:lnTo>
                  <a:lnTo>
                    <a:pt x="286" y="1429"/>
                  </a:lnTo>
                  <a:lnTo>
                    <a:pt x="281" y="1455"/>
                  </a:lnTo>
                  <a:lnTo>
                    <a:pt x="279" y="1467"/>
                  </a:lnTo>
                  <a:lnTo>
                    <a:pt x="279" y="1474"/>
                  </a:lnTo>
                  <a:lnTo>
                    <a:pt x="279" y="1474"/>
                  </a:lnTo>
                  <a:lnTo>
                    <a:pt x="282" y="1495"/>
                  </a:lnTo>
                  <a:lnTo>
                    <a:pt x="287" y="1521"/>
                  </a:lnTo>
                  <a:lnTo>
                    <a:pt x="294" y="1547"/>
                  </a:lnTo>
                  <a:lnTo>
                    <a:pt x="297" y="1557"/>
                  </a:lnTo>
                  <a:lnTo>
                    <a:pt x="301" y="1562"/>
                  </a:lnTo>
                  <a:lnTo>
                    <a:pt x="301" y="1562"/>
                  </a:lnTo>
                  <a:lnTo>
                    <a:pt x="305" y="1566"/>
                  </a:lnTo>
                  <a:lnTo>
                    <a:pt x="312" y="1569"/>
                  </a:lnTo>
                  <a:lnTo>
                    <a:pt x="319" y="1570"/>
                  </a:lnTo>
                  <a:lnTo>
                    <a:pt x="327" y="1571"/>
                  </a:lnTo>
                  <a:lnTo>
                    <a:pt x="340" y="1570"/>
                  </a:lnTo>
                  <a:lnTo>
                    <a:pt x="345" y="1569"/>
                  </a:lnTo>
                  <a:lnTo>
                    <a:pt x="349" y="1568"/>
                  </a:lnTo>
                  <a:lnTo>
                    <a:pt x="349" y="1568"/>
                  </a:lnTo>
                  <a:lnTo>
                    <a:pt x="356" y="1560"/>
                  </a:lnTo>
                  <a:lnTo>
                    <a:pt x="365" y="1547"/>
                  </a:lnTo>
                  <a:lnTo>
                    <a:pt x="372" y="1531"/>
                  </a:lnTo>
                  <a:lnTo>
                    <a:pt x="376" y="1518"/>
                  </a:lnTo>
                  <a:lnTo>
                    <a:pt x="376" y="1518"/>
                  </a:lnTo>
                  <a:lnTo>
                    <a:pt x="383" y="1500"/>
                  </a:lnTo>
                  <a:lnTo>
                    <a:pt x="394" y="1471"/>
                  </a:lnTo>
                  <a:lnTo>
                    <a:pt x="413" y="1428"/>
                  </a:lnTo>
                  <a:lnTo>
                    <a:pt x="413" y="1428"/>
                  </a:lnTo>
                  <a:lnTo>
                    <a:pt x="416" y="1423"/>
                  </a:lnTo>
                  <a:lnTo>
                    <a:pt x="420" y="1418"/>
                  </a:lnTo>
                  <a:lnTo>
                    <a:pt x="425" y="1415"/>
                  </a:lnTo>
                  <a:lnTo>
                    <a:pt x="429" y="1415"/>
                  </a:lnTo>
                  <a:lnTo>
                    <a:pt x="432" y="1415"/>
                  </a:lnTo>
                  <a:lnTo>
                    <a:pt x="432" y="1415"/>
                  </a:lnTo>
                  <a:lnTo>
                    <a:pt x="469" y="1428"/>
                  </a:lnTo>
                  <a:lnTo>
                    <a:pt x="522" y="1446"/>
                  </a:lnTo>
                  <a:lnTo>
                    <a:pt x="522" y="1446"/>
                  </a:lnTo>
                  <a:lnTo>
                    <a:pt x="578" y="1468"/>
                  </a:lnTo>
                  <a:lnTo>
                    <a:pt x="608" y="1478"/>
                  </a:lnTo>
                  <a:lnTo>
                    <a:pt x="621" y="1482"/>
                  </a:lnTo>
                  <a:lnTo>
                    <a:pt x="631" y="1484"/>
                  </a:lnTo>
                  <a:lnTo>
                    <a:pt x="631" y="1484"/>
                  </a:lnTo>
                  <a:lnTo>
                    <a:pt x="640" y="1484"/>
                  </a:lnTo>
                  <a:lnTo>
                    <a:pt x="650" y="1482"/>
                  </a:lnTo>
                  <a:lnTo>
                    <a:pt x="660" y="1480"/>
                  </a:lnTo>
                  <a:lnTo>
                    <a:pt x="670" y="1476"/>
                  </a:lnTo>
                  <a:lnTo>
                    <a:pt x="691" y="1468"/>
                  </a:lnTo>
                  <a:lnTo>
                    <a:pt x="711" y="1459"/>
                  </a:lnTo>
                  <a:lnTo>
                    <a:pt x="711" y="1459"/>
                  </a:lnTo>
                  <a:lnTo>
                    <a:pt x="716" y="1455"/>
                  </a:lnTo>
                  <a:lnTo>
                    <a:pt x="722" y="1453"/>
                  </a:lnTo>
                  <a:lnTo>
                    <a:pt x="731" y="1442"/>
                  </a:lnTo>
                  <a:lnTo>
                    <a:pt x="740" y="1432"/>
                  </a:lnTo>
                  <a:lnTo>
                    <a:pt x="749" y="1420"/>
                  </a:lnTo>
                  <a:lnTo>
                    <a:pt x="762" y="1399"/>
                  </a:lnTo>
                  <a:lnTo>
                    <a:pt x="766" y="1390"/>
                  </a:lnTo>
                  <a:lnTo>
                    <a:pt x="766" y="1390"/>
                  </a:lnTo>
                  <a:lnTo>
                    <a:pt x="776" y="1397"/>
                  </a:lnTo>
                  <a:lnTo>
                    <a:pt x="785" y="1405"/>
                  </a:lnTo>
                  <a:lnTo>
                    <a:pt x="788" y="1407"/>
                  </a:lnTo>
                  <a:lnTo>
                    <a:pt x="790" y="1411"/>
                  </a:lnTo>
                  <a:lnTo>
                    <a:pt x="790" y="1411"/>
                  </a:lnTo>
                  <a:lnTo>
                    <a:pt x="802" y="1438"/>
                  </a:lnTo>
                  <a:lnTo>
                    <a:pt x="810" y="1459"/>
                  </a:lnTo>
                  <a:lnTo>
                    <a:pt x="812" y="1469"/>
                  </a:lnTo>
                  <a:lnTo>
                    <a:pt x="815" y="1480"/>
                  </a:lnTo>
                  <a:lnTo>
                    <a:pt x="815" y="1480"/>
                  </a:lnTo>
                  <a:lnTo>
                    <a:pt x="817" y="1490"/>
                  </a:lnTo>
                  <a:lnTo>
                    <a:pt x="822" y="1502"/>
                  </a:lnTo>
                  <a:lnTo>
                    <a:pt x="829" y="1513"/>
                  </a:lnTo>
                  <a:lnTo>
                    <a:pt x="837" y="1524"/>
                  </a:lnTo>
                  <a:lnTo>
                    <a:pt x="846" y="1533"/>
                  </a:lnTo>
                  <a:lnTo>
                    <a:pt x="853" y="1540"/>
                  </a:lnTo>
                  <a:lnTo>
                    <a:pt x="860" y="1546"/>
                  </a:lnTo>
                  <a:lnTo>
                    <a:pt x="866" y="1547"/>
                  </a:lnTo>
                  <a:lnTo>
                    <a:pt x="866" y="1547"/>
                  </a:lnTo>
                  <a:lnTo>
                    <a:pt x="877" y="1546"/>
                  </a:lnTo>
                  <a:lnTo>
                    <a:pt x="888" y="1542"/>
                  </a:lnTo>
                  <a:lnTo>
                    <a:pt x="894" y="1539"/>
                  </a:lnTo>
                  <a:lnTo>
                    <a:pt x="897" y="1537"/>
                  </a:lnTo>
                  <a:lnTo>
                    <a:pt x="900" y="1533"/>
                  </a:lnTo>
                  <a:lnTo>
                    <a:pt x="901" y="1529"/>
                  </a:lnTo>
                  <a:lnTo>
                    <a:pt x="901" y="1529"/>
                  </a:lnTo>
                  <a:lnTo>
                    <a:pt x="900" y="1516"/>
                  </a:lnTo>
                  <a:lnTo>
                    <a:pt x="896" y="1495"/>
                  </a:lnTo>
                  <a:lnTo>
                    <a:pt x="892" y="1473"/>
                  </a:lnTo>
                  <a:lnTo>
                    <a:pt x="890" y="1454"/>
                  </a:lnTo>
                  <a:lnTo>
                    <a:pt x="890" y="1454"/>
                  </a:lnTo>
                  <a:lnTo>
                    <a:pt x="888" y="1436"/>
                  </a:lnTo>
                  <a:lnTo>
                    <a:pt x="887" y="1416"/>
                  </a:lnTo>
                  <a:lnTo>
                    <a:pt x="886" y="1407"/>
                  </a:lnTo>
                  <a:lnTo>
                    <a:pt x="887" y="1399"/>
                  </a:lnTo>
                  <a:lnTo>
                    <a:pt x="888" y="1393"/>
                  </a:lnTo>
                  <a:lnTo>
                    <a:pt x="890" y="1392"/>
                  </a:lnTo>
                  <a:lnTo>
                    <a:pt x="892" y="1390"/>
                  </a:lnTo>
                  <a:lnTo>
                    <a:pt x="892" y="1390"/>
                  </a:lnTo>
                  <a:lnTo>
                    <a:pt x="900" y="1389"/>
                  </a:lnTo>
                  <a:lnTo>
                    <a:pt x="916" y="1390"/>
                  </a:lnTo>
                  <a:lnTo>
                    <a:pt x="962" y="1396"/>
                  </a:lnTo>
                  <a:lnTo>
                    <a:pt x="1011" y="1402"/>
                  </a:lnTo>
                  <a:lnTo>
                    <a:pt x="1049" y="1409"/>
                  </a:lnTo>
                  <a:lnTo>
                    <a:pt x="1049" y="1409"/>
                  </a:lnTo>
                  <a:lnTo>
                    <a:pt x="1066" y="1411"/>
                  </a:lnTo>
                  <a:lnTo>
                    <a:pt x="1086" y="1412"/>
                  </a:lnTo>
                  <a:lnTo>
                    <a:pt x="1138" y="1415"/>
                  </a:lnTo>
                  <a:lnTo>
                    <a:pt x="1186" y="1415"/>
                  </a:lnTo>
                  <a:lnTo>
                    <a:pt x="1216" y="1415"/>
                  </a:lnTo>
                  <a:lnTo>
                    <a:pt x="1216" y="1415"/>
                  </a:lnTo>
                  <a:lnTo>
                    <a:pt x="1223" y="1412"/>
                  </a:lnTo>
                  <a:lnTo>
                    <a:pt x="1231" y="1409"/>
                  </a:lnTo>
                  <a:lnTo>
                    <a:pt x="1240" y="1402"/>
                  </a:lnTo>
                  <a:lnTo>
                    <a:pt x="1248" y="1396"/>
                  </a:lnTo>
                  <a:lnTo>
                    <a:pt x="1254" y="1388"/>
                  </a:lnTo>
                  <a:lnTo>
                    <a:pt x="1261" y="1381"/>
                  </a:lnTo>
                  <a:lnTo>
                    <a:pt x="1266" y="1374"/>
                  </a:lnTo>
                  <a:lnTo>
                    <a:pt x="1269" y="1368"/>
                  </a:lnTo>
                  <a:lnTo>
                    <a:pt x="1269" y="1368"/>
                  </a:lnTo>
                  <a:lnTo>
                    <a:pt x="1270" y="1357"/>
                  </a:lnTo>
                  <a:lnTo>
                    <a:pt x="1271" y="1343"/>
                  </a:lnTo>
                  <a:lnTo>
                    <a:pt x="1270" y="1330"/>
                  </a:lnTo>
                  <a:lnTo>
                    <a:pt x="1269" y="1319"/>
                  </a:lnTo>
                  <a:lnTo>
                    <a:pt x="1269" y="1319"/>
                  </a:lnTo>
                  <a:close/>
                  <a:moveTo>
                    <a:pt x="953" y="1247"/>
                  </a:moveTo>
                  <a:lnTo>
                    <a:pt x="953" y="1247"/>
                  </a:lnTo>
                  <a:lnTo>
                    <a:pt x="934" y="1247"/>
                  </a:lnTo>
                  <a:lnTo>
                    <a:pt x="906" y="1243"/>
                  </a:lnTo>
                  <a:lnTo>
                    <a:pt x="879" y="1240"/>
                  </a:lnTo>
                  <a:lnTo>
                    <a:pt x="869" y="1240"/>
                  </a:lnTo>
                  <a:lnTo>
                    <a:pt x="860" y="1240"/>
                  </a:lnTo>
                  <a:lnTo>
                    <a:pt x="860" y="1240"/>
                  </a:lnTo>
                  <a:lnTo>
                    <a:pt x="896" y="1163"/>
                  </a:lnTo>
                  <a:lnTo>
                    <a:pt x="896" y="1163"/>
                  </a:lnTo>
                  <a:lnTo>
                    <a:pt x="900" y="1154"/>
                  </a:lnTo>
                  <a:lnTo>
                    <a:pt x="903" y="1151"/>
                  </a:lnTo>
                  <a:lnTo>
                    <a:pt x="906" y="1149"/>
                  </a:lnTo>
                  <a:lnTo>
                    <a:pt x="910" y="1147"/>
                  </a:lnTo>
                  <a:lnTo>
                    <a:pt x="914" y="1149"/>
                  </a:lnTo>
                  <a:lnTo>
                    <a:pt x="918" y="1151"/>
                  </a:lnTo>
                  <a:lnTo>
                    <a:pt x="922" y="1158"/>
                  </a:lnTo>
                  <a:lnTo>
                    <a:pt x="922" y="1158"/>
                  </a:lnTo>
                  <a:lnTo>
                    <a:pt x="935" y="1176"/>
                  </a:lnTo>
                  <a:lnTo>
                    <a:pt x="954" y="1200"/>
                  </a:lnTo>
                  <a:lnTo>
                    <a:pt x="981" y="1234"/>
                  </a:lnTo>
                  <a:lnTo>
                    <a:pt x="981" y="1234"/>
                  </a:lnTo>
                  <a:lnTo>
                    <a:pt x="983" y="1237"/>
                  </a:lnTo>
                  <a:lnTo>
                    <a:pt x="983" y="1239"/>
                  </a:lnTo>
                  <a:lnTo>
                    <a:pt x="980" y="1242"/>
                  </a:lnTo>
                  <a:lnTo>
                    <a:pt x="976" y="1243"/>
                  </a:lnTo>
                  <a:lnTo>
                    <a:pt x="966" y="1246"/>
                  </a:lnTo>
                  <a:lnTo>
                    <a:pt x="953" y="1247"/>
                  </a:lnTo>
                  <a:lnTo>
                    <a:pt x="953" y="124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5" name="Groupe 34"/>
          <p:cNvGrpSpPr/>
          <p:nvPr/>
        </p:nvGrpSpPr>
        <p:grpSpPr>
          <a:xfrm>
            <a:off x="2291340" y="1382154"/>
            <a:ext cx="775253" cy="1989195"/>
            <a:chOff x="5903913" y="2455863"/>
            <a:chExt cx="1385887" cy="3556000"/>
          </a:xfrm>
          <a:solidFill>
            <a:schemeClr val="bg1">
              <a:lumMod val="85000"/>
            </a:schemeClr>
          </a:solidFill>
        </p:grpSpPr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5903913" y="2455863"/>
              <a:ext cx="220663" cy="247650"/>
            </a:xfrm>
            <a:custGeom>
              <a:avLst/>
              <a:gdLst>
                <a:gd name="T0" fmla="*/ 31 w 139"/>
                <a:gd name="T1" fmla="*/ 156 h 156"/>
                <a:gd name="T2" fmla="*/ 16 w 139"/>
                <a:gd name="T3" fmla="*/ 99 h 156"/>
                <a:gd name="T4" fmla="*/ 12 w 139"/>
                <a:gd name="T5" fmla="*/ 83 h 156"/>
                <a:gd name="T6" fmla="*/ 0 w 139"/>
                <a:gd name="T7" fmla="*/ 46 h 156"/>
                <a:gd name="T8" fmla="*/ 0 w 139"/>
                <a:gd name="T9" fmla="*/ 39 h 156"/>
                <a:gd name="T10" fmla="*/ 3 w 139"/>
                <a:gd name="T11" fmla="*/ 23 h 156"/>
                <a:gd name="T12" fmla="*/ 4 w 139"/>
                <a:gd name="T13" fmla="*/ 19 h 156"/>
                <a:gd name="T14" fmla="*/ 14 w 139"/>
                <a:gd name="T15" fmla="*/ 14 h 156"/>
                <a:gd name="T16" fmla="*/ 16 w 139"/>
                <a:gd name="T17" fmla="*/ 12 h 156"/>
                <a:gd name="T18" fmla="*/ 18 w 139"/>
                <a:gd name="T19" fmla="*/ 6 h 156"/>
                <a:gd name="T20" fmla="*/ 23 w 139"/>
                <a:gd name="T21" fmla="*/ 4 h 156"/>
                <a:gd name="T22" fmla="*/ 34 w 139"/>
                <a:gd name="T23" fmla="*/ 4 h 156"/>
                <a:gd name="T24" fmla="*/ 42 w 139"/>
                <a:gd name="T25" fmla="*/ 4 h 156"/>
                <a:gd name="T26" fmla="*/ 44 w 139"/>
                <a:gd name="T27" fmla="*/ 1 h 156"/>
                <a:gd name="T28" fmla="*/ 56 w 139"/>
                <a:gd name="T29" fmla="*/ 0 h 156"/>
                <a:gd name="T30" fmla="*/ 61 w 139"/>
                <a:gd name="T31" fmla="*/ 1 h 156"/>
                <a:gd name="T32" fmla="*/ 74 w 139"/>
                <a:gd name="T33" fmla="*/ 8 h 156"/>
                <a:gd name="T34" fmla="*/ 78 w 139"/>
                <a:gd name="T35" fmla="*/ 13 h 156"/>
                <a:gd name="T36" fmla="*/ 79 w 139"/>
                <a:gd name="T37" fmla="*/ 22 h 156"/>
                <a:gd name="T38" fmla="*/ 78 w 139"/>
                <a:gd name="T39" fmla="*/ 34 h 156"/>
                <a:gd name="T40" fmla="*/ 79 w 139"/>
                <a:gd name="T41" fmla="*/ 39 h 156"/>
                <a:gd name="T42" fmla="*/ 95 w 139"/>
                <a:gd name="T43" fmla="*/ 36 h 156"/>
                <a:gd name="T44" fmla="*/ 110 w 139"/>
                <a:gd name="T45" fmla="*/ 32 h 156"/>
                <a:gd name="T46" fmla="*/ 114 w 139"/>
                <a:gd name="T47" fmla="*/ 28 h 156"/>
                <a:gd name="T48" fmla="*/ 122 w 139"/>
                <a:gd name="T49" fmla="*/ 18 h 156"/>
                <a:gd name="T50" fmla="*/ 124 w 139"/>
                <a:gd name="T51" fmla="*/ 14 h 156"/>
                <a:gd name="T52" fmla="*/ 133 w 139"/>
                <a:gd name="T53" fmla="*/ 15 h 156"/>
                <a:gd name="T54" fmla="*/ 139 w 139"/>
                <a:gd name="T55" fmla="*/ 18 h 156"/>
                <a:gd name="T56" fmla="*/ 139 w 139"/>
                <a:gd name="T57" fmla="*/ 21 h 156"/>
                <a:gd name="T58" fmla="*/ 129 w 139"/>
                <a:gd name="T59" fmla="*/ 35 h 156"/>
                <a:gd name="T60" fmla="*/ 119 w 139"/>
                <a:gd name="T61" fmla="*/ 48 h 156"/>
                <a:gd name="T62" fmla="*/ 97 w 139"/>
                <a:gd name="T63" fmla="*/ 88 h 156"/>
                <a:gd name="T64" fmla="*/ 95 w 139"/>
                <a:gd name="T65" fmla="*/ 97 h 156"/>
                <a:gd name="T66" fmla="*/ 91 w 139"/>
                <a:gd name="T67" fmla="*/ 121 h 156"/>
                <a:gd name="T68" fmla="*/ 91 w 139"/>
                <a:gd name="T69" fmla="*/ 131 h 156"/>
                <a:gd name="T70" fmla="*/ 89 w 139"/>
                <a:gd name="T71" fmla="*/ 133 h 156"/>
                <a:gd name="T72" fmla="*/ 61 w 139"/>
                <a:gd name="T73" fmla="*/ 146 h 156"/>
                <a:gd name="T74" fmla="*/ 31 w 139"/>
                <a:gd name="T75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9" h="156">
                  <a:moveTo>
                    <a:pt x="31" y="156"/>
                  </a:moveTo>
                  <a:lnTo>
                    <a:pt x="31" y="156"/>
                  </a:lnTo>
                  <a:lnTo>
                    <a:pt x="23" y="124"/>
                  </a:lnTo>
                  <a:lnTo>
                    <a:pt x="16" y="99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4" y="58"/>
                  </a:lnTo>
                  <a:lnTo>
                    <a:pt x="0" y="46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1" y="28"/>
                  </a:lnTo>
                  <a:lnTo>
                    <a:pt x="3" y="23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12" y="15"/>
                  </a:lnTo>
                  <a:lnTo>
                    <a:pt x="14" y="14"/>
                  </a:lnTo>
                  <a:lnTo>
                    <a:pt x="16" y="12"/>
                  </a:lnTo>
                  <a:lnTo>
                    <a:pt x="16" y="12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3" y="4"/>
                  </a:lnTo>
                  <a:lnTo>
                    <a:pt x="34" y="4"/>
                  </a:lnTo>
                  <a:lnTo>
                    <a:pt x="39" y="4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4" y="1"/>
                  </a:lnTo>
                  <a:lnTo>
                    <a:pt x="48" y="1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61" y="1"/>
                  </a:lnTo>
                  <a:lnTo>
                    <a:pt x="66" y="3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8" y="13"/>
                  </a:lnTo>
                  <a:lnTo>
                    <a:pt x="79" y="17"/>
                  </a:lnTo>
                  <a:lnTo>
                    <a:pt x="79" y="22"/>
                  </a:lnTo>
                  <a:lnTo>
                    <a:pt x="79" y="22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95" y="36"/>
                  </a:lnTo>
                  <a:lnTo>
                    <a:pt x="104" y="35"/>
                  </a:lnTo>
                  <a:lnTo>
                    <a:pt x="110" y="32"/>
                  </a:lnTo>
                  <a:lnTo>
                    <a:pt x="110" y="32"/>
                  </a:lnTo>
                  <a:lnTo>
                    <a:pt x="114" y="28"/>
                  </a:lnTo>
                  <a:lnTo>
                    <a:pt x="118" y="23"/>
                  </a:lnTo>
                  <a:lnTo>
                    <a:pt x="122" y="18"/>
                  </a:lnTo>
                  <a:lnTo>
                    <a:pt x="124" y="14"/>
                  </a:lnTo>
                  <a:lnTo>
                    <a:pt x="124" y="14"/>
                  </a:lnTo>
                  <a:lnTo>
                    <a:pt x="128" y="14"/>
                  </a:lnTo>
                  <a:lnTo>
                    <a:pt x="133" y="15"/>
                  </a:lnTo>
                  <a:lnTo>
                    <a:pt x="137" y="17"/>
                  </a:lnTo>
                  <a:lnTo>
                    <a:pt x="139" y="18"/>
                  </a:lnTo>
                  <a:lnTo>
                    <a:pt x="139" y="21"/>
                  </a:lnTo>
                  <a:lnTo>
                    <a:pt x="139" y="21"/>
                  </a:lnTo>
                  <a:lnTo>
                    <a:pt x="136" y="26"/>
                  </a:lnTo>
                  <a:lnTo>
                    <a:pt x="129" y="35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09" y="67"/>
                  </a:lnTo>
                  <a:lnTo>
                    <a:pt x="97" y="88"/>
                  </a:lnTo>
                  <a:lnTo>
                    <a:pt x="97" y="88"/>
                  </a:lnTo>
                  <a:lnTo>
                    <a:pt x="95" y="97"/>
                  </a:lnTo>
                  <a:lnTo>
                    <a:pt x="93" y="110"/>
                  </a:lnTo>
                  <a:lnTo>
                    <a:pt x="91" y="121"/>
                  </a:lnTo>
                  <a:lnTo>
                    <a:pt x="91" y="131"/>
                  </a:lnTo>
                  <a:lnTo>
                    <a:pt x="91" y="131"/>
                  </a:lnTo>
                  <a:lnTo>
                    <a:pt x="91" y="132"/>
                  </a:lnTo>
                  <a:lnTo>
                    <a:pt x="89" y="133"/>
                  </a:lnTo>
                  <a:lnTo>
                    <a:pt x="82" y="137"/>
                  </a:lnTo>
                  <a:lnTo>
                    <a:pt x="61" y="146"/>
                  </a:lnTo>
                  <a:lnTo>
                    <a:pt x="31" y="156"/>
                  </a:lnTo>
                  <a:lnTo>
                    <a:pt x="31" y="15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7108825" y="2528888"/>
              <a:ext cx="180975" cy="258763"/>
            </a:xfrm>
            <a:custGeom>
              <a:avLst/>
              <a:gdLst>
                <a:gd name="T0" fmla="*/ 0 w 114"/>
                <a:gd name="T1" fmla="*/ 140 h 163"/>
                <a:gd name="T2" fmla="*/ 0 w 114"/>
                <a:gd name="T3" fmla="*/ 140 h 163"/>
                <a:gd name="T4" fmla="*/ 8 w 114"/>
                <a:gd name="T5" fmla="*/ 117 h 163"/>
                <a:gd name="T6" fmla="*/ 13 w 114"/>
                <a:gd name="T7" fmla="*/ 97 h 163"/>
                <a:gd name="T8" fmla="*/ 16 w 114"/>
                <a:gd name="T9" fmla="*/ 85 h 163"/>
                <a:gd name="T10" fmla="*/ 16 w 114"/>
                <a:gd name="T11" fmla="*/ 85 h 163"/>
                <a:gd name="T12" fmla="*/ 14 w 114"/>
                <a:gd name="T13" fmla="*/ 74 h 163"/>
                <a:gd name="T14" fmla="*/ 13 w 114"/>
                <a:gd name="T15" fmla="*/ 61 h 163"/>
                <a:gd name="T16" fmla="*/ 8 w 114"/>
                <a:gd name="T17" fmla="*/ 41 h 163"/>
                <a:gd name="T18" fmla="*/ 8 w 114"/>
                <a:gd name="T19" fmla="*/ 41 h 163"/>
                <a:gd name="T20" fmla="*/ 8 w 114"/>
                <a:gd name="T21" fmla="*/ 38 h 163"/>
                <a:gd name="T22" fmla="*/ 8 w 114"/>
                <a:gd name="T23" fmla="*/ 34 h 163"/>
                <a:gd name="T24" fmla="*/ 11 w 114"/>
                <a:gd name="T25" fmla="*/ 29 h 163"/>
                <a:gd name="T26" fmla="*/ 14 w 114"/>
                <a:gd name="T27" fmla="*/ 22 h 163"/>
                <a:gd name="T28" fmla="*/ 20 w 114"/>
                <a:gd name="T29" fmla="*/ 19 h 163"/>
                <a:gd name="T30" fmla="*/ 20 w 114"/>
                <a:gd name="T31" fmla="*/ 19 h 163"/>
                <a:gd name="T32" fmla="*/ 34 w 114"/>
                <a:gd name="T33" fmla="*/ 10 h 163"/>
                <a:gd name="T34" fmla="*/ 47 w 114"/>
                <a:gd name="T35" fmla="*/ 3 h 163"/>
                <a:gd name="T36" fmla="*/ 47 w 114"/>
                <a:gd name="T37" fmla="*/ 3 h 163"/>
                <a:gd name="T38" fmla="*/ 51 w 114"/>
                <a:gd name="T39" fmla="*/ 2 h 163"/>
                <a:gd name="T40" fmla="*/ 56 w 114"/>
                <a:gd name="T41" fmla="*/ 0 h 163"/>
                <a:gd name="T42" fmla="*/ 60 w 114"/>
                <a:gd name="T43" fmla="*/ 0 h 163"/>
                <a:gd name="T44" fmla="*/ 61 w 114"/>
                <a:gd name="T45" fmla="*/ 2 h 163"/>
                <a:gd name="T46" fmla="*/ 61 w 114"/>
                <a:gd name="T47" fmla="*/ 3 h 163"/>
                <a:gd name="T48" fmla="*/ 61 w 114"/>
                <a:gd name="T49" fmla="*/ 3 h 163"/>
                <a:gd name="T50" fmla="*/ 62 w 114"/>
                <a:gd name="T51" fmla="*/ 6 h 163"/>
                <a:gd name="T52" fmla="*/ 62 w 114"/>
                <a:gd name="T53" fmla="*/ 7 h 163"/>
                <a:gd name="T54" fmla="*/ 66 w 114"/>
                <a:gd name="T55" fmla="*/ 10 h 163"/>
                <a:gd name="T56" fmla="*/ 74 w 114"/>
                <a:gd name="T57" fmla="*/ 11 h 163"/>
                <a:gd name="T58" fmla="*/ 74 w 114"/>
                <a:gd name="T59" fmla="*/ 11 h 163"/>
                <a:gd name="T60" fmla="*/ 82 w 114"/>
                <a:gd name="T61" fmla="*/ 11 h 163"/>
                <a:gd name="T62" fmla="*/ 86 w 114"/>
                <a:gd name="T63" fmla="*/ 13 h 163"/>
                <a:gd name="T64" fmla="*/ 88 w 114"/>
                <a:gd name="T65" fmla="*/ 15 h 163"/>
                <a:gd name="T66" fmla="*/ 88 w 114"/>
                <a:gd name="T67" fmla="*/ 15 h 163"/>
                <a:gd name="T68" fmla="*/ 88 w 114"/>
                <a:gd name="T69" fmla="*/ 17 h 163"/>
                <a:gd name="T70" fmla="*/ 91 w 114"/>
                <a:gd name="T71" fmla="*/ 21 h 163"/>
                <a:gd name="T72" fmla="*/ 93 w 114"/>
                <a:gd name="T73" fmla="*/ 24 h 163"/>
                <a:gd name="T74" fmla="*/ 96 w 114"/>
                <a:gd name="T75" fmla="*/ 26 h 163"/>
                <a:gd name="T76" fmla="*/ 96 w 114"/>
                <a:gd name="T77" fmla="*/ 26 h 163"/>
                <a:gd name="T78" fmla="*/ 100 w 114"/>
                <a:gd name="T79" fmla="*/ 26 h 163"/>
                <a:gd name="T80" fmla="*/ 102 w 114"/>
                <a:gd name="T81" fmla="*/ 30 h 163"/>
                <a:gd name="T82" fmla="*/ 105 w 114"/>
                <a:gd name="T83" fmla="*/ 33 h 163"/>
                <a:gd name="T84" fmla="*/ 106 w 114"/>
                <a:gd name="T85" fmla="*/ 37 h 163"/>
                <a:gd name="T86" fmla="*/ 106 w 114"/>
                <a:gd name="T87" fmla="*/ 37 h 163"/>
                <a:gd name="T88" fmla="*/ 108 w 114"/>
                <a:gd name="T89" fmla="*/ 39 h 163"/>
                <a:gd name="T90" fmla="*/ 110 w 114"/>
                <a:gd name="T91" fmla="*/ 44 h 163"/>
                <a:gd name="T92" fmla="*/ 113 w 114"/>
                <a:gd name="T93" fmla="*/ 50 h 163"/>
                <a:gd name="T94" fmla="*/ 114 w 114"/>
                <a:gd name="T95" fmla="*/ 52 h 163"/>
                <a:gd name="T96" fmla="*/ 113 w 114"/>
                <a:gd name="T97" fmla="*/ 53 h 163"/>
                <a:gd name="T98" fmla="*/ 113 w 114"/>
                <a:gd name="T99" fmla="*/ 53 h 163"/>
                <a:gd name="T100" fmla="*/ 83 w 114"/>
                <a:gd name="T101" fmla="*/ 81 h 163"/>
                <a:gd name="T102" fmla="*/ 83 w 114"/>
                <a:gd name="T103" fmla="*/ 81 h 163"/>
                <a:gd name="T104" fmla="*/ 78 w 114"/>
                <a:gd name="T105" fmla="*/ 87 h 163"/>
                <a:gd name="T106" fmla="*/ 69 w 114"/>
                <a:gd name="T107" fmla="*/ 100 h 163"/>
                <a:gd name="T108" fmla="*/ 57 w 114"/>
                <a:gd name="T109" fmla="*/ 122 h 163"/>
                <a:gd name="T110" fmla="*/ 57 w 114"/>
                <a:gd name="T111" fmla="*/ 122 h 163"/>
                <a:gd name="T112" fmla="*/ 56 w 114"/>
                <a:gd name="T113" fmla="*/ 131 h 163"/>
                <a:gd name="T114" fmla="*/ 56 w 114"/>
                <a:gd name="T115" fmla="*/ 145 h 163"/>
                <a:gd name="T116" fmla="*/ 57 w 114"/>
                <a:gd name="T117" fmla="*/ 163 h 163"/>
                <a:gd name="T118" fmla="*/ 0 w 114"/>
                <a:gd name="T119" fmla="*/ 14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4" h="163">
                  <a:moveTo>
                    <a:pt x="0" y="140"/>
                  </a:moveTo>
                  <a:lnTo>
                    <a:pt x="0" y="140"/>
                  </a:lnTo>
                  <a:lnTo>
                    <a:pt x="8" y="117"/>
                  </a:lnTo>
                  <a:lnTo>
                    <a:pt x="13" y="97"/>
                  </a:lnTo>
                  <a:lnTo>
                    <a:pt x="16" y="85"/>
                  </a:lnTo>
                  <a:lnTo>
                    <a:pt x="16" y="85"/>
                  </a:lnTo>
                  <a:lnTo>
                    <a:pt x="14" y="74"/>
                  </a:lnTo>
                  <a:lnTo>
                    <a:pt x="13" y="61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38"/>
                  </a:lnTo>
                  <a:lnTo>
                    <a:pt x="8" y="34"/>
                  </a:lnTo>
                  <a:lnTo>
                    <a:pt x="11" y="29"/>
                  </a:lnTo>
                  <a:lnTo>
                    <a:pt x="14" y="22"/>
                  </a:lnTo>
                  <a:lnTo>
                    <a:pt x="20" y="19"/>
                  </a:lnTo>
                  <a:lnTo>
                    <a:pt x="20" y="19"/>
                  </a:lnTo>
                  <a:lnTo>
                    <a:pt x="34" y="10"/>
                  </a:lnTo>
                  <a:lnTo>
                    <a:pt x="47" y="3"/>
                  </a:lnTo>
                  <a:lnTo>
                    <a:pt x="47" y="3"/>
                  </a:lnTo>
                  <a:lnTo>
                    <a:pt x="51" y="2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1" y="2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2" y="6"/>
                  </a:lnTo>
                  <a:lnTo>
                    <a:pt x="62" y="7"/>
                  </a:lnTo>
                  <a:lnTo>
                    <a:pt x="66" y="10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82" y="11"/>
                  </a:lnTo>
                  <a:lnTo>
                    <a:pt x="86" y="13"/>
                  </a:lnTo>
                  <a:lnTo>
                    <a:pt x="88" y="15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91" y="21"/>
                  </a:lnTo>
                  <a:lnTo>
                    <a:pt x="93" y="2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2" y="30"/>
                  </a:lnTo>
                  <a:lnTo>
                    <a:pt x="105" y="33"/>
                  </a:lnTo>
                  <a:lnTo>
                    <a:pt x="106" y="37"/>
                  </a:lnTo>
                  <a:lnTo>
                    <a:pt x="106" y="37"/>
                  </a:lnTo>
                  <a:lnTo>
                    <a:pt x="108" y="39"/>
                  </a:lnTo>
                  <a:lnTo>
                    <a:pt x="110" y="44"/>
                  </a:lnTo>
                  <a:lnTo>
                    <a:pt x="113" y="50"/>
                  </a:lnTo>
                  <a:lnTo>
                    <a:pt x="114" y="52"/>
                  </a:lnTo>
                  <a:lnTo>
                    <a:pt x="113" y="53"/>
                  </a:lnTo>
                  <a:lnTo>
                    <a:pt x="113" y="53"/>
                  </a:lnTo>
                  <a:lnTo>
                    <a:pt x="83" y="81"/>
                  </a:lnTo>
                  <a:lnTo>
                    <a:pt x="83" y="81"/>
                  </a:lnTo>
                  <a:lnTo>
                    <a:pt x="78" y="87"/>
                  </a:lnTo>
                  <a:lnTo>
                    <a:pt x="69" y="100"/>
                  </a:lnTo>
                  <a:lnTo>
                    <a:pt x="57" y="122"/>
                  </a:lnTo>
                  <a:lnTo>
                    <a:pt x="57" y="122"/>
                  </a:lnTo>
                  <a:lnTo>
                    <a:pt x="56" y="131"/>
                  </a:lnTo>
                  <a:lnTo>
                    <a:pt x="56" y="145"/>
                  </a:lnTo>
                  <a:lnTo>
                    <a:pt x="57" y="163"/>
                  </a:lnTo>
                  <a:lnTo>
                    <a:pt x="0" y="14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6381750" y="2895600"/>
              <a:ext cx="314325" cy="441325"/>
            </a:xfrm>
            <a:custGeom>
              <a:avLst/>
              <a:gdLst>
                <a:gd name="T0" fmla="*/ 7 w 198"/>
                <a:gd name="T1" fmla="*/ 108 h 278"/>
                <a:gd name="T2" fmla="*/ 7 w 198"/>
                <a:gd name="T3" fmla="*/ 108 h 278"/>
                <a:gd name="T4" fmla="*/ 2 w 198"/>
                <a:gd name="T5" fmla="*/ 89 h 278"/>
                <a:gd name="T6" fmla="*/ 0 w 198"/>
                <a:gd name="T7" fmla="*/ 75 h 278"/>
                <a:gd name="T8" fmla="*/ 0 w 198"/>
                <a:gd name="T9" fmla="*/ 68 h 278"/>
                <a:gd name="T10" fmla="*/ 2 w 198"/>
                <a:gd name="T11" fmla="*/ 64 h 278"/>
                <a:gd name="T12" fmla="*/ 2 w 198"/>
                <a:gd name="T13" fmla="*/ 64 h 278"/>
                <a:gd name="T14" fmla="*/ 12 w 198"/>
                <a:gd name="T15" fmla="*/ 45 h 278"/>
                <a:gd name="T16" fmla="*/ 17 w 198"/>
                <a:gd name="T17" fmla="*/ 35 h 278"/>
                <a:gd name="T18" fmla="*/ 21 w 198"/>
                <a:gd name="T19" fmla="*/ 31 h 278"/>
                <a:gd name="T20" fmla="*/ 24 w 198"/>
                <a:gd name="T21" fmla="*/ 28 h 278"/>
                <a:gd name="T22" fmla="*/ 24 w 198"/>
                <a:gd name="T23" fmla="*/ 28 h 278"/>
                <a:gd name="T24" fmla="*/ 34 w 198"/>
                <a:gd name="T25" fmla="*/ 26 h 278"/>
                <a:gd name="T26" fmla="*/ 50 w 198"/>
                <a:gd name="T27" fmla="*/ 23 h 278"/>
                <a:gd name="T28" fmla="*/ 64 w 198"/>
                <a:gd name="T29" fmla="*/ 19 h 278"/>
                <a:gd name="T30" fmla="*/ 69 w 198"/>
                <a:gd name="T31" fmla="*/ 18 h 278"/>
                <a:gd name="T32" fmla="*/ 72 w 198"/>
                <a:gd name="T33" fmla="*/ 16 h 278"/>
                <a:gd name="T34" fmla="*/ 72 w 198"/>
                <a:gd name="T35" fmla="*/ 16 h 278"/>
                <a:gd name="T36" fmla="*/ 86 w 198"/>
                <a:gd name="T37" fmla="*/ 6 h 278"/>
                <a:gd name="T38" fmla="*/ 95 w 198"/>
                <a:gd name="T39" fmla="*/ 1 h 278"/>
                <a:gd name="T40" fmla="*/ 100 w 198"/>
                <a:gd name="T41" fmla="*/ 0 h 278"/>
                <a:gd name="T42" fmla="*/ 100 w 198"/>
                <a:gd name="T43" fmla="*/ 0 h 278"/>
                <a:gd name="T44" fmla="*/ 117 w 198"/>
                <a:gd name="T45" fmla="*/ 6 h 278"/>
                <a:gd name="T46" fmla="*/ 136 w 198"/>
                <a:gd name="T47" fmla="*/ 15 h 278"/>
                <a:gd name="T48" fmla="*/ 136 w 198"/>
                <a:gd name="T49" fmla="*/ 15 h 278"/>
                <a:gd name="T50" fmla="*/ 140 w 198"/>
                <a:gd name="T51" fmla="*/ 16 h 278"/>
                <a:gd name="T52" fmla="*/ 144 w 198"/>
                <a:gd name="T53" fmla="*/ 22 h 278"/>
                <a:gd name="T54" fmla="*/ 156 w 198"/>
                <a:gd name="T55" fmla="*/ 35 h 278"/>
                <a:gd name="T56" fmla="*/ 172 w 198"/>
                <a:gd name="T57" fmla="*/ 54 h 278"/>
                <a:gd name="T58" fmla="*/ 172 w 198"/>
                <a:gd name="T59" fmla="*/ 54 h 278"/>
                <a:gd name="T60" fmla="*/ 176 w 198"/>
                <a:gd name="T61" fmla="*/ 59 h 278"/>
                <a:gd name="T62" fmla="*/ 185 w 198"/>
                <a:gd name="T63" fmla="*/ 69 h 278"/>
                <a:gd name="T64" fmla="*/ 194 w 198"/>
                <a:gd name="T65" fmla="*/ 82 h 278"/>
                <a:gd name="T66" fmla="*/ 197 w 198"/>
                <a:gd name="T67" fmla="*/ 88 h 278"/>
                <a:gd name="T68" fmla="*/ 198 w 198"/>
                <a:gd name="T69" fmla="*/ 93 h 278"/>
                <a:gd name="T70" fmla="*/ 198 w 198"/>
                <a:gd name="T71" fmla="*/ 93 h 278"/>
                <a:gd name="T72" fmla="*/ 198 w 198"/>
                <a:gd name="T73" fmla="*/ 125 h 278"/>
                <a:gd name="T74" fmla="*/ 198 w 198"/>
                <a:gd name="T75" fmla="*/ 157 h 278"/>
                <a:gd name="T76" fmla="*/ 198 w 198"/>
                <a:gd name="T77" fmla="*/ 157 h 278"/>
                <a:gd name="T78" fmla="*/ 197 w 198"/>
                <a:gd name="T79" fmla="*/ 168 h 278"/>
                <a:gd name="T80" fmla="*/ 196 w 198"/>
                <a:gd name="T81" fmla="*/ 182 h 278"/>
                <a:gd name="T82" fmla="*/ 191 w 198"/>
                <a:gd name="T83" fmla="*/ 204 h 278"/>
                <a:gd name="T84" fmla="*/ 191 w 198"/>
                <a:gd name="T85" fmla="*/ 204 h 278"/>
                <a:gd name="T86" fmla="*/ 185 w 198"/>
                <a:gd name="T87" fmla="*/ 219 h 278"/>
                <a:gd name="T88" fmla="*/ 175 w 198"/>
                <a:gd name="T89" fmla="*/ 244 h 278"/>
                <a:gd name="T90" fmla="*/ 160 w 198"/>
                <a:gd name="T91" fmla="*/ 278 h 278"/>
                <a:gd name="T92" fmla="*/ 7 w 198"/>
                <a:gd name="T93" fmla="*/ 10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8" h="278">
                  <a:moveTo>
                    <a:pt x="7" y="108"/>
                  </a:moveTo>
                  <a:lnTo>
                    <a:pt x="7" y="108"/>
                  </a:lnTo>
                  <a:lnTo>
                    <a:pt x="2" y="89"/>
                  </a:lnTo>
                  <a:lnTo>
                    <a:pt x="0" y="75"/>
                  </a:lnTo>
                  <a:lnTo>
                    <a:pt x="0" y="68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12" y="45"/>
                  </a:lnTo>
                  <a:lnTo>
                    <a:pt x="17" y="35"/>
                  </a:lnTo>
                  <a:lnTo>
                    <a:pt x="21" y="31"/>
                  </a:lnTo>
                  <a:lnTo>
                    <a:pt x="24" y="28"/>
                  </a:lnTo>
                  <a:lnTo>
                    <a:pt x="24" y="28"/>
                  </a:lnTo>
                  <a:lnTo>
                    <a:pt x="34" y="26"/>
                  </a:lnTo>
                  <a:lnTo>
                    <a:pt x="50" y="23"/>
                  </a:lnTo>
                  <a:lnTo>
                    <a:pt x="64" y="19"/>
                  </a:lnTo>
                  <a:lnTo>
                    <a:pt x="69" y="18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86" y="6"/>
                  </a:lnTo>
                  <a:lnTo>
                    <a:pt x="95" y="1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17" y="6"/>
                  </a:lnTo>
                  <a:lnTo>
                    <a:pt x="136" y="15"/>
                  </a:lnTo>
                  <a:lnTo>
                    <a:pt x="136" y="15"/>
                  </a:lnTo>
                  <a:lnTo>
                    <a:pt x="140" y="16"/>
                  </a:lnTo>
                  <a:lnTo>
                    <a:pt x="144" y="22"/>
                  </a:lnTo>
                  <a:lnTo>
                    <a:pt x="156" y="35"/>
                  </a:lnTo>
                  <a:lnTo>
                    <a:pt x="172" y="54"/>
                  </a:lnTo>
                  <a:lnTo>
                    <a:pt x="172" y="54"/>
                  </a:lnTo>
                  <a:lnTo>
                    <a:pt x="176" y="59"/>
                  </a:lnTo>
                  <a:lnTo>
                    <a:pt x="185" y="69"/>
                  </a:lnTo>
                  <a:lnTo>
                    <a:pt x="194" y="82"/>
                  </a:lnTo>
                  <a:lnTo>
                    <a:pt x="197" y="88"/>
                  </a:lnTo>
                  <a:lnTo>
                    <a:pt x="198" y="93"/>
                  </a:lnTo>
                  <a:lnTo>
                    <a:pt x="198" y="93"/>
                  </a:lnTo>
                  <a:lnTo>
                    <a:pt x="198" y="125"/>
                  </a:lnTo>
                  <a:lnTo>
                    <a:pt x="198" y="157"/>
                  </a:lnTo>
                  <a:lnTo>
                    <a:pt x="198" y="157"/>
                  </a:lnTo>
                  <a:lnTo>
                    <a:pt x="197" y="168"/>
                  </a:lnTo>
                  <a:lnTo>
                    <a:pt x="196" y="182"/>
                  </a:lnTo>
                  <a:lnTo>
                    <a:pt x="191" y="204"/>
                  </a:lnTo>
                  <a:lnTo>
                    <a:pt x="191" y="204"/>
                  </a:lnTo>
                  <a:lnTo>
                    <a:pt x="185" y="219"/>
                  </a:lnTo>
                  <a:lnTo>
                    <a:pt x="175" y="244"/>
                  </a:lnTo>
                  <a:lnTo>
                    <a:pt x="160" y="278"/>
                  </a:lnTo>
                  <a:lnTo>
                    <a:pt x="7" y="10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6124575" y="4092575"/>
              <a:ext cx="896938" cy="1919288"/>
            </a:xfrm>
            <a:custGeom>
              <a:avLst/>
              <a:gdLst>
                <a:gd name="T0" fmla="*/ 44 w 565"/>
                <a:gd name="T1" fmla="*/ 46 h 1209"/>
                <a:gd name="T2" fmla="*/ 16 w 565"/>
                <a:gd name="T3" fmla="*/ 113 h 1209"/>
                <a:gd name="T4" fmla="*/ 0 w 565"/>
                <a:gd name="T5" fmla="*/ 164 h 1209"/>
                <a:gd name="T6" fmla="*/ 10 w 565"/>
                <a:gd name="T7" fmla="*/ 376 h 1209"/>
                <a:gd name="T8" fmla="*/ 22 w 565"/>
                <a:gd name="T9" fmla="*/ 455 h 1209"/>
                <a:gd name="T10" fmla="*/ 37 w 565"/>
                <a:gd name="T11" fmla="*/ 545 h 1209"/>
                <a:gd name="T12" fmla="*/ 45 w 565"/>
                <a:gd name="T13" fmla="*/ 734 h 1209"/>
                <a:gd name="T14" fmla="*/ 55 w 565"/>
                <a:gd name="T15" fmla="*/ 884 h 1209"/>
                <a:gd name="T16" fmla="*/ 71 w 565"/>
                <a:gd name="T17" fmla="*/ 925 h 1209"/>
                <a:gd name="T18" fmla="*/ 76 w 565"/>
                <a:gd name="T19" fmla="*/ 1103 h 1209"/>
                <a:gd name="T20" fmla="*/ 94 w 565"/>
                <a:gd name="T21" fmla="*/ 1130 h 1209"/>
                <a:gd name="T22" fmla="*/ 94 w 565"/>
                <a:gd name="T23" fmla="*/ 1159 h 1209"/>
                <a:gd name="T24" fmla="*/ 81 w 565"/>
                <a:gd name="T25" fmla="*/ 1178 h 1209"/>
                <a:gd name="T26" fmla="*/ 82 w 565"/>
                <a:gd name="T27" fmla="*/ 1187 h 1209"/>
                <a:gd name="T28" fmla="*/ 107 w 565"/>
                <a:gd name="T29" fmla="*/ 1202 h 1209"/>
                <a:gd name="T30" fmla="*/ 159 w 565"/>
                <a:gd name="T31" fmla="*/ 1203 h 1209"/>
                <a:gd name="T32" fmla="*/ 175 w 565"/>
                <a:gd name="T33" fmla="*/ 1194 h 1209"/>
                <a:gd name="T34" fmla="*/ 179 w 565"/>
                <a:gd name="T35" fmla="*/ 1181 h 1209"/>
                <a:gd name="T36" fmla="*/ 188 w 565"/>
                <a:gd name="T37" fmla="*/ 1152 h 1209"/>
                <a:gd name="T38" fmla="*/ 191 w 565"/>
                <a:gd name="T39" fmla="*/ 1125 h 1209"/>
                <a:gd name="T40" fmla="*/ 199 w 565"/>
                <a:gd name="T41" fmla="*/ 1064 h 1209"/>
                <a:gd name="T42" fmla="*/ 195 w 565"/>
                <a:gd name="T43" fmla="*/ 909 h 1209"/>
                <a:gd name="T44" fmla="*/ 192 w 565"/>
                <a:gd name="T45" fmla="*/ 743 h 1209"/>
                <a:gd name="T46" fmla="*/ 199 w 565"/>
                <a:gd name="T47" fmla="*/ 594 h 1209"/>
                <a:gd name="T48" fmla="*/ 214 w 565"/>
                <a:gd name="T49" fmla="*/ 501 h 1209"/>
                <a:gd name="T50" fmla="*/ 225 w 565"/>
                <a:gd name="T51" fmla="*/ 419 h 1209"/>
                <a:gd name="T52" fmla="*/ 223 w 565"/>
                <a:gd name="T53" fmla="*/ 371 h 1209"/>
                <a:gd name="T54" fmla="*/ 239 w 565"/>
                <a:gd name="T55" fmla="*/ 395 h 1209"/>
                <a:gd name="T56" fmla="*/ 258 w 565"/>
                <a:gd name="T57" fmla="*/ 438 h 1209"/>
                <a:gd name="T58" fmla="*/ 285 w 565"/>
                <a:gd name="T59" fmla="*/ 553 h 1209"/>
                <a:gd name="T60" fmla="*/ 311 w 565"/>
                <a:gd name="T61" fmla="*/ 647 h 1209"/>
                <a:gd name="T62" fmla="*/ 342 w 565"/>
                <a:gd name="T63" fmla="*/ 695 h 1209"/>
                <a:gd name="T64" fmla="*/ 358 w 565"/>
                <a:gd name="T65" fmla="*/ 757 h 1209"/>
                <a:gd name="T66" fmla="*/ 371 w 565"/>
                <a:gd name="T67" fmla="*/ 849 h 1209"/>
                <a:gd name="T68" fmla="*/ 367 w 565"/>
                <a:gd name="T69" fmla="*/ 931 h 1209"/>
                <a:gd name="T70" fmla="*/ 363 w 565"/>
                <a:gd name="T71" fmla="*/ 994 h 1209"/>
                <a:gd name="T72" fmla="*/ 343 w 565"/>
                <a:gd name="T73" fmla="*/ 1026 h 1209"/>
                <a:gd name="T74" fmla="*/ 319 w 565"/>
                <a:gd name="T75" fmla="*/ 1068 h 1209"/>
                <a:gd name="T76" fmla="*/ 323 w 565"/>
                <a:gd name="T77" fmla="*/ 1083 h 1209"/>
                <a:gd name="T78" fmla="*/ 364 w 565"/>
                <a:gd name="T79" fmla="*/ 1117 h 1209"/>
                <a:gd name="T80" fmla="*/ 380 w 565"/>
                <a:gd name="T81" fmla="*/ 1116 h 1209"/>
                <a:gd name="T82" fmla="*/ 400 w 565"/>
                <a:gd name="T83" fmla="*/ 1128 h 1209"/>
                <a:gd name="T84" fmla="*/ 416 w 565"/>
                <a:gd name="T85" fmla="*/ 1153 h 1209"/>
                <a:gd name="T86" fmla="*/ 456 w 565"/>
                <a:gd name="T87" fmla="*/ 1192 h 1209"/>
                <a:gd name="T88" fmla="*/ 495 w 565"/>
                <a:gd name="T89" fmla="*/ 1206 h 1209"/>
                <a:gd name="T90" fmla="*/ 522 w 565"/>
                <a:gd name="T91" fmla="*/ 1207 h 1209"/>
                <a:gd name="T92" fmla="*/ 563 w 565"/>
                <a:gd name="T93" fmla="*/ 1201 h 1209"/>
                <a:gd name="T94" fmla="*/ 561 w 565"/>
                <a:gd name="T95" fmla="*/ 1171 h 1209"/>
                <a:gd name="T96" fmla="*/ 541 w 565"/>
                <a:gd name="T97" fmla="*/ 1154 h 1209"/>
                <a:gd name="T98" fmla="*/ 510 w 565"/>
                <a:gd name="T99" fmla="*/ 1126 h 1209"/>
                <a:gd name="T100" fmla="*/ 487 w 565"/>
                <a:gd name="T101" fmla="*/ 1079 h 1209"/>
                <a:gd name="T102" fmla="*/ 487 w 565"/>
                <a:gd name="T103" fmla="*/ 940 h 1209"/>
                <a:gd name="T104" fmla="*/ 515 w 565"/>
                <a:gd name="T105" fmla="*/ 712 h 1209"/>
                <a:gd name="T106" fmla="*/ 514 w 565"/>
                <a:gd name="T107" fmla="*/ 655 h 1209"/>
                <a:gd name="T108" fmla="*/ 488 w 565"/>
                <a:gd name="T109" fmla="*/ 512 h 1209"/>
                <a:gd name="T110" fmla="*/ 460 w 565"/>
                <a:gd name="T111" fmla="*/ 375 h 1209"/>
                <a:gd name="T112" fmla="*/ 440 w 565"/>
                <a:gd name="T113" fmla="*/ 300 h 1209"/>
                <a:gd name="T114" fmla="*/ 424 w 565"/>
                <a:gd name="T115" fmla="*/ 257 h 1209"/>
                <a:gd name="T116" fmla="*/ 420 w 565"/>
                <a:gd name="T117" fmla="*/ 218 h 1209"/>
                <a:gd name="T118" fmla="*/ 421 w 565"/>
                <a:gd name="T119" fmla="*/ 191 h 1209"/>
                <a:gd name="T120" fmla="*/ 406 w 565"/>
                <a:gd name="T121" fmla="*/ 116 h 1209"/>
                <a:gd name="T122" fmla="*/ 390 w 565"/>
                <a:gd name="T123" fmla="*/ 76 h 1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65" h="1209">
                  <a:moveTo>
                    <a:pt x="62" y="0"/>
                  </a:moveTo>
                  <a:lnTo>
                    <a:pt x="62" y="0"/>
                  </a:lnTo>
                  <a:lnTo>
                    <a:pt x="51" y="24"/>
                  </a:lnTo>
                  <a:lnTo>
                    <a:pt x="44" y="46"/>
                  </a:lnTo>
                  <a:lnTo>
                    <a:pt x="38" y="63"/>
                  </a:lnTo>
                  <a:lnTo>
                    <a:pt x="38" y="63"/>
                  </a:lnTo>
                  <a:lnTo>
                    <a:pt x="29" y="84"/>
                  </a:lnTo>
                  <a:lnTo>
                    <a:pt x="16" y="113"/>
                  </a:lnTo>
                  <a:lnTo>
                    <a:pt x="5" y="143"/>
                  </a:lnTo>
                  <a:lnTo>
                    <a:pt x="1" y="155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200"/>
                  </a:lnTo>
                  <a:lnTo>
                    <a:pt x="3" y="265"/>
                  </a:lnTo>
                  <a:lnTo>
                    <a:pt x="7" y="341"/>
                  </a:lnTo>
                  <a:lnTo>
                    <a:pt x="10" y="376"/>
                  </a:lnTo>
                  <a:lnTo>
                    <a:pt x="14" y="407"/>
                  </a:lnTo>
                  <a:lnTo>
                    <a:pt x="14" y="407"/>
                  </a:lnTo>
                  <a:lnTo>
                    <a:pt x="16" y="433"/>
                  </a:lnTo>
                  <a:lnTo>
                    <a:pt x="22" y="455"/>
                  </a:lnTo>
                  <a:lnTo>
                    <a:pt x="29" y="491"/>
                  </a:lnTo>
                  <a:lnTo>
                    <a:pt x="32" y="508"/>
                  </a:lnTo>
                  <a:lnTo>
                    <a:pt x="36" y="526"/>
                  </a:lnTo>
                  <a:lnTo>
                    <a:pt x="37" y="545"/>
                  </a:lnTo>
                  <a:lnTo>
                    <a:pt x="38" y="569"/>
                  </a:lnTo>
                  <a:lnTo>
                    <a:pt x="38" y="569"/>
                  </a:lnTo>
                  <a:lnTo>
                    <a:pt x="40" y="641"/>
                  </a:lnTo>
                  <a:lnTo>
                    <a:pt x="45" y="734"/>
                  </a:lnTo>
                  <a:lnTo>
                    <a:pt x="51" y="866"/>
                  </a:lnTo>
                  <a:lnTo>
                    <a:pt x="51" y="866"/>
                  </a:lnTo>
                  <a:lnTo>
                    <a:pt x="53" y="875"/>
                  </a:lnTo>
                  <a:lnTo>
                    <a:pt x="55" y="884"/>
                  </a:lnTo>
                  <a:lnTo>
                    <a:pt x="62" y="902"/>
                  </a:lnTo>
                  <a:lnTo>
                    <a:pt x="68" y="916"/>
                  </a:lnTo>
                  <a:lnTo>
                    <a:pt x="71" y="925"/>
                  </a:lnTo>
                  <a:lnTo>
                    <a:pt x="71" y="925"/>
                  </a:lnTo>
                  <a:lnTo>
                    <a:pt x="73" y="1009"/>
                  </a:lnTo>
                  <a:lnTo>
                    <a:pt x="75" y="1097"/>
                  </a:lnTo>
                  <a:lnTo>
                    <a:pt x="75" y="1097"/>
                  </a:lnTo>
                  <a:lnTo>
                    <a:pt x="76" y="1103"/>
                  </a:lnTo>
                  <a:lnTo>
                    <a:pt x="77" y="1108"/>
                  </a:lnTo>
                  <a:lnTo>
                    <a:pt x="82" y="1117"/>
                  </a:lnTo>
                  <a:lnTo>
                    <a:pt x="94" y="1130"/>
                  </a:lnTo>
                  <a:lnTo>
                    <a:pt x="94" y="1130"/>
                  </a:lnTo>
                  <a:lnTo>
                    <a:pt x="95" y="1136"/>
                  </a:lnTo>
                  <a:lnTo>
                    <a:pt x="95" y="1144"/>
                  </a:lnTo>
                  <a:lnTo>
                    <a:pt x="95" y="1153"/>
                  </a:lnTo>
                  <a:lnTo>
                    <a:pt x="94" y="1159"/>
                  </a:lnTo>
                  <a:lnTo>
                    <a:pt x="94" y="1159"/>
                  </a:lnTo>
                  <a:lnTo>
                    <a:pt x="90" y="1166"/>
                  </a:lnTo>
                  <a:lnTo>
                    <a:pt x="85" y="1171"/>
                  </a:lnTo>
                  <a:lnTo>
                    <a:pt x="81" y="1178"/>
                  </a:lnTo>
                  <a:lnTo>
                    <a:pt x="81" y="1181"/>
                  </a:lnTo>
                  <a:lnTo>
                    <a:pt x="81" y="1184"/>
                  </a:lnTo>
                  <a:lnTo>
                    <a:pt x="81" y="1184"/>
                  </a:lnTo>
                  <a:lnTo>
                    <a:pt x="82" y="1187"/>
                  </a:lnTo>
                  <a:lnTo>
                    <a:pt x="85" y="1189"/>
                  </a:lnTo>
                  <a:lnTo>
                    <a:pt x="93" y="1196"/>
                  </a:lnTo>
                  <a:lnTo>
                    <a:pt x="102" y="1201"/>
                  </a:lnTo>
                  <a:lnTo>
                    <a:pt x="107" y="1202"/>
                  </a:lnTo>
                  <a:lnTo>
                    <a:pt x="111" y="1203"/>
                  </a:lnTo>
                  <a:lnTo>
                    <a:pt x="111" y="1203"/>
                  </a:lnTo>
                  <a:lnTo>
                    <a:pt x="134" y="1203"/>
                  </a:lnTo>
                  <a:lnTo>
                    <a:pt x="159" y="1203"/>
                  </a:lnTo>
                  <a:lnTo>
                    <a:pt x="159" y="1203"/>
                  </a:lnTo>
                  <a:lnTo>
                    <a:pt x="165" y="1201"/>
                  </a:lnTo>
                  <a:lnTo>
                    <a:pt x="173" y="1197"/>
                  </a:lnTo>
                  <a:lnTo>
                    <a:pt x="175" y="1194"/>
                  </a:lnTo>
                  <a:lnTo>
                    <a:pt x="178" y="1191"/>
                  </a:lnTo>
                  <a:lnTo>
                    <a:pt x="179" y="1187"/>
                  </a:lnTo>
                  <a:lnTo>
                    <a:pt x="179" y="1181"/>
                  </a:lnTo>
                  <a:lnTo>
                    <a:pt x="179" y="1181"/>
                  </a:lnTo>
                  <a:lnTo>
                    <a:pt x="181" y="1172"/>
                  </a:lnTo>
                  <a:lnTo>
                    <a:pt x="184" y="1163"/>
                  </a:lnTo>
                  <a:lnTo>
                    <a:pt x="187" y="1156"/>
                  </a:lnTo>
                  <a:lnTo>
                    <a:pt x="188" y="1152"/>
                  </a:lnTo>
                  <a:lnTo>
                    <a:pt x="188" y="1147"/>
                  </a:lnTo>
                  <a:lnTo>
                    <a:pt x="188" y="1147"/>
                  </a:lnTo>
                  <a:lnTo>
                    <a:pt x="188" y="1136"/>
                  </a:lnTo>
                  <a:lnTo>
                    <a:pt x="191" y="1125"/>
                  </a:lnTo>
                  <a:lnTo>
                    <a:pt x="195" y="1108"/>
                  </a:lnTo>
                  <a:lnTo>
                    <a:pt x="195" y="1108"/>
                  </a:lnTo>
                  <a:lnTo>
                    <a:pt x="197" y="1094"/>
                  </a:lnTo>
                  <a:lnTo>
                    <a:pt x="199" y="1064"/>
                  </a:lnTo>
                  <a:lnTo>
                    <a:pt x="200" y="1030"/>
                  </a:lnTo>
                  <a:lnTo>
                    <a:pt x="200" y="998"/>
                  </a:lnTo>
                  <a:lnTo>
                    <a:pt x="200" y="998"/>
                  </a:lnTo>
                  <a:lnTo>
                    <a:pt x="195" y="909"/>
                  </a:lnTo>
                  <a:lnTo>
                    <a:pt x="192" y="858"/>
                  </a:lnTo>
                  <a:lnTo>
                    <a:pt x="191" y="822"/>
                  </a:lnTo>
                  <a:lnTo>
                    <a:pt x="191" y="822"/>
                  </a:lnTo>
                  <a:lnTo>
                    <a:pt x="192" y="743"/>
                  </a:lnTo>
                  <a:lnTo>
                    <a:pt x="194" y="697"/>
                  </a:lnTo>
                  <a:lnTo>
                    <a:pt x="195" y="658"/>
                  </a:lnTo>
                  <a:lnTo>
                    <a:pt x="195" y="658"/>
                  </a:lnTo>
                  <a:lnTo>
                    <a:pt x="199" y="594"/>
                  </a:lnTo>
                  <a:lnTo>
                    <a:pt x="199" y="570"/>
                  </a:lnTo>
                  <a:lnTo>
                    <a:pt x="200" y="557"/>
                  </a:lnTo>
                  <a:lnTo>
                    <a:pt x="200" y="557"/>
                  </a:lnTo>
                  <a:lnTo>
                    <a:pt x="214" y="501"/>
                  </a:lnTo>
                  <a:lnTo>
                    <a:pt x="226" y="446"/>
                  </a:lnTo>
                  <a:lnTo>
                    <a:pt x="226" y="446"/>
                  </a:lnTo>
                  <a:lnTo>
                    <a:pt x="226" y="434"/>
                  </a:lnTo>
                  <a:lnTo>
                    <a:pt x="225" y="419"/>
                  </a:lnTo>
                  <a:lnTo>
                    <a:pt x="221" y="393"/>
                  </a:lnTo>
                  <a:lnTo>
                    <a:pt x="221" y="393"/>
                  </a:lnTo>
                  <a:lnTo>
                    <a:pt x="222" y="381"/>
                  </a:lnTo>
                  <a:lnTo>
                    <a:pt x="223" y="371"/>
                  </a:lnTo>
                  <a:lnTo>
                    <a:pt x="223" y="371"/>
                  </a:lnTo>
                  <a:lnTo>
                    <a:pt x="225" y="372"/>
                  </a:lnTo>
                  <a:lnTo>
                    <a:pt x="228" y="377"/>
                  </a:lnTo>
                  <a:lnTo>
                    <a:pt x="239" y="395"/>
                  </a:lnTo>
                  <a:lnTo>
                    <a:pt x="250" y="419"/>
                  </a:lnTo>
                  <a:lnTo>
                    <a:pt x="256" y="429"/>
                  </a:lnTo>
                  <a:lnTo>
                    <a:pt x="258" y="438"/>
                  </a:lnTo>
                  <a:lnTo>
                    <a:pt x="258" y="438"/>
                  </a:lnTo>
                  <a:lnTo>
                    <a:pt x="272" y="496"/>
                  </a:lnTo>
                  <a:lnTo>
                    <a:pt x="280" y="531"/>
                  </a:lnTo>
                  <a:lnTo>
                    <a:pt x="285" y="553"/>
                  </a:lnTo>
                  <a:lnTo>
                    <a:pt x="285" y="553"/>
                  </a:lnTo>
                  <a:lnTo>
                    <a:pt x="289" y="574"/>
                  </a:lnTo>
                  <a:lnTo>
                    <a:pt x="297" y="602"/>
                  </a:lnTo>
                  <a:lnTo>
                    <a:pt x="311" y="647"/>
                  </a:lnTo>
                  <a:lnTo>
                    <a:pt x="311" y="647"/>
                  </a:lnTo>
                  <a:lnTo>
                    <a:pt x="314" y="653"/>
                  </a:lnTo>
                  <a:lnTo>
                    <a:pt x="318" y="660"/>
                  </a:lnTo>
                  <a:lnTo>
                    <a:pt x="331" y="678"/>
                  </a:lnTo>
                  <a:lnTo>
                    <a:pt x="342" y="695"/>
                  </a:lnTo>
                  <a:lnTo>
                    <a:pt x="346" y="703"/>
                  </a:lnTo>
                  <a:lnTo>
                    <a:pt x="347" y="708"/>
                  </a:lnTo>
                  <a:lnTo>
                    <a:pt x="347" y="708"/>
                  </a:lnTo>
                  <a:lnTo>
                    <a:pt x="358" y="757"/>
                  </a:lnTo>
                  <a:lnTo>
                    <a:pt x="365" y="788"/>
                  </a:lnTo>
                  <a:lnTo>
                    <a:pt x="368" y="808"/>
                  </a:lnTo>
                  <a:lnTo>
                    <a:pt x="368" y="808"/>
                  </a:lnTo>
                  <a:lnTo>
                    <a:pt x="371" y="849"/>
                  </a:lnTo>
                  <a:lnTo>
                    <a:pt x="372" y="876"/>
                  </a:lnTo>
                  <a:lnTo>
                    <a:pt x="372" y="893"/>
                  </a:lnTo>
                  <a:lnTo>
                    <a:pt x="372" y="893"/>
                  </a:lnTo>
                  <a:lnTo>
                    <a:pt x="367" y="931"/>
                  </a:lnTo>
                  <a:lnTo>
                    <a:pt x="363" y="964"/>
                  </a:lnTo>
                  <a:lnTo>
                    <a:pt x="363" y="964"/>
                  </a:lnTo>
                  <a:lnTo>
                    <a:pt x="363" y="982"/>
                  </a:lnTo>
                  <a:lnTo>
                    <a:pt x="363" y="994"/>
                  </a:lnTo>
                  <a:lnTo>
                    <a:pt x="362" y="1000"/>
                  </a:lnTo>
                  <a:lnTo>
                    <a:pt x="362" y="1000"/>
                  </a:lnTo>
                  <a:lnTo>
                    <a:pt x="355" y="1009"/>
                  </a:lnTo>
                  <a:lnTo>
                    <a:pt x="343" y="1026"/>
                  </a:lnTo>
                  <a:lnTo>
                    <a:pt x="325" y="1052"/>
                  </a:lnTo>
                  <a:lnTo>
                    <a:pt x="325" y="1052"/>
                  </a:lnTo>
                  <a:lnTo>
                    <a:pt x="322" y="1059"/>
                  </a:lnTo>
                  <a:lnTo>
                    <a:pt x="319" y="1068"/>
                  </a:lnTo>
                  <a:lnTo>
                    <a:pt x="319" y="1072"/>
                  </a:lnTo>
                  <a:lnTo>
                    <a:pt x="319" y="1075"/>
                  </a:lnTo>
                  <a:lnTo>
                    <a:pt x="320" y="1079"/>
                  </a:lnTo>
                  <a:lnTo>
                    <a:pt x="323" y="1083"/>
                  </a:lnTo>
                  <a:lnTo>
                    <a:pt x="323" y="1083"/>
                  </a:lnTo>
                  <a:lnTo>
                    <a:pt x="346" y="1103"/>
                  </a:lnTo>
                  <a:lnTo>
                    <a:pt x="359" y="1113"/>
                  </a:lnTo>
                  <a:lnTo>
                    <a:pt x="364" y="1117"/>
                  </a:lnTo>
                  <a:lnTo>
                    <a:pt x="368" y="1118"/>
                  </a:lnTo>
                  <a:lnTo>
                    <a:pt x="368" y="1118"/>
                  </a:lnTo>
                  <a:lnTo>
                    <a:pt x="373" y="1117"/>
                  </a:lnTo>
                  <a:lnTo>
                    <a:pt x="380" y="1116"/>
                  </a:lnTo>
                  <a:lnTo>
                    <a:pt x="384" y="1114"/>
                  </a:lnTo>
                  <a:lnTo>
                    <a:pt x="387" y="1113"/>
                  </a:lnTo>
                  <a:lnTo>
                    <a:pt x="387" y="1113"/>
                  </a:lnTo>
                  <a:lnTo>
                    <a:pt x="400" y="1128"/>
                  </a:lnTo>
                  <a:lnTo>
                    <a:pt x="408" y="1140"/>
                  </a:lnTo>
                  <a:lnTo>
                    <a:pt x="415" y="1149"/>
                  </a:lnTo>
                  <a:lnTo>
                    <a:pt x="415" y="1149"/>
                  </a:lnTo>
                  <a:lnTo>
                    <a:pt x="416" y="1153"/>
                  </a:lnTo>
                  <a:lnTo>
                    <a:pt x="421" y="1159"/>
                  </a:lnTo>
                  <a:lnTo>
                    <a:pt x="433" y="1172"/>
                  </a:lnTo>
                  <a:lnTo>
                    <a:pt x="446" y="1184"/>
                  </a:lnTo>
                  <a:lnTo>
                    <a:pt x="456" y="1192"/>
                  </a:lnTo>
                  <a:lnTo>
                    <a:pt x="456" y="1192"/>
                  </a:lnTo>
                  <a:lnTo>
                    <a:pt x="466" y="1196"/>
                  </a:lnTo>
                  <a:lnTo>
                    <a:pt x="481" y="1202"/>
                  </a:lnTo>
                  <a:lnTo>
                    <a:pt x="495" y="1206"/>
                  </a:lnTo>
                  <a:lnTo>
                    <a:pt x="503" y="1207"/>
                  </a:lnTo>
                  <a:lnTo>
                    <a:pt x="508" y="1209"/>
                  </a:lnTo>
                  <a:lnTo>
                    <a:pt x="508" y="1209"/>
                  </a:lnTo>
                  <a:lnTo>
                    <a:pt x="522" y="1207"/>
                  </a:lnTo>
                  <a:lnTo>
                    <a:pt x="537" y="1205"/>
                  </a:lnTo>
                  <a:lnTo>
                    <a:pt x="561" y="1202"/>
                  </a:lnTo>
                  <a:lnTo>
                    <a:pt x="561" y="1202"/>
                  </a:lnTo>
                  <a:lnTo>
                    <a:pt x="563" y="1201"/>
                  </a:lnTo>
                  <a:lnTo>
                    <a:pt x="565" y="1198"/>
                  </a:lnTo>
                  <a:lnTo>
                    <a:pt x="565" y="1188"/>
                  </a:lnTo>
                  <a:lnTo>
                    <a:pt x="563" y="1178"/>
                  </a:lnTo>
                  <a:lnTo>
                    <a:pt x="561" y="1171"/>
                  </a:lnTo>
                  <a:lnTo>
                    <a:pt x="561" y="1171"/>
                  </a:lnTo>
                  <a:lnTo>
                    <a:pt x="558" y="1167"/>
                  </a:lnTo>
                  <a:lnTo>
                    <a:pt x="554" y="1163"/>
                  </a:lnTo>
                  <a:lnTo>
                    <a:pt x="541" y="1154"/>
                  </a:lnTo>
                  <a:lnTo>
                    <a:pt x="527" y="1145"/>
                  </a:lnTo>
                  <a:lnTo>
                    <a:pt x="518" y="1138"/>
                  </a:lnTo>
                  <a:lnTo>
                    <a:pt x="518" y="1138"/>
                  </a:lnTo>
                  <a:lnTo>
                    <a:pt x="510" y="1126"/>
                  </a:lnTo>
                  <a:lnTo>
                    <a:pt x="500" y="1109"/>
                  </a:lnTo>
                  <a:lnTo>
                    <a:pt x="491" y="1091"/>
                  </a:lnTo>
                  <a:lnTo>
                    <a:pt x="487" y="1079"/>
                  </a:lnTo>
                  <a:lnTo>
                    <a:pt x="487" y="1079"/>
                  </a:lnTo>
                  <a:lnTo>
                    <a:pt x="486" y="1059"/>
                  </a:lnTo>
                  <a:lnTo>
                    <a:pt x="486" y="1021"/>
                  </a:lnTo>
                  <a:lnTo>
                    <a:pt x="487" y="940"/>
                  </a:lnTo>
                  <a:lnTo>
                    <a:pt x="487" y="940"/>
                  </a:lnTo>
                  <a:lnTo>
                    <a:pt x="488" y="918"/>
                  </a:lnTo>
                  <a:lnTo>
                    <a:pt x="491" y="889"/>
                  </a:lnTo>
                  <a:lnTo>
                    <a:pt x="500" y="819"/>
                  </a:lnTo>
                  <a:lnTo>
                    <a:pt x="515" y="712"/>
                  </a:lnTo>
                  <a:lnTo>
                    <a:pt x="515" y="712"/>
                  </a:lnTo>
                  <a:lnTo>
                    <a:pt x="515" y="699"/>
                  </a:lnTo>
                  <a:lnTo>
                    <a:pt x="515" y="686"/>
                  </a:lnTo>
                  <a:lnTo>
                    <a:pt x="514" y="655"/>
                  </a:lnTo>
                  <a:lnTo>
                    <a:pt x="512" y="628"/>
                  </a:lnTo>
                  <a:lnTo>
                    <a:pt x="509" y="610"/>
                  </a:lnTo>
                  <a:lnTo>
                    <a:pt x="509" y="610"/>
                  </a:lnTo>
                  <a:lnTo>
                    <a:pt x="488" y="512"/>
                  </a:lnTo>
                  <a:lnTo>
                    <a:pt x="474" y="446"/>
                  </a:lnTo>
                  <a:lnTo>
                    <a:pt x="465" y="403"/>
                  </a:lnTo>
                  <a:lnTo>
                    <a:pt x="465" y="403"/>
                  </a:lnTo>
                  <a:lnTo>
                    <a:pt x="460" y="375"/>
                  </a:lnTo>
                  <a:lnTo>
                    <a:pt x="453" y="342"/>
                  </a:lnTo>
                  <a:lnTo>
                    <a:pt x="446" y="315"/>
                  </a:lnTo>
                  <a:lnTo>
                    <a:pt x="443" y="305"/>
                  </a:lnTo>
                  <a:lnTo>
                    <a:pt x="440" y="300"/>
                  </a:lnTo>
                  <a:lnTo>
                    <a:pt x="440" y="300"/>
                  </a:lnTo>
                  <a:lnTo>
                    <a:pt x="435" y="291"/>
                  </a:lnTo>
                  <a:lnTo>
                    <a:pt x="431" y="278"/>
                  </a:lnTo>
                  <a:lnTo>
                    <a:pt x="424" y="257"/>
                  </a:lnTo>
                  <a:lnTo>
                    <a:pt x="424" y="257"/>
                  </a:lnTo>
                  <a:lnTo>
                    <a:pt x="422" y="247"/>
                  </a:lnTo>
                  <a:lnTo>
                    <a:pt x="421" y="234"/>
                  </a:lnTo>
                  <a:lnTo>
                    <a:pt x="420" y="218"/>
                  </a:lnTo>
                  <a:lnTo>
                    <a:pt x="421" y="206"/>
                  </a:lnTo>
                  <a:lnTo>
                    <a:pt x="421" y="206"/>
                  </a:lnTo>
                  <a:lnTo>
                    <a:pt x="421" y="200"/>
                  </a:lnTo>
                  <a:lnTo>
                    <a:pt x="421" y="191"/>
                  </a:lnTo>
                  <a:lnTo>
                    <a:pt x="417" y="166"/>
                  </a:lnTo>
                  <a:lnTo>
                    <a:pt x="408" y="128"/>
                  </a:lnTo>
                  <a:lnTo>
                    <a:pt x="408" y="128"/>
                  </a:lnTo>
                  <a:lnTo>
                    <a:pt x="406" y="116"/>
                  </a:lnTo>
                  <a:lnTo>
                    <a:pt x="399" y="100"/>
                  </a:lnTo>
                  <a:lnTo>
                    <a:pt x="394" y="85"/>
                  </a:lnTo>
                  <a:lnTo>
                    <a:pt x="390" y="76"/>
                  </a:lnTo>
                  <a:lnTo>
                    <a:pt x="390" y="76"/>
                  </a:lnTo>
                  <a:lnTo>
                    <a:pt x="380" y="19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6378575" y="2940050"/>
              <a:ext cx="295275" cy="482600"/>
            </a:xfrm>
            <a:custGeom>
              <a:avLst/>
              <a:gdLst>
                <a:gd name="T0" fmla="*/ 186 w 186"/>
                <a:gd name="T1" fmla="*/ 148 h 304"/>
                <a:gd name="T2" fmla="*/ 185 w 186"/>
                <a:gd name="T3" fmla="*/ 137 h 304"/>
                <a:gd name="T4" fmla="*/ 186 w 186"/>
                <a:gd name="T5" fmla="*/ 128 h 304"/>
                <a:gd name="T6" fmla="*/ 182 w 186"/>
                <a:gd name="T7" fmla="*/ 70 h 304"/>
                <a:gd name="T8" fmla="*/ 181 w 186"/>
                <a:gd name="T9" fmla="*/ 66 h 304"/>
                <a:gd name="T10" fmla="*/ 168 w 186"/>
                <a:gd name="T11" fmla="*/ 43 h 304"/>
                <a:gd name="T12" fmla="*/ 150 w 186"/>
                <a:gd name="T13" fmla="*/ 21 h 304"/>
                <a:gd name="T14" fmla="*/ 145 w 186"/>
                <a:gd name="T15" fmla="*/ 17 h 304"/>
                <a:gd name="T16" fmla="*/ 120 w 186"/>
                <a:gd name="T17" fmla="*/ 5 h 304"/>
                <a:gd name="T18" fmla="*/ 97 w 186"/>
                <a:gd name="T19" fmla="*/ 0 h 304"/>
                <a:gd name="T20" fmla="*/ 88 w 186"/>
                <a:gd name="T21" fmla="*/ 1 h 304"/>
                <a:gd name="T22" fmla="*/ 67 w 186"/>
                <a:gd name="T23" fmla="*/ 10 h 304"/>
                <a:gd name="T24" fmla="*/ 61 w 186"/>
                <a:gd name="T25" fmla="*/ 14 h 304"/>
                <a:gd name="T26" fmla="*/ 46 w 186"/>
                <a:gd name="T27" fmla="*/ 21 h 304"/>
                <a:gd name="T28" fmla="*/ 30 w 186"/>
                <a:gd name="T29" fmla="*/ 27 h 304"/>
                <a:gd name="T30" fmla="*/ 26 w 186"/>
                <a:gd name="T31" fmla="*/ 30 h 304"/>
                <a:gd name="T32" fmla="*/ 14 w 186"/>
                <a:gd name="T33" fmla="*/ 44 h 304"/>
                <a:gd name="T34" fmla="*/ 4 w 186"/>
                <a:gd name="T35" fmla="*/ 60 h 304"/>
                <a:gd name="T36" fmla="*/ 1 w 186"/>
                <a:gd name="T37" fmla="*/ 69 h 304"/>
                <a:gd name="T38" fmla="*/ 0 w 186"/>
                <a:gd name="T39" fmla="*/ 85 h 304"/>
                <a:gd name="T40" fmla="*/ 6 w 186"/>
                <a:gd name="T41" fmla="*/ 110 h 304"/>
                <a:gd name="T42" fmla="*/ 5 w 186"/>
                <a:gd name="T43" fmla="*/ 118 h 304"/>
                <a:gd name="T44" fmla="*/ 0 w 186"/>
                <a:gd name="T45" fmla="*/ 138 h 304"/>
                <a:gd name="T46" fmla="*/ 0 w 186"/>
                <a:gd name="T47" fmla="*/ 144 h 304"/>
                <a:gd name="T48" fmla="*/ 0 w 186"/>
                <a:gd name="T49" fmla="*/ 150 h 304"/>
                <a:gd name="T50" fmla="*/ 6 w 186"/>
                <a:gd name="T51" fmla="*/ 163 h 304"/>
                <a:gd name="T52" fmla="*/ 8 w 186"/>
                <a:gd name="T53" fmla="*/ 166 h 304"/>
                <a:gd name="T54" fmla="*/ 13 w 186"/>
                <a:gd name="T55" fmla="*/ 182 h 304"/>
                <a:gd name="T56" fmla="*/ 21 w 186"/>
                <a:gd name="T57" fmla="*/ 201 h 304"/>
                <a:gd name="T58" fmla="*/ 23 w 186"/>
                <a:gd name="T59" fmla="*/ 206 h 304"/>
                <a:gd name="T60" fmla="*/ 32 w 186"/>
                <a:gd name="T61" fmla="*/ 208 h 304"/>
                <a:gd name="T62" fmla="*/ 37 w 186"/>
                <a:gd name="T63" fmla="*/ 210 h 304"/>
                <a:gd name="T64" fmla="*/ 41 w 186"/>
                <a:gd name="T65" fmla="*/ 217 h 304"/>
                <a:gd name="T66" fmla="*/ 40 w 186"/>
                <a:gd name="T67" fmla="*/ 234 h 304"/>
                <a:gd name="T68" fmla="*/ 37 w 186"/>
                <a:gd name="T69" fmla="*/ 242 h 304"/>
                <a:gd name="T70" fmla="*/ 31 w 186"/>
                <a:gd name="T71" fmla="*/ 252 h 304"/>
                <a:gd name="T72" fmla="*/ 32 w 186"/>
                <a:gd name="T73" fmla="*/ 281 h 304"/>
                <a:gd name="T74" fmla="*/ 130 w 186"/>
                <a:gd name="T75" fmla="*/ 296 h 304"/>
                <a:gd name="T76" fmla="*/ 150 w 186"/>
                <a:gd name="T77" fmla="*/ 283 h 304"/>
                <a:gd name="T78" fmla="*/ 167 w 186"/>
                <a:gd name="T79" fmla="*/ 268 h 304"/>
                <a:gd name="T80" fmla="*/ 168 w 186"/>
                <a:gd name="T81" fmla="*/ 264 h 304"/>
                <a:gd name="T82" fmla="*/ 178 w 186"/>
                <a:gd name="T83" fmla="*/ 193 h 304"/>
                <a:gd name="T84" fmla="*/ 178 w 186"/>
                <a:gd name="T85" fmla="*/ 180 h 304"/>
                <a:gd name="T86" fmla="*/ 181 w 186"/>
                <a:gd name="T87" fmla="*/ 169 h 304"/>
                <a:gd name="T88" fmla="*/ 183 w 186"/>
                <a:gd name="T89" fmla="*/ 166 h 304"/>
                <a:gd name="T90" fmla="*/ 186 w 186"/>
                <a:gd name="T91" fmla="*/ 154 h 304"/>
                <a:gd name="T92" fmla="*/ 186 w 186"/>
                <a:gd name="T93" fmla="*/ 148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86" h="304">
                  <a:moveTo>
                    <a:pt x="186" y="148"/>
                  </a:moveTo>
                  <a:lnTo>
                    <a:pt x="186" y="148"/>
                  </a:lnTo>
                  <a:lnTo>
                    <a:pt x="185" y="141"/>
                  </a:lnTo>
                  <a:lnTo>
                    <a:pt x="185" y="137"/>
                  </a:lnTo>
                  <a:lnTo>
                    <a:pt x="186" y="128"/>
                  </a:lnTo>
                  <a:lnTo>
                    <a:pt x="186" y="128"/>
                  </a:lnTo>
                  <a:lnTo>
                    <a:pt x="185" y="100"/>
                  </a:lnTo>
                  <a:lnTo>
                    <a:pt x="182" y="70"/>
                  </a:lnTo>
                  <a:lnTo>
                    <a:pt x="182" y="70"/>
                  </a:lnTo>
                  <a:lnTo>
                    <a:pt x="181" y="66"/>
                  </a:lnTo>
                  <a:lnTo>
                    <a:pt x="178" y="60"/>
                  </a:lnTo>
                  <a:lnTo>
                    <a:pt x="168" y="43"/>
                  </a:lnTo>
                  <a:lnTo>
                    <a:pt x="156" y="27"/>
                  </a:lnTo>
                  <a:lnTo>
                    <a:pt x="150" y="21"/>
                  </a:lnTo>
                  <a:lnTo>
                    <a:pt x="145" y="17"/>
                  </a:lnTo>
                  <a:lnTo>
                    <a:pt x="145" y="17"/>
                  </a:lnTo>
                  <a:lnTo>
                    <a:pt x="133" y="10"/>
                  </a:lnTo>
                  <a:lnTo>
                    <a:pt x="120" y="5"/>
                  </a:lnTo>
                  <a:lnTo>
                    <a:pt x="106" y="1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88" y="1"/>
                  </a:lnTo>
                  <a:lnTo>
                    <a:pt x="77" y="5"/>
                  </a:lnTo>
                  <a:lnTo>
                    <a:pt x="67" y="10"/>
                  </a:lnTo>
                  <a:lnTo>
                    <a:pt x="61" y="14"/>
                  </a:lnTo>
                  <a:lnTo>
                    <a:pt x="61" y="14"/>
                  </a:lnTo>
                  <a:lnTo>
                    <a:pt x="55" y="18"/>
                  </a:lnTo>
                  <a:lnTo>
                    <a:pt x="46" y="21"/>
                  </a:lnTo>
                  <a:lnTo>
                    <a:pt x="37" y="23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26" y="30"/>
                  </a:lnTo>
                  <a:lnTo>
                    <a:pt x="22" y="34"/>
                  </a:lnTo>
                  <a:lnTo>
                    <a:pt x="14" y="44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2" y="63"/>
                  </a:lnTo>
                  <a:lnTo>
                    <a:pt x="1" y="69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4" y="100"/>
                  </a:lnTo>
                  <a:lnTo>
                    <a:pt x="6" y="110"/>
                  </a:lnTo>
                  <a:lnTo>
                    <a:pt x="6" y="110"/>
                  </a:lnTo>
                  <a:lnTo>
                    <a:pt x="5" y="118"/>
                  </a:lnTo>
                  <a:lnTo>
                    <a:pt x="2" y="128"/>
                  </a:lnTo>
                  <a:lnTo>
                    <a:pt x="0" y="138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58"/>
                  </a:lnTo>
                  <a:lnTo>
                    <a:pt x="6" y="163"/>
                  </a:lnTo>
                  <a:lnTo>
                    <a:pt x="6" y="163"/>
                  </a:lnTo>
                  <a:lnTo>
                    <a:pt x="8" y="166"/>
                  </a:lnTo>
                  <a:lnTo>
                    <a:pt x="9" y="171"/>
                  </a:lnTo>
                  <a:lnTo>
                    <a:pt x="13" y="182"/>
                  </a:lnTo>
                  <a:lnTo>
                    <a:pt x="17" y="195"/>
                  </a:lnTo>
                  <a:lnTo>
                    <a:pt x="21" y="201"/>
                  </a:lnTo>
                  <a:lnTo>
                    <a:pt x="23" y="206"/>
                  </a:lnTo>
                  <a:lnTo>
                    <a:pt x="23" y="206"/>
                  </a:lnTo>
                  <a:lnTo>
                    <a:pt x="28" y="207"/>
                  </a:lnTo>
                  <a:lnTo>
                    <a:pt x="32" y="208"/>
                  </a:lnTo>
                  <a:lnTo>
                    <a:pt x="32" y="208"/>
                  </a:lnTo>
                  <a:lnTo>
                    <a:pt x="37" y="210"/>
                  </a:lnTo>
                  <a:lnTo>
                    <a:pt x="40" y="212"/>
                  </a:lnTo>
                  <a:lnTo>
                    <a:pt x="41" y="217"/>
                  </a:lnTo>
                  <a:lnTo>
                    <a:pt x="41" y="224"/>
                  </a:lnTo>
                  <a:lnTo>
                    <a:pt x="40" y="234"/>
                  </a:lnTo>
                  <a:lnTo>
                    <a:pt x="37" y="242"/>
                  </a:lnTo>
                  <a:lnTo>
                    <a:pt x="37" y="242"/>
                  </a:lnTo>
                  <a:lnTo>
                    <a:pt x="36" y="246"/>
                  </a:lnTo>
                  <a:lnTo>
                    <a:pt x="31" y="252"/>
                  </a:lnTo>
                  <a:lnTo>
                    <a:pt x="19" y="266"/>
                  </a:lnTo>
                  <a:lnTo>
                    <a:pt x="32" y="281"/>
                  </a:lnTo>
                  <a:lnTo>
                    <a:pt x="72" y="304"/>
                  </a:lnTo>
                  <a:lnTo>
                    <a:pt x="130" y="296"/>
                  </a:lnTo>
                  <a:lnTo>
                    <a:pt x="130" y="296"/>
                  </a:lnTo>
                  <a:lnTo>
                    <a:pt x="150" y="283"/>
                  </a:lnTo>
                  <a:lnTo>
                    <a:pt x="163" y="272"/>
                  </a:lnTo>
                  <a:lnTo>
                    <a:pt x="167" y="268"/>
                  </a:lnTo>
                  <a:lnTo>
                    <a:pt x="168" y="264"/>
                  </a:lnTo>
                  <a:lnTo>
                    <a:pt x="168" y="264"/>
                  </a:lnTo>
                  <a:lnTo>
                    <a:pt x="173" y="229"/>
                  </a:lnTo>
                  <a:lnTo>
                    <a:pt x="178" y="193"/>
                  </a:lnTo>
                  <a:lnTo>
                    <a:pt x="178" y="193"/>
                  </a:lnTo>
                  <a:lnTo>
                    <a:pt x="178" y="180"/>
                  </a:lnTo>
                  <a:lnTo>
                    <a:pt x="178" y="175"/>
                  </a:lnTo>
                  <a:lnTo>
                    <a:pt x="181" y="169"/>
                  </a:lnTo>
                  <a:lnTo>
                    <a:pt x="181" y="169"/>
                  </a:lnTo>
                  <a:lnTo>
                    <a:pt x="183" y="166"/>
                  </a:lnTo>
                  <a:lnTo>
                    <a:pt x="186" y="160"/>
                  </a:lnTo>
                  <a:lnTo>
                    <a:pt x="186" y="154"/>
                  </a:lnTo>
                  <a:lnTo>
                    <a:pt x="186" y="148"/>
                  </a:lnTo>
                  <a:lnTo>
                    <a:pt x="186" y="14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5946775" y="2640013"/>
              <a:ext cx="1257300" cy="1527175"/>
            </a:xfrm>
            <a:custGeom>
              <a:avLst/>
              <a:gdLst>
                <a:gd name="T0" fmla="*/ 59 w 792"/>
                <a:gd name="T1" fmla="*/ 0 h 962"/>
                <a:gd name="T2" fmla="*/ 70 w 792"/>
                <a:gd name="T3" fmla="*/ 20 h 962"/>
                <a:gd name="T4" fmla="*/ 101 w 792"/>
                <a:gd name="T5" fmla="*/ 102 h 962"/>
                <a:gd name="T6" fmla="*/ 170 w 792"/>
                <a:gd name="T7" fmla="*/ 249 h 962"/>
                <a:gd name="T8" fmla="*/ 201 w 792"/>
                <a:gd name="T9" fmla="*/ 318 h 962"/>
                <a:gd name="T10" fmla="*/ 219 w 792"/>
                <a:gd name="T11" fmla="*/ 388 h 962"/>
                <a:gd name="T12" fmla="*/ 232 w 792"/>
                <a:gd name="T13" fmla="*/ 401 h 962"/>
                <a:gd name="T14" fmla="*/ 256 w 792"/>
                <a:gd name="T15" fmla="*/ 414 h 962"/>
                <a:gd name="T16" fmla="*/ 298 w 792"/>
                <a:gd name="T17" fmla="*/ 428 h 962"/>
                <a:gd name="T18" fmla="*/ 304 w 792"/>
                <a:gd name="T19" fmla="*/ 426 h 962"/>
                <a:gd name="T20" fmla="*/ 365 w 792"/>
                <a:gd name="T21" fmla="*/ 455 h 962"/>
                <a:gd name="T22" fmla="*/ 392 w 792"/>
                <a:gd name="T23" fmla="*/ 461 h 962"/>
                <a:gd name="T24" fmla="*/ 418 w 792"/>
                <a:gd name="T25" fmla="*/ 449 h 962"/>
                <a:gd name="T26" fmla="*/ 449 w 792"/>
                <a:gd name="T27" fmla="*/ 440 h 962"/>
                <a:gd name="T28" fmla="*/ 463 w 792"/>
                <a:gd name="T29" fmla="*/ 445 h 962"/>
                <a:gd name="T30" fmla="*/ 489 w 792"/>
                <a:gd name="T31" fmla="*/ 443 h 962"/>
                <a:gd name="T32" fmla="*/ 518 w 792"/>
                <a:gd name="T33" fmla="*/ 428 h 962"/>
                <a:gd name="T34" fmla="*/ 546 w 792"/>
                <a:gd name="T35" fmla="*/ 405 h 962"/>
                <a:gd name="T36" fmla="*/ 551 w 792"/>
                <a:gd name="T37" fmla="*/ 392 h 962"/>
                <a:gd name="T38" fmla="*/ 600 w 792"/>
                <a:gd name="T39" fmla="*/ 296 h 962"/>
                <a:gd name="T40" fmla="*/ 651 w 792"/>
                <a:gd name="T41" fmla="*/ 215 h 962"/>
                <a:gd name="T42" fmla="*/ 665 w 792"/>
                <a:gd name="T43" fmla="*/ 181 h 962"/>
                <a:gd name="T44" fmla="*/ 731 w 792"/>
                <a:gd name="T45" fmla="*/ 55 h 962"/>
                <a:gd name="T46" fmla="*/ 792 w 792"/>
                <a:gd name="T47" fmla="*/ 77 h 962"/>
                <a:gd name="T48" fmla="*/ 777 w 792"/>
                <a:gd name="T49" fmla="*/ 127 h 962"/>
                <a:gd name="T50" fmla="*/ 757 w 792"/>
                <a:gd name="T51" fmla="*/ 203 h 962"/>
                <a:gd name="T52" fmla="*/ 726 w 792"/>
                <a:gd name="T53" fmla="*/ 287 h 962"/>
                <a:gd name="T54" fmla="*/ 708 w 792"/>
                <a:gd name="T55" fmla="*/ 338 h 962"/>
                <a:gd name="T56" fmla="*/ 682 w 792"/>
                <a:gd name="T57" fmla="*/ 391 h 962"/>
                <a:gd name="T58" fmla="*/ 625 w 792"/>
                <a:gd name="T59" fmla="*/ 507 h 962"/>
                <a:gd name="T60" fmla="*/ 580 w 792"/>
                <a:gd name="T61" fmla="*/ 630 h 962"/>
                <a:gd name="T62" fmla="*/ 537 w 792"/>
                <a:gd name="T63" fmla="*/ 809 h 962"/>
                <a:gd name="T64" fmla="*/ 499 w 792"/>
                <a:gd name="T65" fmla="*/ 939 h 962"/>
                <a:gd name="T66" fmla="*/ 488 w 792"/>
                <a:gd name="T67" fmla="*/ 951 h 962"/>
                <a:gd name="T68" fmla="*/ 421 w 792"/>
                <a:gd name="T69" fmla="*/ 960 h 962"/>
                <a:gd name="T70" fmla="*/ 250 w 792"/>
                <a:gd name="T71" fmla="*/ 960 h 962"/>
                <a:gd name="T72" fmla="*/ 192 w 792"/>
                <a:gd name="T73" fmla="*/ 938 h 962"/>
                <a:gd name="T74" fmla="*/ 145 w 792"/>
                <a:gd name="T75" fmla="*/ 912 h 962"/>
                <a:gd name="T76" fmla="*/ 128 w 792"/>
                <a:gd name="T77" fmla="*/ 837 h 962"/>
                <a:gd name="T78" fmla="*/ 127 w 792"/>
                <a:gd name="T79" fmla="*/ 748 h 962"/>
                <a:gd name="T80" fmla="*/ 128 w 792"/>
                <a:gd name="T81" fmla="*/ 620 h 962"/>
                <a:gd name="T82" fmla="*/ 137 w 792"/>
                <a:gd name="T83" fmla="*/ 581 h 962"/>
                <a:gd name="T84" fmla="*/ 93 w 792"/>
                <a:gd name="T85" fmla="*/ 475 h 962"/>
                <a:gd name="T86" fmla="*/ 66 w 792"/>
                <a:gd name="T87" fmla="*/ 384 h 962"/>
                <a:gd name="T88" fmla="*/ 52 w 792"/>
                <a:gd name="T89" fmla="*/ 317 h 962"/>
                <a:gd name="T90" fmla="*/ 39 w 792"/>
                <a:gd name="T91" fmla="*/ 198 h 962"/>
                <a:gd name="T92" fmla="*/ 16 w 792"/>
                <a:gd name="T93" fmla="*/ 128 h 962"/>
                <a:gd name="T94" fmla="*/ 9 w 792"/>
                <a:gd name="T95" fmla="*/ 8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92" h="962">
                  <a:moveTo>
                    <a:pt x="0" y="29"/>
                  </a:moveTo>
                  <a:lnTo>
                    <a:pt x="0" y="29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2"/>
                  </a:lnTo>
                  <a:lnTo>
                    <a:pt x="66" y="8"/>
                  </a:lnTo>
                  <a:lnTo>
                    <a:pt x="70" y="20"/>
                  </a:lnTo>
                  <a:lnTo>
                    <a:pt x="74" y="33"/>
                  </a:lnTo>
                  <a:lnTo>
                    <a:pt x="74" y="33"/>
                  </a:lnTo>
                  <a:lnTo>
                    <a:pt x="83" y="58"/>
                  </a:lnTo>
                  <a:lnTo>
                    <a:pt x="101" y="102"/>
                  </a:lnTo>
                  <a:lnTo>
                    <a:pt x="119" y="146"/>
                  </a:lnTo>
                  <a:lnTo>
                    <a:pt x="132" y="174"/>
                  </a:lnTo>
                  <a:lnTo>
                    <a:pt x="132" y="174"/>
                  </a:lnTo>
                  <a:lnTo>
                    <a:pt x="170" y="249"/>
                  </a:lnTo>
                  <a:lnTo>
                    <a:pt x="190" y="293"/>
                  </a:lnTo>
                  <a:lnTo>
                    <a:pt x="198" y="309"/>
                  </a:lnTo>
                  <a:lnTo>
                    <a:pt x="201" y="318"/>
                  </a:lnTo>
                  <a:lnTo>
                    <a:pt x="201" y="318"/>
                  </a:lnTo>
                  <a:lnTo>
                    <a:pt x="209" y="352"/>
                  </a:lnTo>
                  <a:lnTo>
                    <a:pt x="216" y="383"/>
                  </a:lnTo>
                  <a:lnTo>
                    <a:pt x="216" y="383"/>
                  </a:lnTo>
                  <a:lnTo>
                    <a:pt x="219" y="388"/>
                  </a:lnTo>
                  <a:lnTo>
                    <a:pt x="223" y="393"/>
                  </a:lnTo>
                  <a:lnTo>
                    <a:pt x="228" y="399"/>
                  </a:lnTo>
                  <a:lnTo>
                    <a:pt x="232" y="401"/>
                  </a:lnTo>
                  <a:lnTo>
                    <a:pt x="232" y="401"/>
                  </a:lnTo>
                  <a:lnTo>
                    <a:pt x="242" y="408"/>
                  </a:lnTo>
                  <a:lnTo>
                    <a:pt x="250" y="413"/>
                  </a:lnTo>
                  <a:lnTo>
                    <a:pt x="256" y="414"/>
                  </a:lnTo>
                  <a:lnTo>
                    <a:pt x="256" y="414"/>
                  </a:lnTo>
                  <a:lnTo>
                    <a:pt x="265" y="417"/>
                  </a:lnTo>
                  <a:lnTo>
                    <a:pt x="278" y="419"/>
                  </a:lnTo>
                  <a:lnTo>
                    <a:pt x="290" y="424"/>
                  </a:lnTo>
                  <a:lnTo>
                    <a:pt x="298" y="428"/>
                  </a:lnTo>
                  <a:lnTo>
                    <a:pt x="298" y="428"/>
                  </a:lnTo>
                  <a:lnTo>
                    <a:pt x="303" y="433"/>
                  </a:lnTo>
                  <a:lnTo>
                    <a:pt x="304" y="436"/>
                  </a:lnTo>
                  <a:lnTo>
                    <a:pt x="304" y="426"/>
                  </a:lnTo>
                  <a:lnTo>
                    <a:pt x="304" y="426"/>
                  </a:lnTo>
                  <a:lnTo>
                    <a:pt x="329" y="439"/>
                  </a:lnTo>
                  <a:lnTo>
                    <a:pt x="349" y="449"/>
                  </a:lnTo>
                  <a:lnTo>
                    <a:pt x="365" y="455"/>
                  </a:lnTo>
                  <a:lnTo>
                    <a:pt x="365" y="455"/>
                  </a:lnTo>
                  <a:lnTo>
                    <a:pt x="374" y="458"/>
                  </a:lnTo>
                  <a:lnTo>
                    <a:pt x="381" y="459"/>
                  </a:lnTo>
                  <a:lnTo>
                    <a:pt x="392" y="461"/>
                  </a:lnTo>
                  <a:lnTo>
                    <a:pt x="392" y="461"/>
                  </a:lnTo>
                  <a:lnTo>
                    <a:pt x="396" y="459"/>
                  </a:lnTo>
                  <a:lnTo>
                    <a:pt x="402" y="457"/>
                  </a:lnTo>
                  <a:lnTo>
                    <a:pt x="418" y="449"/>
                  </a:lnTo>
                  <a:lnTo>
                    <a:pt x="439" y="437"/>
                  </a:lnTo>
                  <a:lnTo>
                    <a:pt x="439" y="437"/>
                  </a:lnTo>
                  <a:lnTo>
                    <a:pt x="445" y="439"/>
                  </a:lnTo>
                  <a:lnTo>
                    <a:pt x="449" y="440"/>
                  </a:lnTo>
                  <a:lnTo>
                    <a:pt x="453" y="443"/>
                  </a:lnTo>
                  <a:lnTo>
                    <a:pt x="453" y="443"/>
                  </a:lnTo>
                  <a:lnTo>
                    <a:pt x="457" y="444"/>
                  </a:lnTo>
                  <a:lnTo>
                    <a:pt x="463" y="445"/>
                  </a:lnTo>
                  <a:lnTo>
                    <a:pt x="471" y="446"/>
                  </a:lnTo>
                  <a:lnTo>
                    <a:pt x="479" y="445"/>
                  </a:lnTo>
                  <a:lnTo>
                    <a:pt x="479" y="445"/>
                  </a:lnTo>
                  <a:lnTo>
                    <a:pt x="489" y="443"/>
                  </a:lnTo>
                  <a:lnTo>
                    <a:pt x="499" y="437"/>
                  </a:lnTo>
                  <a:lnTo>
                    <a:pt x="510" y="432"/>
                  </a:lnTo>
                  <a:lnTo>
                    <a:pt x="518" y="428"/>
                  </a:lnTo>
                  <a:lnTo>
                    <a:pt x="518" y="428"/>
                  </a:lnTo>
                  <a:lnTo>
                    <a:pt x="521" y="427"/>
                  </a:lnTo>
                  <a:lnTo>
                    <a:pt x="525" y="424"/>
                  </a:lnTo>
                  <a:lnTo>
                    <a:pt x="537" y="415"/>
                  </a:lnTo>
                  <a:lnTo>
                    <a:pt x="546" y="405"/>
                  </a:lnTo>
                  <a:lnTo>
                    <a:pt x="549" y="401"/>
                  </a:lnTo>
                  <a:lnTo>
                    <a:pt x="550" y="397"/>
                  </a:lnTo>
                  <a:lnTo>
                    <a:pt x="550" y="397"/>
                  </a:lnTo>
                  <a:lnTo>
                    <a:pt x="551" y="392"/>
                  </a:lnTo>
                  <a:lnTo>
                    <a:pt x="554" y="383"/>
                  </a:lnTo>
                  <a:lnTo>
                    <a:pt x="567" y="356"/>
                  </a:lnTo>
                  <a:lnTo>
                    <a:pt x="584" y="325"/>
                  </a:lnTo>
                  <a:lnTo>
                    <a:pt x="600" y="296"/>
                  </a:lnTo>
                  <a:lnTo>
                    <a:pt x="600" y="296"/>
                  </a:lnTo>
                  <a:lnTo>
                    <a:pt x="637" y="241"/>
                  </a:lnTo>
                  <a:lnTo>
                    <a:pt x="637" y="241"/>
                  </a:lnTo>
                  <a:lnTo>
                    <a:pt x="651" y="215"/>
                  </a:lnTo>
                  <a:lnTo>
                    <a:pt x="657" y="199"/>
                  </a:lnTo>
                  <a:lnTo>
                    <a:pt x="661" y="189"/>
                  </a:lnTo>
                  <a:lnTo>
                    <a:pt x="661" y="189"/>
                  </a:lnTo>
                  <a:lnTo>
                    <a:pt x="665" y="181"/>
                  </a:lnTo>
                  <a:lnTo>
                    <a:pt x="673" y="165"/>
                  </a:lnTo>
                  <a:lnTo>
                    <a:pt x="696" y="119"/>
                  </a:lnTo>
                  <a:lnTo>
                    <a:pt x="731" y="55"/>
                  </a:lnTo>
                  <a:lnTo>
                    <a:pt x="731" y="55"/>
                  </a:lnTo>
                  <a:lnTo>
                    <a:pt x="758" y="64"/>
                  </a:lnTo>
                  <a:lnTo>
                    <a:pt x="777" y="70"/>
                  </a:lnTo>
                  <a:lnTo>
                    <a:pt x="792" y="77"/>
                  </a:lnTo>
                  <a:lnTo>
                    <a:pt x="792" y="77"/>
                  </a:lnTo>
                  <a:lnTo>
                    <a:pt x="784" y="99"/>
                  </a:lnTo>
                  <a:lnTo>
                    <a:pt x="780" y="115"/>
                  </a:lnTo>
                  <a:lnTo>
                    <a:pt x="777" y="127"/>
                  </a:lnTo>
                  <a:lnTo>
                    <a:pt x="777" y="127"/>
                  </a:lnTo>
                  <a:lnTo>
                    <a:pt x="775" y="140"/>
                  </a:lnTo>
                  <a:lnTo>
                    <a:pt x="770" y="162"/>
                  </a:lnTo>
                  <a:lnTo>
                    <a:pt x="757" y="203"/>
                  </a:lnTo>
                  <a:lnTo>
                    <a:pt x="757" y="203"/>
                  </a:lnTo>
                  <a:lnTo>
                    <a:pt x="740" y="247"/>
                  </a:lnTo>
                  <a:lnTo>
                    <a:pt x="730" y="272"/>
                  </a:lnTo>
                  <a:lnTo>
                    <a:pt x="727" y="281"/>
                  </a:lnTo>
                  <a:lnTo>
                    <a:pt x="726" y="287"/>
                  </a:lnTo>
                  <a:lnTo>
                    <a:pt x="726" y="287"/>
                  </a:lnTo>
                  <a:lnTo>
                    <a:pt x="724" y="294"/>
                  </a:lnTo>
                  <a:lnTo>
                    <a:pt x="721" y="305"/>
                  </a:lnTo>
                  <a:lnTo>
                    <a:pt x="708" y="338"/>
                  </a:lnTo>
                  <a:lnTo>
                    <a:pt x="693" y="370"/>
                  </a:lnTo>
                  <a:lnTo>
                    <a:pt x="687" y="383"/>
                  </a:lnTo>
                  <a:lnTo>
                    <a:pt x="682" y="391"/>
                  </a:lnTo>
                  <a:lnTo>
                    <a:pt x="682" y="391"/>
                  </a:lnTo>
                  <a:lnTo>
                    <a:pt x="677" y="400"/>
                  </a:lnTo>
                  <a:lnTo>
                    <a:pt x="668" y="417"/>
                  </a:lnTo>
                  <a:lnTo>
                    <a:pt x="646" y="462"/>
                  </a:lnTo>
                  <a:lnTo>
                    <a:pt x="625" y="507"/>
                  </a:lnTo>
                  <a:lnTo>
                    <a:pt x="613" y="534"/>
                  </a:lnTo>
                  <a:lnTo>
                    <a:pt x="613" y="534"/>
                  </a:lnTo>
                  <a:lnTo>
                    <a:pt x="593" y="593"/>
                  </a:lnTo>
                  <a:lnTo>
                    <a:pt x="580" y="630"/>
                  </a:lnTo>
                  <a:lnTo>
                    <a:pt x="572" y="656"/>
                  </a:lnTo>
                  <a:lnTo>
                    <a:pt x="572" y="656"/>
                  </a:lnTo>
                  <a:lnTo>
                    <a:pt x="552" y="737"/>
                  </a:lnTo>
                  <a:lnTo>
                    <a:pt x="537" y="809"/>
                  </a:lnTo>
                  <a:lnTo>
                    <a:pt x="537" y="809"/>
                  </a:lnTo>
                  <a:lnTo>
                    <a:pt x="518" y="878"/>
                  </a:lnTo>
                  <a:lnTo>
                    <a:pt x="505" y="924"/>
                  </a:lnTo>
                  <a:lnTo>
                    <a:pt x="499" y="939"/>
                  </a:lnTo>
                  <a:lnTo>
                    <a:pt x="497" y="947"/>
                  </a:lnTo>
                  <a:lnTo>
                    <a:pt x="497" y="947"/>
                  </a:lnTo>
                  <a:lnTo>
                    <a:pt x="493" y="948"/>
                  </a:lnTo>
                  <a:lnTo>
                    <a:pt x="488" y="951"/>
                  </a:lnTo>
                  <a:lnTo>
                    <a:pt x="468" y="955"/>
                  </a:lnTo>
                  <a:lnTo>
                    <a:pt x="444" y="957"/>
                  </a:lnTo>
                  <a:lnTo>
                    <a:pt x="421" y="960"/>
                  </a:lnTo>
                  <a:lnTo>
                    <a:pt x="421" y="960"/>
                  </a:lnTo>
                  <a:lnTo>
                    <a:pt x="384" y="961"/>
                  </a:lnTo>
                  <a:lnTo>
                    <a:pt x="331" y="962"/>
                  </a:lnTo>
                  <a:lnTo>
                    <a:pt x="281" y="961"/>
                  </a:lnTo>
                  <a:lnTo>
                    <a:pt x="250" y="960"/>
                  </a:lnTo>
                  <a:lnTo>
                    <a:pt x="250" y="960"/>
                  </a:lnTo>
                  <a:lnTo>
                    <a:pt x="240" y="957"/>
                  </a:lnTo>
                  <a:lnTo>
                    <a:pt x="225" y="952"/>
                  </a:lnTo>
                  <a:lnTo>
                    <a:pt x="192" y="938"/>
                  </a:lnTo>
                  <a:lnTo>
                    <a:pt x="159" y="922"/>
                  </a:lnTo>
                  <a:lnTo>
                    <a:pt x="149" y="916"/>
                  </a:lnTo>
                  <a:lnTo>
                    <a:pt x="145" y="912"/>
                  </a:lnTo>
                  <a:lnTo>
                    <a:pt x="145" y="912"/>
                  </a:lnTo>
                  <a:lnTo>
                    <a:pt x="143" y="903"/>
                  </a:lnTo>
                  <a:lnTo>
                    <a:pt x="136" y="881"/>
                  </a:lnTo>
                  <a:lnTo>
                    <a:pt x="130" y="852"/>
                  </a:lnTo>
                  <a:lnTo>
                    <a:pt x="128" y="837"/>
                  </a:lnTo>
                  <a:lnTo>
                    <a:pt x="127" y="823"/>
                  </a:lnTo>
                  <a:lnTo>
                    <a:pt x="127" y="823"/>
                  </a:lnTo>
                  <a:lnTo>
                    <a:pt x="126" y="788"/>
                  </a:lnTo>
                  <a:lnTo>
                    <a:pt x="127" y="748"/>
                  </a:lnTo>
                  <a:lnTo>
                    <a:pt x="128" y="687"/>
                  </a:lnTo>
                  <a:lnTo>
                    <a:pt x="128" y="687"/>
                  </a:lnTo>
                  <a:lnTo>
                    <a:pt x="128" y="643"/>
                  </a:lnTo>
                  <a:lnTo>
                    <a:pt x="128" y="620"/>
                  </a:lnTo>
                  <a:lnTo>
                    <a:pt x="130" y="611"/>
                  </a:lnTo>
                  <a:lnTo>
                    <a:pt x="131" y="605"/>
                  </a:lnTo>
                  <a:lnTo>
                    <a:pt x="131" y="605"/>
                  </a:lnTo>
                  <a:lnTo>
                    <a:pt x="137" y="581"/>
                  </a:lnTo>
                  <a:lnTo>
                    <a:pt x="141" y="564"/>
                  </a:lnTo>
                  <a:lnTo>
                    <a:pt x="141" y="564"/>
                  </a:lnTo>
                  <a:lnTo>
                    <a:pt x="113" y="514"/>
                  </a:lnTo>
                  <a:lnTo>
                    <a:pt x="93" y="475"/>
                  </a:lnTo>
                  <a:lnTo>
                    <a:pt x="86" y="459"/>
                  </a:lnTo>
                  <a:lnTo>
                    <a:pt x="82" y="449"/>
                  </a:lnTo>
                  <a:lnTo>
                    <a:pt x="82" y="449"/>
                  </a:lnTo>
                  <a:lnTo>
                    <a:pt x="66" y="384"/>
                  </a:lnTo>
                  <a:lnTo>
                    <a:pt x="56" y="344"/>
                  </a:lnTo>
                  <a:lnTo>
                    <a:pt x="53" y="329"/>
                  </a:lnTo>
                  <a:lnTo>
                    <a:pt x="52" y="317"/>
                  </a:lnTo>
                  <a:lnTo>
                    <a:pt x="52" y="317"/>
                  </a:lnTo>
                  <a:lnTo>
                    <a:pt x="51" y="293"/>
                  </a:lnTo>
                  <a:lnTo>
                    <a:pt x="47" y="256"/>
                  </a:lnTo>
                  <a:lnTo>
                    <a:pt x="43" y="221"/>
                  </a:lnTo>
                  <a:lnTo>
                    <a:pt x="39" y="198"/>
                  </a:lnTo>
                  <a:lnTo>
                    <a:pt x="39" y="198"/>
                  </a:lnTo>
                  <a:lnTo>
                    <a:pt x="33" y="179"/>
                  </a:lnTo>
                  <a:lnTo>
                    <a:pt x="24" y="153"/>
                  </a:lnTo>
                  <a:lnTo>
                    <a:pt x="16" y="128"/>
                  </a:lnTo>
                  <a:lnTo>
                    <a:pt x="13" y="118"/>
                  </a:lnTo>
                  <a:lnTo>
                    <a:pt x="12" y="109"/>
                  </a:lnTo>
                  <a:lnTo>
                    <a:pt x="12" y="109"/>
                  </a:lnTo>
                  <a:lnTo>
                    <a:pt x="9" y="88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0" y="2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24"/>
            <p:cNvSpPr>
              <a:spLocks/>
            </p:cNvSpPr>
            <p:nvPr/>
          </p:nvSpPr>
          <p:spPr bwMode="auto">
            <a:xfrm>
              <a:off x="6450013" y="3378200"/>
              <a:ext cx="165100" cy="827088"/>
            </a:xfrm>
            <a:custGeom>
              <a:avLst/>
              <a:gdLst>
                <a:gd name="T0" fmla="*/ 66 w 104"/>
                <a:gd name="T1" fmla="*/ 0 h 521"/>
                <a:gd name="T2" fmla="*/ 66 w 104"/>
                <a:gd name="T3" fmla="*/ 0 h 521"/>
                <a:gd name="T4" fmla="*/ 53 w 104"/>
                <a:gd name="T5" fmla="*/ 24 h 521"/>
                <a:gd name="T6" fmla="*/ 44 w 104"/>
                <a:gd name="T7" fmla="*/ 42 h 521"/>
                <a:gd name="T8" fmla="*/ 39 w 104"/>
                <a:gd name="T9" fmla="*/ 51 h 521"/>
                <a:gd name="T10" fmla="*/ 39 w 104"/>
                <a:gd name="T11" fmla="*/ 51 h 521"/>
                <a:gd name="T12" fmla="*/ 40 w 104"/>
                <a:gd name="T13" fmla="*/ 55 h 521"/>
                <a:gd name="T14" fmla="*/ 44 w 104"/>
                <a:gd name="T15" fmla="*/ 62 h 521"/>
                <a:gd name="T16" fmla="*/ 48 w 104"/>
                <a:gd name="T17" fmla="*/ 69 h 521"/>
                <a:gd name="T18" fmla="*/ 48 w 104"/>
                <a:gd name="T19" fmla="*/ 69 h 521"/>
                <a:gd name="T20" fmla="*/ 36 w 104"/>
                <a:gd name="T21" fmla="*/ 122 h 521"/>
                <a:gd name="T22" fmla="*/ 29 w 104"/>
                <a:gd name="T23" fmla="*/ 169 h 521"/>
                <a:gd name="T24" fmla="*/ 25 w 104"/>
                <a:gd name="T25" fmla="*/ 191 h 521"/>
                <a:gd name="T26" fmla="*/ 23 w 104"/>
                <a:gd name="T27" fmla="*/ 209 h 521"/>
                <a:gd name="T28" fmla="*/ 23 w 104"/>
                <a:gd name="T29" fmla="*/ 209 h 521"/>
                <a:gd name="T30" fmla="*/ 18 w 104"/>
                <a:gd name="T31" fmla="*/ 261 h 521"/>
                <a:gd name="T32" fmla="*/ 10 w 104"/>
                <a:gd name="T33" fmla="*/ 333 h 521"/>
                <a:gd name="T34" fmla="*/ 3 w 104"/>
                <a:gd name="T35" fmla="*/ 399 h 521"/>
                <a:gd name="T36" fmla="*/ 0 w 104"/>
                <a:gd name="T37" fmla="*/ 438 h 521"/>
                <a:gd name="T38" fmla="*/ 0 w 104"/>
                <a:gd name="T39" fmla="*/ 438 h 521"/>
                <a:gd name="T40" fmla="*/ 0 w 104"/>
                <a:gd name="T41" fmla="*/ 447 h 521"/>
                <a:gd name="T42" fmla="*/ 3 w 104"/>
                <a:gd name="T43" fmla="*/ 459 h 521"/>
                <a:gd name="T44" fmla="*/ 12 w 104"/>
                <a:gd name="T45" fmla="*/ 483 h 521"/>
                <a:gd name="T46" fmla="*/ 21 w 104"/>
                <a:gd name="T47" fmla="*/ 506 h 521"/>
                <a:gd name="T48" fmla="*/ 26 w 104"/>
                <a:gd name="T49" fmla="*/ 519 h 521"/>
                <a:gd name="T50" fmla="*/ 26 w 104"/>
                <a:gd name="T51" fmla="*/ 519 h 521"/>
                <a:gd name="T52" fmla="*/ 27 w 104"/>
                <a:gd name="T53" fmla="*/ 521 h 521"/>
                <a:gd name="T54" fmla="*/ 30 w 104"/>
                <a:gd name="T55" fmla="*/ 521 h 521"/>
                <a:gd name="T56" fmla="*/ 38 w 104"/>
                <a:gd name="T57" fmla="*/ 518 h 521"/>
                <a:gd name="T58" fmla="*/ 48 w 104"/>
                <a:gd name="T59" fmla="*/ 512 h 521"/>
                <a:gd name="T60" fmla="*/ 61 w 104"/>
                <a:gd name="T61" fmla="*/ 503 h 521"/>
                <a:gd name="T62" fmla="*/ 73 w 104"/>
                <a:gd name="T63" fmla="*/ 492 h 521"/>
                <a:gd name="T64" fmla="*/ 84 w 104"/>
                <a:gd name="T65" fmla="*/ 479 h 521"/>
                <a:gd name="T66" fmla="*/ 88 w 104"/>
                <a:gd name="T67" fmla="*/ 473 h 521"/>
                <a:gd name="T68" fmla="*/ 92 w 104"/>
                <a:gd name="T69" fmla="*/ 465 h 521"/>
                <a:gd name="T70" fmla="*/ 95 w 104"/>
                <a:gd name="T71" fmla="*/ 457 h 521"/>
                <a:gd name="T72" fmla="*/ 96 w 104"/>
                <a:gd name="T73" fmla="*/ 450 h 521"/>
                <a:gd name="T74" fmla="*/ 96 w 104"/>
                <a:gd name="T75" fmla="*/ 450 h 521"/>
                <a:gd name="T76" fmla="*/ 98 w 104"/>
                <a:gd name="T77" fmla="*/ 430 h 521"/>
                <a:gd name="T78" fmla="*/ 100 w 104"/>
                <a:gd name="T79" fmla="*/ 404 h 521"/>
                <a:gd name="T80" fmla="*/ 102 w 104"/>
                <a:gd name="T81" fmla="*/ 344 h 521"/>
                <a:gd name="T82" fmla="*/ 104 w 104"/>
                <a:gd name="T83" fmla="*/ 256 h 521"/>
                <a:gd name="T84" fmla="*/ 104 w 104"/>
                <a:gd name="T85" fmla="*/ 256 h 521"/>
                <a:gd name="T86" fmla="*/ 102 w 104"/>
                <a:gd name="T87" fmla="*/ 172 h 521"/>
                <a:gd name="T88" fmla="*/ 101 w 104"/>
                <a:gd name="T89" fmla="*/ 120 h 521"/>
                <a:gd name="T90" fmla="*/ 100 w 104"/>
                <a:gd name="T91" fmla="*/ 91 h 521"/>
                <a:gd name="T92" fmla="*/ 100 w 104"/>
                <a:gd name="T93" fmla="*/ 91 h 521"/>
                <a:gd name="T94" fmla="*/ 98 w 104"/>
                <a:gd name="T95" fmla="*/ 82 h 521"/>
                <a:gd name="T96" fmla="*/ 96 w 104"/>
                <a:gd name="T97" fmla="*/ 76 h 521"/>
                <a:gd name="T98" fmla="*/ 93 w 104"/>
                <a:gd name="T99" fmla="*/ 71 h 521"/>
                <a:gd name="T100" fmla="*/ 104 w 104"/>
                <a:gd name="T101" fmla="*/ 47 h 521"/>
                <a:gd name="T102" fmla="*/ 79 w 104"/>
                <a:gd name="T103" fmla="*/ 0 h 521"/>
                <a:gd name="T104" fmla="*/ 66 w 104"/>
                <a:gd name="T105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521">
                  <a:moveTo>
                    <a:pt x="66" y="0"/>
                  </a:moveTo>
                  <a:lnTo>
                    <a:pt x="66" y="0"/>
                  </a:lnTo>
                  <a:lnTo>
                    <a:pt x="53" y="24"/>
                  </a:lnTo>
                  <a:lnTo>
                    <a:pt x="44" y="42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0" y="55"/>
                  </a:lnTo>
                  <a:lnTo>
                    <a:pt x="44" y="62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36" y="122"/>
                  </a:lnTo>
                  <a:lnTo>
                    <a:pt x="29" y="169"/>
                  </a:lnTo>
                  <a:lnTo>
                    <a:pt x="25" y="191"/>
                  </a:lnTo>
                  <a:lnTo>
                    <a:pt x="23" y="209"/>
                  </a:lnTo>
                  <a:lnTo>
                    <a:pt x="23" y="209"/>
                  </a:lnTo>
                  <a:lnTo>
                    <a:pt x="18" y="261"/>
                  </a:lnTo>
                  <a:lnTo>
                    <a:pt x="10" y="333"/>
                  </a:lnTo>
                  <a:lnTo>
                    <a:pt x="3" y="399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7"/>
                  </a:lnTo>
                  <a:lnTo>
                    <a:pt x="3" y="459"/>
                  </a:lnTo>
                  <a:lnTo>
                    <a:pt x="12" y="483"/>
                  </a:lnTo>
                  <a:lnTo>
                    <a:pt x="21" y="506"/>
                  </a:lnTo>
                  <a:lnTo>
                    <a:pt x="26" y="519"/>
                  </a:lnTo>
                  <a:lnTo>
                    <a:pt x="26" y="519"/>
                  </a:lnTo>
                  <a:lnTo>
                    <a:pt x="27" y="521"/>
                  </a:lnTo>
                  <a:lnTo>
                    <a:pt x="30" y="521"/>
                  </a:lnTo>
                  <a:lnTo>
                    <a:pt x="38" y="518"/>
                  </a:lnTo>
                  <a:lnTo>
                    <a:pt x="48" y="512"/>
                  </a:lnTo>
                  <a:lnTo>
                    <a:pt x="61" y="503"/>
                  </a:lnTo>
                  <a:lnTo>
                    <a:pt x="73" y="492"/>
                  </a:lnTo>
                  <a:lnTo>
                    <a:pt x="84" y="479"/>
                  </a:lnTo>
                  <a:lnTo>
                    <a:pt x="88" y="473"/>
                  </a:lnTo>
                  <a:lnTo>
                    <a:pt x="92" y="465"/>
                  </a:lnTo>
                  <a:lnTo>
                    <a:pt x="95" y="457"/>
                  </a:lnTo>
                  <a:lnTo>
                    <a:pt x="96" y="450"/>
                  </a:lnTo>
                  <a:lnTo>
                    <a:pt x="96" y="450"/>
                  </a:lnTo>
                  <a:lnTo>
                    <a:pt x="98" y="430"/>
                  </a:lnTo>
                  <a:lnTo>
                    <a:pt x="100" y="404"/>
                  </a:lnTo>
                  <a:lnTo>
                    <a:pt x="102" y="344"/>
                  </a:lnTo>
                  <a:lnTo>
                    <a:pt x="104" y="256"/>
                  </a:lnTo>
                  <a:lnTo>
                    <a:pt x="104" y="256"/>
                  </a:lnTo>
                  <a:lnTo>
                    <a:pt x="102" y="172"/>
                  </a:lnTo>
                  <a:lnTo>
                    <a:pt x="101" y="120"/>
                  </a:lnTo>
                  <a:lnTo>
                    <a:pt x="100" y="91"/>
                  </a:lnTo>
                  <a:lnTo>
                    <a:pt x="100" y="91"/>
                  </a:lnTo>
                  <a:lnTo>
                    <a:pt x="98" y="82"/>
                  </a:lnTo>
                  <a:lnTo>
                    <a:pt x="96" y="76"/>
                  </a:lnTo>
                  <a:lnTo>
                    <a:pt x="93" y="71"/>
                  </a:lnTo>
                  <a:lnTo>
                    <a:pt x="104" y="47"/>
                  </a:lnTo>
                  <a:lnTo>
                    <a:pt x="79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25"/>
            <p:cNvSpPr>
              <a:spLocks/>
            </p:cNvSpPr>
            <p:nvPr/>
          </p:nvSpPr>
          <p:spPr bwMode="auto">
            <a:xfrm>
              <a:off x="6499225" y="2932113"/>
              <a:ext cx="195263" cy="288925"/>
            </a:xfrm>
            <a:custGeom>
              <a:avLst/>
              <a:gdLst>
                <a:gd name="T0" fmla="*/ 65 w 123"/>
                <a:gd name="T1" fmla="*/ 133 h 182"/>
                <a:gd name="T2" fmla="*/ 73 w 123"/>
                <a:gd name="T3" fmla="*/ 124 h 182"/>
                <a:gd name="T4" fmla="*/ 73 w 123"/>
                <a:gd name="T5" fmla="*/ 124 h 182"/>
                <a:gd name="T6" fmla="*/ 75 w 123"/>
                <a:gd name="T7" fmla="*/ 114 h 182"/>
                <a:gd name="T8" fmla="*/ 76 w 123"/>
                <a:gd name="T9" fmla="*/ 106 h 182"/>
                <a:gd name="T10" fmla="*/ 80 w 123"/>
                <a:gd name="T11" fmla="*/ 98 h 182"/>
                <a:gd name="T12" fmla="*/ 80 w 123"/>
                <a:gd name="T13" fmla="*/ 98 h 182"/>
                <a:gd name="T14" fmla="*/ 83 w 123"/>
                <a:gd name="T15" fmla="*/ 96 h 182"/>
                <a:gd name="T16" fmla="*/ 87 w 123"/>
                <a:gd name="T17" fmla="*/ 96 h 182"/>
                <a:gd name="T18" fmla="*/ 89 w 123"/>
                <a:gd name="T19" fmla="*/ 97 h 182"/>
                <a:gd name="T20" fmla="*/ 93 w 123"/>
                <a:gd name="T21" fmla="*/ 99 h 182"/>
                <a:gd name="T22" fmla="*/ 98 w 123"/>
                <a:gd name="T23" fmla="*/ 105 h 182"/>
                <a:gd name="T24" fmla="*/ 100 w 123"/>
                <a:gd name="T25" fmla="*/ 109 h 182"/>
                <a:gd name="T26" fmla="*/ 101 w 123"/>
                <a:gd name="T27" fmla="*/ 111 h 182"/>
                <a:gd name="T28" fmla="*/ 101 w 123"/>
                <a:gd name="T29" fmla="*/ 111 h 182"/>
                <a:gd name="T30" fmla="*/ 101 w 123"/>
                <a:gd name="T31" fmla="*/ 149 h 182"/>
                <a:gd name="T32" fmla="*/ 102 w 123"/>
                <a:gd name="T33" fmla="*/ 182 h 182"/>
                <a:gd name="T34" fmla="*/ 102 w 123"/>
                <a:gd name="T35" fmla="*/ 182 h 182"/>
                <a:gd name="T36" fmla="*/ 102 w 123"/>
                <a:gd name="T37" fmla="*/ 182 h 182"/>
                <a:gd name="T38" fmla="*/ 104 w 123"/>
                <a:gd name="T39" fmla="*/ 182 h 182"/>
                <a:gd name="T40" fmla="*/ 106 w 123"/>
                <a:gd name="T41" fmla="*/ 180 h 182"/>
                <a:gd name="T42" fmla="*/ 113 w 123"/>
                <a:gd name="T43" fmla="*/ 169 h 182"/>
                <a:gd name="T44" fmla="*/ 123 w 123"/>
                <a:gd name="T45" fmla="*/ 151 h 182"/>
                <a:gd name="T46" fmla="*/ 117 w 123"/>
                <a:gd name="T47" fmla="*/ 96 h 182"/>
                <a:gd name="T48" fmla="*/ 110 w 123"/>
                <a:gd name="T49" fmla="*/ 58 h 182"/>
                <a:gd name="T50" fmla="*/ 93 w 123"/>
                <a:gd name="T51" fmla="*/ 34 h 182"/>
                <a:gd name="T52" fmla="*/ 65 w 123"/>
                <a:gd name="T53" fmla="*/ 9 h 182"/>
                <a:gd name="T54" fmla="*/ 30 w 123"/>
                <a:gd name="T55" fmla="*/ 0 h 182"/>
                <a:gd name="T56" fmla="*/ 0 w 123"/>
                <a:gd name="T57" fmla="*/ 5 h 182"/>
                <a:gd name="T58" fmla="*/ 0 w 123"/>
                <a:gd name="T59" fmla="*/ 5 h 182"/>
                <a:gd name="T60" fmla="*/ 9 w 123"/>
                <a:gd name="T61" fmla="*/ 9 h 182"/>
                <a:gd name="T62" fmla="*/ 25 w 123"/>
                <a:gd name="T63" fmla="*/ 15 h 182"/>
                <a:gd name="T64" fmla="*/ 25 w 123"/>
                <a:gd name="T65" fmla="*/ 15 h 182"/>
                <a:gd name="T66" fmla="*/ 35 w 123"/>
                <a:gd name="T67" fmla="*/ 23 h 182"/>
                <a:gd name="T68" fmla="*/ 47 w 123"/>
                <a:gd name="T69" fmla="*/ 34 h 182"/>
                <a:gd name="T70" fmla="*/ 57 w 123"/>
                <a:gd name="T71" fmla="*/ 45 h 182"/>
                <a:gd name="T72" fmla="*/ 60 w 123"/>
                <a:gd name="T73" fmla="*/ 50 h 182"/>
                <a:gd name="T74" fmla="*/ 61 w 123"/>
                <a:gd name="T75" fmla="*/ 53 h 182"/>
                <a:gd name="T76" fmla="*/ 61 w 123"/>
                <a:gd name="T77" fmla="*/ 53 h 182"/>
                <a:gd name="T78" fmla="*/ 65 w 123"/>
                <a:gd name="T79" fmla="*/ 133 h 182"/>
                <a:gd name="T80" fmla="*/ 65 w 123"/>
                <a:gd name="T81" fmla="*/ 133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3" h="182">
                  <a:moveTo>
                    <a:pt x="65" y="133"/>
                  </a:moveTo>
                  <a:lnTo>
                    <a:pt x="73" y="124"/>
                  </a:lnTo>
                  <a:lnTo>
                    <a:pt x="73" y="124"/>
                  </a:lnTo>
                  <a:lnTo>
                    <a:pt x="75" y="114"/>
                  </a:lnTo>
                  <a:lnTo>
                    <a:pt x="76" y="106"/>
                  </a:lnTo>
                  <a:lnTo>
                    <a:pt x="80" y="98"/>
                  </a:lnTo>
                  <a:lnTo>
                    <a:pt x="80" y="98"/>
                  </a:lnTo>
                  <a:lnTo>
                    <a:pt x="83" y="96"/>
                  </a:lnTo>
                  <a:lnTo>
                    <a:pt x="87" y="96"/>
                  </a:lnTo>
                  <a:lnTo>
                    <a:pt x="89" y="97"/>
                  </a:lnTo>
                  <a:lnTo>
                    <a:pt x="93" y="99"/>
                  </a:lnTo>
                  <a:lnTo>
                    <a:pt x="98" y="105"/>
                  </a:lnTo>
                  <a:lnTo>
                    <a:pt x="100" y="109"/>
                  </a:lnTo>
                  <a:lnTo>
                    <a:pt x="101" y="111"/>
                  </a:lnTo>
                  <a:lnTo>
                    <a:pt x="101" y="111"/>
                  </a:lnTo>
                  <a:lnTo>
                    <a:pt x="101" y="149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2" y="182"/>
                  </a:lnTo>
                  <a:lnTo>
                    <a:pt x="104" y="182"/>
                  </a:lnTo>
                  <a:lnTo>
                    <a:pt x="106" y="180"/>
                  </a:lnTo>
                  <a:lnTo>
                    <a:pt x="113" y="169"/>
                  </a:lnTo>
                  <a:lnTo>
                    <a:pt x="123" y="151"/>
                  </a:lnTo>
                  <a:lnTo>
                    <a:pt x="117" y="96"/>
                  </a:lnTo>
                  <a:lnTo>
                    <a:pt x="110" y="58"/>
                  </a:lnTo>
                  <a:lnTo>
                    <a:pt x="93" y="34"/>
                  </a:lnTo>
                  <a:lnTo>
                    <a:pt x="65" y="9"/>
                  </a:lnTo>
                  <a:lnTo>
                    <a:pt x="30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9" y="9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35" y="23"/>
                  </a:lnTo>
                  <a:lnTo>
                    <a:pt x="47" y="34"/>
                  </a:lnTo>
                  <a:lnTo>
                    <a:pt x="57" y="45"/>
                  </a:lnTo>
                  <a:lnTo>
                    <a:pt x="60" y="50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65" y="133"/>
                  </a:lnTo>
                  <a:lnTo>
                    <a:pt x="65" y="13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6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Groupe 43"/>
          <p:cNvGrpSpPr/>
          <p:nvPr/>
        </p:nvGrpSpPr>
        <p:grpSpPr>
          <a:xfrm>
            <a:off x="4956731" y="1917553"/>
            <a:ext cx="761661" cy="1671067"/>
            <a:chOff x="1854200" y="3225800"/>
            <a:chExt cx="1423988" cy="3124200"/>
          </a:xfrm>
        </p:grpSpPr>
        <p:sp>
          <p:nvSpPr>
            <p:cNvPr id="45" name="Freeform 26"/>
            <p:cNvSpPr>
              <a:spLocks/>
            </p:cNvSpPr>
            <p:nvPr/>
          </p:nvSpPr>
          <p:spPr bwMode="auto">
            <a:xfrm>
              <a:off x="2155825" y="3616325"/>
              <a:ext cx="184150" cy="379413"/>
            </a:xfrm>
            <a:custGeom>
              <a:avLst/>
              <a:gdLst>
                <a:gd name="T0" fmla="*/ 116 w 116"/>
                <a:gd name="T1" fmla="*/ 0 h 239"/>
                <a:gd name="T2" fmla="*/ 116 w 116"/>
                <a:gd name="T3" fmla="*/ 0 h 239"/>
                <a:gd name="T4" fmla="*/ 109 w 116"/>
                <a:gd name="T5" fmla="*/ 6 h 239"/>
                <a:gd name="T6" fmla="*/ 91 w 116"/>
                <a:gd name="T7" fmla="*/ 19 h 239"/>
                <a:gd name="T8" fmla="*/ 80 w 116"/>
                <a:gd name="T9" fmla="*/ 28 h 239"/>
                <a:gd name="T10" fmla="*/ 71 w 116"/>
                <a:gd name="T11" fmla="*/ 37 h 239"/>
                <a:gd name="T12" fmla="*/ 65 w 116"/>
                <a:gd name="T13" fmla="*/ 45 h 239"/>
                <a:gd name="T14" fmla="*/ 62 w 116"/>
                <a:gd name="T15" fmla="*/ 49 h 239"/>
                <a:gd name="T16" fmla="*/ 61 w 116"/>
                <a:gd name="T17" fmla="*/ 53 h 239"/>
                <a:gd name="T18" fmla="*/ 61 w 116"/>
                <a:gd name="T19" fmla="*/ 53 h 239"/>
                <a:gd name="T20" fmla="*/ 39 w 116"/>
                <a:gd name="T21" fmla="*/ 50 h 239"/>
                <a:gd name="T22" fmla="*/ 19 w 116"/>
                <a:gd name="T23" fmla="*/ 47 h 239"/>
                <a:gd name="T24" fmla="*/ 5 w 116"/>
                <a:gd name="T25" fmla="*/ 47 h 239"/>
                <a:gd name="T26" fmla="*/ 5 w 116"/>
                <a:gd name="T27" fmla="*/ 47 h 239"/>
                <a:gd name="T28" fmla="*/ 4 w 116"/>
                <a:gd name="T29" fmla="*/ 49 h 239"/>
                <a:gd name="T30" fmla="*/ 3 w 116"/>
                <a:gd name="T31" fmla="*/ 50 h 239"/>
                <a:gd name="T32" fmla="*/ 1 w 116"/>
                <a:gd name="T33" fmla="*/ 54 h 239"/>
                <a:gd name="T34" fmla="*/ 0 w 116"/>
                <a:gd name="T35" fmla="*/ 62 h 239"/>
                <a:gd name="T36" fmla="*/ 0 w 116"/>
                <a:gd name="T37" fmla="*/ 72 h 239"/>
                <a:gd name="T38" fmla="*/ 3 w 116"/>
                <a:gd name="T39" fmla="*/ 97 h 239"/>
                <a:gd name="T40" fmla="*/ 5 w 116"/>
                <a:gd name="T41" fmla="*/ 124 h 239"/>
                <a:gd name="T42" fmla="*/ 13 w 116"/>
                <a:gd name="T43" fmla="*/ 175 h 239"/>
                <a:gd name="T44" fmla="*/ 17 w 116"/>
                <a:gd name="T45" fmla="*/ 200 h 239"/>
                <a:gd name="T46" fmla="*/ 106 w 116"/>
                <a:gd name="T47" fmla="*/ 239 h 239"/>
                <a:gd name="T48" fmla="*/ 116 w 116"/>
                <a:gd name="T49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" h="239">
                  <a:moveTo>
                    <a:pt x="116" y="0"/>
                  </a:moveTo>
                  <a:lnTo>
                    <a:pt x="116" y="0"/>
                  </a:lnTo>
                  <a:lnTo>
                    <a:pt x="109" y="6"/>
                  </a:lnTo>
                  <a:lnTo>
                    <a:pt x="91" y="19"/>
                  </a:lnTo>
                  <a:lnTo>
                    <a:pt x="80" y="28"/>
                  </a:lnTo>
                  <a:lnTo>
                    <a:pt x="71" y="37"/>
                  </a:lnTo>
                  <a:lnTo>
                    <a:pt x="65" y="45"/>
                  </a:lnTo>
                  <a:lnTo>
                    <a:pt x="62" y="49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39" y="50"/>
                  </a:lnTo>
                  <a:lnTo>
                    <a:pt x="19" y="47"/>
                  </a:lnTo>
                  <a:lnTo>
                    <a:pt x="5" y="47"/>
                  </a:lnTo>
                  <a:lnTo>
                    <a:pt x="5" y="47"/>
                  </a:lnTo>
                  <a:lnTo>
                    <a:pt x="4" y="49"/>
                  </a:lnTo>
                  <a:lnTo>
                    <a:pt x="3" y="50"/>
                  </a:lnTo>
                  <a:lnTo>
                    <a:pt x="1" y="54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3" y="97"/>
                  </a:lnTo>
                  <a:lnTo>
                    <a:pt x="5" y="124"/>
                  </a:lnTo>
                  <a:lnTo>
                    <a:pt x="13" y="175"/>
                  </a:lnTo>
                  <a:lnTo>
                    <a:pt x="17" y="200"/>
                  </a:lnTo>
                  <a:lnTo>
                    <a:pt x="106" y="239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8D97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27"/>
            <p:cNvSpPr>
              <a:spLocks/>
            </p:cNvSpPr>
            <p:nvPr/>
          </p:nvSpPr>
          <p:spPr bwMode="auto">
            <a:xfrm>
              <a:off x="1982788" y="3319463"/>
              <a:ext cx="538163" cy="395288"/>
            </a:xfrm>
            <a:custGeom>
              <a:avLst/>
              <a:gdLst>
                <a:gd name="T0" fmla="*/ 0 w 339"/>
                <a:gd name="T1" fmla="*/ 139 h 249"/>
                <a:gd name="T2" fmla="*/ 0 w 339"/>
                <a:gd name="T3" fmla="*/ 139 h 249"/>
                <a:gd name="T4" fmla="*/ 6 w 339"/>
                <a:gd name="T5" fmla="*/ 145 h 249"/>
                <a:gd name="T6" fmla="*/ 17 w 339"/>
                <a:gd name="T7" fmla="*/ 158 h 249"/>
                <a:gd name="T8" fmla="*/ 33 w 339"/>
                <a:gd name="T9" fmla="*/ 172 h 249"/>
                <a:gd name="T10" fmla="*/ 39 w 339"/>
                <a:gd name="T11" fmla="*/ 177 h 249"/>
                <a:gd name="T12" fmla="*/ 46 w 339"/>
                <a:gd name="T13" fmla="*/ 180 h 249"/>
                <a:gd name="T14" fmla="*/ 46 w 339"/>
                <a:gd name="T15" fmla="*/ 180 h 249"/>
                <a:gd name="T16" fmla="*/ 65 w 339"/>
                <a:gd name="T17" fmla="*/ 185 h 249"/>
                <a:gd name="T18" fmla="*/ 72 w 339"/>
                <a:gd name="T19" fmla="*/ 188 h 249"/>
                <a:gd name="T20" fmla="*/ 74 w 339"/>
                <a:gd name="T21" fmla="*/ 190 h 249"/>
                <a:gd name="T22" fmla="*/ 74 w 339"/>
                <a:gd name="T23" fmla="*/ 190 h 249"/>
                <a:gd name="T24" fmla="*/ 83 w 339"/>
                <a:gd name="T25" fmla="*/ 234 h 249"/>
                <a:gd name="T26" fmla="*/ 83 w 339"/>
                <a:gd name="T27" fmla="*/ 234 h 249"/>
                <a:gd name="T28" fmla="*/ 85 w 339"/>
                <a:gd name="T29" fmla="*/ 236 h 249"/>
                <a:gd name="T30" fmla="*/ 88 w 339"/>
                <a:gd name="T31" fmla="*/ 236 h 249"/>
                <a:gd name="T32" fmla="*/ 96 w 339"/>
                <a:gd name="T33" fmla="*/ 234 h 249"/>
                <a:gd name="T34" fmla="*/ 106 w 339"/>
                <a:gd name="T35" fmla="*/ 232 h 249"/>
                <a:gd name="T36" fmla="*/ 112 w 339"/>
                <a:gd name="T37" fmla="*/ 229 h 249"/>
                <a:gd name="T38" fmla="*/ 112 w 339"/>
                <a:gd name="T39" fmla="*/ 229 h 249"/>
                <a:gd name="T40" fmla="*/ 113 w 339"/>
                <a:gd name="T41" fmla="*/ 228 h 249"/>
                <a:gd name="T42" fmla="*/ 117 w 339"/>
                <a:gd name="T43" fmla="*/ 229 h 249"/>
                <a:gd name="T44" fmla="*/ 126 w 339"/>
                <a:gd name="T45" fmla="*/ 234 h 249"/>
                <a:gd name="T46" fmla="*/ 135 w 339"/>
                <a:gd name="T47" fmla="*/ 240 h 249"/>
                <a:gd name="T48" fmla="*/ 141 w 339"/>
                <a:gd name="T49" fmla="*/ 246 h 249"/>
                <a:gd name="T50" fmla="*/ 141 w 339"/>
                <a:gd name="T51" fmla="*/ 246 h 249"/>
                <a:gd name="T52" fmla="*/ 144 w 339"/>
                <a:gd name="T53" fmla="*/ 247 h 249"/>
                <a:gd name="T54" fmla="*/ 149 w 339"/>
                <a:gd name="T55" fmla="*/ 249 h 249"/>
                <a:gd name="T56" fmla="*/ 157 w 339"/>
                <a:gd name="T57" fmla="*/ 247 h 249"/>
                <a:gd name="T58" fmla="*/ 165 w 339"/>
                <a:gd name="T59" fmla="*/ 246 h 249"/>
                <a:gd name="T60" fmla="*/ 174 w 339"/>
                <a:gd name="T61" fmla="*/ 241 h 249"/>
                <a:gd name="T62" fmla="*/ 183 w 339"/>
                <a:gd name="T63" fmla="*/ 234 h 249"/>
                <a:gd name="T64" fmla="*/ 191 w 339"/>
                <a:gd name="T65" fmla="*/ 225 h 249"/>
                <a:gd name="T66" fmla="*/ 198 w 339"/>
                <a:gd name="T67" fmla="*/ 212 h 249"/>
                <a:gd name="T68" fmla="*/ 198 w 339"/>
                <a:gd name="T69" fmla="*/ 212 h 249"/>
                <a:gd name="T70" fmla="*/ 201 w 339"/>
                <a:gd name="T71" fmla="*/ 206 h 249"/>
                <a:gd name="T72" fmla="*/ 205 w 339"/>
                <a:gd name="T73" fmla="*/ 201 h 249"/>
                <a:gd name="T74" fmla="*/ 209 w 339"/>
                <a:gd name="T75" fmla="*/ 197 h 249"/>
                <a:gd name="T76" fmla="*/ 214 w 339"/>
                <a:gd name="T77" fmla="*/ 193 h 249"/>
                <a:gd name="T78" fmla="*/ 218 w 339"/>
                <a:gd name="T79" fmla="*/ 192 h 249"/>
                <a:gd name="T80" fmla="*/ 222 w 339"/>
                <a:gd name="T81" fmla="*/ 190 h 249"/>
                <a:gd name="T82" fmla="*/ 231 w 339"/>
                <a:gd name="T83" fmla="*/ 189 h 249"/>
                <a:gd name="T84" fmla="*/ 238 w 339"/>
                <a:gd name="T85" fmla="*/ 189 h 249"/>
                <a:gd name="T86" fmla="*/ 245 w 339"/>
                <a:gd name="T87" fmla="*/ 192 h 249"/>
                <a:gd name="T88" fmla="*/ 250 w 339"/>
                <a:gd name="T89" fmla="*/ 193 h 249"/>
                <a:gd name="T90" fmla="*/ 320 w 339"/>
                <a:gd name="T91" fmla="*/ 135 h 249"/>
                <a:gd name="T92" fmla="*/ 339 w 339"/>
                <a:gd name="T93" fmla="*/ 88 h 249"/>
                <a:gd name="T94" fmla="*/ 321 w 339"/>
                <a:gd name="T95" fmla="*/ 62 h 249"/>
                <a:gd name="T96" fmla="*/ 321 w 339"/>
                <a:gd name="T97" fmla="*/ 62 h 249"/>
                <a:gd name="T98" fmla="*/ 290 w 339"/>
                <a:gd name="T99" fmla="*/ 57 h 249"/>
                <a:gd name="T100" fmla="*/ 266 w 339"/>
                <a:gd name="T101" fmla="*/ 51 h 249"/>
                <a:gd name="T102" fmla="*/ 256 w 339"/>
                <a:gd name="T103" fmla="*/ 48 h 249"/>
                <a:gd name="T104" fmla="*/ 250 w 339"/>
                <a:gd name="T105" fmla="*/ 46 h 249"/>
                <a:gd name="T106" fmla="*/ 250 w 339"/>
                <a:gd name="T107" fmla="*/ 46 h 249"/>
                <a:gd name="T108" fmla="*/ 170 w 339"/>
                <a:gd name="T109" fmla="*/ 0 h 249"/>
                <a:gd name="T110" fmla="*/ 170 w 339"/>
                <a:gd name="T111" fmla="*/ 0 h 249"/>
                <a:gd name="T112" fmla="*/ 153 w 339"/>
                <a:gd name="T113" fmla="*/ 2 h 249"/>
                <a:gd name="T114" fmla="*/ 132 w 339"/>
                <a:gd name="T115" fmla="*/ 5 h 249"/>
                <a:gd name="T116" fmla="*/ 85 w 339"/>
                <a:gd name="T117" fmla="*/ 16 h 249"/>
                <a:gd name="T118" fmla="*/ 26 w 339"/>
                <a:gd name="T119" fmla="*/ 30 h 249"/>
                <a:gd name="T120" fmla="*/ 7 w 339"/>
                <a:gd name="T121" fmla="*/ 108 h 249"/>
                <a:gd name="T122" fmla="*/ 0 w 339"/>
                <a:gd name="T123" fmla="*/ 13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9" h="249">
                  <a:moveTo>
                    <a:pt x="0" y="139"/>
                  </a:moveTo>
                  <a:lnTo>
                    <a:pt x="0" y="139"/>
                  </a:lnTo>
                  <a:lnTo>
                    <a:pt x="6" y="145"/>
                  </a:lnTo>
                  <a:lnTo>
                    <a:pt x="17" y="158"/>
                  </a:lnTo>
                  <a:lnTo>
                    <a:pt x="33" y="172"/>
                  </a:lnTo>
                  <a:lnTo>
                    <a:pt x="39" y="177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65" y="185"/>
                  </a:lnTo>
                  <a:lnTo>
                    <a:pt x="72" y="188"/>
                  </a:lnTo>
                  <a:lnTo>
                    <a:pt x="74" y="190"/>
                  </a:lnTo>
                  <a:lnTo>
                    <a:pt x="74" y="190"/>
                  </a:lnTo>
                  <a:lnTo>
                    <a:pt x="83" y="234"/>
                  </a:lnTo>
                  <a:lnTo>
                    <a:pt x="83" y="234"/>
                  </a:lnTo>
                  <a:lnTo>
                    <a:pt x="85" y="236"/>
                  </a:lnTo>
                  <a:lnTo>
                    <a:pt x="88" y="236"/>
                  </a:lnTo>
                  <a:lnTo>
                    <a:pt x="96" y="234"/>
                  </a:lnTo>
                  <a:lnTo>
                    <a:pt x="106" y="232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13" y="228"/>
                  </a:lnTo>
                  <a:lnTo>
                    <a:pt x="117" y="229"/>
                  </a:lnTo>
                  <a:lnTo>
                    <a:pt x="126" y="234"/>
                  </a:lnTo>
                  <a:lnTo>
                    <a:pt x="135" y="240"/>
                  </a:lnTo>
                  <a:lnTo>
                    <a:pt x="141" y="246"/>
                  </a:lnTo>
                  <a:lnTo>
                    <a:pt x="141" y="246"/>
                  </a:lnTo>
                  <a:lnTo>
                    <a:pt x="144" y="247"/>
                  </a:lnTo>
                  <a:lnTo>
                    <a:pt x="149" y="249"/>
                  </a:lnTo>
                  <a:lnTo>
                    <a:pt x="157" y="247"/>
                  </a:lnTo>
                  <a:lnTo>
                    <a:pt x="165" y="246"/>
                  </a:lnTo>
                  <a:lnTo>
                    <a:pt x="174" y="241"/>
                  </a:lnTo>
                  <a:lnTo>
                    <a:pt x="183" y="234"/>
                  </a:lnTo>
                  <a:lnTo>
                    <a:pt x="191" y="225"/>
                  </a:lnTo>
                  <a:lnTo>
                    <a:pt x="198" y="212"/>
                  </a:lnTo>
                  <a:lnTo>
                    <a:pt x="198" y="212"/>
                  </a:lnTo>
                  <a:lnTo>
                    <a:pt x="201" y="206"/>
                  </a:lnTo>
                  <a:lnTo>
                    <a:pt x="205" y="201"/>
                  </a:lnTo>
                  <a:lnTo>
                    <a:pt x="209" y="197"/>
                  </a:lnTo>
                  <a:lnTo>
                    <a:pt x="214" y="193"/>
                  </a:lnTo>
                  <a:lnTo>
                    <a:pt x="218" y="192"/>
                  </a:lnTo>
                  <a:lnTo>
                    <a:pt x="222" y="190"/>
                  </a:lnTo>
                  <a:lnTo>
                    <a:pt x="231" y="189"/>
                  </a:lnTo>
                  <a:lnTo>
                    <a:pt x="238" y="189"/>
                  </a:lnTo>
                  <a:lnTo>
                    <a:pt x="245" y="192"/>
                  </a:lnTo>
                  <a:lnTo>
                    <a:pt x="250" y="193"/>
                  </a:lnTo>
                  <a:lnTo>
                    <a:pt x="320" y="135"/>
                  </a:lnTo>
                  <a:lnTo>
                    <a:pt x="339" y="88"/>
                  </a:lnTo>
                  <a:lnTo>
                    <a:pt x="321" y="62"/>
                  </a:lnTo>
                  <a:lnTo>
                    <a:pt x="321" y="62"/>
                  </a:lnTo>
                  <a:lnTo>
                    <a:pt x="290" y="57"/>
                  </a:lnTo>
                  <a:lnTo>
                    <a:pt x="266" y="51"/>
                  </a:lnTo>
                  <a:lnTo>
                    <a:pt x="256" y="48"/>
                  </a:lnTo>
                  <a:lnTo>
                    <a:pt x="250" y="46"/>
                  </a:lnTo>
                  <a:lnTo>
                    <a:pt x="250" y="46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3" y="2"/>
                  </a:lnTo>
                  <a:lnTo>
                    <a:pt x="132" y="5"/>
                  </a:lnTo>
                  <a:lnTo>
                    <a:pt x="85" y="16"/>
                  </a:lnTo>
                  <a:lnTo>
                    <a:pt x="26" y="30"/>
                  </a:lnTo>
                  <a:lnTo>
                    <a:pt x="7" y="108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CD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28"/>
            <p:cNvSpPr>
              <a:spLocks/>
            </p:cNvSpPr>
            <p:nvPr/>
          </p:nvSpPr>
          <p:spPr bwMode="auto">
            <a:xfrm>
              <a:off x="1909763" y="3225800"/>
              <a:ext cx="504825" cy="373063"/>
            </a:xfrm>
            <a:custGeom>
              <a:avLst/>
              <a:gdLst>
                <a:gd name="T0" fmla="*/ 318 w 318"/>
                <a:gd name="T1" fmla="*/ 106 h 235"/>
                <a:gd name="T2" fmla="*/ 300 w 318"/>
                <a:gd name="T3" fmla="*/ 108 h 235"/>
                <a:gd name="T4" fmla="*/ 275 w 318"/>
                <a:gd name="T5" fmla="*/ 107 h 235"/>
                <a:gd name="T6" fmla="*/ 257 w 318"/>
                <a:gd name="T7" fmla="*/ 103 h 235"/>
                <a:gd name="T8" fmla="*/ 246 w 318"/>
                <a:gd name="T9" fmla="*/ 97 h 235"/>
                <a:gd name="T10" fmla="*/ 242 w 318"/>
                <a:gd name="T11" fmla="*/ 92 h 235"/>
                <a:gd name="T12" fmla="*/ 225 w 318"/>
                <a:gd name="T13" fmla="*/ 80 h 235"/>
                <a:gd name="T14" fmla="*/ 208 w 318"/>
                <a:gd name="T15" fmla="*/ 77 h 235"/>
                <a:gd name="T16" fmla="*/ 196 w 318"/>
                <a:gd name="T17" fmla="*/ 80 h 235"/>
                <a:gd name="T18" fmla="*/ 193 w 318"/>
                <a:gd name="T19" fmla="*/ 83 h 235"/>
                <a:gd name="T20" fmla="*/ 187 w 318"/>
                <a:gd name="T21" fmla="*/ 93 h 235"/>
                <a:gd name="T22" fmla="*/ 187 w 318"/>
                <a:gd name="T23" fmla="*/ 111 h 235"/>
                <a:gd name="T24" fmla="*/ 195 w 318"/>
                <a:gd name="T25" fmla="*/ 128 h 235"/>
                <a:gd name="T26" fmla="*/ 207 w 318"/>
                <a:gd name="T27" fmla="*/ 142 h 235"/>
                <a:gd name="T28" fmla="*/ 194 w 318"/>
                <a:gd name="T29" fmla="*/ 155 h 235"/>
                <a:gd name="T30" fmla="*/ 176 w 318"/>
                <a:gd name="T31" fmla="*/ 145 h 235"/>
                <a:gd name="T32" fmla="*/ 154 w 318"/>
                <a:gd name="T33" fmla="*/ 136 h 235"/>
                <a:gd name="T34" fmla="*/ 150 w 318"/>
                <a:gd name="T35" fmla="*/ 134 h 235"/>
                <a:gd name="T36" fmla="*/ 125 w 318"/>
                <a:gd name="T37" fmla="*/ 137 h 235"/>
                <a:gd name="T38" fmla="*/ 110 w 318"/>
                <a:gd name="T39" fmla="*/ 142 h 235"/>
                <a:gd name="T40" fmla="*/ 107 w 318"/>
                <a:gd name="T41" fmla="*/ 145 h 235"/>
                <a:gd name="T42" fmla="*/ 90 w 318"/>
                <a:gd name="T43" fmla="*/ 163 h 235"/>
                <a:gd name="T44" fmla="*/ 79 w 318"/>
                <a:gd name="T45" fmla="*/ 177 h 235"/>
                <a:gd name="T46" fmla="*/ 77 w 318"/>
                <a:gd name="T47" fmla="*/ 181 h 235"/>
                <a:gd name="T48" fmla="*/ 79 w 318"/>
                <a:gd name="T49" fmla="*/ 222 h 235"/>
                <a:gd name="T50" fmla="*/ 77 w 318"/>
                <a:gd name="T51" fmla="*/ 233 h 235"/>
                <a:gd name="T52" fmla="*/ 76 w 318"/>
                <a:gd name="T53" fmla="*/ 234 h 235"/>
                <a:gd name="T54" fmla="*/ 67 w 318"/>
                <a:gd name="T55" fmla="*/ 234 h 235"/>
                <a:gd name="T56" fmla="*/ 46 w 318"/>
                <a:gd name="T57" fmla="*/ 226 h 235"/>
                <a:gd name="T58" fmla="*/ 40 w 318"/>
                <a:gd name="T59" fmla="*/ 224 h 235"/>
                <a:gd name="T60" fmla="*/ 24 w 318"/>
                <a:gd name="T61" fmla="*/ 213 h 235"/>
                <a:gd name="T62" fmla="*/ 13 w 318"/>
                <a:gd name="T63" fmla="*/ 195 h 235"/>
                <a:gd name="T64" fmla="*/ 9 w 318"/>
                <a:gd name="T65" fmla="*/ 181 h 235"/>
                <a:gd name="T66" fmla="*/ 1 w 318"/>
                <a:gd name="T67" fmla="*/ 141 h 235"/>
                <a:gd name="T68" fmla="*/ 0 w 318"/>
                <a:gd name="T69" fmla="*/ 125 h 235"/>
                <a:gd name="T70" fmla="*/ 1 w 318"/>
                <a:gd name="T71" fmla="*/ 107 h 235"/>
                <a:gd name="T72" fmla="*/ 13 w 318"/>
                <a:gd name="T73" fmla="*/ 70 h 235"/>
                <a:gd name="T74" fmla="*/ 23 w 318"/>
                <a:gd name="T75" fmla="*/ 48 h 235"/>
                <a:gd name="T76" fmla="*/ 28 w 318"/>
                <a:gd name="T77" fmla="*/ 41 h 235"/>
                <a:gd name="T78" fmla="*/ 49 w 318"/>
                <a:gd name="T79" fmla="*/ 27 h 235"/>
                <a:gd name="T80" fmla="*/ 68 w 318"/>
                <a:gd name="T81" fmla="*/ 15 h 235"/>
                <a:gd name="T82" fmla="*/ 81 w 318"/>
                <a:gd name="T83" fmla="*/ 9 h 235"/>
                <a:gd name="T84" fmla="*/ 121 w 318"/>
                <a:gd name="T85" fmla="*/ 0 h 235"/>
                <a:gd name="T86" fmla="*/ 136 w 318"/>
                <a:gd name="T87" fmla="*/ 0 h 235"/>
                <a:gd name="T88" fmla="*/ 147 w 318"/>
                <a:gd name="T89" fmla="*/ 5 h 235"/>
                <a:gd name="T90" fmla="*/ 190 w 318"/>
                <a:gd name="T91" fmla="*/ 31 h 235"/>
                <a:gd name="T92" fmla="*/ 211 w 318"/>
                <a:gd name="T93" fmla="*/ 45 h 235"/>
                <a:gd name="T94" fmla="*/ 264 w 318"/>
                <a:gd name="T95" fmla="*/ 84 h 235"/>
                <a:gd name="T96" fmla="*/ 292 w 318"/>
                <a:gd name="T97" fmla="*/ 99 h 235"/>
                <a:gd name="T98" fmla="*/ 310 w 318"/>
                <a:gd name="T99" fmla="*/ 105 h 235"/>
                <a:gd name="T100" fmla="*/ 318 w 318"/>
                <a:gd name="T101" fmla="*/ 106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18" h="235">
                  <a:moveTo>
                    <a:pt x="318" y="106"/>
                  </a:moveTo>
                  <a:lnTo>
                    <a:pt x="318" y="106"/>
                  </a:lnTo>
                  <a:lnTo>
                    <a:pt x="309" y="107"/>
                  </a:lnTo>
                  <a:lnTo>
                    <a:pt x="300" y="108"/>
                  </a:lnTo>
                  <a:lnTo>
                    <a:pt x="288" y="108"/>
                  </a:lnTo>
                  <a:lnTo>
                    <a:pt x="275" y="107"/>
                  </a:lnTo>
                  <a:lnTo>
                    <a:pt x="262" y="105"/>
                  </a:lnTo>
                  <a:lnTo>
                    <a:pt x="257" y="103"/>
                  </a:lnTo>
                  <a:lnTo>
                    <a:pt x="251" y="101"/>
                  </a:lnTo>
                  <a:lnTo>
                    <a:pt x="246" y="97"/>
                  </a:lnTo>
                  <a:lnTo>
                    <a:pt x="242" y="92"/>
                  </a:lnTo>
                  <a:lnTo>
                    <a:pt x="242" y="92"/>
                  </a:lnTo>
                  <a:lnTo>
                    <a:pt x="233" y="84"/>
                  </a:lnTo>
                  <a:lnTo>
                    <a:pt x="225" y="80"/>
                  </a:lnTo>
                  <a:lnTo>
                    <a:pt x="216" y="77"/>
                  </a:lnTo>
                  <a:lnTo>
                    <a:pt x="208" y="77"/>
                  </a:lnTo>
                  <a:lnTo>
                    <a:pt x="202" y="79"/>
                  </a:lnTo>
                  <a:lnTo>
                    <a:pt x="196" y="80"/>
                  </a:lnTo>
                  <a:lnTo>
                    <a:pt x="193" y="83"/>
                  </a:lnTo>
                  <a:lnTo>
                    <a:pt x="193" y="83"/>
                  </a:lnTo>
                  <a:lnTo>
                    <a:pt x="190" y="86"/>
                  </a:lnTo>
                  <a:lnTo>
                    <a:pt x="187" y="93"/>
                  </a:lnTo>
                  <a:lnTo>
                    <a:pt x="186" y="101"/>
                  </a:lnTo>
                  <a:lnTo>
                    <a:pt x="187" y="111"/>
                  </a:lnTo>
                  <a:lnTo>
                    <a:pt x="191" y="121"/>
                  </a:lnTo>
                  <a:lnTo>
                    <a:pt x="195" y="128"/>
                  </a:lnTo>
                  <a:lnTo>
                    <a:pt x="200" y="136"/>
                  </a:lnTo>
                  <a:lnTo>
                    <a:pt x="207" y="142"/>
                  </a:lnTo>
                  <a:lnTo>
                    <a:pt x="213" y="150"/>
                  </a:lnTo>
                  <a:lnTo>
                    <a:pt x="194" y="155"/>
                  </a:lnTo>
                  <a:lnTo>
                    <a:pt x="194" y="155"/>
                  </a:lnTo>
                  <a:lnTo>
                    <a:pt x="176" y="145"/>
                  </a:lnTo>
                  <a:lnTo>
                    <a:pt x="160" y="138"/>
                  </a:lnTo>
                  <a:lnTo>
                    <a:pt x="154" y="136"/>
                  </a:lnTo>
                  <a:lnTo>
                    <a:pt x="150" y="134"/>
                  </a:lnTo>
                  <a:lnTo>
                    <a:pt x="150" y="134"/>
                  </a:lnTo>
                  <a:lnTo>
                    <a:pt x="140" y="134"/>
                  </a:lnTo>
                  <a:lnTo>
                    <a:pt x="125" y="137"/>
                  </a:lnTo>
                  <a:lnTo>
                    <a:pt x="114" y="140"/>
                  </a:lnTo>
                  <a:lnTo>
                    <a:pt x="110" y="142"/>
                  </a:lnTo>
                  <a:lnTo>
                    <a:pt x="107" y="145"/>
                  </a:lnTo>
                  <a:lnTo>
                    <a:pt x="107" y="145"/>
                  </a:lnTo>
                  <a:lnTo>
                    <a:pt x="101" y="152"/>
                  </a:lnTo>
                  <a:lnTo>
                    <a:pt x="90" y="163"/>
                  </a:lnTo>
                  <a:lnTo>
                    <a:pt x="81" y="173"/>
                  </a:lnTo>
                  <a:lnTo>
                    <a:pt x="79" y="177"/>
                  </a:lnTo>
                  <a:lnTo>
                    <a:pt x="77" y="181"/>
                  </a:lnTo>
                  <a:lnTo>
                    <a:pt x="77" y="181"/>
                  </a:lnTo>
                  <a:lnTo>
                    <a:pt x="79" y="208"/>
                  </a:lnTo>
                  <a:lnTo>
                    <a:pt x="79" y="222"/>
                  </a:lnTo>
                  <a:lnTo>
                    <a:pt x="79" y="229"/>
                  </a:lnTo>
                  <a:lnTo>
                    <a:pt x="77" y="233"/>
                  </a:lnTo>
                  <a:lnTo>
                    <a:pt x="77" y="233"/>
                  </a:lnTo>
                  <a:lnTo>
                    <a:pt x="76" y="234"/>
                  </a:lnTo>
                  <a:lnTo>
                    <a:pt x="74" y="235"/>
                  </a:lnTo>
                  <a:lnTo>
                    <a:pt x="67" y="234"/>
                  </a:lnTo>
                  <a:lnTo>
                    <a:pt x="57" y="230"/>
                  </a:lnTo>
                  <a:lnTo>
                    <a:pt x="46" y="226"/>
                  </a:lnTo>
                  <a:lnTo>
                    <a:pt x="46" y="226"/>
                  </a:lnTo>
                  <a:lnTo>
                    <a:pt x="40" y="224"/>
                  </a:lnTo>
                  <a:lnTo>
                    <a:pt x="35" y="221"/>
                  </a:lnTo>
                  <a:lnTo>
                    <a:pt x="24" y="213"/>
                  </a:lnTo>
                  <a:lnTo>
                    <a:pt x="18" y="204"/>
                  </a:lnTo>
                  <a:lnTo>
                    <a:pt x="13" y="195"/>
                  </a:lnTo>
                  <a:lnTo>
                    <a:pt x="13" y="195"/>
                  </a:lnTo>
                  <a:lnTo>
                    <a:pt x="9" y="181"/>
                  </a:lnTo>
                  <a:lnTo>
                    <a:pt x="5" y="161"/>
                  </a:lnTo>
                  <a:lnTo>
                    <a:pt x="1" y="141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18"/>
                  </a:lnTo>
                  <a:lnTo>
                    <a:pt x="1" y="107"/>
                  </a:lnTo>
                  <a:lnTo>
                    <a:pt x="9" y="83"/>
                  </a:lnTo>
                  <a:lnTo>
                    <a:pt x="13" y="70"/>
                  </a:lnTo>
                  <a:lnTo>
                    <a:pt x="18" y="58"/>
                  </a:lnTo>
                  <a:lnTo>
                    <a:pt x="23" y="48"/>
                  </a:lnTo>
                  <a:lnTo>
                    <a:pt x="28" y="41"/>
                  </a:lnTo>
                  <a:lnTo>
                    <a:pt x="28" y="41"/>
                  </a:lnTo>
                  <a:lnTo>
                    <a:pt x="37" y="33"/>
                  </a:lnTo>
                  <a:lnTo>
                    <a:pt x="49" y="27"/>
                  </a:lnTo>
                  <a:lnTo>
                    <a:pt x="68" y="15"/>
                  </a:lnTo>
                  <a:lnTo>
                    <a:pt x="68" y="15"/>
                  </a:lnTo>
                  <a:lnTo>
                    <a:pt x="74" y="11"/>
                  </a:lnTo>
                  <a:lnTo>
                    <a:pt x="81" y="9"/>
                  </a:lnTo>
                  <a:lnTo>
                    <a:pt x="102" y="4"/>
                  </a:lnTo>
                  <a:lnTo>
                    <a:pt x="121" y="0"/>
                  </a:lnTo>
                  <a:lnTo>
                    <a:pt x="131" y="0"/>
                  </a:lnTo>
                  <a:lnTo>
                    <a:pt x="136" y="0"/>
                  </a:lnTo>
                  <a:lnTo>
                    <a:pt x="136" y="0"/>
                  </a:lnTo>
                  <a:lnTo>
                    <a:pt x="147" y="5"/>
                  </a:lnTo>
                  <a:lnTo>
                    <a:pt x="162" y="14"/>
                  </a:lnTo>
                  <a:lnTo>
                    <a:pt x="190" y="31"/>
                  </a:lnTo>
                  <a:lnTo>
                    <a:pt x="190" y="31"/>
                  </a:lnTo>
                  <a:lnTo>
                    <a:pt x="211" y="45"/>
                  </a:lnTo>
                  <a:lnTo>
                    <a:pt x="244" y="71"/>
                  </a:lnTo>
                  <a:lnTo>
                    <a:pt x="264" y="84"/>
                  </a:lnTo>
                  <a:lnTo>
                    <a:pt x="283" y="94"/>
                  </a:lnTo>
                  <a:lnTo>
                    <a:pt x="292" y="99"/>
                  </a:lnTo>
                  <a:lnTo>
                    <a:pt x="301" y="102"/>
                  </a:lnTo>
                  <a:lnTo>
                    <a:pt x="310" y="105"/>
                  </a:lnTo>
                  <a:lnTo>
                    <a:pt x="318" y="106"/>
                  </a:lnTo>
                  <a:lnTo>
                    <a:pt x="318" y="106"/>
                  </a:lnTo>
                  <a:close/>
                </a:path>
              </a:pathLst>
            </a:custGeom>
            <a:solidFill>
              <a:srgbClr val="5636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29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  <a:gd name="T94" fmla="*/ 84 w 158"/>
                <a:gd name="T95" fmla="*/ 16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  <a:lnTo>
                    <a:pt x="84" y="168"/>
                  </a:lnTo>
                  <a:close/>
                </a:path>
              </a:pathLst>
            </a:custGeom>
            <a:solidFill>
              <a:srgbClr val="FF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30"/>
            <p:cNvSpPr>
              <a:spLocks/>
            </p:cNvSpPr>
            <p:nvPr/>
          </p:nvSpPr>
          <p:spPr bwMode="auto">
            <a:xfrm>
              <a:off x="1985963" y="3533775"/>
              <a:ext cx="250825" cy="282575"/>
            </a:xfrm>
            <a:custGeom>
              <a:avLst/>
              <a:gdLst>
                <a:gd name="T0" fmla="*/ 84 w 158"/>
                <a:gd name="T1" fmla="*/ 168 h 178"/>
                <a:gd name="T2" fmla="*/ 84 w 158"/>
                <a:gd name="T3" fmla="*/ 168 h 178"/>
                <a:gd name="T4" fmla="*/ 79 w 158"/>
                <a:gd name="T5" fmla="*/ 143 h 178"/>
                <a:gd name="T6" fmla="*/ 75 w 158"/>
                <a:gd name="T7" fmla="*/ 127 h 178"/>
                <a:gd name="T8" fmla="*/ 73 w 158"/>
                <a:gd name="T9" fmla="*/ 120 h 178"/>
                <a:gd name="T10" fmla="*/ 71 w 158"/>
                <a:gd name="T11" fmla="*/ 116 h 178"/>
                <a:gd name="T12" fmla="*/ 71 w 158"/>
                <a:gd name="T13" fmla="*/ 116 h 178"/>
                <a:gd name="T14" fmla="*/ 39 w 158"/>
                <a:gd name="T15" fmla="*/ 88 h 178"/>
                <a:gd name="T16" fmla="*/ 18 w 158"/>
                <a:gd name="T17" fmla="*/ 68 h 178"/>
                <a:gd name="T18" fmla="*/ 4 w 158"/>
                <a:gd name="T19" fmla="*/ 58 h 178"/>
                <a:gd name="T20" fmla="*/ 4 w 158"/>
                <a:gd name="T21" fmla="*/ 58 h 178"/>
                <a:gd name="T22" fmla="*/ 2 w 158"/>
                <a:gd name="T23" fmla="*/ 57 h 178"/>
                <a:gd name="T24" fmla="*/ 1 w 158"/>
                <a:gd name="T25" fmla="*/ 54 h 178"/>
                <a:gd name="T26" fmla="*/ 0 w 158"/>
                <a:gd name="T27" fmla="*/ 46 h 178"/>
                <a:gd name="T28" fmla="*/ 0 w 158"/>
                <a:gd name="T29" fmla="*/ 37 h 178"/>
                <a:gd name="T30" fmla="*/ 1 w 158"/>
                <a:gd name="T31" fmla="*/ 27 h 178"/>
                <a:gd name="T32" fmla="*/ 2 w 158"/>
                <a:gd name="T33" fmla="*/ 9 h 178"/>
                <a:gd name="T34" fmla="*/ 4 w 158"/>
                <a:gd name="T35" fmla="*/ 1 h 178"/>
                <a:gd name="T36" fmla="*/ 4 w 158"/>
                <a:gd name="T37" fmla="*/ 1 h 178"/>
                <a:gd name="T38" fmla="*/ 6 w 158"/>
                <a:gd name="T39" fmla="*/ 0 h 178"/>
                <a:gd name="T40" fmla="*/ 11 w 158"/>
                <a:gd name="T41" fmla="*/ 0 h 178"/>
                <a:gd name="T42" fmla="*/ 14 w 158"/>
                <a:gd name="T43" fmla="*/ 1 h 178"/>
                <a:gd name="T44" fmla="*/ 17 w 158"/>
                <a:gd name="T45" fmla="*/ 2 h 178"/>
                <a:gd name="T46" fmla="*/ 18 w 158"/>
                <a:gd name="T47" fmla="*/ 5 h 178"/>
                <a:gd name="T48" fmla="*/ 18 w 158"/>
                <a:gd name="T49" fmla="*/ 8 h 178"/>
                <a:gd name="T50" fmla="*/ 18 w 158"/>
                <a:gd name="T51" fmla="*/ 8 h 178"/>
                <a:gd name="T52" fmla="*/ 18 w 158"/>
                <a:gd name="T53" fmla="*/ 10 h 178"/>
                <a:gd name="T54" fmla="*/ 19 w 158"/>
                <a:gd name="T55" fmla="*/ 13 h 178"/>
                <a:gd name="T56" fmla="*/ 26 w 158"/>
                <a:gd name="T57" fmla="*/ 19 h 178"/>
                <a:gd name="T58" fmla="*/ 33 w 158"/>
                <a:gd name="T59" fmla="*/ 26 h 178"/>
                <a:gd name="T60" fmla="*/ 44 w 158"/>
                <a:gd name="T61" fmla="*/ 33 h 178"/>
                <a:gd name="T62" fmla="*/ 63 w 158"/>
                <a:gd name="T63" fmla="*/ 46 h 178"/>
                <a:gd name="T64" fmla="*/ 71 w 158"/>
                <a:gd name="T65" fmla="*/ 52 h 178"/>
                <a:gd name="T66" fmla="*/ 71 w 158"/>
                <a:gd name="T67" fmla="*/ 52 h 178"/>
                <a:gd name="T68" fmla="*/ 81 w 158"/>
                <a:gd name="T69" fmla="*/ 54 h 178"/>
                <a:gd name="T70" fmla="*/ 104 w 158"/>
                <a:gd name="T71" fmla="*/ 62 h 178"/>
                <a:gd name="T72" fmla="*/ 117 w 158"/>
                <a:gd name="T73" fmla="*/ 66 h 178"/>
                <a:gd name="T74" fmla="*/ 129 w 158"/>
                <a:gd name="T75" fmla="*/ 72 h 178"/>
                <a:gd name="T76" fmla="*/ 138 w 158"/>
                <a:gd name="T77" fmla="*/ 77 h 178"/>
                <a:gd name="T78" fmla="*/ 141 w 158"/>
                <a:gd name="T79" fmla="*/ 81 h 178"/>
                <a:gd name="T80" fmla="*/ 143 w 158"/>
                <a:gd name="T81" fmla="*/ 84 h 178"/>
                <a:gd name="T82" fmla="*/ 143 w 158"/>
                <a:gd name="T83" fmla="*/ 84 h 178"/>
                <a:gd name="T84" fmla="*/ 147 w 158"/>
                <a:gd name="T85" fmla="*/ 93 h 178"/>
                <a:gd name="T86" fmla="*/ 150 w 158"/>
                <a:gd name="T87" fmla="*/ 106 h 178"/>
                <a:gd name="T88" fmla="*/ 154 w 158"/>
                <a:gd name="T89" fmla="*/ 138 h 178"/>
                <a:gd name="T90" fmla="*/ 158 w 158"/>
                <a:gd name="T91" fmla="*/ 178 h 178"/>
                <a:gd name="T92" fmla="*/ 79 w 158"/>
                <a:gd name="T93" fmla="*/ 17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8" h="178">
                  <a:moveTo>
                    <a:pt x="84" y="168"/>
                  </a:moveTo>
                  <a:lnTo>
                    <a:pt x="84" y="168"/>
                  </a:lnTo>
                  <a:lnTo>
                    <a:pt x="79" y="143"/>
                  </a:lnTo>
                  <a:lnTo>
                    <a:pt x="75" y="127"/>
                  </a:lnTo>
                  <a:lnTo>
                    <a:pt x="73" y="120"/>
                  </a:lnTo>
                  <a:lnTo>
                    <a:pt x="71" y="116"/>
                  </a:lnTo>
                  <a:lnTo>
                    <a:pt x="71" y="116"/>
                  </a:lnTo>
                  <a:lnTo>
                    <a:pt x="39" y="88"/>
                  </a:lnTo>
                  <a:lnTo>
                    <a:pt x="18" y="68"/>
                  </a:lnTo>
                  <a:lnTo>
                    <a:pt x="4" y="58"/>
                  </a:lnTo>
                  <a:lnTo>
                    <a:pt x="4" y="58"/>
                  </a:lnTo>
                  <a:lnTo>
                    <a:pt x="2" y="57"/>
                  </a:lnTo>
                  <a:lnTo>
                    <a:pt x="1" y="54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1" y="27"/>
                  </a:lnTo>
                  <a:lnTo>
                    <a:pt x="2" y="9"/>
                  </a:lnTo>
                  <a:lnTo>
                    <a:pt x="4" y="1"/>
                  </a:lnTo>
                  <a:lnTo>
                    <a:pt x="4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4" y="1"/>
                  </a:lnTo>
                  <a:lnTo>
                    <a:pt x="17" y="2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18" y="10"/>
                  </a:lnTo>
                  <a:lnTo>
                    <a:pt x="19" y="13"/>
                  </a:lnTo>
                  <a:lnTo>
                    <a:pt x="26" y="19"/>
                  </a:lnTo>
                  <a:lnTo>
                    <a:pt x="33" y="26"/>
                  </a:lnTo>
                  <a:lnTo>
                    <a:pt x="44" y="33"/>
                  </a:lnTo>
                  <a:lnTo>
                    <a:pt x="63" y="46"/>
                  </a:lnTo>
                  <a:lnTo>
                    <a:pt x="71" y="52"/>
                  </a:lnTo>
                  <a:lnTo>
                    <a:pt x="71" y="52"/>
                  </a:lnTo>
                  <a:lnTo>
                    <a:pt x="81" y="54"/>
                  </a:lnTo>
                  <a:lnTo>
                    <a:pt x="104" y="62"/>
                  </a:lnTo>
                  <a:lnTo>
                    <a:pt x="117" y="66"/>
                  </a:lnTo>
                  <a:lnTo>
                    <a:pt x="129" y="72"/>
                  </a:lnTo>
                  <a:lnTo>
                    <a:pt x="138" y="77"/>
                  </a:lnTo>
                  <a:lnTo>
                    <a:pt x="141" y="81"/>
                  </a:lnTo>
                  <a:lnTo>
                    <a:pt x="143" y="84"/>
                  </a:lnTo>
                  <a:lnTo>
                    <a:pt x="143" y="84"/>
                  </a:lnTo>
                  <a:lnTo>
                    <a:pt x="147" y="93"/>
                  </a:lnTo>
                  <a:lnTo>
                    <a:pt x="150" y="106"/>
                  </a:lnTo>
                  <a:lnTo>
                    <a:pt x="154" y="138"/>
                  </a:lnTo>
                  <a:lnTo>
                    <a:pt x="158" y="178"/>
                  </a:lnTo>
                  <a:lnTo>
                    <a:pt x="79" y="17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31"/>
            <p:cNvSpPr>
              <a:spLocks/>
            </p:cNvSpPr>
            <p:nvPr/>
          </p:nvSpPr>
          <p:spPr bwMode="auto">
            <a:xfrm>
              <a:off x="2098675" y="3779838"/>
              <a:ext cx="153988" cy="173038"/>
            </a:xfrm>
            <a:custGeom>
              <a:avLst/>
              <a:gdLst>
                <a:gd name="T0" fmla="*/ 0 w 97"/>
                <a:gd name="T1" fmla="*/ 83 h 109"/>
                <a:gd name="T2" fmla="*/ 0 w 97"/>
                <a:gd name="T3" fmla="*/ 83 h 109"/>
                <a:gd name="T4" fmla="*/ 0 w 97"/>
                <a:gd name="T5" fmla="*/ 45 h 109"/>
                <a:gd name="T6" fmla="*/ 0 w 97"/>
                <a:gd name="T7" fmla="*/ 3 h 109"/>
                <a:gd name="T8" fmla="*/ 0 w 97"/>
                <a:gd name="T9" fmla="*/ 3 h 109"/>
                <a:gd name="T10" fmla="*/ 1 w 97"/>
                <a:gd name="T11" fmla="*/ 1 h 109"/>
                <a:gd name="T12" fmla="*/ 2 w 97"/>
                <a:gd name="T13" fmla="*/ 0 h 109"/>
                <a:gd name="T14" fmla="*/ 12 w 97"/>
                <a:gd name="T15" fmla="*/ 3 h 109"/>
                <a:gd name="T16" fmla="*/ 22 w 97"/>
                <a:gd name="T17" fmla="*/ 5 h 109"/>
                <a:gd name="T18" fmla="*/ 33 w 97"/>
                <a:gd name="T19" fmla="*/ 6 h 109"/>
                <a:gd name="T20" fmla="*/ 33 w 97"/>
                <a:gd name="T21" fmla="*/ 6 h 109"/>
                <a:gd name="T22" fmla="*/ 65 w 97"/>
                <a:gd name="T23" fmla="*/ 9 h 109"/>
                <a:gd name="T24" fmla="*/ 81 w 97"/>
                <a:gd name="T25" fmla="*/ 9 h 109"/>
                <a:gd name="T26" fmla="*/ 88 w 97"/>
                <a:gd name="T27" fmla="*/ 8 h 109"/>
                <a:gd name="T28" fmla="*/ 90 w 97"/>
                <a:gd name="T29" fmla="*/ 8 h 109"/>
                <a:gd name="T30" fmla="*/ 90 w 97"/>
                <a:gd name="T31" fmla="*/ 8 h 109"/>
                <a:gd name="T32" fmla="*/ 92 w 97"/>
                <a:gd name="T33" fmla="*/ 8 h 109"/>
                <a:gd name="T34" fmla="*/ 93 w 97"/>
                <a:gd name="T35" fmla="*/ 9 h 109"/>
                <a:gd name="T36" fmla="*/ 94 w 97"/>
                <a:gd name="T37" fmla="*/ 16 h 109"/>
                <a:gd name="T38" fmla="*/ 96 w 97"/>
                <a:gd name="T39" fmla="*/ 39 h 109"/>
                <a:gd name="T40" fmla="*/ 97 w 97"/>
                <a:gd name="T41" fmla="*/ 72 h 109"/>
                <a:gd name="T42" fmla="*/ 97 w 97"/>
                <a:gd name="T43" fmla="*/ 72 h 109"/>
                <a:gd name="T44" fmla="*/ 74 w 97"/>
                <a:gd name="T45" fmla="*/ 92 h 109"/>
                <a:gd name="T46" fmla="*/ 57 w 97"/>
                <a:gd name="T47" fmla="*/ 103 h 109"/>
                <a:gd name="T48" fmla="*/ 49 w 97"/>
                <a:gd name="T49" fmla="*/ 107 h 109"/>
                <a:gd name="T50" fmla="*/ 44 w 97"/>
                <a:gd name="T51" fmla="*/ 109 h 109"/>
                <a:gd name="T52" fmla="*/ 44 w 97"/>
                <a:gd name="T53" fmla="*/ 109 h 109"/>
                <a:gd name="T54" fmla="*/ 39 w 97"/>
                <a:gd name="T55" fmla="*/ 107 h 109"/>
                <a:gd name="T56" fmla="*/ 32 w 97"/>
                <a:gd name="T57" fmla="*/ 105 h 109"/>
                <a:gd name="T58" fmla="*/ 18 w 97"/>
                <a:gd name="T59" fmla="*/ 96 h 109"/>
                <a:gd name="T60" fmla="*/ 0 w 97"/>
                <a:gd name="T61" fmla="*/ 83 h 109"/>
                <a:gd name="T62" fmla="*/ 0 w 97"/>
                <a:gd name="T63" fmla="*/ 8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7" h="109">
                  <a:moveTo>
                    <a:pt x="0" y="83"/>
                  </a:moveTo>
                  <a:lnTo>
                    <a:pt x="0" y="83"/>
                  </a:lnTo>
                  <a:lnTo>
                    <a:pt x="0" y="45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12" y="3"/>
                  </a:lnTo>
                  <a:lnTo>
                    <a:pt x="22" y="5"/>
                  </a:lnTo>
                  <a:lnTo>
                    <a:pt x="33" y="6"/>
                  </a:lnTo>
                  <a:lnTo>
                    <a:pt x="33" y="6"/>
                  </a:lnTo>
                  <a:lnTo>
                    <a:pt x="65" y="9"/>
                  </a:lnTo>
                  <a:lnTo>
                    <a:pt x="81" y="9"/>
                  </a:lnTo>
                  <a:lnTo>
                    <a:pt x="88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3" y="9"/>
                  </a:lnTo>
                  <a:lnTo>
                    <a:pt x="94" y="16"/>
                  </a:lnTo>
                  <a:lnTo>
                    <a:pt x="96" y="39"/>
                  </a:lnTo>
                  <a:lnTo>
                    <a:pt x="97" y="72"/>
                  </a:lnTo>
                  <a:lnTo>
                    <a:pt x="97" y="72"/>
                  </a:lnTo>
                  <a:lnTo>
                    <a:pt x="74" y="92"/>
                  </a:lnTo>
                  <a:lnTo>
                    <a:pt x="57" y="103"/>
                  </a:lnTo>
                  <a:lnTo>
                    <a:pt x="49" y="107"/>
                  </a:lnTo>
                  <a:lnTo>
                    <a:pt x="44" y="109"/>
                  </a:lnTo>
                  <a:lnTo>
                    <a:pt x="44" y="109"/>
                  </a:lnTo>
                  <a:lnTo>
                    <a:pt x="39" y="107"/>
                  </a:lnTo>
                  <a:lnTo>
                    <a:pt x="32" y="105"/>
                  </a:lnTo>
                  <a:lnTo>
                    <a:pt x="18" y="96"/>
                  </a:lnTo>
                  <a:lnTo>
                    <a:pt x="0" y="83"/>
                  </a:lnTo>
                  <a:lnTo>
                    <a:pt x="0" y="83"/>
                  </a:lnTo>
                  <a:close/>
                </a:path>
              </a:pathLst>
            </a:custGeom>
            <a:solidFill>
              <a:srgbClr val="8DC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32"/>
            <p:cNvSpPr>
              <a:spLocks noEditPoints="1"/>
            </p:cNvSpPr>
            <p:nvPr/>
          </p:nvSpPr>
          <p:spPr bwMode="auto">
            <a:xfrm>
              <a:off x="1854200" y="3371850"/>
              <a:ext cx="1423988" cy="2978150"/>
            </a:xfrm>
            <a:custGeom>
              <a:avLst/>
              <a:gdLst>
                <a:gd name="T0" fmla="*/ 878 w 897"/>
                <a:gd name="T1" fmla="*/ 1104 h 1876"/>
                <a:gd name="T2" fmla="*/ 714 w 897"/>
                <a:gd name="T3" fmla="*/ 1069 h 1876"/>
                <a:gd name="T4" fmla="*/ 693 w 897"/>
                <a:gd name="T5" fmla="*/ 1026 h 1876"/>
                <a:gd name="T6" fmla="*/ 584 w 897"/>
                <a:gd name="T7" fmla="*/ 1028 h 1876"/>
                <a:gd name="T8" fmla="*/ 557 w 897"/>
                <a:gd name="T9" fmla="*/ 1066 h 1876"/>
                <a:gd name="T10" fmla="*/ 476 w 897"/>
                <a:gd name="T11" fmla="*/ 1098 h 1876"/>
                <a:gd name="T12" fmla="*/ 507 w 897"/>
                <a:gd name="T13" fmla="*/ 982 h 1876"/>
                <a:gd name="T14" fmla="*/ 613 w 897"/>
                <a:gd name="T15" fmla="*/ 927 h 1876"/>
                <a:gd name="T16" fmla="*/ 679 w 897"/>
                <a:gd name="T17" fmla="*/ 883 h 1876"/>
                <a:gd name="T18" fmla="*/ 701 w 897"/>
                <a:gd name="T19" fmla="*/ 863 h 1876"/>
                <a:gd name="T20" fmla="*/ 689 w 897"/>
                <a:gd name="T21" fmla="*/ 719 h 1876"/>
                <a:gd name="T22" fmla="*/ 672 w 897"/>
                <a:gd name="T23" fmla="*/ 486 h 1876"/>
                <a:gd name="T24" fmla="*/ 675 w 897"/>
                <a:gd name="T25" fmla="*/ 380 h 1876"/>
                <a:gd name="T26" fmla="*/ 625 w 897"/>
                <a:gd name="T27" fmla="*/ 164 h 1876"/>
                <a:gd name="T28" fmla="*/ 577 w 897"/>
                <a:gd name="T29" fmla="*/ 104 h 1876"/>
                <a:gd name="T30" fmla="*/ 473 w 897"/>
                <a:gd name="T31" fmla="*/ 68 h 1876"/>
                <a:gd name="T32" fmla="*/ 416 w 897"/>
                <a:gd name="T33" fmla="*/ 18 h 1876"/>
                <a:gd name="T34" fmla="*/ 366 w 897"/>
                <a:gd name="T35" fmla="*/ 1 h 1876"/>
                <a:gd name="T36" fmla="*/ 361 w 897"/>
                <a:gd name="T37" fmla="*/ 24 h 1876"/>
                <a:gd name="T38" fmla="*/ 372 w 897"/>
                <a:gd name="T39" fmla="*/ 55 h 1876"/>
                <a:gd name="T40" fmla="*/ 295 w 897"/>
                <a:gd name="T41" fmla="*/ 156 h 1876"/>
                <a:gd name="T42" fmla="*/ 261 w 897"/>
                <a:gd name="T43" fmla="*/ 227 h 1876"/>
                <a:gd name="T44" fmla="*/ 222 w 897"/>
                <a:gd name="T45" fmla="*/ 337 h 1876"/>
                <a:gd name="T46" fmla="*/ 169 w 897"/>
                <a:gd name="T47" fmla="*/ 338 h 1876"/>
                <a:gd name="T48" fmla="*/ 127 w 897"/>
                <a:gd name="T49" fmla="*/ 398 h 1876"/>
                <a:gd name="T50" fmla="*/ 105 w 897"/>
                <a:gd name="T51" fmla="*/ 470 h 1876"/>
                <a:gd name="T52" fmla="*/ 151 w 897"/>
                <a:gd name="T53" fmla="*/ 566 h 1876"/>
                <a:gd name="T54" fmla="*/ 191 w 897"/>
                <a:gd name="T55" fmla="*/ 563 h 1876"/>
                <a:gd name="T56" fmla="*/ 202 w 897"/>
                <a:gd name="T57" fmla="*/ 623 h 1876"/>
                <a:gd name="T58" fmla="*/ 89 w 897"/>
                <a:gd name="T59" fmla="*/ 928 h 1876"/>
                <a:gd name="T60" fmla="*/ 89 w 897"/>
                <a:gd name="T61" fmla="*/ 966 h 1876"/>
                <a:gd name="T62" fmla="*/ 67 w 897"/>
                <a:gd name="T63" fmla="*/ 1201 h 1876"/>
                <a:gd name="T64" fmla="*/ 122 w 897"/>
                <a:gd name="T65" fmla="*/ 1551 h 1876"/>
                <a:gd name="T66" fmla="*/ 171 w 897"/>
                <a:gd name="T67" fmla="*/ 1732 h 1876"/>
                <a:gd name="T68" fmla="*/ 154 w 897"/>
                <a:gd name="T69" fmla="*/ 1774 h 1876"/>
                <a:gd name="T70" fmla="*/ 74 w 897"/>
                <a:gd name="T71" fmla="*/ 1804 h 1876"/>
                <a:gd name="T72" fmla="*/ 16 w 897"/>
                <a:gd name="T73" fmla="*/ 1813 h 1876"/>
                <a:gd name="T74" fmla="*/ 3 w 897"/>
                <a:gd name="T75" fmla="*/ 1840 h 1876"/>
                <a:gd name="T76" fmla="*/ 100 w 897"/>
                <a:gd name="T77" fmla="*/ 1857 h 1876"/>
                <a:gd name="T78" fmla="*/ 246 w 897"/>
                <a:gd name="T79" fmla="*/ 1841 h 1876"/>
                <a:gd name="T80" fmla="*/ 262 w 897"/>
                <a:gd name="T81" fmla="*/ 1862 h 1876"/>
                <a:gd name="T82" fmla="*/ 383 w 897"/>
                <a:gd name="T83" fmla="*/ 1876 h 1876"/>
                <a:gd name="T84" fmla="*/ 546 w 897"/>
                <a:gd name="T85" fmla="*/ 1802 h 1876"/>
                <a:gd name="T86" fmla="*/ 531 w 897"/>
                <a:gd name="T87" fmla="*/ 1740 h 1876"/>
                <a:gd name="T88" fmla="*/ 581 w 897"/>
                <a:gd name="T89" fmla="*/ 1473 h 1876"/>
                <a:gd name="T90" fmla="*/ 896 w 897"/>
                <a:gd name="T91" fmla="*/ 1453 h 1876"/>
                <a:gd name="T92" fmla="*/ 387 w 897"/>
                <a:gd name="T93" fmla="*/ 1792 h 1876"/>
                <a:gd name="T94" fmla="*/ 365 w 897"/>
                <a:gd name="T95" fmla="*/ 1754 h 1876"/>
                <a:gd name="T96" fmla="*/ 336 w 897"/>
                <a:gd name="T97" fmla="*/ 1646 h 1876"/>
                <a:gd name="T98" fmla="*/ 288 w 897"/>
                <a:gd name="T99" fmla="*/ 1363 h 1876"/>
                <a:gd name="T100" fmla="*/ 274 w 897"/>
                <a:gd name="T101" fmla="*/ 1273 h 1876"/>
                <a:gd name="T102" fmla="*/ 275 w 897"/>
                <a:gd name="T103" fmla="*/ 1180 h 1876"/>
                <a:gd name="T104" fmla="*/ 313 w 897"/>
                <a:gd name="T105" fmla="*/ 1289 h 1876"/>
                <a:gd name="T106" fmla="*/ 381 w 897"/>
                <a:gd name="T107" fmla="*/ 1664 h 1876"/>
                <a:gd name="T108" fmla="*/ 392 w 897"/>
                <a:gd name="T109" fmla="*/ 1779 h 1876"/>
                <a:gd name="T110" fmla="*/ 581 w 897"/>
                <a:gd name="T111" fmla="*/ 1088 h 1876"/>
                <a:gd name="T112" fmla="*/ 605 w 897"/>
                <a:gd name="T113" fmla="*/ 1046 h 1876"/>
                <a:gd name="T114" fmla="*/ 690 w 897"/>
                <a:gd name="T115" fmla="*/ 1055 h 1876"/>
                <a:gd name="T116" fmla="*/ 690 w 897"/>
                <a:gd name="T117" fmla="*/ 1088 h 1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7" h="1876">
                  <a:moveTo>
                    <a:pt x="892" y="1144"/>
                  </a:moveTo>
                  <a:lnTo>
                    <a:pt x="892" y="1144"/>
                  </a:lnTo>
                  <a:lnTo>
                    <a:pt x="891" y="1132"/>
                  </a:lnTo>
                  <a:lnTo>
                    <a:pt x="890" y="1125"/>
                  </a:lnTo>
                  <a:lnTo>
                    <a:pt x="887" y="1117"/>
                  </a:lnTo>
                  <a:lnTo>
                    <a:pt x="883" y="1110"/>
                  </a:lnTo>
                  <a:lnTo>
                    <a:pt x="878" y="1104"/>
                  </a:lnTo>
                  <a:lnTo>
                    <a:pt x="872" y="1100"/>
                  </a:lnTo>
                  <a:lnTo>
                    <a:pt x="864" y="1098"/>
                  </a:lnTo>
                  <a:lnTo>
                    <a:pt x="864" y="1098"/>
                  </a:lnTo>
                  <a:lnTo>
                    <a:pt x="715" y="1087"/>
                  </a:lnTo>
                  <a:lnTo>
                    <a:pt x="715" y="1087"/>
                  </a:lnTo>
                  <a:lnTo>
                    <a:pt x="715" y="1082"/>
                  </a:lnTo>
                  <a:lnTo>
                    <a:pt x="714" y="1069"/>
                  </a:lnTo>
                  <a:lnTo>
                    <a:pt x="712" y="1060"/>
                  </a:lnTo>
                  <a:lnTo>
                    <a:pt x="710" y="1051"/>
                  </a:lnTo>
                  <a:lnTo>
                    <a:pt x="706" y="1042"/>
                  </a:lnTo>
                  <a:lnTo>
                    <a:pt x="702" y="1033"/>
                  </a:lnTo>
                  <a:lnTo>
                    <a:pt x="702" y="1033"/>
                  </a:lnTo>
                  <a:lnTo>
                    <a:pt x="698" y="1029"/>
                  </a:lnTo>
                  <a:lnTo>
                    <a:pt x="693" y="1026"/>
                  </a:lnTo>
                  <a:lnTo>
                    <a:pt x="687" y="1024"/>
                  </a:lnTo>
                  <a:lnTo>
                    <a:pt x="679" y="1021"/>
                  </a:lnTo>
                  <a:lnTo>
                    <a:pt x="659" y="1019"/>
                  </a:lnTo>
                  <a:lnTo>
                    <a:pt x="640" y="1019"/>
                  </a:lnTo>
                  <a:lnTo>
                    <a:pt x="619" y="1020"/>
                  </a:lnTo>
                  <a:lnTo>
                    <a:pt x="600" y="1024"/>
                  </a:lnTo>
                  <a:lnTo>
                    <a:pt x="584" y="1028"/>
                  </a:lnTo>
                  <a:lnTo>
                    <a:pt x="579" y="1030"/>
                  </a:lnTo>
                  <a:lnTo>
                    <a:pt x="575" y="1033"/>
                  </a:lnTo>
                  <a:lnTo>
                    <a:pt x="575" y="1033"/>
                  </a:lnTo>
                  <a:lnTo>
                    <a:pt x="569" y="1039"/>
                  </a:lnTo>
                  <a:lnTo>
                    <a:pt x="564" y="1047"/>
                  </a:lnTo>
                  <a:lnTo>
                    <a:pt x="560" y="1056"/>
                  </a:lnTo>
                  <a:lnTo>
                    <a:pt x="557" y="1066"/>
                  </a:lnTo>
                  <a:lnTo>
                    <a:pt x="553" y="1082"/>
                  </a:lnTo>
                  <a:lnTo>
                    <a:pt x="553" y="1088"/>
                  </a:lnTo>
                  <a:lnTo>
                    <a:pt x="553" y="1088"/>
                  </a:lnTo>
                  <a:lnTo>
                    <a:pt x="531" y="1090"/>
                  </a:lnTo>
                  <a:lnTo>
                    <a:pt x="506" y="1094"/>
                  </a:lnTo>
                  <a:lnTo>
                    <a:pt x="476" y="1098"/>
                  </a:lnTo>
                  <a:lnTo>
                    <a:pt x="476" y="1098"/>
                  </a:lnTo>
                  <a:lnTo>
                    <a:pt x="481" y="1059"/>
                  </a:lnTo>
                  <a:lnTo>
                    <a:pt x="486" y="1032"/>
                  </a:lnTo>
                  <a:lnTo>
                    <a:pt x="487" y="1021"/>
                  </a:lnTo>
                  <a:lnTo>
                    <a:pt x="490" y="1016"/>
                  </a:lnTo>
                  <a:lnTo>
                    <a:pt x="490" y="1016"/>
                  </a:lnTo>
                  <a:lnTo>
                    <a:pt x="495" y="1003"/>
                  </a:lnTo>
                  <a:lnTo>
                    <a:pt x="507" y="982"/>
                  </a:lnTo>
                  <a:lnTo>
                    <a:pt x="513" y="972"/>
                  </a:lnTo>
                  <a:lnTo>
                    <a:pt x="520" y="962"/>
                  </a:lnTo>
                  <a:lnTo>
                    <a:pt x="526" y="954"/>
                  </a:lnTo>
                  <a:lnTo>
                    <a:pt x="530" y="951"/>
                  </a:lnTo>
                  <a:lnTo>
                    <a:pt x="534" y="950"/>
                  </a:lnTo>
                  <a:lnTo>
                    <a:pt x="534" y="950"/>
                  </a:lnTo>
                  <a:lnTo>
                    <a:pt x="613" y="927"/>
                  </a:lnTo>
                  <a:lnTo>
                    <a:pt x="658" y="913"/>
                  </a:lnTo>
                  <a:lnTo>
                    <a:pt x="672" y="907"/>
                  </a:lnTo>
                  <a:lnTo>
                    <a:pt x="676" y="906"/>
                  </a:lnTo>
                  <a:lnTo>
                    <a:pt x="679" y="905"/>
                  </a:lnTo>
                  <a:lnTo>
                    <a:pt x="679" y="905"/>
                  </a:lnTo>
                  <a:lnTo>
                    <a:pt x="679" y="896"/>
                  </a:lnTo>
                  <a:lnTo>
                    <a:pt x="679" y="883"/>
                  </a:lnTo>
                  <a:lnTo>
                    <a:pt x="679" y="870"/>
                  </a:lnTo>
                  <a:lnTo>
                    <a:pt x="679" y="862"/>
                  </a:lnTo>
                  <a:lnTo>
                    <a:pt x="679" y="862"/>
                  </a:lnTo>
                  <a:lnTo>
                    <a:pt x="680" y="861"/>
                  </a:lnTo>
                  <a:lnTo>
                    <a:pt x="683" y="861"/>
                  </a:lnTo>
                  <a:lnTo>
                    <a:pt x="690" y="861"/>
                  </a:lnTo>
                  <a:lnTo>
                    <a:pt x="701" y="863"/>
                  </a:lnTo>
                  <a:lnTo>
                    <a:pt x="701" y="863"/>
                  </a:lnTo>
                  <a:lnTo>
                    <a:pt x="701" y="856"/>
                  </a:lnTo>
                  <a:lnTo>
                    <a:pt x="702" y="847"/>
                  </a:lnTo>
                  <a:lnTo>
                    <a:pt x="701" y="834"/>
                  </a:lnTo>
                  <a:lnTo>
                    <a:pt x="701" y="834"/>
                  </a:lnTo>
                  <a:lnTo>
                    <a:pt x="693" y="763"/>
                  </a:lnTo>
                  <a:lnTo>
                    <a:pt x="689" y="719"/>
                  </a:lnTo>
                  <a:lnTo>
                    <a:pt x="688" y="689"/>
                  </a:lnTo>
                  <a:lnTo>
                    <a:pt x="688" y="689"/>
                  </a:lnTo>
                  <a:lnTo>
                    <a:pt x="685" y="601"/>
                  </a:lnTo>
                  <a:lnTo>
                    <a:pt x="683" y="549"/>
                  </a:lnTo>
                  <a:lnTo>
                    <a:pt x="681" y="522"/>
                  </a:lnTo>
                  <a:lnTo>
                    <a:pt x="681" y="522"/>
                  </a:lnTo>
                  <a:lnTo>
                    <a:pt x="672" y="486"/>
                  </a:lnTo>
                  <a:lnTo>
                    <a:pt x="669" y="466"/>
                  </a:lnTo>
                  <a:lnTo>
                    <a:pt x="667" y="454"/>
                  </a:lnTo>
                  <a:lnTo>
                    <a:pt x="667" y="454"/>
                  </a:lnTo>
                  <a:lnTo>
                    <a:pt x="671" y="425"/>
                  </a:lnTo>
                  <a:lnTo>
                    <a:pt x="674" y="403"/>
                  </a:lnTo>
                  <a:lnTo>
                    <a:pt x="675" y="380"/>
                  </a:lnTo>
                  <a:lnTo>
                    <a:pt x="675" y="380"/>
                  </a:lnTo>
                  <a:lnTo>
                    <a:pt x="674" y="364"/>
                  </a:lnTo>
                  <a:lnTo>
                    <a:pt x="670" y="342"/>
                  </a:lnTo>
                  <a:lnTo>
                    <a:pt x="659" y="289"/>
                  </a:lnTo>
                  <a:lnTo>
                    <a:pt x="643" y="214"/>
                  </a:lnTo>
                  <a:lnTo>
                    <a:pt x="643" y="214"/>
                  </a:lnTo>
                  <a:lnTo>
                    <a:pt x="636" y="195"/>
                  </a:lnTo>
                  <a:lnTo>
                    <a:pt x="625" y="164"/>
                  </a:lnTo>
                  <a:lnTo>
                    <a:pt x="618" y="148"/>
                  </a:lnTo>
                  <a:lnTo>
                    <a:pt x="610" y="133"/>
                  </a:lnTo>
                  <a:lnTo>
                    <a:pt x="604" y="123"/>
                  </a:lnTo>
                  <a:lnTo>
                    <a:pt x="597" y="115"/>
                  </a:lnTo>
                  <a:lnTo>
                    <a:pt x="597" y="115"/>
                  </a:lnTo>
                  <a:lnTo>
                    <a:pt x="590" y="110"/>
                  </a:lnTo>
                  <a:lnTo>
                    <a:pt x="577" y="104"/>
                  </a:lnTo>
                  <a:lnTo>
                    <a:pt x="546" y="91"/>
                  </a:lnTo>
                  <a:lnTo>
                    <a:pt x="513" y="80"/>
                  </a:lnTo>
                  <a:lnTo>
                    <a:pt x="499" y="76"/>
                  </a:lnTo>
                  <a:lnTo>
                    <a:pt x="489" y="73"/>
                  </a:lnTo>
                  <a:lnTo>
                    <a:pt x="489" y="73"/>
                  </a:lnTo>
                  <a:lnTo>
                    <a:pt x="481" y="72"/>
                  </a:lnTo>
                  <a:lnTo>
                    <a:pt x="473" y="68"/>
                  </a:lnTo>
                  <a:lnTo>
                    <a:pt x="464" y="64"/>
                  </a:lnTo>
                  <a:lnTo>
                    <a:pt x="458" y="59"/>
                  </a:lnTo>
                  <a:lnTo>
                    <a:pt x="445" y="48"/>
                  </a:lnTo>
                  <a:lnTo>
                    <a:pt x="437" y="38"/>
                  </a:lnTo>
                  <a:lnTo>
                    <a:pt x="437" y="38"/>
                  </a:lnTo>
                  <a:lnTo>
                    <a:pt x="429" y="29"/>
                  </a:lnTo>
                  <a:lnTo>
                    <a:pt x="416" y="18"/>
                  </a:lnTo>
                  <a:lnTo>
                    <a:pt x="410" y="11"/>
                  </a:lnTo>
                  <a:lnTo>
                    <a:pt x="402" y="6"/>
                  </a:lnTo>
                  <a:lnTo>
                    <a:pt x="394" y="2"/>
                  </a:lnTo>
                  <a:lnTo>
                    <a:pt x="385" y="1"/>
                  </a:lnTo>
                  <a:lnTo>
                    <a:pt x="385" y="1"/>
                  </a:lnTo>
                  <a:lnTo>
                    <a:pt x="376" y="0"/>
                  </a:lnTo>
                  <a:lnTo>
                    <a:pt x="366" y="1"/>
                  </a:lnTo>
                  <a:lnTo>
                    <a:pt x="344" y="6"/>
                  </a:lnTo>
                  <a:lnTo>
                    <a:pt x="326" y="11"/>
                  </a:lnTo>
                  <a:lnTo>
                    <a:pt x="318" y="14"/>
                  </a:lnTo>
                  <a:lnTo>
                    <a:pt x="318" y="14"/>
                  </a:lnTo>
                  <a:lnTo>
                    <a:pt x="328" y="15"/>
                  </a:lnTo>
                  <a:lnTo>
                    <a:pt x="349" y="20"/>
                  </a:lnTo>
                  <a:lnTo>
                    <a:pt x="361" y="24"/>
                  </a:lnTo>
                  <a:lnTo>
                    <a:pt x="371" y="28"/>
                  </a:lnTo>
                  <a:lnTo>
                    <a:pt x="378" y="33"/>
                  </a:lnTo>
                  <a:lnTo>
                    <a:pt x="380" y="36"/>
                  </a:lnTo>
                  <a:lnTo>
                    <a:pt x="380" y="38"/>
                  </a:lnTo>
                  <a:lnTo>
                    <a:pt x="380" y="38"/>
                  </a:lnTo>
                  <a:lnTo>
                    <a:pt x="379" y="45"/>
                  </a:lnTo>
                  <a:lnTo>
                    <a:pt x="372" y="55"/>
                  </a:lnTo>
                  <a:lnTo>
                    <a:pt x="365" y="68"/>
                  </a:lnTo>
                  <a:lnTo>
                    <a:pt x="356" y="81"/>
                  </a:lnTo>
                  <a:lnTo>
                    <a:pt x="334" y="108"/>
                  </a:lnTo>
                  <a:lnTo>
                    <a:pt x="313" y="133"/>
                  </a:lnTo>
                  <a:lnTo>
                    <a:pt x="313" y="133"/>
                  </a:lnTo>
                  <a:lnTo>
                    <a:pt x="304" y="143"/>
                  </a:lnTo>
                  <a:lnTo>
                    <a:pt x="295" y="156"/>
                  </a:lnTo>
                  <a:lnTo>
                    <a:pt x="286" y="170"/>
                  </a:lnTo>
                  <a:lnTo>
                    <a:pt x="278" y="185"/>
                  </a:lnTo>
                  <a:lnTo>
                    <a:pt x="272" y="198"/>
                  </a:lnTo>
                  <a:lnTo>
                    <a:pt x="266" y="210"/>
                  </a:lnTo>
                  <a:lnTo>
                    <a:pt x="262" y="219"/>
                  </a:lnTo>
                  <a:lnTo>
                    <a:pt x="261" y="227"/>
                  </a:lnTo>
                  <a:lnTo>
                    <a:pt x="261" y="227"/>
                  </a:lnTo>
                  <a:lnTo>
                    <a:pt x="260" y="245"/>
                  </a:lnTo>
                  <a:lnTo>
                    <a:pt x="257" y="275"/>
                  </a:lnTo>
                  <a:lnTo>
                    <a:pt x="253" y="314"/>
                  </a:lnTo>
                  <a:lnTo>
                    <a:pt x="253" y="314"/>
                  </a:lnTo>
                  <a:lnTo>
                    <a:pt x="247" y="319"/>
                  </a:lnTo>
                  <a:lnTo>
                    <a:pt x="231" y="331"/>
                  </a:lnTo>
                  <a:lnTo>
                    <a:pt x="222" y="337"/>
                  </a:lnTo>
                  <a:lnTo>
                    <a:pt x="213" y="342"/>
                  </a:lnTo>
                  <a:lnTo>
                    <a:pt x="203" y="346"/>
                  </a:lnTo>
                  <a:lnTo>
                    <a:pt x="194" y="348"/>
                  </a:lnTo>
                  <a:lnTo>
                    <a:pt x="194" y="348"/>
                  </a:lnTo>
                  <a:lnTo>
                    <a:pt x="186" y="346"/>
                  </a:lnTo>
                  <a:lnTo>
                    <a:pt x="177" y="344"/>
                  </a:lnTo>
                  <a:lnTo>
                    <a:pt x="169" y="338"/>
                  </a:lnTo>
                  <a:lnTo>
                    <a:pt x="162" y="335"/>
                  </a:lnTo>
                  <a:lnTo>
                    <a:pt x="151" y="326"/>
                  </a:lnTo>
                  <a:lnTo>
                    <a:pt x="146" y="322"/>
                  </a:lnTo>
                  <a:lnTo>
                    <a:pt x="146" y="322"/>
                  </a:lnTo>
                  <a:lnTo>
                    <a:pt x="129" y="393"/>
                  </a:lnTo>
                  <a:lnTo>
                    <a:pt x="129" y="393"/>
                  </a:lnTo>
                  <a:lnTo>
                    <a:pt x="127" y="398"/>
                  </a:lnTo>
                  <a:lnTo>
                    <a:pt x="124" y="404"/>
                  </a:lnTo>
                  <a:lnTo>
                    <a:pt x="115" y="424"/>
                  </a:lnTo>
                  <a:lnTo>
                    <a:pt x="111" y="434"/>
                  </a:lnTo>
                  <a:lnTo>
                    <a:pt x="107" y="446"/>
                  </a:lnTo>
                  <a:lnTo>
                    <a:pt x="105" y="457"/>
                  </a:lnTo>
                  <a:lnTo>
                    <a:pt x="105" y="470"/>
                  </a:lnTo>
                  <a:lnTo>
                    <a:pt x="105" y="470"/>
                  </a:lnTo>
                  <a:lnTo>
                    <a:pt x="106" y="483"/>
                  </a:lnTo>
                  <a:lnTo>
                    <a:pt x="111" y="499"/>
                  </a:lnTo>
                  <a:lnTo>
                    <a:pt x="116" y="514"/>
                  </a:lnTo>
                  <a:lnTo>
                    <a:pt x="124" y="530"/>
                  </a:lnTo>
                  <a:lnTo>
                    <a:pt x="133" y="544"/>
                  </a:lnTo>
                  <a:lnTo>
                    <a:pt x="142" y="557"/>
                  </a:lnTo>
                  <a:lnTo>
                    <a:pt x="151" y="566"/>
                  </a:lnTo>
                  <a:lnTo>
                    <a:pt x="155" y="569"/>
                  </a:lnTo>
                  <a:lnTo>
                    <a:pt x="159" y="570"/>
                  </a:lnTo>
                  <a:lnTo>
                    <a:pt x="159" y="570"/>
                  </a:lnTo>
                  <a:lnTo>
                    <a:pt x="167" y="571"/>
                  </a:lnTo>
                  <a:lnTo>
                    <a:pt x="176" y="570"/>
                  </a:lnTo>
                  <a:lnTo>
                    <a:pt x="184" y="567"/>
                  </a:lnTo>
                  <a:lnTo>
                    <a:pt x="191" y="563"/>
                  </a:lnTo>
                  <a:lnTo>
                    <a:pt x="204" y="558"/>
                  </a:lnTo>
                  <a:lnTo>
                    <a:pt x="207" y="557"/>
                  </a:lnTo>
                  <a:lnTo>
                    <a:pt x="208" y="557"/>
                  </a:lnTo>
                  <a:lnTo>
                    <a:pt x="208" y="558"/>
                  </a:lnTo>
                  <a:lnTo>
                    <a:pt x="208" y="558"/>
                  </a:lnTo>
                  <a:lnTo>
                    <a:pt x="204" y="593"/>
                  </a:lnTo>
                  <a:lnTo>
                    <a:pt x="202" y="623"/>
                  </a:lnTo>
                  <a:lnTo>
                    <a:pt x="202" y="623"/>
                  </a:lnTo>
                  <a:lnTo>
                    <a:pt x="150" y="741"/>
                  </a:lnTo>
                  <a:lnTo>
                    <a:pt x="150" y="741"/>
                  </a:lnTo>
                  <a:lnTo>
                    <a:pt x="134" y="781"/>
                  </a:lnTo>
                  <a:lnTo>
                    <a:pt x="114" y="844"/>
                  </a:lnTo>
                  <a:lnTo>
                    <a:pt x="96" y="905"/>
                  </a:lnTo>
                  <a:lnTo>
                    <a:pt x="89" y="928"/>
                  </a:lnTo>
                  <a:lnTo>
                    <a:pt x="85" y="942"/>
                  </a:lnTo>
                  <a:lnTo>
                    <a:pt x="85" y="942"/>
                  </a:lnTo>
                  <a:lnTo>
                    <a:pt x="85" y="950"/>
                  </a:lnTo>
                  <a:lnTo>
                    <a:pt x="85" y="957"/>
                  </a:lnTo>
                  <a:lnTo>
                    <a:pt x="87" y="960"/>
                  </a:lnTo>
                  <a:lnTo>
                    <a:pt x="87" y="963"/>
                  </a:lnTo>
                  <a:lnTo>
                    <a:pt x="89" y="966"/>
                  </a:lnTo>
                  <a:lnTo>
                    <a:pt x="91" y="966"/>
                  </a:lnTo>
                  <a:lnTo>
                    <a:pt x="91" y="966"/>
                  </a:lnTo>
                  <a:lnTo>
                    <a:pt x="81" y="1043"/>
                  </a:lnTo>
                  <a:lnTo>
                    <a:pt x="70" y="1144"/>
                  </a:lnTo>
                  <a:lnTo>
                    <a:pt x="70" y="1144"/>
                  </a:lnTo>
                  <a:lnTo>
                    <a:pt x="69" y="1171"/>
                  </a:lnTo>
                  <a:lnTo>
                    <a:pt x="67" y="1201"/>
                  </a:lnTo>
                  <a:lnTo>
                    <a:pt x="69" y="1228"/>
                  </a:lnTo>
                  <a:lnTo>
                    <a:pt x="70" y="1249"/>
                  </a:lnTo>
                  <a:lnTo>
                    <a:pt x="70" y="1249"/>
                  </a:lnTo>
                  <a:lnTo>
                    <a:pt x="84" y="1337"/>
                  </a:lnTo>
                  <a:lnTo>
                    <a:pt x="102" y="1440"/>
                  </a:lnTo>
                  <a:lnTo>
                    <a:pt x="102" y="1440"/>
                  </a:lnTo>
                  <a:lnTo>
                    <a:pt x="122" y="1551"/>
                  </a:lnTo>
                  <a:lnTo>
                    <a:pt x="137" y="1648"/>
                  </a:lnTo>
                  <a:lnTo>
                    <a:pt x="137" y="1648"/>
                  </a:lnTo>
                  <a:lnTo>
                    <a:pt x="140" y="1659"/>
                  </a:lnTo>
                  <a:lnTo>
                    <a:pt x="144" y="1670"/>
                  </a:lnTo>
                  <a:lnTo>
                    <a:pt x="154" y="1695"/>
                  </a:lnTo>
                  <a:lnTo>
                    <a:pt x="164" y="1717"/>
                  </a:lnTo>
                  <a:lnTo>
                    <a:pt x="171" y="1732"/>
                  </a:lnTo>
                  <a:lnTo>
                    <a:pt x="171" y="1732"/>
                  </a:lnTo>
                  <a:lnTo>
                    <a:pt x="172" y="1740"/>
                  </a:lnTo>
                  <a:lnTo>
                    <a:pt x="171" y="1745"/>
                  </a:lnTo>
                  <a:lnTo>
                    <a:pt x="169" y="1749"/>
                  </a:lnTo>
                  <a:lnTo>
                    <a:pt x="164" y="1760"/>
                  </a:lnTo>
                  <a:lnTo>
                    <a:pt x="154" y="1774"/>
                  </a:lnTo>
                  <a:lnTo>
                    <a:pt x="154" y="1774"/>
                  </a:lnTo>
                  <a:lnTo>
                    <a:pt x="146" y="1780"/>
                  </a:lnTo>
                  <a:lnTo>
                    <a:pt x="136" y="1787"/>
                  </a:lnTo>
                  <a:lnTo>
                    <a:pt x="124" y="1792"/>
                  </a:lnTo>
                  <a:lnTo>
                    <a:pt x="111" y="1797"/>
                  </a:lnTo>
                  <a:lnTo>
                    <a:pt x="98" y="1800"/>
                  </a:lnTo>
                  <a:lnTo>
                    <a:pt x="85" y="1802"/>
                  </a:lnTo>
                  <a:lnTo>
                    <a:pt x="74" y="1804"/>
                  </a:lnTo>
                  <a:lnTo>
                    <a:pt x="65" y="1805"/>
                  </a:lnTo>
                  <a:lnTo>
                    <a:pt x="65" y="1805"/>
                  </a:lnTo>
                  <a:lnTo>
                    <a:pt x="49" y="1805"/>
                  </a:lnTo>
                  <a:lnTo>
                    <a:pt x="35" y="1806"/>
                  </a:lnTo>
                  <a:lnTo>
                    <a:pt x="27" y="1807"/>
                  </a:lnTo>
                  <a:lnTo>
                    <a:pt x="21" y="1809"/>
                  </a:lnTo>
                  <a:lnTo>
                    <a:pt x="16" y="1813"/>
                  </a:lnTo>
                  <a:lnTo>
                    <a:pt x="9" y="1817"/>
                  </a:lnTo>
                  <a:lnTo>
                    <a:pt x="9" y="1817"/>
                  </a:lnTo>
                  <a:lnTo>
                    <a:pt x="5" y="1820"/>
                  </a:lnTo>
                  <a:lnTo>
                    <a:pt x="1" y="1826"/>
                  </a:lnTo>
                  <a:lnTo>
                    <a:pt x="0" y="1831"/>
                  </a:lnTo>
                  <a:lnTo>
                    <a:pt x="1" y="1836"/>
                  </a:lnTo>
                  <a:lnTo>
                    <a:pt x="3" y="1840"/>
                  </a:lnTo>
                  <a:lnTo>
                    <a:pt x="6" y="1844"/>
                  </a:lnTo>
                  <a:lnTo>
                    <a:pt x="12" y="1846"/>
                  </a:lnTo>
                  <a:lnTo>
                    <a:pt x="18" y="1849"/>
                  </a:lnTo>
                  <a:lnTo>
                    <a:pt x="18" y="1849"/>
                  </a:lnTo>
                  <a:lnTo>
                    <a:pt x="67" y="1854"/>
                  </a:lnTo>
                  <a:lnTo>
                    <a:pt x="100" y="1857"/>
                  </a:lnTo>
                  <a:lnTo>
                    <a:pt x="100" y="1857"/>
                  </a:lnTo>
                  <a:lnTo>
                    <a:pt x="114" y="1857"/>
                  </a:lnTo>
                  <a:lnTo>
                    <a:pt x="129" y="1857"/>
                  </a:lnTo>
                  <a:lnTo>
                    <a:pt x="163" y="1853"/>
                  </a:lnTo>
                  <a:lnTo>
                    <a:pt x="193" y="1849"/>
                  </a:lnTo>
                  <a:lnTo>
                    <a:pt x="209" y="1845"/>
                  </a:lnTo>
                  <a:lnTo>
                    <a:pt x="209" y="1845"/>
                  </a:lnTo>
                  <a:lnTo>
                    <a:pt x="246" y="1841"/>
                  </a:lnTo>
                  <a:lnTo>
                    <a:pt x="274" y="1840"/>
                  </a:lnTo>
                  <a:lnTo>
                    <a:pt x="274" y="1840"/>
                  </a:lnTo>
                  <a:lnTo>
                    <a:pt x="270" y="1841"/>
                  </a:lnTo>
                  <a:lnTo>
                    <a:pt x="268" y="1845"/>
                  </a:lnTo>
                  <a:lnTo>
                    <a:pt x="265" y="1850"/>
                  </a:lnTo>
                  <a:lnTo>
                    <a:pt x="262" y="1857"/>
                  </a:lnTo>
                  <a:lnTo>
                    <a:pt x="262" y="1862"/>
                  </a:lnTo>
                  <a:lnTo>
                    <a:pt x="262" y="1867"/>
                  </a:lnTo>
                  <a:lnTo>
                    <a:pt x="264" y="1871"/>
                  </a:lnTo>
                  <a:lnTo>
                    <a:pt x="266" y="1873"/>
                  </a:lnTo>
                  <a:lnTo>
                    <a:pt x="266" y="1873"/>
                  </a:lnTo>
                  <a:lnTo>
                    <a:pt x="318" y="1875"/>
                  </a:lnTo>
                  <a:lnTo>
                    <a:pt x="383" y="1876"/>
                  </a:lnTo>
                  <a:lnTo>
                    <a:pt x="383" y="1876"/>
                  </a:lnTo>
                  <a:lnTo>
                    <a:pt x="420" y="1875"/>
                  </a:lnTo>
                  <a:lnTo>
                    <a:pt x="475" y="1871"/>
                  </a:lnTo>
                  <a:lnTo>
                    <a:pt x="546" y="1864"/>
                  </a:lnTo>
                  <a:lnTo>
                    <a:pt x="546" y="1864"/>
                  </a:lnTo>
                  <a:lnTo>
                    <a:pt x="547" y="1841"/>
                  </a:lnTo>
                  <a:lnTo>
                    <a:pt x="547" y="1820"/>
                  </a:lnTo>
                  <a:lnTo>
                    <a:pt x="546" y="1802"/>
                  </a:lnTo>
                  <a:lnTo>
                    <a:pt x="543" y="1788"/>
                  </a:lnTo>
                  <a:lnTo>
                    <a:pt x="540" y="1776"/>
                  </a:lnTo>
                  <a:lnTo>
                    <a:pt x="538" y="1767"/>
                  </a:lnTo>
                  <a:lnTo>
                    <a:pt x="533" y="1756"/>
                  </a:lnTo>
                  <a:lnTo>
                    <a:pt x="533" y="1756"/>
                  </a:lnTo>
                  <a:lnTo>
                    <a:pt x="531" y="1751"/>
                  </a:lnTo>
                  <a:lnTo>
                    <a:pt x="531" y="1740"/>
                  </a:lnTo>
                  <a:lnTo>
                    <a:pt x="530" y="1714"/>
                  </a:lnTo>
                  <a:lnTo>
                    <a:pt x="530" y="1661"/>
                  </a:lnTo>
                  <a:lnTo>
                    <a:pt x="530" y="1661"/>
                  </a:lnTo>
                  <a:lnTo>
                    <a:pt x="524" y="1559"/>
                  </a:lnTo>
                  <a:lnTo>
                    <a:pt x="517" y="1475"/>
                  </a:lnTo>
                  <a:lnTo>
                    <a:pt x="517" y="1475"/>
                  </a:lnTo>
                  <a:lnTo>
                    <a:pt x="581" y="1473"/>
                  </a:lnTo>
                  <a:lnTo>
                    <a:pt x="710" y="1469"/>
                  </a:lnTo>
                  <a:lnTo>
                    <a:pt x="778" y="1465"/>
                  </a:lnTo>
                  <a:lnTo>
                    <a:pt x="838" y="1461"/>
                  </a:lnTo>
                  <a:lnTo>
                    <a:pt x="879" y="1457"/>
                  </a:lnTo>
                  <a:lnTo>
                    <a:pt x="892" y="1456"/>
                  </a:lnTo>
                  <a:lnTo>
                    <a:pt x="895" y="1454"/>
                  </a:lnTo>
                  <a:lnTo>
                    <a:pt x="896" y="1453"/>
                  </a:lnTo>
                  <a:lnTo>
                    <a:pt x="896" y="1453"/>
                  </a:lnTo>
                  <a:lnTo>
                    <a:pt x="897" y="1438"/>
                  </a:lnTo>
                  <a:lnTo>
                    <a:pt x="897" y="1403"/>
                  </a:lnTo>
                  <a:lnTo>
                    <a:pt x="896" y="1299"/>
                  </a:lnTo>
                  <a:lnTo>
                    <a:pt x="892" y="1144"/>
                  </a:lnTo>
                  <a:lnTo>
                    <a:pt x="892" y="1144"/>
                  </a:lnTo>
                  <a:close/>
                  <a:moveTo>
                    <a:pt x="387" y="1792"/>
                  </a:moveTo>
                  <a:lnTo>
                    <a:pt x="387" y="1792"/>
                  </a:lnTo>
                  <a:lnTo>
                    <a:pt x="369" y="1806"/>
                  </a:lnTo>
                  <a:lnTo>
                    <a:pt x="369" y="1806"/>
                  </a:lnTo>
                  <a:lnTo>
                    <a:pt x="369" y="1784"/>
                  </a:lnTo>
                  <a:lnTo>
                    <a:pt x="367" y="1767"/>
                  </a:lnTo>
                  <a:lnTo>
                    <a:pt x="366" y="1760"/>
                  </a:lnTo>
                  <a:lnTo>
                    <a:pt x="365" y="1754"/>
                  </a:lnTo>
                  <a:lnTo>
                    <a:pt x="365" y="1754"/>
                  </a:lnTo>
                  <a:lnTo>
                    <a:pt x="358" y="1742"/>
                  </a:lnTo>
                  <a:lnTo>
                    <a:pt x="352" y="1722"/>
                  </a:lnTo>
                  <a:lnTo>
                    <a:pt x="345" y="1701"/>
                  </a:lnTo>
                  <a:lnTo>
                    <a:pt x="343" y="1685"/>
                  </a:lnTo>
                  <a:lnTo>
                    <a:pt x="343" y="1685"/>
                  </a:lnTo>
                  <a:lnTo>
                    <a:pt x="336" y="1646"/>
                  </a:lnTo>
                  <a:lnTo>
                    <a:pt x="325" y="1572"/>
                  </a:lnTo>
                  <a:lnTo>
                    <a:pt x="312" y="1496"/>
                  </a:lnTo>
                  <a:lnTo>
                    <a:pt x="306" y="1453"/>
                  </a:lnTo>
                  <a:lnTo>
                    <a:pt x="306" y="1453"/>
                  </a:lnTo>
                  <a:lnTo>
                    <a:pt x="301" y="1430"/>
                  </a:lnTo>
                  <a:lnTo>
                    <a:pt x="295" y="1396"/>
                  </a:lnTo>
                  <a:lnTo>
                    <a:pt x="288" y="1363"/>
                  </a:lnTo>
                  <a:lnTo>
                    <a:pt x="286" y="1347"/>
                  </a:lnTo>
                  <a:lnTo>
                    <a:pt x="286" y="1335"/>
                  </a:lnTo>
                  <a:lnTo>
                    <a:pt x="286" y="1335"/>
                  </a:lnTo>
                  <a:lnTo>
                    <a:pt x="284" y="1316"/>
                  </a:lnTo>
                  <a:lnTo>
                    <a:pt x="282" y="1298"/>
                  </a:lnTo>
                  <a:lnTo>
                    <a:pt x="278" y="1284"/>
                  </a:lnTo>
                  <a:lnTo>
                    <a:pt x="274" y="1273"/>
                  </a:lnTo>
                  <a:lnTo>
                    <a:pt x="274" y="1273"/>
                  </a:lnTo>
                  <a:lnTo>
                    <a:pt x="268" y="1264"/>
                  </a:lnTo>
                  <a:lnTo>
                    <a:pt x="259" y="1250"/>
                  </a:lnTo>
                  <a:lnTo>
                    <a:pt x="246" y="1233"/>
                  </a:lnTo>
                  <a:lnTo>
                    <a:pt x="246" y="1233"/>
                  </a:lnTo>
                  <a:lnTo>
                    <a:pt x="262" y="1204"/>
                  </a:lnTo>
                  <a:lnTo>
                    <a:pt x="275" y="1180"/>
                  </a:lnTo>
                  <a:lnTo>
                    <a:pt x="279" y="1173"/>
                  </a:lnTo>
                  <a:lnTo>
                    <a:pt x="279" y="1167"/>
                  </a:lnTo>
                  <a:lnTo>
                    <a:pt x="279" y="1167"/>
                  </a:lnTo>
                  <a:lnTo>
                    <a:pt x="284" y="1178"/>
                  </a:lnTo>
                  <a:lnTo>
                    <a:pt x="294" y="1213"/>
                  </a:lnTo>
                  <a:lnTo>
                    <a:pt x="305" y="1255"/>
                  </a:lnTo>
                  <a:lnTo>
                    <a:pt x="313" y="1289"/>
                  </a:lnTo>
                  <a:lnTo>
                    <a:pt x="313" y="1289"/>
                  </a:lnTo>
                  <a:lnTo>
                    <a:pt x="332" y="1396"/>
                  </a:lnTo>
                  <a:lnTo>
                    <a:pt x="354" y="1517"/>
                  </a:lnTo>
                  <a:lnTo>
                    <a:pt x="354" y="1517"/>
                  </a:lnTo>
                  <a:lnTo>
                    <a:pt x="371" y="1606"/>
                  </a:lnTo>
                  <a:lnTo>
                    <a:pt x="379" y="1647"/>
                  </a:lnTo>
                  <a:lnTo>
                    <a:pt x="381" y="1664"/>
                  </a:lnTo>
                  <a:lnTo>
                    <a:pt x="381" y="1674"/>
                  </a:lnTo>
                  <a:lnTo>
                    <a:pt x="381" y="1674"/>
                  </a:lnTo>
                  <a:lnTo>
                    <a:pt x="383" y="1698"/>
                  </a:lnTo>
                  <a:lnTo>
                    <a:pt x="387" y="1725"/>
                  </a:lnTo>
                  <a:lnTo>
                    <a:pt x="392" y="1763"/>
                  </a:lnTo>
                  <a:lnTo>
                    <a:pt x="392" y="1763"/>
                  </a:lnTo>
                  <a:lnTo>
                    <a:pt x="392" y="1779"/>
                  </a:lnTo>
                  <a:lnTo>
                    <a:pt x="391" y="1785"/>
                  </a:lnTo>
                  <a:lnTo>
                    <a:pt x="388" y="1789"/>
                  </a:lnTo>
                  <a:lnTo>
                    <a:pt x="387" y="1792"/>
                  </a:lnTo>
                  <a:lnTo>
                    <a:pt x="387" y="1792"/>
                  </a:lnTo>
                  <a:close/>
                  <a:moveTo>
                    <a:pt x="690" y="1088"/>
                  </a:moveTo>
                  <a:lnTo>
                    <a:pt x="581" y="1088"/>
                  </a:lnTo>
                  <a:lnTo>
                    <a:pt x="581" y="1088"/>
                  </a:lnTo>
                  <a:lnTo>
                    <a:pt x="581" y="1069"/>
                  </a:lnTo>
                  <a:lnTo>
                    <a:pt x="583" y="1056"/>
                  </a:lnTo>
                  <a:lnTo>
                    <a:pt x="584" y="1051"/>
                  </a:lnTo>
                  <a:lnTo>
                    <a:pt x="587" y="1048"/>
                  </a:lnTo>
                  <a:lnTo>
                    <a:pt x="587" y="1048"/>
                  </a:lnTo>
                  <a:lnTo>
                    <a:pt x="594" y="1047"/>
                  </a:lnTo>
                  <a:lnTo>
                    <a:pt x="605" y="1046"/>
                  </a:lnTo>
                  <a:lnTo>
                    <a:pt x="621" y="1045"/>
                  </a:lnTo>
                  <a:lnTo>
                    <a:pt x="637" y="1045"/>
                  </a:lnTo>
                  <a:lnTo>
                    <a:pt x="656" y="1045"/>
                  </a:lnTo>
                  <a:lnTo>
                    <a:pt x="671" y="1046"/>
                  </a:lnTo>
                  <a:lnTo>
                    <a:pt x="684" y="1050"/>
                  </a:lnTo>
                  <a:lnTo>
                    <a:pt x="688" y="1052"/>
                  </a:lnTo>
                  <a:lnTo>
                    <a:pt x="690" y="1055"/>
                  </a:lnTo>
                  <a:lnTo>
                    <a:pt x="690" y="1055"/>
                  </a:lnTo>
                  <a:lnTo>
                    <a:pt x="693" y="1061"/>
                  </a:lnTo>
                  <a:lnTo>
                    <a:pt x="694" y="1066"/>
                  </a:lnTo>
                  <a:lnTo>
                    <a:pt x="694" y="1073"/>
                  </a:lnTo>
                  <a:lnTo>
                    <a:pt x="694" y="1078"/>
                  </a:lnTo>
                  <a:lnTo>
                    <a:pt x="692" y="1086"/>
                  </a:lnTo>
                  <a:lnTo>
                    <a:pt x="690" y="1088"/>
                  </a:lnTo>
                  <a:lnTo>
                    <a:pt x="690" y="10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33"/>
            <p:cNvSpPr>
              <a:spLocks/>
            </p:cNvSpPr>
            <p:nvPr/>
          </p:nvSpPr>
          <p:spPr bwMode="auto">
            <a:xfrm>
              <a:off x="2771775" y="4845050"/>
              <a:ext cx="184150" cy="204788"/>
            </a:xfrm>
            <a:custGeom>
              <a:avLst/>
              <a:gdLst>
                <a:gd name="T0" fmla="*/ 5 w 116"/>
                <a:gd name="T1" fmla="*/ 20 h 129"/>
                <a:gd name="T2" fmla="*/ 5 w 116"/>
                <a:gd name="T3" fmla="*/ 20 h 129"/>
                <a:gd name="T4" fmla="*/ 0 w 116"/>
                <a:gd name="T5" fmla="*/ 76 h 129"/>
                <a:gd name="T6" fmla="*/ 0 w 116"/>
                <a:gd name="T7" fmla="*/ 76 h 129"/>
                <a:gd name="T8" fmla="*/ 0 w 116"/>
                <a:gd name="T9" fmla="*/ 85 h 129"/>
                <a:gd name="T10" fmla="*/ 3 w 116"/>
                <a:gd name="T11" fmla="*/ 96 h 129"/>
                <a:gd name="T12" fmla="*/ 5 w 116"/>
                <a:gd name="T13" fmla="*/ 111 h 129"/>
                <a:gd name="T14" fmla="*/ 5 w 116"/>
                <a:gd name="T15" fmla="*/ 111 h 129"/>
                <a:gd name="T16" fmla="*/ 8 w 116"/>
                <a:gd name="T17" fmla="*/ 117 h 129"/>
                <a:gd name="T18" fmla="*/ 13 w 116"/>
                <a:gd name="T19" fmla="*/ 122 h 129"/>
                <a:gd name="T20" fmla="*/ 18 w 116"/>
                <a:gd name="T21" fmla="*/ 127 h 129"/>
                <a:gd name="T22" fmla="*/ 25 w 116"/>
                <a:gd name="T23" fmla="*/ 129 h 129"/>
                <a:gd name="T24" fmla="*/ 25 w 116"/>
                <a:gd name="T25" fmla="*/ 129 h 129"/>
                <a:gd name="T26" fmla="*/ 30 w 116"/>
                <a:gd name="T27" fmla="*/ 129 h 129"/>
                <a:gd name="T28" fmla="*/ 35 w 116"/>
                <a:gd name="T29" fmla="*/ 128 h 129"/>
                <a:gd name="T30" fmla="*/ 40 w 116"/>
                <a:gd name="T31" fmla="*/ 126 h 129"/>
                <a:gd name="T32" fmla="*/ 45 w 116"/>
                <a:gd name="T33" fmla="*/ 124 h 129"/>
                <a:gd name="T34" fmla="*/ 45 w 116"/>
                <a:gd name="T35" fmla="*/ 124 h 129"/>
                <a:gd name="T36" fmla="*/ 52 w 116"/>
                <a:gd name="T37" fmla="*/ 124 h 129"/>
                <a:gd name="T38" fmla="*/ 58 w 116"/>
                <a:gd name="T39" fmla="*/ 126 h 129"/>
                <a:gd name="T40" fmla="*/ 58 w 116"/>
                <a:gd name="T41" fmla="*/ 126 h 129"/>
                <a:gd name="T42" fmla="*/ 62 w 116"/>
                <a:gd name="T43" fmla="*/ 126 h 129"/>
                <a:gd name="T44" fmla="*/ 66 w 116"/>
                <a:gd name="T45" fmla="*/ 123 h 129"/>
                <a:gd name="T46" fmla="*/ 74 w 116"/>
                <a:gd name="T47" fmla="*/ 119 h 129"/>
                <a:gd name="T48" fmla="*/ 74 w 116"/>
                <a:gd name="T49" fmla="*/ 119 h 129"/>
                <a:gd name="T50" fmla="*/ 76 w 116"/>
                <a:gd name="T51" fmla="*/ 119 h 129"/>
                <a:gd name="T52" fmla="*/ 80 w 116"/>
                <a:gd name="T53" fmla="*/ 120 h 129"/>
                <a:gd name="T54" fmla="*/ 83 w 116"/>
                <a:gd name="T55" fmla="*/ 122 h 129"/>
                <a:gd name="T56" fmla="*/ 87 w 116"/>
                <a:gd name="T57" fmla="*/ 123 h 129"/>
                <a:gd name="T58" fmla="*/ 87 w 116"/>
                <a:gd name="T59" fmla="*/ 123 h 129"/>
                <a:gd name="T60" fmla="*/ 98 w 116"/>
                <a:gd name="T61" fmla="*/ 120 h 129"/>
                <a:gd name="T62" fmla="*/ 107 w 116"/>
                <a:gd name="T63" fmla="*/ 119 h 129"/>
                <a:gd name="T64" fmla="*/ 107 w 116"/>
                <a:gd name="T65" fmla="*/ 119 h 129"/>
                <a:gd name="T66" fmla="*/ 111 w 116"/>
                <a:gd name="T67" fmla="*/ 117 h 129"/>
                <a:gd name="T68" fmla="*/ 114 w 116"/>
                <a:gd name="T69" fmla="*/ 111 h 129"/>
                <a:gd name="T70" fmla="*/ 115 w 116"/>
                <a:gd name="T71" fmla="*/ 106 h 129"/>
                <a:gd name="T72" fmla="*/ 116 w 116"/>
                <a:gd name="T73" fmla="*/ 101 h 129"/>
                <a:gd name="T74" fmla="*/ 116 w 116"/>
                <a:gd name="T75" fmla="*/ 101 h 129"/>
                <a:gd name="T76" fmla="*/ 115 w 116"/>
                <a:gd name="T77" fmla="*/ 84 h 129"/>
                <a:gd name="T78" fmla="*/ 112 w 116"/>
                <a:gd name="T79" fmla="*/ 74 h 129"/>
                <a:gd name="T80" fmla="*/ 110 w 116"/>
                <a:gd name="T81" fmla="*/ 65 h 129"/>
                <a:gd name="T82" fmla="*/ 110 w 116"/>
                <a:gd name="T83" fmla="*/ 65 h 129"/>
                <a:gd name="T84" fmla="*/ 106 w 116"/>
                <a:gd name="T85" fmla="*/ 57 h 129"/>
                <a:gd name="T86" fmla="*/ 102 w 116"/>
                <a:gd name="T87" fmla="*/ 51 h 129"/>
                <a:gd name="T88" fmla="*/ 94 w 116"/>
                <a:gd name="T89" fmla="*/ 40 h 129"/>
                <a:gd name="T90" fmla="*/ 94 w 116"/>
                <a:gd name="T91" fmla="*/ 40 h 129"/>
                <a:gd name="T92" fmla="*/ 91 w 116"/>
                <a:gd name="T93" fmla="*/ 31 h 129"/>
                <a:gd name="T94" fmla="*/ 85 w 116"/>
                <a:gd name="T95" fmla="*/ 18 h 129"/>
                <a:gd name="T96" fmla="*/ 80 w 116"/>
                <a:gd name="T97" fmla="*/ 0 h 129"/>
                <a:gd name="T98" fmla="*/ 5 w 116"/>
                <a:gd name="T99" fmla="*/ 2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16" h="129">
                  <a:moveTo>
                    <a:pt x="5" y="20"/>
                  </a:moveTo>
                  <a:lnTo>
                    <a:pt x="5" y="20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85"/>
                  </a:lnTo>
                  <a:lnTo>
                    <a:pt x="3" y="96"/>
                  </a:lnTo>
                  <a:lnTo>
                    <a:pt x="5" y="111"/>
                  </a:lnTo>
                  <a:lnTo>
                    <a:pt x="5" y="111"/>
                  </a:lnTo>
                  <a:lnTo>
                    <a:pt x="8" y="117"/>
                  </a:lnTo>
                  <a:lnTo>
                    <a:pt x="13" y="122"/>
                  </a:lnTo>
                  <a:lnTo>
                    <a:pt x="18" y="127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0" y="129"/>
                  </a:lnTo>
                  <a:lnTo>
                    <a:pt x="35" y="128"/>
                  </a:lnTo>
                  <a:lnTo>
                    <a:pt x="40" y="126"/>
                  </a:lnTo>
                  <a:lnTo>
                    <a:pt x="45" y="124"/>
                  </a:lnTo>
                  <a:lnTo>
                    <a:pt x="45" y="124"/>
                  </a:lnTo>
                  <a:lnTo>
                    <a:pt x="52" y="124"/>
                  </a:lnTo>
                  <a:lnTo>
                    <a:pt x="58" y="126"/>
                  </a:lnTo>
                  <a:lnTo>
                    <a:pt x="58" y="126"/>
                  </a:lnTo>
                  <a:lnTo>
                    <a:pt x="62" y="126"/>
                  </a:lnTo>
                  <a:lnTo>
                    <a:pt x="66" y="123"/>
                  </a:lnTo>
                  <a:lnTo>
                    <a:pt x="74" y="119"/>
                  </a:lnTo>
                  <a:lnTo>
                    <a:pt x="74" y="119"/>
                  </a:lnTo>
                  <a:lnTo>
                    <a:pt x="76" y="119"/>
                  </a:lnTo>
                  <a:lnTo>
                    <a:pt x="80" y="120"/>
                  </a:lnTo>
                  <a:lnTo>
                    <a:pt x="83" y="122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98" y="120"/>
                  </a:lnTo>
                  <a:lnTo>
                    <a:pt x="107" y="119"/>
                  </a:lnTo>
                  <a:lnTo>
                    <a:pt x="107" y="119"/>
                  </a:lnTo>
                  <a:lnTo>
                    <a:pt x="111" y="117"/>
                  </a:lnTo>
                  <a:lnTo>
                    <a:pt x="114" y="111"/>
                  </a:lnTo>
                  <a:lnTo>
                    <a:pt x="115" y="106"/>
                  </a:lnTo>
                  <a:lnTo>
                    <a:pt x="116" y="101"/>
                  </a:lnTo>
                  <a:lnTo>
                    <a:pt x="116" y="101"/>
                  </a:lnTo>
                  <a:lnTo>
                    <a:pt x="115" y="84"/>
                  </a:lnTo>
                  <a:lnTo>
                    <a:pt x="112" y="74"/>
                  </a:lnTo>
                  <a:lnTo>
                    <a:pt x="110" y="65"/>
                  </a:lnTo>
                  <a:lnTo>
                    <a:pt x="110" y="65"/>
                  </a:lnTo>
                  <a:lnTo>
                    <a:pt x="106" y="57"/>
                  </a:lnTo>
                  <a:lnTo>
                    <a:pt x="102" y="51"/>
                  </a:lnTo>
                  <a:lnTo>
                    <a:pt x="94" y="40"/>
                  </a:lnTo>
                  <a:lnTo>
                    <a:pt x="94" y="40"/>
                  </a:lnTo>
                  <a:lnTo>
                    <a:pt x="91" y="31"/>
                  </a:lnTo>
                  <a:lnTo>
                    <a:pt x="85" y="18"/>
                  </a:lnTo>
                  <a:lnTo>
                    <a:pt x="80" y="0"/>
                  </a:lnTo>
                  <a:lnTo>
                    <a:pt x="5" y="20"/>
                  </a:lnTo>
                  <a:close/>
                </a:path>
              </a:pathLst>
            </a:custGeom>
            <a:solidFill>
              <a:srgbClr val="FFC0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2751138" y="4716463"/>
              <a:ext cx="152400" cy="163513"/>
            </a:xfrm>
            <a:custGeom>
              <a:avLst/>
              <a:gdLst>
                <a:gd name="T0" fmla="*/ 1 w 96"/>
                <a:gd name="T1" fmla="*/ 10 h 103"/>
                <a:gd name="T2" fmla="*/ 1 w 96"/>
                <a:gd name="T3" fmla="*/ 10 h 103"/>
                <a:gd name="T4" fmla="*/ 9 w 96"/>
                <a:gd name="T5" fmla="*/ 9 h 103"/>
                <a:gd name="T6" fmla="*/ 27 w 96"/>
                <a:gd name="T7" fmla="*/ 5 h 103"/>
                <a:gd name="T8" fmla="*/ 54 w 96"/>
                <a:gd name="T9" fmla="*/ 1 h 103"/>
                <a:gd name="T10" fmla="*/ 70 w 96"/>
                <a:gd name="T11" fmla="*/ 0 h 103"/>
                <a:gd name="T12" fmla="*/ 85 w 96"/>
                <a:gd name="T13" fmla="*/ 0 h 103"/>
                <a:gd name="T14" fmla="*/ 85 w 96"/>
                <a:gd name="T15" fmla="*/ 0 h 103"/>
                <a:gd name="T16" fmla="*/ 91 w 96"/>
                <a:gd name="T17" fmla="*/ 37 h 103"/>
                <a:gd name="T18" fmla="*/ 94 w 96"/>
                <a:gd name="T19" fmla="*/ 66 h 103"/>
                <a:gd name="T20" fmla="*/ 96 w 96"/>
                <a:gd name="T21" fmla="*/ 82 h 103"/>
                <a:gd name="T22" fmla="*/ 96 w 96"/>
                <a:gd name="T23" fmla="*/ 82 h 103"/>
                <a:gd name="T24" fmla="*/ 88 w 96"/>
                <a:gd name="T25" fmla="*/ 86 h 103"/>
                <a:gd name="T26" fmla="*/ 67 w 96"/>
                <a:gd name="T27" fmla="*/ 93 h 103"/>
                <a:gd name="T28" fmla="*/ 54 w 96"/>
                <a:gd name="T29" fmla="*/ 97 h 103"/>
                <a:gd name="T30" fmla="*/ 40 w 96"/>
                <a:gd name="T31" fmla="*/ 101 h 103"/>
                <a:gd name="T32" fmla="*/ 25 w 96"/>
                <a:gd name="T33" fmla="*/ 102 h 103"/>
                <a:gd name="T34" fmla="*/ 9 w 96"/>
                <a:gd name="T35" fmla="*/ 103 h 103"/>
                <a:gd name="T36" fmla="*/ 9 w 96"/>
                <a:gd name="T37" fmla="*/ 103 h 103"/>
                <a:gd name="T38" fmla="*/ 8 w 96"/>
                <a:gd name="T39" fmla="*/ 94 h 103"/>
                <a:gd name="T40" fmla="*/ 4 w 96"/>
                <a:gd name="T41" fmla="*/ 69 h 103"/>
                <a:gd name="T42" fmla="*/ 1 w 96"/>
                <a:gd name="T43" fmla="*/ 40 h 103"/>
                <a:gd name="T44" fmla="*/ 0 w 96"/>
                <a:gd name="T45" fmla="*/ 24 h 103"/>
                <a:gd name="T46" fmla="*/ 1 w 96"/>
                <a:gd name="T47" fmla="*/ 10 h 103"/>
                <a:gd name="T48" fmla="*/ 1 w 96"/>
                <a:gd name="T49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6" h="103">
                  <a:moveTo>
                    <a:pt x="1" y="10"/>
                  </a:moveTo>
                  <a:lnTo>
                    <a:pt x="1" y="10"/>
                  </a:lnTo>
                  <a:lnTo>
                    <a:pt x="9" y="9"/>
                  </a:lnTo>
                  <a:lnTo>
                    <a:pt x="27" y="5"/>
                  </a:lnTo>
                  <a:lnTo>
                    <a:pt x="54" y="1"/>
                  </a:lnTo>
                  <a:lnTo>
                    <a:pt x="70" y="0"/>
                  </a:lnTo>
                  <a:lnTo>
                    <a:pt x="85" y="0"/>
                  </a:lnTo>
                  <a:lnTo>
                    <a:pt x="85" y="0"/>
                  </a:lnTo>
                  <a:lnTo>
                    <a:pt x="91" y="37"/>
                  </a:lnTo>
                  <a:lnTo>
                    <a:pt x="94" y="66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88" y="86"/>
                  </a:lnTo>
                  <a:lnTo>
                    <a:pt x="67" y="93"/>
                  </a:lnTo>
                  <a:lnTo>
                    <a:pt x="54" y="97"/>
                  </a:lnTo>
                  <a:lnTo>
                    <a:pt x="40" y="101"/>
                  </a:lnTo>
                  <a:lnTo>
                    <a:pt x="25" y="102"/>
                  </a:lnTo>
                  <a:lnTo>
                    <a:pt x="9" y="103"/>
                  </a:lnTo>
                  <a:lnTo>
                    <a:pt x="9" y="103"/>
                  </a:lnTo>
                  <a:lnTo>
                    <a:pt x="8" y="94"/>
                  </a:lnTo>
                  <a:lnTo>
                    <a:pt x="4" y="69"/>
                  </a:lnTo>
                  <a:lnTo>
                    <a:pt x="1" y="40"/>
                  </a:lnTo>
                  <a:lnTo>
                    <a:pt x="0" y="24"/>
                  </a:lnTo>
                  <a:lnTo>
                    <a:pt x="1" y="10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8DC2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2" name="ZoneTexte 61"/>
          <p:cNvSpPr txBox="1"/>
          <p:nvPr/>
        </p:nvSpPr>
        <p:spPr>
          <a:xfrm>
            <a:off x="3634672" y="3137388"/>
            <a:ext cx="56137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algn="ctr"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en-US" sz="4400" dirty="0">
                <a:solidFill>
                  <a:prstClr val="white"/>
                </a:solidFill>
              </a:rPr>
              <a:t>1</a:t>
            </a:r>
          </a:p>
        </p:txBody>
      </p:sp>
      <p:sp>
        <p:nvSpPr>
          <p:cNvPr id="63" name="ZoneTexte 62"/>
          <p:cNvSpPr txBox="1"/>
          <p:nvPr/>
        </p:nvSpPr>
        <p:spPr>
          <a:xfrm>
            <a:off x="2355103" y="3437958"/>
            <a:ext cx="5261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2</a:t>
            </a:r>
          </a:p>
        </p:txBody>
      </p:sp>
      <p:sp>
        <p:nvSpPr>
          <p:cNvPr id="64" name="ZoneTexte 63"/>
          <p:cNvSpPr txBox="1"/>
          <p:nvPr/>
        </p:nvSpPr>
        <p:spPr>
          <a:xfrm>
            <a:off x="5105671" y="3649516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fr-FR"/>
            </a:defPPr>
            <a:lvl1pPr algn="ctr">
              <a:defRPr sz="6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en-US" sz="2400" dirty="0">
                <a:solidFill>
                  <a:prstClr val="white"/>
                </a:solidFill>
              </a:rPr>
              <a:t>3</a:t>
            </a:r>
          </a:p>
        </p:txBody>
      </p:sp>
      <p:grpSp>
        <p:nvGrpSpPr>
          <p:cNvPr id="61" name="Groupe 60"/>
          <p:cNvGrpSpPr/>
          <p:nvPr/>
        </p:nvGrpSpPr>
        <p:grpSpPr>
          <a:xfrm>
            <a:off x="6275389" y="4618258"/>
            <a:ext cx="4147984" cy="1357313"/>
            <a:chOff x="250825" y="3439839"/>
            <a:chExt cx="2664991" cy="1357313"/>
          </a:xfrm>
        </p:grpSpPr>
        <p:sp>
          <p:nvSpPr>
            <p:cNvPr id="65" name="Rectangle 7"/>
            <p:cNvSpPr>
              <a:spLocks noChangeArrowheads="1"/>
            </p:cNvSpPr>
            <p:nvPr/>
          </p:nvSpPr>
          <p:spPr bwMode="gray">
            <a:xfrm>
              <a:off x="250825" y="3439839"/>
              <a:ext cx="2664991" cy="395288"/>
            </a:xfrm>
            <a:prstGeom prst="rect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60784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 defTabSz="801688" eaLnBrk="0" hangingPunct="0"/>
              <a:r>
                <a:rPr lang="en-GB" sz="1600" b="1" dirty="0">
                  <a:solidFill>
                    <a:srgbClr val="3F4855"/>
                  </a:solidFill>
                  <a:cs typeface="Arial" pitchFamily="34" charset="0"/>
                </a:rPr>
                <a:t>Box 2</a:t>
              </a:r>
            </a:p>
          </p:txBody>
        </p:sp>
        <p:sp>
          <p:nvSpPr>
            <p:cNvPr id="66" name="Rectangle 3"/>
            <p:cNvSpPr>
              <a:spLocks noChangeArrowheads="1"/>
            </p:cNvSpPr>
            <p:nvPr/>
          </p:nvSpPr>
          <p:spPr bwMode="gray">
            <a:xfrm>
              <a:off x="250825" y="3871639"/>
              <a:ext cx="2664991" cy="92551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DDDDDD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 lIns="36000" tIns="72000" rIns="36000" bIns="72000">
              <a:spAutoFit/>
            </a:bodyPr>
            <a:lstStyle/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GB" sz="1200">
                  <a:solidFill>
                    <a:prstClr val="black"/>
                  </a:solidFill>
                  <a:cs typeface="Arial" pitchFamily="34" charset="0"/>
                </a:rPr>
                <a:t>Your own text goes here</a:t>
              </a:r>
            </a:p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r>
                <a:rPr lang="en-GB" sz="1200">
                  <a:solidFill>
                    <a:prstClr val="black"/>
                  </a:solidFill>
                  <a:cs typeface="Arial" pitchFamily="34" charset="0"/>
                </a:rPr>
                <a:t>Your own text goes here</a:t>
              </a:r>
            </a:p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endParaRPr lang="en-GB" sz="1200">
                <a:solidFill>
                  <a:prstClr val="black"/>
                </a:solidFill>
                <a:cs typeface="Arial" pitchFamily="34" charset="0"/>
              </a:endParaRPr>
            </a:p>
            <a:p>
              <a:pPr marL="266700" indent="-266700">
                <a:lnSpc>
                  <a:spcPct val="90000"/>
                </a:lnSpc>
                <a:spcAft>
                  <a:spcPct val="20000"/>
                </a:spcAft>
                <a:buClr>
                  <a:srgbClr val="292929"/>
                </a:buClr>
                <a:buFont typeface="Wingdings" pitchFamily="2" charset="2"/>
                <a:buChar char="§"/>
              </a:pPr>
              <a:endParaRPr lang="en-GB" sz="1200">
                <a:solidFill>
                  <a:prstClr val="black"/>
                </a:solidFill>
                <a:cs typeface="Arial" pitchFamily="34" charset="0"/>
              </a:endParaRPr>
            </a:p>
          </p:txBody>
        </p:sp>
      </p:grpSp>
      <p:sp>
        <p:nvSpPr>
          <p:cNvPr id="67" name="Rectangle 7"/>
          <p:cNvSpPr>
            <a:spLocks noChangeArrowheads="1"/>
          </p:cNvSpPr>
          <p:nvPr/>
        </p:nvSpPr>
        <p:spPr bwMode="gray">
          <a:xfrm>
            <a:off x="6275388" y="1255256"/>
            <a:ext cx="4147984" cy="395288"/>
          </a:xfrm>
          <a:prstGeom prst="rect">
            <a:avLst/>
          </a:prstGeo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Third Place</a:t>
            </a:r>
          </a:p>
        </p:txBody>
      </p:sp>
      <p:sp>
        <p:nvSpPr>
          <p:cNvPr id="68" name="Rectangle 3"/>
          <p:cNvSpPr>
            <a:spLocks noChangeArrowheads="1"/>
          </p:cNvSpPr>
          <p:nvPr/>
        </p:nvSpPr>
        <p:spPr bwMode="gray">
          <a:xfrm>
            <a:off x="6275388" y="1687057"/>
            <a:ext cx="4147984" cy="2546063"/>
          </a:xfrm>
          <a:prstGeom prst="rect">
            <a:avLst/>
          </a:prstGeom>
          <a:solidFill>
            <a:schemeClr val="bg1"/>
          </a:solidFill>
          <a:ln w="12700">
            <a:solidFill>
              <a:srgbClr val="DDDDD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square" lIns="36000" tIns="72000" rIns="36000" bIns="72000">
            <a:spAutoFit/>
          </a:bodyPr>
          <a:lstStyle/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r>
              <a:rPr lang="en-GB" sz="1200" dirty="0">
                <a:solidFill>
                  <a:prstClr val="black"/>
                </a:solidFill>
                <a:cs typeface="Arial" pitchFamily="34" charset="0"/>
              </a:rPr>
              <a:t>Your own text goes here</a:t>
            </a:r>
          </a:p>
          <a:p>
            <a:pPr marL="355600" indent="-177800">
              <a:lnSpc>
                <a:spcPct val="90000"/>
              </a:lnSpc>
              <a:spcAft>
                <a:spcPct val="20000"/>
              </a:spcAft>
              <a:buClr>
                <a:srgbClr val="292929"/>
              </a:buClr>
              <a:buFont typeface="Wingdings" pitchFamily="2" charset="2"/>
              <a:buChar char="§"/>
            </a:pPr>
            <a:endParaRPr lang="en-GB" sz="12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69" name="Pentagone 68"/>
          <p:cNvSpPr/>
          <p:nvPr/>
        </p:nvSpPr>
        <p:spPr>
          <a:xfrm rot="16200000">
            <a:off x="4906702" y="4197473"/>
            <a:ext cx="787788" cy="780426"/>
          </a:xfrm>
          <a:prstGeom prst="homePlate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>
              <a:solidFill>
                <a:srgbClr val="EEECE1">
                  <a:lumMod val="10000"/>
                </a:srgbClr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918830" y="4618257"/>
            <a:ext cx="4050118" cy="135731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EECE1">
                    <a:lumMod val="10000"/>
                  </a:srgbClr>
                </a:solidFill>
              </a:rPr>
              <a:t>Your main text goes here</a:t>
            </a:r>
          </a:p>
        </p:txBody>
      </p:sp>
    </p:spTree>
    <p:extLst>
      <p:ext uri="{BB962C8B-B14F-4D97-AF65-F5344CB8AC3E}">
        <p14:creationId xmlns:p14="http://schemas.microsoft.com/office/powerpoint/2010/main" val="249361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e 20"/>
          <p:cNvGrpSpPr/>
          <p:nvPr/>
        </p:nvGrpSpPr>
        <p:grpSpPr>
          <a:xfrm>
            <a:off x="1330139" y="718395"/>
            <a:ext cx="4399149" cy="2879244"/>
            <a:chOff x="308245" y="1183125"/>
            <a:chExt cx="4399149" cy="2879244"/>
          </a:xfrm>
        </p:grpSpPr>
        <p:sp>
          <p:nvSpPr>
            <p:cNvPr id="14" name="Rectangle 13"/>
            <p:cNvSpPr/>
            <p:nvPr/>
          </p:nvSpPr>
          <p:spPr>
            <a:xfrm>
              <a:off x="308245" y="2172933"/>
              <a:ext cx="1571124" cy="958386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136269" y="2487158"/>
              <a:ext cx="1571124" cy="644161"/>
            </a:xfrm>
            <a:prstGeom prst="rect">
              <a:avLst/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3" name="Trapèze 12"/>
            <p:cNvSpPr/>
            <p:nvPr/>
          </p:nvSpPr>
          <p:spPr>
            <a:xfrm>
              <a:off x="308245" y="1748730"/>
              <a:ext cx="1948194" cy="424204"/>
            </a:xfrm>
            <a:prstGeom prst="trapezoid">
              <a:avLst>
                <a:gd name="adj" fmla="val 102120"/>
              </a:avLst>
            </a:pr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50000"/>
                    <a:shade val="67500"/>
                    <a:satMod val="115000"/>
                  </a:schemeClr>
                </a:gs>
                <a:gs pos="100000">
                  <a:schemeClr val="bg1">
                    <a:lumMod val="5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5" name="Trapèze 14"/>
            <p:cNvSpPr/>
            <p:nvPr/>
          </p:nvSpPr>
          <p:spPr>
            <a:xfrm>
              <a:off x="2822044" y="2091899"/>
              <a:ext cx="1885349" cy="395259"/>
            </a:xfrm>
            <a:prstGeom prst="trapezoid">
              <a:avLst>
                <a:gd name="adj" fmla="val 94171"/>
              </a:avLst>
            </a:pr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10" name="Trapèze 9"/>
            <p:cNvSpPr/>
            <p:nvPr/>
          </p:nvSpPr>
          <p:spPr>
            <a:xfrm>
              <a:off x="1713636" y="1183125"/>
              <a:ext cx="1571124" cy="408492"/>
            </a:xfrm>
            <a:prstGeom prst="trapezoid">
              <a:avLst>
                <a:gd name="adj" fmla="val 60107"/>
              </a:avLst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1713636" y="1591617"/>
              <a:ext cx="1571124" cy="153970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75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  <a:shade val="67500"/>
                    <a:satMod val="115000"/>
                  </a:schemeClr>
                </a:gs>
                <a:gs pos="100000">
                  <a:schemeClr val="bg1">
                    <a:lumMod val="7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prstClr val="white"/>
                </a:solidFill>
              </a:endParaRPr>
            </a:p>
          </p:txBody>
        </p:sp>
        <p:sp>
          <p:nvSpPr>
            <p:cNvPr id="3" name="ZoneTexte 2"/>
            <p:cNvSpPr txBox="1"/>
            <p:nvPr/>
          </p:nvSpPr>
          <p:spPr>
            <a:xfrm>
              <a:off x="2150385" y="1960832"/>
              <a:ext cx="6976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algn="ctr">
                <a:defRPr sz="6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defRPr>
              </a:lvl1pPr>
            </a:lstStyle>
            <a:p>
              <a:r>
                <a:rPr lang="en-US" dirty="0">
                  <a:solidFill>
                    <a:prstClr val="white"/>
                  </a:solidFill>
                </a:rPr>
                <a:t>1</a:t>
              </a:r>
            </a:p>
          </p:txBody>
        </p:sp>
        <p:sp>
          <p:nvSpPr>
            <p:cNvPr id="18" name="ZoneTexte 17"/>
            <p:cNvSpPr txBox="1"/>
            <p:nvPr/>
          </p:nvSpPr>
          <p:spPr>
            <a:xfrm>
              <a:off x="770641" y="2249208"/>
              <a:ext cx="6463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2</a:t>
              </a:r>
            </a:p>
          </p:txBody>
        </p:sp>
        <p:sp>
          <p:nvSpPr>
            <p:cNvPr id="19" name="ZoneTexte 18"/>
            <p:cNvSpPr txBox="1"/>
            <p:nvPr/>
          </p:nvSpPr>
          <p:spPr>
            <a:xfrm>
              <a:off x="3700436" y="2420888"/>
              <a:ext cx="56137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algn="ctr">
                <a:defRPr sz="6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defRPr>
              </a:lvl1pPr>
            </a:lstStyle>
            <a:p>
              <a:r>
                <a:rPr lang="en-US" sz="4400" dirty="0">
                  <a:solidFill>
                    <a:prstClr val="white"/>
                  </a:solidFill>
                </a:rPr>
                <a:t>3</a:t>
              </a:r>
            </a:p>
          </p:txBody>
        </p:sp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246" y="3131319"/>
              <a:ext cx="4399148" cy="931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2" name="Groupe 21"/>
          <p:cNvGrpSpPr/>
          <p:nvPr/>
        </p:nvGrpSpPr>
        <p:grpSpPr>
          <a:xfrm>
            <a:off x="6544774" y="3282077"/>
            <a:ext cx="4464497" cy="3405884"/>
            <a:chOff x="4427983" y="3126575"/>
            <a:chExt cx="4464497" cy="3405884"/>
          </a:xfrm>
        </p:grpSpPr>
        <p:grpSp>
          <p:nvGrpSpPr>
            <p:cNvPr id="17" name="Groupe 16"/>
            <p:cNvGrpSpPr/>
            <p:nvPr/>
          </p:nvGrpSpPr>
          <p:grpSpPr>
            <a:xfrm>
              <a:off x="4427983" y="3126575"/>
              <a:ext cx="4464496" cy="1977134"/>
              <a:chOff x="3779912" y="3899891"/>
              <a:chExt cx="5040560" cy="2232248"/>
            </a:xfrm>
          </p:grpSpPr>
          <p:sp>
            <p:nvSpPr>
              <p:cNvPr id="23" name="Rectangle 22"/>
              <p:cNvSpPr/>
              <p:nvPr/>
            </p:nvSpPr>
            <p:spPr>
              <a:xfrm>
                <a:off x="3779912" y="5034017"/>
                <a:ext cx="1800200" cy="1098122"/>
              </a:xfrm>
              <a:prstGeom prst="rect">
                <a:avLst/>
              </a:prstGeom>
              <a:gradFill flip="none" rotWithShape="1">
                <a:gsLst>
                  <a:gs pos="0">
                    <a:srgbClr val="9EB31C">
                      <a:shade val="30000"/>
                      <a:satMod val="115000"/>
                    </a:srgbClr>
                  </a:gs>
                  <a:gs pos="50000">
                    <a:srgbClr val="9EB31C">
                      <a:shade val="67500"/>
                      <a:satMod val="115000"/>
                    </a:srgbClr>
                  </a:gs>
                  <a:gs pos="100000">
                    <a:srgbClr val="9EB31C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7020272" y="5394057"/>
                <a:ext cx="1800200" cy="738082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Trapèze 24"/>
              <p:cNvSpPr/>
              <p:nvPr/>
            </p:nvSpPr>
            <p:spPr>
              <a:xfrm>
                <a:off x="3779912" y="4547963"/>
                <a:ext cx="2232248" cy="486054"/>
              </a:xfrm>
              <a:prstGeom prst="trapezoid">
                <a:avLst>
                  <a:gd name="adj" fmla="val 102120"/>
                </a:avLst>
              </a:prstGeom>
              <a:gradFill flip="none" rotWithShape="1">
                <a:gsLst>
                  <a:gs pos="0">
                    <a:srgbClr val="9EB31C">
                      <a:shade val="30000"/>
                      <a:satMod val="115000"/>
                    </a:srgbClr>
                  </a:gs>
                  <a:gs pos="50000">
                    <a:srgbClr val="9EB31C">
                      <a:shade val="67500"/>
                      <a:satMod val="115000"/>
                    </a:srgbClr>
                  </a:gs>
                  <a:gs pos="100000">
                    <a:srgbClr val="9EB31C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Trapèze 25"/>
              <p:cNvSpPr/>
              <p:nvPr/>
            </p:nvSpPr>
            <p:spPr>
              <a:xfrm>
                <a:off x="6660232" y="4941168"/>
                <a:ext cx="2160240" cy="452889"/>
              </a:xfrm>
              <a:prstGeom prst="trapezoid">
                <a:avLst>
                  <a:gd name="adj" fmla="val 94171"/>
                </a:avLst>
              </a:pr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Trapèze 26"/>
              <p:cNvSpPr/>
              <p:nvPr/>
            </p:nvSpPr>
            <p:spPr>
              <a:xfrm>
                <a:off x="5390214" y="3899891"/>
                <a:ext cx="1800200" cy="468052"/>
              </a:xfrm>
              <a:prstGeom prst="trapezoid">
                <a:avLst>
                  <a:gd name="adj" fmla="val 60107"/>
                </a:avLst>
              </a:prstGeom>
              <a:gradFill flip="none" rotWithShape="1">
                <a:gsLst>
                  <a:gs pos="0">
                    <a:srgbClr val="EE7339">
                      <a:shade val="30000"/>
                      <a:satMod val="115000"/>
                    </a:srgbClr>
                  </a:gs>
                  <a:gs pos="50000">
                    <a:srgbClr val="EE7339">
                      <a:shade val="67500"/>
                      <a:satMod val="115000"/>
                    </a:srgbClr>
                  </a:gs>
                  <a:gs pos="100000">
                    <a:srgbClr val="EE7339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5390214" y="4367943"/>
                <a:ext cx="1800200" cy="1764196"/>
              </a:xfrm>
              <a:prstGeom prst="rect">
                <a:avLst/>
              </a:prstGeom>
              <a:gradFill flip="none" rotWithShape="1">
                <a:gsLst>
                  <a:gs pos="0">
                    <a:srgbClr val="EE7339">
                      <a:shade val="30000"/>
                      <a:satMod val="115000"/>
                    </a:srgbClr>
                  </a:gs>
                  <a:gs pos="50000">
                    <a:srgbClr val="EE7339">
                      <a:shade val="67500"/>
                      <a:satMod val="115000"/>
                    </a:srgbClr>
                  </a:gs>
                  <a:gs pos="100000">
                    <a:srgbClr val="EE7339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055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7984" y="5103709"/>
              <a:ext cx="4464496" cy="1428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ZoneTexte 33"/>
            <p:cNvSpPr txBox="1"/>
            <p:nvPr/>
          </p:nvSpPr>
          <p:spPr>
            <a:xfrm>
              <a:off x="6302668" y="3870919"/>
              <a:ext cx="69762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algn="ctr">
                <a:defRPr sz="6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defRPr>
              </a:lvl1pPr>
            </a:lstStyle>
            <a:p>
              <a:r>
                <a:rPr lang="en-US" dirty="0">
                  <a:solidFill>
                    <a:prstClr val="white"/>
                  </a:solidFill>
                </a:rPr>
                <a:t>1</a:t>
              </a:r>
            </a:p>
          </p:txBody>
        </p:sp>
        <p:sp>
          <p:nvSpPr>
            <p:cNvPr id="35" name="ZoneTexte 34"/>
            <p:cNvSpPr txBox="1"/>
            <p:nvPr/>
          </p:nvSpPr>
          <p:spPr>
            <a:xfrm>
              <a:off x="4811342" y="4159295"/>
              <a:ext cx="64633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54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rPr>
                <a:t>2</a:t>
              </a:r>
            </a:p>
          </p:txBody>
        </p:sp>
        <p:sp>
          <p:nvSpPr>
            <p:cNvPr id="36" name="ZoneTexte 35"/>
            <p:cNvSpPr txBox="1"/>
            <p:nvPr/>
          </p:nvSpPr>
          <p:spPr>
            <a:xfrm>
              <a:off x="7814561" y="4365104"/>
              <a:ext cx="561372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fr-FR"/>
              </a:defPPr>
              <a:lvl1pPr algn="ctr">
                <a:defRPr sz="60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 pitchFamily="34" charset="0"/>
                </a:defRPr>
              </a:lvl1pPr>
            </a:lstStyle>
            <a:p>
              <a:r>
                <a:rPr lang="en-US" sz="4400" dirty="0">
                  <a:solidFill>
                    <a:prstClr val="white"/>
                  </a:solidFill>
                </a:rPr>
                <a:t>3</a:t>
              </a:r>
            </a:p>
          </p:txBody>
        </p:sp>
      </p:grpSp>
      <p:grpSp>
        <p:nvGrpSpPr>
          <p:cNvPr id="29" name="Groupe 1082">
            <a:extLst>
              <a:ext uri="{FF2B5EF4-FFF2-40B4-BE49-F238E27FC236}">
                <a16:creationId xmlns:a16="http://schemas.microsoft.com/office/drawing/2014/main" id="{C3AEFB2D-F1C2-E65F-42D9-1DC46D81CCCF}"/>
              </a:ext>
            </a:extLst>
          </p:cNvPr>
          <p:cNvGrpSpPr/>
          <p:nvPr/>
        </p:nvGrpSpPr>
        <p:grpSpPr>
          <a:xfrm>
            <a:off x="1425374" y="3762027"/>
            <a:ext cx="4313283" cy="2282190"/>
            <a:chOff x="-319088" y="3552825"/>
            <a:chExt cx="2454275" cy="1298575"/>
          </a:xfrm>
        </p:grpSpPr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BDDE6F2C-71B1-18DA-D64D-07801303E6FF}"/>
                </a:ext>
              </a:extLst>
            </p:cNvPr>
            <p:cNvSpPr>
              <a:spLocks/>
            </p:cNvSpPr>
            <p:nvPr/>
          </p:nvSpPr>
          <p:spPr bwMode="auto">
            <a:xfrm>
              <a:off x="-319088" y="4406900"/>
              <a:ext cx="2438400" cy="444500"/>
            </a:xfrm>
            <a:custGeom>
              <a:avLst/>
              <a:gdLst>
                <a:gd name="T0" fmla="*/ 1200 w 1536"/>
                <a:gd name="T1" fmla="*/ 96 h 280"/>
                <a:gd name="T2" fmla="*/ 1064 w 1536"/>
                <a:gd name="T3" fmla="*/ 104 h 280"/>
                <a:gd name="T4" fmla="*/ 1054 w 1536"/>
                <a:gd name="T5" fmla="*/ 94 h 280"/>
                <a:gd name="T6" fmla="*/ 1022 w 1536"/>
                <a:gd name="T7" fmla="*/ 74 h 280"/>
                <a:gd name="T8" fmla="*/ 976 w 1536"/>
                <a:gd name="T9" fmla="*/ 54 h 280"/>
                <a:gd name="T10" fmla="*/ 918 w 1536"/>
                <a:gd name="T11" fmla="*/ 38 h 280"/>
                <a:gd name="T12" fmla="*/ 808 w 1536"/>
                <a:gd name="T13" fmla="*/ 18 h 280"/>
                <a:gd name="T14" fmla="*/ 634 w 1536"/>
                <a:gd name="T15" fmla="*/ 2 h 280"/>
                <a:gd name="T16" fmla="*/ 536 w 1536"/>
                <a:gd name="T17" fmla="*/ 0 h 280"/>
                <a:gd name="T18" fmla="*/ 428 w 1536"/>
                <a:gd name="T19" fmla="*/ 4 h 280"/>
                <a:gd name="T20" fmla="*/ 326 w 1536"/>
                <a:gd name="T21" fmla="*/ 10 h 280"/>
                <a:gd name="T22" fmla="*/ 236 w 1536"/>
                <a:gd name="T23" fmla="*/ 22 h 280"/>
                <a:gd name="T24" fmla="*/ 156 w 1536"/>
                <a:gd name="T25" fmla="*/ 38 h 280"/>
                <a:gd name="T26" fmla="*/ 92 w 1536"/>
                <a:gd name="T27" fmla="*/ 56 h 280"/>
                <a:gd name="T28" fmla="*/ 42 w 1536"/>
                <a:gd name="T29" fmla="*/ 76 h 280"/>
                <a:gd name="T30" fmla="*/ 10 w 1536"/>
                <a:gd name="T31" fmla="*/ 100 h 280"/>
                <a:gd name="T32" fmla="*/ 0 w 1536"/>
                <a:gd name="T33" fmla="*/ 118 h 280"/>
                <a:gd name="T34" fmla="*/ 0 w 1536"/>
                <a:gd name="T35" fmla="*/ 124 h 280"/>
                <a:gd name="T36" fmla="*/ 2 w 1536"/>
                <a:gd name="T37" fmla="*/ 138 h 280"/>
                <a:gd name="T38" fmla="*/ 24 w 1536"/>
                <a:gd name="T39" fmla="*/ 162 h 280"/>
                <a:gd name="T40" fmla="*/ 64 w 1536"/>
                <a:gd name="T41" fmla="*/ 184 h 280"/>
                <a:gd name="T42" fmla="*/ 122 w 1536"/>
                <a:gd name="T43" fmla="*/ 204 h 280"/>
                <a:gd name="T44" fmla="*/ 194 w 1536"/>
                <a:gd name="T45" fmla="*/ 220 h 280"/>
                <a:gd name="T46" fmla="*/ 280 w 1536"/>
                <a:gd name="T47" fmla="*/ 234 h 280"/>
                <a:gd name="T48" fmla="*/ 376 w 1536"/>
                <a:gd name="T49" fmla="*/ 244 h 280"/>
                <a:gd name="T50" fmla="*/ 480 w 1536"/>
                <a:gd name="T51" fmla="*/ 248 h 280"/>
                <a:gd name="T52" fmla="*/ 536 w 1536"/>
                <a:gd name="T53" fmla="*/ 248 h 280"/>
                <a:gd name="T54" fmla="*/ 724 w 1536"/>
                <a:gd name="T55" fmla="*/ 242 h 280"/>
                <a:gd name="T56" fmla="*/ 882 w 1536"/>
                <a:gd name="T57" fmla="*/ 220 h 280"/>
                <a:gd name="T58" fmla="*/ 904 w 1536"/>
                <a:gd name="T59" fmla="*/ 232 h 280"/>
                <a:gd name="T60" fmla="*/ 964 w 1536"/>
                <a:gd name="T61" fmla="*/ 254 h 280"/>
                <a:gd name="T62" fmla="*/ 1046 w 1536"/>
                <a:gd name="T63" fmla="*/ 270 h 280"/>
                <a:gd name="T64" fmla="*/ 1146 w 1536"/>
                <a:gd name="T65" fmla="*/ 280 h 280"/>
                <a:gd name="T66" fmla="*/ 1200 w 1536"/>
                <a:gd name="T67" fmla="*/ 280 h 280"/>
                <a:gd name="T68" fmla="*/ 1330 w 1536"/>
                <a:gd name="T69" fmla="*/ 274 h 280"/>
                <a:gd name="T70" fmla="*/ 1438 w 1536"/>
                <a:gd name="T71" fmla="*/ 254 h 280"/>
                <a:gd name="T72" fmla="*/ 1478 w 1536"/>
                <a:gd name="T73" fmla="*/ 240 h 280"/>
                <a:gd name="T74" fmla="*/ 1510 w 1536"/>
                <a:gd name="T75" fmla="*/ 224 h 280"/>
                <a:gd name="T76" fmla="*/ 1528 w 1536"/>
                <a:gd name="T77" fmla="*/ 208 h 280"/>
                <a:gd name="T78" fmla="*/ 1536 w 1536"/>
                <a:gd name="T79" fmla="*/ 188 h 280"/>
                <a:gd name="T80" fmla="*/ 1534 w 1536"/>
                <a:gd name="T81" fmla="*/ 180 h 280"/>
                <a:gd name="T82" fmla="*/ 1520 w 1536"/>
                <a:gd name="T83" fmla="*/ 162 h 280"/>
                <a:gd name="T84" fmla="*/ 1496 w 1536"/>
                <a:gd name="T85" fmla="*/ 146 h 280"/>
                <a:gd name="T86" fmla="*/ 1458 w 1536"/>
                <a:gd name="T87" fmla="*/ 130 h 280"/>
                <a:gd name="T88" fmla="*/ 1388 w 1536"/>
                <a:gd name="T89" fmla="*/ 112 h 280"/>
                <a:gd name="T90" fmla="*/ 1268 w 1536"/>
                <a:gd name="T91" fmla="*/ 98 h 280"/>
                <a:gd name="T92" fmla="*/ 1200 w 1536"/>
                <a:gd name="T93" fmla="*/ 96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36" h="280">
                  <a:moveTo>
                    <a:pt x="1200" y="96"/>
                  </a:moveTo>
                  <a:lnTo>
                    <a:pt x="1200" y="96"/>
                  </a:lnTo>
                  <a:lnTo>
                    <a:pt x="1130" y="98"/>
                  </a:lnTo>
                  <a:lnTo>
                    <a:pt x="1064" y="104"/>
                  </a:lnTo>
                  <a:lnTo>
                    <a:pt x="1064" y="104"/>
                  </a:lnTo>
                  <a:lnTo>
                    <a:pt x="1054" y="94"/>
                  </a:lnTo>
                  <a:lnTo>
                    <a:pt x="1040" y="84"/>
                  </a:lnTo>
                  <a:lnTo>
                    <a:pt x="1022" y="74"/>
                  </a:lnTo>
                  <a:lnTo>
                    <a:pt x="1002" y="64"/>
                  </a:lnTo>
                  <a:lnTo>
                    <a:pt x="976" y="54"/>
                  </a:lnTo>
                  <a:lnTo>
                    <a:pt x="948" y="46"/>
                  </a:lnTo>
                  <a:lnTo>
                    <a:pt x="918" y="38"/>
                  </a:lnTo>
                  <a:lnTo>
                    <a:pt x="884" y="30"/>
                  </a:lnTo>
                  <a:lnTo>
                    <a:pt x="808" y="18"/>
                  </a:lnTo>
                  <a:lnTo>
                    <a:pt x="724" y="8"/>
                  </a:lnTo>
                  <a:lnTo>
                    <a:pt x="634" y="2"/>
                  </a:lnTo>
                  <a:lnTo>
                    <a:pt x="536" y="0"/>
                  </a:lnTo>
                  <a:lnTo>
                    <a:pt x="536" y="0"/>
                  </a:lnTo>
                  <a:lnTo>
                    <a:pt x="480" y="2"/>
                  </a:lnTo>
                  <a:lnTo>
                    <a:pt x="428" y="4"/>
                  </a:lnTo>
                  <a:lnTo>
                    <a:pt x="376" y="6"/>
                  </a:lnTo>
                  <a:lnTo>
                    <a:pt x="326" y="10"/>
                  </a:lnTo>
                  <a:lnTo>
                    <a:pt x="280" y="16"/>
                  </a:lnTo>
                  <a:lnTo>
                    <a:pt x="236" y="22"/>
                  </a:lnTo>
                  <a:lnTo>
                    <a:pt x="194" y="30"/>
                  </a:lnTo>
                  <a:lnTo>
                    <a:pt x="156" y="38"/>
                  </a:lnTo>
                  <a:lnTo>
                    <a:pt x="122" y="46"/>
                  </a:lnTo>
                  <a:lnTo>
                    <a:pt x="92" y="56"/>
                  </a:lnTo>
                  <a:lnTo>
                    <a:pt x="64" y="66"/>
                  </a:lnTo>
                  <a:lnTo>
                    <a:pt x="42" y="76"/>
                  </a:lnTo>
                  <a:lnTo>
                    <a:pt x="24" y="88"/>
                  </a:lnTo>
                  <a:lnTo>
                    <a:pt x="10" y="100"/>
                  </a:lnTo>
                  <a:lnTo>
                    <a:pt x="2" y="112"/>
                  </a:lnTo>
                  <a:lnTo>
                    <a:pt x="0" y="118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32"/>
                  </a:lnTo>
                  <a:lnTo>
                    <a:pt x="2" y="138"/>
                  </a:lnTo>
                  <a:lnTo>
                    <a:pt x="10" y="150"/>
                  </a:lnTo>
                  <a:lnTo>
                    <a:pt x="24" y="162"/>
                  </a:lnTo>
                  <a:lnTo>
                    <a:pt x="42" y="174"/>
                  </a:lnTo>
                  <a:lnTo>
                    <a:pt x="64" y="184"/>
                  </a:lnTo>
                  <a:lnTo>
                    <a:pt x="92" y="194"/>
                  </a:lnTo>
                  <a:lnTo>
                    <a:pt x="122" y="204"/>
                  </a:lnTo>
                  <a:lnTo>
                    <a:pt x="156" y="212"/>
                  </a:lnTo>
                  <a:lnTo>
                    <a:pt x="194" y="220"/>
                  </a:lnTo>
                  <a:lnTo>
                    <a:pt x="236" y="228"/>
                  </a:lnTo>
                  <a:lnTo>
                    <a:pt x="280" y="234"/>
                  </a:lnTo>
                  <a:lnTo>
                    <a:pt x="326" y="240"/>
                  </a:lnTo>
                  <a:lnTo>
                    <a:pt x="376" y="244"/>
                  </a:lnTo>
                  <a:lnTo>
                    <a:pt x="428" y="246"/>
                  </a:lnTo>
                  <a:lnTo>
                    <a:pt x="480" y="248"/>
                  </a:lnTo>
                  <a:lnTo>
                    <a:pt x="536" y="248"/>
                  </a:lnTo>
                  <a:lnTo>
                    <a:pt x="536" y="248"/>
                  </a:lnTo>
                  <a:lnTo>
                    <a:pt x="632" y="246"/>
                  </a:lnTo>
                  <a:lnTo>
                    <a:pt x="724" y="242"/>
                  </a:lnTo>
                  <a:lnTo>
                    <a:pt x="808" y="232"/>
                  </a:lnTo>
                  <a:lnTo>
                    <a:pt x="882" y="220"/>
                  </a:lnTo>
                  <a:lnTo>
                    <a:pt x="882" y="220"/>
                  </a:lnTo>
                  <a:lnTo>
                    <a:pt x="904" y="232"/>
                  </a:lnTo>
                  <a:lnTo>
                    <a:pt x="930" y="244"/>
                  </a:lnTo>
                  <a:lnTo>
                    <a:pt x="964" y="254"/>
                  </a:lnTo>
                  <a:lnTo>
                    <a:pt x="1004" y="264"/>
                  </a:lnTo>
                  <a:lnTo>
                    <a:pt x="1046" y="270"/>
                  </a:lnTo>
                  <a:lnTo>
                    <a:pt x="1094" y="276"/>
                  </a:lnTo>
                  <a:lnTo>
                    <a:pt x="1146" y="280"/>
                  </a:lnTo>
                  <a:lnTo>
                    <a:pt x="1200" y="280"/>
                  </a:lnTo>
                  <a:lnTo>
                    <a:pt x="1200" y="280"/>
                  </a:lnTo>
                  <a:lnTo>
                    <a:pt x="1268" y="280"/>
                  </a:lnTo>
                  <a:lnTo>
                    <a:pt x="1330" y="274"/>
                  </a:lnTo>
                  <a:lnTo>
                    <a:pt x="1388" y="266"/>
                  </a:lnTo>
                  <a:lnTo>
                    <a:pt x="1438" y="254"/>
                  </a:lnTo>
                  <a:lnTo>
                    <a:pt x="1458" y="248"/>
                  </a:lnTo>
                  <a:lnTo>
                    <a:pt x="1478" y="240"/>
                  </a:lnTo>
                  <a:lnTo>
                    <a:pt x="1496" y="232"/>
                  </a:lnTo>
                  <a:lnTo>
                    <a:pt x="1510" y="224"/>
                  </a:lnTo>
                  <a:lnTo>
                    <a:pt x="1520" y="216"/>
                  </a:lnTo>
                  <a:lnTo>
                    <a:pt x="1528" y="208"/>
                  </a:lnTo>
                  <a:lnTo>
                    <a:pt x="1534" y="198"/>
                  </a:lnTo>
                  <a:lnTo>
                    <a:pt x="1536" y="188"/>
                  </a:lnTo>
                  <a:lnTo>
                    <a:pt x="1536" y="188"/>
                  </a:lnTo>
                  <a:lnTo>
                    <a:pt x="1534" y="180"/>
                  </a:lnTo>
                  <a:lnTo>
                    <a:pt x="1528" y="170"/>
                  </a:lnTo>
                  <a:lnTo>
                    <a:pt x="1520" y="162"/>
                  </a:lnTo>
                  <a:lnTo>
                    <a:pt x="1510" y="154"/>
                  </a:lnTo>
                  <a:lnTo>
                    <a:pt x="1496" y="146"/>
                  </a:lnTo>
                  <a:lnTo>
                    <a:pt x="1478" y="138"/>
                  </a:lnTo>
                  <a:lnTo>
                    <a:pt x="1458" y="130"/>
                  </a:lnTo>
                  <a:lnTo>
                    <a:pt x="1438" y="124"/>
                  </a:lnTo>
                  <a:lnTo>
                    <a:pt x="1388" y="112"/>
                  </a:lnTo>
                  <a:lnTo>
                    <a:pt x="1330" y="104"/>
                  </a:lnTo>
                  <a:lnTo>
                    <a:pt x="1268" y="98"/>
                  </a:lnTo>
                  <a:lnTo>
                    <a:pt x="1200" y="96"/>
                  </a:lnTo>
                  <a:lnTo>
                    <a:pt x="1200" y="96"/>
                  </a:lnTo>
                  <a:close/>
                </a:path>
              </a:pathLst>
            </a:custGeom>
            <a:solidFill>
              <a:srgbClr val="D9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A689F814-F9BA-E45B-157F-9340D697BC70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2888" y="3851275"/>
              <a:ext cx="1774825" cy="873125"/>
            </a:xfrm>
            <a:custGeom>
              <a:avLst/>
              <a:gdLst>
                <a:gd name="T0" fmla="*/ 8 w 1118"/>
                <a:gd name="T1" fmla="*/ 444 h 550"/>
                <a:gd name="T2" fmla="*/ 10 w 1118"/>
                <a:gd name="T3" fmla="*/ 454 h 550"/>
                <a:gd name="T4" fmla="*/ 26 w 1118"/>
                <a:gd name="T5" fmla="*/ 470 h 550"/>
                <a:gd name="T6" fmla="*/ 40 w 1118"/>
                <a:gd name="T7" fmla="*/ 480 h 550"/>
                <a:gd name="T8" fmla="*/ 82 w 1118"/>
                <a:gd name="T9" fmla="*/ 498 h 550"/>
                <a:gd name="T10" fmla="*/ 142 w 1118"/>
                <a:gd name="T11" fmla="*/ 514 h 550"/>
                <a:gd name="T12" fmla="*/ 182 w 1118"/>
                <a:gd name="T13" fmla="*/ 522 h 550"/>
                <a:gd name="T14" fmla="*/ 270 w 1118"/>
                <a:gd name="T15" fmla="*/ 534 h 550"/>
                <a:gd name="T16" fmla="*/ 322 w 1118"/>
                <a:gd name="T17" fmla="*/ 540 h 550"/>
                <a:gd name="T18" fmla="*/ 436 w 1118"/>
                <a:gd name="T19" fmla="*/ 548 h 550"/>
                <a:gd name="T20" fmla="*/ 558 w 1118"/>
                <a:gd name="T21" fmla="*/ 550 h 550"/>
                <a:gd name="T22" fmla="*/ 622 w 1118"/>
                <a:gd name="T23" fmla="*/ 550 h 550"/>
                <a:gd name="T24" fmla="*/ 740 w 1118"/>
                <a:gd name="T25" fmla="*/ 544 h 550"/>
                <a:gd name="T26" fmla="*/ 796 w 1118"/>
                <a:gd name="T27" fmla="*/ 540 h 550"/>
                <a:gd name="T28" fmla="*/ 892 w 1118"/>
                <a:gd name="T29" fmla="*/ 530 h 550"/>
                <a:gd name="T30" fmla="*/ 974 w 1118"/>
                <a:gd name="T31" fmla="*/ 514 h 550"/>
                <a:gd name="T32" fmla="*/ 1006 w 1118"/>
                <a:gd name="T33" fmla="*/ 506 h 550"/>
                <a:gd name="T34" fmla="*/ 1058 w 1118"/>
                <a:gd name="T35" fmla="*/ 490 h 550"/>
                <a:gd name="T36" fmla="*/ 1078 w 1118"/>
                <a:gd name="T37" fmla="*/ 482 h 550"/>
                <a:gd name="T38" fmla="*/ 1100 w 1118"/>
                <a:gd name="T39" fmla="*/ 464 h 550"/>
                <a:gd name="T40" fmla="*/ 1110 w 1118"/>
                <a:gd name="T41" fmla="*/ 446 h 550"/>
                <a:gd name="T42" fmla="*/ 1118 w 1118"/>
                <a:gd name="T43" fmla="*/ 40 h 550"/>
                <a:gd name="T44" fmla="*/ 1116 w 1118"/>
                <a:gd name="T45" fmla="*/ 38 h 550"/>
                <a:gd name="T46" fmla="*/ 1088 w 1118"/>
                <a:gd name="T47" fmla="*/ 28 h 550"/>
                <a:gd name="T48" fmla="*/ 1044 w 1118"/>
                <a:gd name="T49" fmla="*/ 20 h 550"/>
                <a:gd name="T50" fmla="*/ 984 w 1118"/>
                <a:gd name="T51" fmla="*/ 14 h 550"/>
                <a:gd name="T52" fmla="*/ 802 w 1118"/>
                <a:gd name="T53" fmla="*/ 4 h 550"/>
                <a:gd name="T54" fmla="*/ 686 w 1118"/>
                <a:gd name="T55" fmla="*/ 0 h 550"/>
                <a:gd name="T56" fmla="*/ 560 w 1118"/>
                <a:gd name="T57" fmla="*/ 0 h 550"/>
                <a:gd name="T58" fmla="*/ 318 w 1118"/>
                <a:gd name="T59" fmla="*/ 2 h 550"/>
                <a:gd name="T60" fmla="*/ 218 w 1118"/>
                <a:gd name="T61" fmla="*/ 8 h 550"/>
                <a:gd name="T62" fmla="*/ 136 w 1118"/>
                <a:gd name="T63" fmla="*/ 12 h 550"/>
                <a:gd name="T64" fmla="*/ 32 w 1118"/>
                <a:gd name="T65" fmla="*/ 26 h 550"/>
                <a:gd name="T66" fmla="*/ 8 w 1118"/>
                <a:gd name="T67" fmla="*/ 32 h 550"/>
                <a:gd name="T68" fmla="*/ 0 w 1118"/>
                <a:gd name="T69" fmla="*/ 3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18" h="550">
                  <a:moveTo>
                    <a:pt x="0" y="38"/>
                  </a:moveTo>
                  <a:lnTo>
                    <a:pt x="8" y="444"/>
                  </a:lnTo>
                  <a:lnTo>
                    <a:pt x="8" y="444"/>
                  </a:lnTo>
                  <a:lnTo>
                    <a:pt x="10" y="454"/>
                  </a:lnTo>
                  <a:lnTo>
                    <a:pt x="16" y="462"/>
                  </a:lnTo>
                  <a:lnTo>
                    <a:pt x="26" y="470"/>
                  </a:lnTo>
                  <a:lnTo>
                    <a:pt x="40" y="480"/>
                  </a:lnTo>
                  <a:lnTo>
                    <a:pt x="40" y="480"/>
                  </a:lnTo>
                  <a:lnTo>
                    <a:pt x="60" y="488"/>
                  </a:lnTo>
                  <a:lnTo>
                    <a:pt x="82" y="498"/>
                  </a:lnTo>
                  <a:lnTo>
                    <a:pt x="110" y="506"/>
                  </a:lnTo>
                  <a:lnTo>
                    <a:pt x="142" y="514"/>
                  </a:lnTo>
                  <a:lnTo>
                    <a:pt x="142" y="514"/>
                  </a:lnTo>
                  <a:lnTo>
                    <a:pt x="182" y="522"/>
                  </a:lnTo>
                  <a:lnTo>
                    <a:pt x="224" y="528"/>
                  </a:lnTo>
                  <a:lnTo>
                    <a:pt x="270" y="534"/>
                  </a:lnTo>
                  <a:lnTo>
                    <a:pt x="322" y="540"/>
                  </a:lnTo>
                  <a:lnTo>
                    <a:pt x="322" y="540"/>
                  </a:lnTo>
                  <a:lnTo>
                    <a:pt x="376" y="544"/>
                  </a:lnTo>
                  <a:lnTo>
                    <a:pt x="436" y="548"/>
                  </a:lnTo>
                  <a:lnTo>
                    <a:pt x="496" y="550"/>
                  </a:lnTo>
                  <a:lnTo>
                    <a:pt x="558" y="550"/>
                  </a:lnTo>
                  <a:lnTo>
                    <a:pt x="558" y="550"/>
                  </a:lnTo>
                  <a:lnTo>
                    <a:pt x="622" y="550"/>
                  </a:lnTo>
                  <a:lnTo>
                    <a:pt x="682" y="548"/>
                  </a:lnTo>
                  <a:lnTo>
                    <a:pt x="740" y="544"/>
                  </a:lnTo>
                  <a:lnTo>
                    <a:pt x="796" y="540"/>
                  </a:lnTo>
                  <a:lnTo>
                    <a:pt x="796" y="540"/>
                  </a:lnTo>
                  <a:lnTo>
                    <a:pt x="846" y="536"/>
                  </a:lnTo>
                  <a:lnTo>
                    <a:pt x="892" y="530"/>
                  </a:lnTo>
                  <a:lnTo>
                    <a:pt x="936" y="522"/>
                  </a:lnTo>
                  <a:lnTo>
                    <a:pt x="974" y="514"/>
                  </a:lnTo>
                  <a:lnTo>
                    <a:pt x="974" y="514"/>
                  </a:lnTo>
                  <a:lnTo>
                    <a:pt x="1006" y="506"/>
                  </a:lnTo>
                  <a:lnTo>
                    <a:pt x="1034" y="498"/>
                  </a:lnTo>
                  <a:lnTo>
                    <a:pt x="1058" y="490"/>
                  </a:lnTo>
                  <a:lnTo>
                    <a:pt x="1078" y="482"/>
                  </a:lnTo>
                  <a:lnTo>
                    <a:pt x="1078" y="482"/>
                  </a:lnTo>
                  <a:lnTo>
                    <a:pt x="1090" y="472"/>
                  </a:lnTo>
                  <a:lnTo>
                    <a:pt x="1100" y="464"/>
                  </a:lnTo>
                  <a:lnTo>
                    <a:pt x="1106" y="456"/>
                  </a:lnTo>
                  <a:lnTo>
                    <a:pt x="1110" y="446"/>
                  </a:lnTo>
                  <a:lnTo>
                    <a:pt x="1110" y="446"/>
                  </a:lnTo>
                  <a:lnTo>
                    <a:pt x="1118" y="40"/>
                  </a:lnTo>
                  <a:lnTo>
                    <a:pt x="1118" y="40"/>
                  </a:lnTo>
                  <a:lnTo>
                    <a:pt x="1116" y="38"/>
                  </a:lnTo>
                  <a:lnTo>
                    <a:pt x="1110" y="34"/>
                  </a:lnTo>
                  <a:lnTo>
                    <a:pt x="1088" y="28"/>
                  </a:lnTo>
                  <a:lnTo>
                    <a:pt x="1088" y="28"/>
                  </a:lnTo>
                  <a:lnTo>
                    <a:pt x="1044" y="20"/>
                  </a:lnTo>
                  <a:lnTo>
                    <a:pt x="984" y="14"/>
                  </a:lnTo>
                  <a:lnTo>
                    <a:pt x="984" y="14"/>
                  </a:lnTo>
                  <a:lnTo>
                    <a:pt x="900" y="8"/>
                  </a:lnTo>
                  <a:lnTo>
                    <a:pt x="802" y="4"/>
                  </a:lnTo>
                  <a:lnTo>
                    <a:pt x="802" y="4"/>
                  </a:lnTo>
                  <a:lnTo>
                    <a:pt x="686" y="0"/>
                  </a:lnTo>
                  <a:lnTo>
                    <a:pt x="560" y="0"/>
                  </a:lnTo>
                  <a:lnTo>
                    <a:pt x="560" y="0"/>
                  </a:lnTo>
                  <a:lnTo>
                    <a:pt x="434" y="0"/>
                  </a:lnTo>
                  <a:lnTo>
                    <a:pt x="318" y="2"/>
                  </a:lnTo>
                  <a:lnTo>
                    <a:pt x="318" y="2"/>
                  </a:lnTo>
                  <a:lnTo>
                    <a:pt x="218" y="8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74" y="18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8" y="32"/>
                  </a:lnTo>
                  <a:lnTo>
                    <a:pt x="2" y="36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E7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D558C395-0142-17B7-5960-C50F9039992F}"/>
                </a:ext>
              </a:extLst>
            </p:cNvPr>
            <p:cNvSpPr>
              <a:spLocks/>
            </p:cNvSpPr>
            <p:nvPr/>
          </p:nvSpPr>
          <p:spPr bwMode="auto">
            <a:xfrm>
              <a:off x="-242888" y="3851275"/>
              <a:ext cx="1774825" cy="873125"/>
            </a:xfrm>
            <a:custGeom>
              <a:avLst/>
              <a:gdLst>
                <a:gd name="T0" fmla="*/ 8 w 1118"/>
                <a:gd name="T1" fmla="*/ 444 h 550"/>
                <a:gd name="T2" fmla="*/ 10 w 1118"/>
                <a:gd name="T3" fmla="*/ 454 h 550"/>
                <a:gd name="T4" fmla="*/ 26 w 1118"/>
                <a:gd name="T5" fmla="*/ 470 h 550"/>
                <a:gd name="T6" fmla="*/ 40 w 1118"/>
                <a:gd name="T7" fmla="*/ 480 h 550"/>
                <a:gd name="T8" fmla="*/ 82 w 1118"/>
                <a:gd name="T9" fmla="*/ 498 h 550"/>
                <a:gd name="T10" fmla="*/ 142 w 1118"/>
                <a:gd name="T11" fmla="*/ 514 h 550"/>
                <a:gd name="T12" fmla="*/ 182 w 1118"/>
                <a:gd name="T13" fmla="*/ 522 h 550"/>
                <a:gd name="T14" fmla="*/ 270 w 1118"/>
                <a:gd name="T15" fmla="*/ 534 h 550"/>
                <a:gd name="T16" fmla="*/ 322 w 1118"/>
                <a:gd name="T17" fmla="*/ 540 h 550"/>
                <a:gd name="T18" fmla="*/ 436 w 1118"/>
                <a:gd name="T19" fmla="*/ 548 h 550"/>
                <a:gd name="T20" fmla="*/ 558 w 1118"/>
                <a:gd name="T21" fmla="*/ 550 h 550"/>
                <a:gd name="T22" fmla="*/ 622 w 1118"/>
                <a:gd name="T23" fmla="*/ 550 h 550"/>
                <a:gd name="T24" fmla="*/ 740 w 1118"/>
                <a:gd name="T25" fmla="*/ 544 h 550"/>
                <a:gd name="T26" fmla="*/ 796 w 1118"/>
                <a:gd name="T27" fmla="*/ 540 h 550"/>
                <a:gd name="T28" fmla="*/ 892 w 1118"/>
                <a:gd name="T29" fmla="*/ 530 h 550"/>
                <a:gd name="T30" fmla="*/ 974 w 1118"/>
                <a:gd name="T31" fmla="*/ 514 h 550"/>
                <a:gd name="T32" fmla="*/ 1006 w 1118"/>
                <a:gd name="T33" fmla="*/ 506 h 550"/>
                <a:gd name="T34" fmla="*/ 1058 w 1118"/>
                <a:gd name="T35" fmla="*/ 490 h 550"/>
                <a:gd name="T36" fmla="*/ 1078 w 1118"/>
                <a:gd name="T37" fmla="*/ 482 h 550"/>
                <a:gd name="T38" fmla="*/ 1100 w 1118"/>
                <a:gd name="T39" fmla="*/ 464 h 550"/>
                <a:gd name="T40" fmla="*/ 1110 w 1118"/>
                <a:gd name="T41" fmla="*/ 446 h 550"/>
                <a:gd name="T42" fmla="*/ 1118 w 1118"/>
                <a:gd name="T43" fmla="*/ 40 h 550"/>
                <a:gd name="T44" fmla="*/ 1116 w 1118"/>
                <a:gd name="T45" fmla="*/ 38 h 550"/>
                <a:gd name="T46" fmla="*/ 1088 w 1118"/>
                <a:gd name="T47" fmla="*/ 28 h 550"/>
                <a:gd name="T48" fmla="*/ 1044 w 1118"/>
                <a:gd name="T49" fmla="*/ 20 h 550"/>
                <a:gd name="T50" fmla="*/ 984 w 1118"/>
                <a:gd name="T51" fmla="*/ 14 h 550"/>
                <a:gd name="T52" fmla="*/ 802 w 1118"/>
                <a:gd name="T53" fmla="*/ 4 h 550"/>
                <a:gd name="T54" fmla="*/ 686 w 1118"/>
                <a:gd name="T55" fmla="*/ 0 h 550"/>
                <a:gd name="T56" fmla="*/ 560 w 1118"/>
                <a:gd name="T57" fmla="*/ 0 h 550"/>
                <a:gd name="T58" fmla="*/ 318 w 1118"/>
                <a:gd name="T59" fmla="*/ 2 h 550"/>
                <a:gd name="T60" fmla="*/ 218 w 1118"/>
                <a:gd name="T61" fmla="*/ 8 h 550"/>
                <a:gd name="T62" fmla="*/ 136 w 1118"/>
                <a:gd name="T63" fmla="*/ 12 h 550"/>
                <a:gd name="T64" fmla="*/ 32 w 1118"/>
                <a:gd name="T65" fmla="*/ 26 h 550"/>
                <a:gd name="T66" fmla="*/ 8 w 1118"/>
                <a:gd name="T67" fmla="*/ 32 h 550"/>
                <a:gd name="T68" fmla="*/ 0 w 1118"/>
                <a:gd name="T69" fmla="*/ 38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18" h="550">
                  <a:moveTo>
                    <a:pt x="0" y="38"/>
                  </a:moveTo>
                  <a:lnTo>
                    <a:pt x="8" y="444"/>
                  </a:lnTo>
                  <a:lnTo>
                    <a:pt x="8" y="444"/>
                  </a:lnTo>
                  <a:lnTo>
                    <a:pt x="10" y="454"/>
                  </a:lnTo>
                  <a:lnTo>
                    <a:pt x="16" y="462"/>
                  </a:lnTo>
                  <a:lnTo>
                    <a:pt x="26" y="470"/>
                  </a:lnTo>
                  <a:lnTo>
                    <a:pt x="40" y="480"/>
                  </a:lnTo>
                  <a:lnTo>
                    <a:pt x="40" y="480"/>
                  </a:lnTo>
                  <a:lnTo>
                    <a:pt x="60" y="488"/>
                  </a:lnTo>
                  <a:lnTo>
                    <a:pt x="82" y="498"/>
                  </a:lnTo>
                  <a:lnTo>
                    <a:pt x="110" y="506"/>
                  </a:lnTo>
                  <a:lnTo>
                    <a:pt x="142" y="514"/>
                  </a:lnTo>
                  <a:lnTo>
                    <a:pt x="142" y="514"/>
                  </a:lnTo>
                  <a:lnTo>
                    <a:pt x="182" y="522"/>
                  </a:lnTo>
                  <a:lnTo>
                    <a:pt x="224" y="528"/>
                  </a:lnTo>
                  <a:lnTo>
                    <a:pt x="270" y="534"/>
                  </a:lnTo>
                  <a:lnTo>
                    <a:pt x="322" y="540"/>
                  </a:lnTo>
                  <a:lnTo>
                    <a:pt x="322" y="540"/>
                  </a:lnTo>
                  <a:lnTo>
                    <a:pt x="376" y="544"/>
                  </a:lnTo>
                  <a:lnTo>
                    <a:pt x="436" y="548"/>
                  </a:lnTo>
                  <a:lnTo>
                    <a:pt x="496" y="550"/>
                  </a:lnTo>
                  <a:lnTo>
                    <a:pt x="558" y="550"/>
                  </a:lnTo>
                  <a:lnTo>
                    <a:pt x="558" y="550"/>
                  </a:lnTo>
                  <a:lnTo>
                    <a:pt x="622" y="550"/>
                  </a:lnTo>
                  <a:lnTo>
                    <a:pt x="682" y="548"/>
                  </a:lnTo>
                  <a:lnTo>
                    <a:pt x="740" y="544"/>
                  </a:lnTo>
                  <a:lnTo>
                    <a:pt x="796" y="540"/>
                  </a:lnTo>
                  <a:lnTo>
                    <a:pt x="796" y="540"/>
                  </a:lnTo>
                  <a:lnTo>
                    <a:pt x="846" y="536"/>
                  </a:lnTo>
                  <a:lnTo>
                    <a:pt x="892" y="530"/>
                  </a:lnTo>
                  <a:lnTo>
                    <a:pt x="936" y="522"/>
                  </a:lnTo>
                  <a:lnTo>
                    <a:pt x="974" y="514"/>
                  </a:lnTo>
                  <a:lnTo>
                    <a:pt x="974" y="514"/>
                  </a:lnTo>
                  <a:lnTo>
                    <a:pt x="1006" y="506"/>
                  </a:lnTo>
                  <a:lnTo>
                    <a:pt x="1034" y="498"/>
                  </a:lnTo>
                  <a:lnTo>
                    <a:pt x="1058" y="490"/>
                  </a:lnTo>
                  <a:lnTo>
                    <a:pt x="1078" y="482"/>
                  </a:lnTo>
                  <a:lnTo>
                    <a:pt x="1078" y="482"/>
                  </a:lnTo>
                  <a:lnTo>
                    <a:pt x="1090" y="472"/>
                  </a:lnTo>
                  <a:lnTo>
                    <a:pt x="1100" y="464"/>
                  </a:lnTo>
                  <a:lnTo>
                    <a:pt x="1106" y="456"/>
                  </a:lnTo>
                  <a:lnTo>
                    <a:pt x="1110" y="446"/>
                  </a:lnTo>
                  <a:lnTo>
                    <a:pt x="1110" y="446"/>
                  </a:lnTo>
                  <a:lnTo>
                    <a:pt x="1118" y="40"/>
                  </a:lnTo>
                  <a:lnTo>
                    <a:pt x="1118" y="40"/>
                  </a:lnTo>
                  <a:lnTo>
                    <a:pt x="1116" y="38"/>
                  </a:lnTo>
                  <a:lnTo>
                    <a:pt x="1110" y="34"/>
                  </a:lnTo>
                  <a:lnTo>
                    <a:pt x="1088" y="28"/>
                  </a:lnTo>
                  <a:lnTo>
                    <a:pt x="1088" y="28"/>
                  </a:lnTo>
                  <a:lnTo>
                    <a:pt x="1044" y="20"/>
                  </a:lnTo>
                  <a:lnTo>
                    <a:pt x="984" y="14"/>
                  </a:lnTo>
                  <a:lnTo>
                    <a:pt x="984" y="14"/>
                  </a:lnTo>
                  <a:lnTo>
                    <a:pt x="900" y="8"/>
                  </a:lnTo>
                  <a:lnTo>
                    <a:pt x="802" y="4"/>
                  </a:lnTo>
                  <a:lnTo>
                    <a:pt x="802" y="4"/>
                  </a:lnTo>
                  <a:lnTo>
                    <a:pt x="686" y="0"/>
                  </a:lnTo>
                  <a:lnTo>
                    <a:pt x="560" y="0"/>
                  </a:lnTo>
                  <a:lnTo>
                    <a:pt x="560" y="0"/>
                  </a:lnTo>
                  <a:lnTo>
                    <a:pt x="434" y="0"/>
                  </a:lnTo>
                  <a:lnTo>
                    <a:pt x="318" y="2"/>
                  </a:lnTo>
                  <a:lnTo>
                    <a:pt x="318" y="2"/>
                  </a:lnTo>
                  <a:lnTo>
                    <a:pt x="218" y="8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74" y="18"/>
                  </a:lnTo>
                  <a:lnTo>
                    <a:pt x="32" y="26"/>
                  </a:lnTo>
                  <a:lnTo>
                    <a:pt x="32" y="26"/>
                  </a:lnTo>
                  <a:lnTo>
                    <a:pt x="8" y="32"/>
                  </a:lnTo>
                  <a:lnTo>
                    <a:pt x="2" y="36"/>
                  </a:lnTo>
                  <a:lnTo>
                    <a:pt x="0" y="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EA938D6D-254D-A56A-9D07-2BDF17A0D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537" y="4117975"/>
              <a:ext cx="987425" cy="184150"/>
            </a:xfrm>
            <a:custGeom>
              <a:avLst/>
              <a:gdLst>
                <a:gd name="T0" fmla="*/ 254 w 622"/>
                <a:gd name="T1" fmla="*/ 0 h 116"/>
                <a:gd name="T2" fmla="*/ 254 w 622"/>
                <a:gd name="T3" fmla="*/ 0 h 116"/>
                <a:gd name="T4" fmla="*/ 290 w 622"/>
                <a:gd name="T5" fmla="*/ 0 h 116"/>
                <a:gd name="T6" fmla="*/ 290 w 622"/>
                <a:gd name="T7" fmla="*/ 0 h 116"/>
                <a:gd name="T8" fmla="*/ 356 w 622"/>
                <a:gd name="T9" fmla="*/ 0 h 116"/>
                <a:gd name="T10" fmla="*/ 418 w 622"/>
                <a:gd name="T11" fmla="*/ 4 h 116"/>
                <a:gd name="T12" fmla="*/ 474 w 622"/>
                <a:gd name="T13" fmla="*/ 8 h 116"/>
                <a:gd name="T14" fmla="*/ 524 w 622"/>
                <a:gd name="T15" fmla="*/ 16 h 116"/>
                <a:gd name="T16" fmla="*/ 564 w 622"/>
                <a:gd name="T17" fmla="*/ 24 h 116"/>
                <a:gd name="T18" fmla="*/ 594 w 622"/>
                <a:gd name="T19" fmla="*/ 34 h 116"/>
                <a:gd name="T20" fmla="*/ 606 w 622"/>
                <a:gd name="T21" fmla="*/ 38 h 116"/>
                <a:gd name="T22" fmla="*/ 614 w 622"/>
                <a:gd name="T23" fmla="*/ 44 h 116"/>
                <a:gd name="T24" fmla="*/ 620 w 622"/>
                <a:gd name="T25" fmla="*/ 50 h 116"/>
                <a:gd name="T26" fmla="*/ 622 w 622"/>
                <a:gd name="T27" fmla="*/ 56 h 116"/>
                <a:gd name="T28" fmla="*/ 622 w 622"/>
                <a:gd name="T29" fmla="*/ 56 h 116"/>
                <a:gd name="T30" fmla="*/ 620 w 622"/>
                <a:gd name="T31" fmla="*/ 62 h 116"/>
                <a:gd name="T32" fmla="*/ 616 w 622"/>
                <a:gd name="T33" fmla="*/ 68 h 116"/>
                <a:gd name="T34" fmla="*/ 608 w 622"/>
                <a:gd name="T35" fmla="*/ 74 h 116"/>
                <a:gd name="T36" fmla="*/ 598 w 622"/>
                <a:gd name="T37" fmla="*/ 78 h 116"/>
                <a:gd name="T38" fmla="*/ 568 w 622"/>
                <a:gd name="T39" fmla="*/ 88 h 116"/>
                <a:gd name="T40" fmla="*/ 528 w 622"/>
                <a:gd name="T41" fmla="*/ 98 h 116"/>
                <a:gd name="T42" fmla="*/ 480 w 622"/>
                <a:gd name="T43" fmla="*/ 106 h 116"/>
                <a:gd name="T44" fmla="*/ 424 w 622"/>
                <a:gd name="T45" fmla="*/ 110 h 116"/>
                <a:gd name="T46" fmla="*/ 362 w 622"/>
                <a:gd name="T47" fmla="*/ 114 h 116"/>
                <a:gd name="T48" fmla="*/ 296 w 622"/>
                <a:gd name="T49" fmla="*/ 116 h 116"/>
                <a:gd name="T50" fmla="*/ 296 w 622"/>
                <a:gd name="T51" fmla="*/ 116 h 116"/>
                <a:gd name="T52" fmla="*/ 250 w 622"/>
                <a:gd name="T53" fmla="*/ 116 h 116"/>
                <a:gd name="T54" fmla="*/ 204 w 622"/>
                <a:gd name="T55" fmla="*/ 114 h 116"/>
                <a:gd name="T56" fmla="*/ 162 w 622"/>
                <a:gd name="T57" fmla="*/ 112 h 116"/>
                <a:gd name="T58" fmla="*/ 122 w 622"/>
                <a:gd name="T59" fmla="*/ 108 h 116"/>
                <a:gd name="T60" fmla="*/ 84 w 622"/>
                <a:gd name="T61" fmla="*/ 104 h 116"/>
                <a:gd name="T62" fmla="*/ 52 w 622"/>
                <a:gd name="T63" fmla="*/ 100 h 116"/>
                <a:gd name="T64" fmla="*/ 24 w 622"/>
                <a:gd name="T65" fmla="*/ 94 h 116"/>
                <a:gd name="T66" fmla="*/ 0 w 622"/>
                <a:gd name="T67" fmla="*/ 86 h 116"/>
                <a:gd name="T68" fmla="*/ 0 w 622"/>
                <a:gd name="T69" fmla="*/ 86 h 116"/>
                <a:gd name="T70" fmla="*/ 54 w 622"/>
                <a:gd name="T71" fmla="*/ 80 h 116"/>
                <a:gd name="T72" fmla="*/ 102 w 622"/>
                <a:gd name="T73" fmla="*/ 72 h 116"/>
                <a:gd name="T74" fmla="*/ 146 w 622"/>
                <a:gd name="T75" fmla="*/ 64 h 116"/>
                <a:gd name="T76" fmla="*/ 182 w 622"/>
                <a:gd name="T77" fmla="*/ 52 h 116"/>
                <a:gd name="T78" fmla="*/ 212 w 622"/>
                <a:gd name="T79" fmla="*/ 42 h 116"/>
                <a:gd name="T80" fmla="*/ 236 w 622"/>
                <a:gd name="T81" fmla="*/ 28 h 116"/>
                <a:gd name="T82" fmla="*/ 244 w 622"/>
                <a:gd name="T83" fmla="*/ 22 h 116"/>
                <a:gd name="T84" fmla="*/ 248 w 622"/>
                <a:gd name="T85" fmla="*/ 16 h 116"/>
                <a:gd name="T86" fmla="*/ 252 w 622"/>
                <a:gd name="T87" fmla="*/ 8 h 116"/>
                <a:gd name="T88" fmla="*/ 254 w 622"/>
                <a:gd name="T8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2" h="116">
                  <a:moveTo>
                    <a:pt x="254" y="0"/>
                  </a:moveTo>
                  <a:lnTo>
                    <a:pt x="254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356" y="0"/>
                  </a:lnTo>
                  <a:lnTo>
                    <a:pt x="418" y="4"/>
                  </a:lnTo>
                  <a:lnTo>
                    <a:pt x="474" y="8"/>
                  </a:lnTo>
                  <a:lnTo>
                    <a:pt x="524" y="16"/>
                  </a:lnTo>
                  <a:lnTo>
                    <a:pt x="564" y="24"/>
                  </a:lnTo>
                  <a:lnTo>
                    <a:pt x="594" y="34"/>
                  </a:lnTo>
                  <a:lnTo>
                    <a:pt x="606" y="38"/>
                  </a:lnTo>
                  <a:lnTo>
                    <a:pt x="614" y="44"/>
                  </a:lnTo>
                  <a:lnTo>
                    <a:pt x="620" y="50"/>
                  </a:lnTo>
                  <a:lnTo>
                    <a:pt x="622" y="56"/>
                  </a:lnTo>
                  <a:lnTo>
                    <a:pt x="622" y="56"/>
                  </a:lnTo>
                  <a:lnTo>
                    <a:pt x="620" y="62"/>
                  </a:lnTo>
                  <a:lnTo>
                    <a:pt x="616" y="68"/>
                  </a:lnTo>
                  <a:lnTo>
                    <a:pt x="608" y="74"/>
                  </a:lnTo>
                  <a:lnTo>
                    <a:pt x="598" y="78"/>
                  </a:lnTo>
                  <a:lnTo>
                    <a:pt x="568" y="88"/>
                  </a:lnTo>
                  <a:lnTo>
                    <a:pt x="528" y="98"/>
                  </a:lnTo>
                  <a:lnTo>
                    <a:pt x="480" y="106"/>
                  </a:lnTo>
                  <a:lnTo>
                    <a:pt x="424" y="110"/>
                  </a:lnTo>
                  <a:lnTo>
                    <a:pt x="362" y="114"/>
                  </a:lnTo>
                  <a:lnTo>
                    <a:pt x="296" y="116"/>
                  </a:lnTo>
                  <a:lnTo>
                    <a:pt x="296" y="116"/>
                  </a:lnTo>
                  <a:lnTo>
                    <a:pt x="250" y="116"/>
                  </a:lnTo>
                  <a:lnTo>
                    <a:pt x="204" y="114"/>
                  </a:lnTo>
                  <a:lnTo>
                    <a:pt x="162" y="112"/>
                  </a:lnTo>
                  <a:lnTo>
                    <a:pt x="122" y="108"/>
                  </a:lnTo>
                  <a:lnTo>
                    <a:pt x="84" y="104"/>
                  </a:lnTo>
                  <a:lnTo>
                    <a:pt x="52" y="100"/>
                  </a:lnTo>
                  <a:lnTo>
                    <a:pt x="24" y="9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54" y="80"/>
                  </a:lnTo>
                  <a:lnTo>
                    <a:pt x="102" y="72"/>
                  </a:lnTo>
                  <a:lnTo>
                    <a:pt x="146" y="64"/>
                  </a:lnTo>
                  <a:lnTo>
                    <a:pt x="182" y="52"/>
                  </a:lnTo>
                  <a:lnTo>
                    <a:pt x="212" y="42"/>
                  </a:lnTo>
                  <a:lnTo>
                    <a:pt x="236" y="28"/>
                  </a:lnTo>
                  <a:lnTo>
                    <a:pt x="244" y="22"/>
                  </a:lnTo>
                  <a:lnTo>
                    <a:pt x="248" y="16"/>
                  </a:lnTo>
                  <a:lnTo>
                    <a:pt x="252" y="8"/>
                  </a:lnTo>
                  <a:lnTo>
                    <a:pt x="254" y="0"/>
                  </a:lnTo>
                  <a:close/>
                </a:path>
              </a:pathLst>
            </a:custGeom>
            <a:solidFill>
              <a:srgbClr val="39A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7" name="Freeform 28">
              <a:extLst>
                <a:ext uri="{FF2B5EF4-FFF2-40B4-BE49-F238E27FC236}">
                  <a16:creationId xmlns:a16="http://schemas.microsoft.com/office/drawing/2014/main" id="{4502D356-41F3-9343-C865-593CF8A05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5537" y="4117975"/>
              <a:ext cx="987425" cy="184150"/>
            </a:xfrm>
            <a:custGeom>
              <a:avLst/>
              <a:gdLst>
                <a:gd name="T0" fmla="*/ 254 w 622"/>
                <a:gd name="T1" fmla="*/ 0 h 116"/>
                <a:gd name="T2" fmla="*/ 254 w 622"/>
                <a:gd name="T3" fmla="*/ 0 h 116"/>
                <a:gd name="T4" fmla="*/ 290 w 622"/>
                <a:gd name="T5" fmla="*/ 0 h 116"/>
                <a:gd name="T6" fmla="*/ 290 w 622"/>
                <a:gd name="T7" fmla="*/ 0 h 116"/>
                <a:gd name="T8" fmla="*/ 356 w 622"/>
                <a:gd name="T9" fmla="*/ 0 h 116"/>
                <a:gd name="T10" fmla="*/ 418 w 622"/>
                <a:gd name="T11" fmla="*/ 4 h 116"/>
                <a:gd name="T12" fmla="*/ 474 w 622"/>
                <a:gd name="T13" fmla="*/ 8 h 116"/>
                <a:gd name="T14" fmla="*/ 524 w 622"/>
                <a:gd name="T15" fmla="*/ 16 h 116"/>
                <a:gd name="T16" fmla="*/ 564 w 622"/>
                <a:gd name="T17" fmla="*/ 24 h 116"/>
                <a:gd name="T18" fmla="*/ 594 w 622"/>
                <a:gd name="T19" fmla="*/ 34 h 116"/>
                <a:gd name="T20" fmla="*/ 606 w 622"/>
                <a:gd name="T21" fmla="*/ 38 h 116"/>
                <a:gd name="T22" fmla="*/ 614 w 622"/>
                <a:gd name="T23" fmla="*/ 44 h 116"/>
                <a:gd name="T24" fmla="*/ 620 w 622"/>
                <a:gd name="T25" fmla="*/ 50 h 116"/>
                <a:gd name="T26" fmla="*/ 622 w 622"/>
                <a:gd name="T27" fmla="*/ 56 h 116"/>
                <a:gd name="T28" fmla="*/ 622 w 622"/>
                <a:gd name="T29" fmla="*/ 56 h 116"/>
                <a:gd name="T30" fmla="*/ 620 w 622"/>
                <a:gd name="T31" fmla="*/ 62 h 116"/>
                <a:gd name="T32" fmla="*/ 616 w 622"/>
                <a:gd name="T33" fmla="*/ 68 h 116"/>
                <a:gd name="T34" fmla="*/ 608 w 622"/>
                <a:gd name="T35" fmla="*/ 74 h 116"/>
                <a:gd name="T36" fmla="*/ 598 w 622"/>
                <a:gd name="T37" fmla="*/ 78 h 116"/>
                <a:gd name="T38" fmla="*/ 568 w 622"/>
                <a:gd name="T39" fmla="*/ 88 h 116"/>
                <a:gd name="T40" fmla="*/ 528 w 622"/>
                <a:gd name="T41" fmla="*/ 98 h 116"/>
                <a:gd name="T42" fmla="*/ 480 w 622"/>
                <a:gd name="T43" fmla="*/ 106 h 116"/>
                <a:gd name="T44" fmla="*/ 424 w 622"/>
                <a:gd name="T45" fmla="*/ 110 h 116"/>
                <a:gd name="T46" fmla="*/ 362 w 622"/>
                <a:gd name="T47" fmla="*/ 114 h 116"/>
                <a:gd name="T48" fmla="*/ 296 w 622"/>
                <a:gd name="T49" fmla="*/ 116 h 116"/>
                <a:gd name="T50" fmla="*/ 296 w 622"/>
                <a:gd name="T51" fmla="*/ 116 h 116"/>
                <a:gd name="T52" fmla="*/ 250 w 622"/>
                <a:gd name="T53" fmla="*/ 116 h 116"/>
                <a:gd name="T54" fmla="*/ 204 w 622"/>
                <a:gd name="T55" fmla="*/ 114 h 116"/>
                <a:gd name="T56" fmla="*/ 162 w 622"/>
                <a:gd name="T57" fmla="*/ 112 h 116"/>
                <a:gd name="T58" fmla="*/ 122 w 622"/>
                <a:gd name="T59" fmla="*/ 108 h 116"/>
                <a:gd name="T60" fmla="*/ 84 w 622"/>
                <a:gd name="T61" fmla="*/ 104 h 116"/>
                <a:gd name="T62" fmla="*/ 52 w 622"/>
                <a:gd name="T63" fmla="*/ 100 h 116"/>
                <a:gd name="T64" fmla="*/ 24 w 622"/>
                <a:gd name="T65" fmla="*/ 94 h 116"/>
                <a:gd name="T66" fmla="*/ 0 w 622"/>
                <a:gd name="T67" fmla="*/ 86 h 116"/>
                <a:gd name="T68" fmla="*/ 0 w 622"/>
                <a:gd name="T69" fmla="*/ 86 h 116"/>
                <a:gd name="T70" fmla="*/ 54 w 622"/>
                <a:gd name="T71" fmla="*/ 80 h 116"/>
                <a:gd name="T72" fmla="*/ 102 w 622"/>
                <a:gd name="T73" fmla="*/ 72 h 116"/>
                <a:gd name="T74" fmla="*/ 146 w 622"/>
                <a:gd name="T75" fmla="*/ 64 h 116"/>
                <a:gd name="T76" fmla="*/ 182 w 622"/>
                <a:gd name="T77" fmla="*/ 52 h 116"/>
                <a:gd name="T78" fmla="*/ 212 w 622"/>
                <a:gd name="T79" fmla="*/ 42 h 116"/>
                <a:gd name="T80" fmla="*/ 236 w 622"/>
                <a:gd name="T81" fmla="*/ 28 h 116"/>
                <a:gd name="T82" fmla="*/ 244 w 622"/>
                <a:gd name="T83" fmla="*/ 22 h 116"/>
                <a:gd name="T84" fmla="*/ 248 w 622"/>
                <a:gd name="T85" fmla="*/ 16 h 116"/>
                <a:gd name="T86" fmla="*/ 252 w 622"/>
                <a:gd name="T87" fmla="*/ 8 h 116"/>
                <a:gd name="T88" fmla="*/ 254 w 622"/>
                <a:gd name="T8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22" h="116">
                  <a:moveTo>
                    <a:pt x="254" y="0"/>
                  </a:moveTo>
                  <a:lnTo>
                    <a:pt x="254" y="0"/>
                  </a:lnTo>
                  <a:lnTo>
                    <a:pt x="290" y="0"/>
                  </a:lnTo>
                  <a:lnTo>
                    <a:pt x="290" y="0"/>
                  </a:lnTo>
                  <a:lnTo>
                    <a:pt x="356" y="0"/>
                  </a:lnTo>
                  <a:lnTo>
                    <a:pt x="418" y="4"/>
                  </a:lnTo>
                  <a:lnTo>
                    <a:pt x="474" y="8"/>
                  </a:lnTo>
                  <a:lnTo>
                    <a:pt x="524" y="16"/>
                  </a:lnTo>
                  <a:lnTo>
                    <a:pt x="564" y="24"/>
                  </a:lnTo>
                  <a:lnTo>
                    <a:pt x="594" y="34"/>
                  </a:lnTo>
                  <a:lnTo>
                    <a:pt x="606" y="38"/>
                  </a:lnTo>
                  <a:lnTo>
                    <a:pt x="614" y="44"/>
                  </a:lnTo>
                  <a:lnTo>
                    <a:pt x="620" y="50"/>
                  </a:lnTo>
                  <a:lnTo>
                    <a:pt x="622" y="56"/>
                  </a:lnTo>
                  <a:lnTo>
                    <a:pt x="622" y="56"/>
                  </a:lnTo>
                  <a:lnTo>
                    <a:pt x="620" y="62"/>
                  </a:lnTo>
                  <a:lnTo>
                    <a:pt x="616" y="68"/>
                  </a:lnTo>
                  <a:lnTo>
                    <a:pt x="608" y="74"/>
                  </a:lnTo>
                  <a:lnTo>
                    <a:pt x="598" y="78"/>
                  </a:lnTo>
                  <a:lnTo>
                    <a:pt x="568" y="88"/>
                  </a:lnTo>
                  <a:lnTo>
                    <a:pt x="528" y="98"/>
                  </a:lnTo>
                  <a:lnTo>
                    <a:pt x="480" y="106"/>
                  </a:lnTo>
                  <a:lnTo>
                    <a:pt x="424" y="110"/>
                  </a:lnTo>
                  <a:lnTo>
                    <a:pt x="362" y="114"/>
                  </a:lnTo>
                  <a:lnTo>
                    <a:pt x="296" y="116"/>
                  </a:lnTo>
                  <a:lnTo>
                    <a:pt x="296" y="116"/>
                  </a:lnTo>
                  <a:lnTo>
                    <a:pt x="250" y="116"/>
                  </a:lnTo>
                  <a:lnTo>
                    <a:pt x="204" y="114"/>
                  </a:lnTo>
                  <a:lnTo>
                    <a:pt x="162" y="112"/>
                  </a:lnTo>
                  <a:lnTo>
                    <a:pt x="122" y="108"/>
                  </a:lnTo>
                  <a:lnTo>
                    <a:pt x="84" y="104"/>
                  </a:lnTo>
                  <a:lnTo>
                    <a:pt x="52" y="100"/>
                  </a:lnTo>
                  <a:lnTo>
                    <a:pt x="24" y="94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54" y="80"/>
                  </a:lnTo>
                  <a:lnTo>
                    <a:pt x="102" y="72"/>
                  </a:lnTo>
                  <a:lnTo>
                    <a:pt x="146" y="64"/>
                  </a:lnTo>
                  <a:lnTo>
                    <a:pt x="182" y="52"/>
                  </a:lnTo>
                  <a:lnTo>
                    <a:pt x="212" y="42"/>
                  </a:lnTo>
                  <a:lnTo>
                    <a:pt x="236" y="28"/>
                  </a:lnTo>
                  <a:lnTo>
                    <a:pt x="244" y="22"/>
                  </a:lnTo>
                  <a:lnTo>
                    <a:pt x="248" y="16"/>
                  </a:lnTo>
                  <a:lnTo>
                    <a:pt x="252" y="8"/>
                  </a:lnTo>
                  <a:lnTo>
                    <a:pt x="25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8" name="Freeform 29">
              <a:extLst>
                <a:ext uri="{FF2B5EF4-FFF2-40B4-BE49-F238E27FC236}">
                  <a16:creationId xmlns:a16="http://schemas.microsoft.com/office/drawing/2014/main" id="{74491C01-0090-CD69-F836-E0BC3BE94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837" y="4111625"/>
              <a:ext cx="1022350" cy="676275"/>
            </a:xfrm>
            <a:custGeom>
              <a:avLst/>
              <a:gdLst>
                <a:gd name="T0" fmla="*/ 8 w 644"/>
                <a:gd name="T1" fmla="*/ 90 h 426"/>
                <a:gd name="T2" fmla="*/ 60 w 644"/>
                <a:gd name="T3" fmla="*/ 104 h 426"/>
                <a:gd name="T4" fmla="*/ 130 w 644"/>
                <a:gd name="T5" fmla="*/ 112 h 426"/>
                <a:gd name="T6" fmla="*/ 212 w 644"/>
                <a:gd name="T7" fmla="*/ 118 h 426"/>
                <a:gd name="T8" fmla="*/ 304 w 644"/>
                <a:gd name="T9" fmla="*/ 120 h 426"/>
                <a:gd name="T10" fmla="*/ 370 w 644"/>
                <a:gd name="T11" fmla="*/ 118 h 426"/>
                <a:gd name="T12" fmla="*/ 488 w 644"/>
                <a:gd name="T13" fmla="*/ 110 h 426"/>
                <a:gd name="T14" fmla="*/ 576 w 644"/>
                <a:gd name="T15" fmla="*/ 92 h 426"/>
                <a:gd name="T16" fmla="*/ 616 w 644"/>
                <a:gd name="T17" fmla="*/ 78 h 426"/>
                <a:gd name="T18" fmla="*/ 628 w 644"/>
                <a:gd name="T19" fmla="*/ 66 h 426"/>
                <a:gd name="T20" fmla="*/ 630 w 644"/>
                <a:gd name="T21" fmla="*/ 60 h 426"/>
                <a:gd name="T22" fmla="*/ 622 w 644"/>
                <a:gd name="T23" fmla="*/ 48 h 426"/>
                <a:gd name="T24" fmla="*/ 602 w 644"/>
                <a:gd name="T25" fmla="*/ 38 h 426"/>
                <a:gd name="T26" fmla="*/ 532 w 644"/>
                <a:gd name="T27" fmla="*/ 20 h 426"/>
                <a:gd name="T28" fmla="*/ 426 w 644"/>
                <a:gd name="T29" fmla="*/ 8 h 426"/>
                <a:gd name="T30" fmla="*/ 298 w 644"/>
                <a:gd name="T31" fmla="*/ 4 h 426"/>
                <a:gd name="T32" fmla="*/ 262 w 644"/>
                <a:gd name="T33" fmla="*/ 4 h 426"/>
                <a:gd name="T34" fmla="*/ 262 w 644"/>
                <a:gd name="T35" fmla="*/ 4 h 426"/>
                <a:gd name="T36" fmla="*/ 262 w 644"/>
                <a:gd name="T37" fmla="*/ 2 h 426"/>
                <a:gd name="T38" fmla="*/ 298 w 644"/>
                <a:gd name="T39" fmla="*/ 0 h 426"/>
                <a:gd name="T40" fmla="*/ 366 w 644"/>
                <a:gd name="T41" fmla="*/ 2 h 426"/>
                <a:gd name="T42" fmla="*/ 490 w 644"/>
                <a:gd name="T43" fmla="*/ 10 h 426"/>
                <a:gd name="T44" fmla="*/ 582 w 644"/>
                <a:gd name="T45" fmla="*/ 26 h 426"/>
                <a:gd name="T46" fmla="*/ 626 w 644"/>
                <a:gd name="T47" fmla="*/ 42 h 426"/>
                <a:gd name="T48" fmla="*/ 640 w 644"/>
                <a:gd name="T49" fmla="*/ 54 h 426"/>
                <a:gd name="T50" fmla="*/ 644 w 644"/>
                <a:gd name="T51" fmla="*/ 362 h 426"/>
                <a:gd name="T52" fmla="*/ 642 w 644"/>
                <a:gd name="T53" fmla="*/ 368 h 426"/>
                <a:gd name="T54" fmla="*/ 628 w 644"/>
                <a:gd name="T55" fmla="*/ 380 h 426"/>
                <a:gd name="T56" fmla="*/ 586 w 644"/>
                <a:gd name="T57" fmla="*/ 396 h 426"/>
                <a:gd name="T58" fmla="*/ 496 w 644"/>
                <a:gd name="T59" fmla="*/ 414 h 426"/>
                <a:gd name="T60" fmla="*/ 374 w 644"/>
                <a:gd name="T61" fmla="*/ 424 h 426"/>
                <a:gd name="T62" fmla="*/ 306 w 644"/>
                <a:gd name="T63" fmla="*/ 426 h 426"/>
                <a:gd name="T64" fmla="*/ 178 w 644"/>
                <a:gd name="T65" fmla="*/ 422 h 426"/>
                <a:gd name="T66" fmla="*/ 84 w 644"/>
                <a:gd name="T67" fmla="*/ 408 h 426"/>
                <a:gd name="T68" fmla="*/ 22 w 644"/>
                <a:gd name="T69" fmla="*/ 388 h 426"/>
                <a:gd name="T70" fmla="*/ 6 w 644"/>
                <a:gd name="T71" fmla="*/ 376 h 426"/>
                <a:gd name="T72" fmla="*/ 0 w 644"/>
                <a:gd name="T73" fmla="*/ 364 h 426"/>
                <a:gd name="T74" fmla="*/ 0 w 644"/>
                <a:gd name="T75" fmla="*/ 9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4" h="426">
                  <a:moveTo>
                    <a:pt x="8" y="90"/>
                  </a:moveTo>
                  <a:lnTo>
                    <a:pt x="8" y="90"/>
                  </a:lnTo>
                  <a:lnTo>
                    <a:pt x="32" y="98"/>
                  </a:lnTo>
                  <a:lnTo>
                    <a:pt x="60" y="104"/>
                  </a:lnTo>
                  <a:lnTo>
                    <a:pt x="92" y="108"/>
                  </a:lnTo>
                  <a:lnTo>
                    <a:pt x="130" y="112"/>
                  </a:lnTo>
                  <a:lnTo>
                    <a:pt x="170" y="116"/>
                  </a:lnTo>
                  <a:lnTo>
                    <a:pt x="212" y="118"/>
                  </a:lnTo>
                  <a:lnTo>
                    <a:pt x="258" y="120"/>
                  </a:lnTo>
                  <a:lnTo>
                    <a:pt x="304" y="120"/>
                  </a:lnTo>
                  <a:lnTo>
                    <a:pt x="304" y="120"/>
                  </a:lnTo>
                  <a:lnTo>
                    <a:pt x="370" y="118"/>
                  </a:lnTo>
                  <a:lnTo>
                    <a:pt x="432" y="114"/>
                  </a:lnTo>
                  <a:lnTo>
                    <a:pt x="488" y="110"/>
                  </a:lnTo>
                  <a:lnTo>
                    <a:pt x="536" y="102"/>
                  </a:lnTo>
                  <a:lnTo>
                    <a:pt x="576" y="92"/>
                  </a:lnTo>
                  <a:lnTo>
                    <a:pt x="606" y="82"/>
                  </a:lnTo>
                  <a:lnTo>
                    <a:pt x="616" y="78"/>
                  </a:lnTo>
                  <a:lnTo>
                    <a:pt x="624" y="72"/>
                  </a:lnTo>
                  <a:lnTo>
                    <a:pt x="628" y="66"/>
                  </a:lnTo>
                  <a:lnTo>
                    <a:pt x="630" y="60"/>
                  </a:lnTo>
                  <a:lnTo>
                    <a:pt x="630" y="60"/>
                  </a:lnTo>
                  <a:lnTo>
                    <a:pt x="628" y="54"/>
                  </a:lnTo>
                  <a:lnTo>
                    <a:pt x="622" y="48"/>
                  </a:lnTo>
                  <a:lnTo>
                    <a:pt x="614" y="42"/>
                  </a:lnTo>
                  <a:lnTo>
                    <a:pt x="602" y="38"/>
                  </a:lnTo>
                  <a:lnTo>
                    <a:pt x="572" y="28"/>
                  </a:lnTo>
                  <a:lnTo>
                    <a:pt x="532" y="20"/>
                  </a:lnTo>
                  <a:lnTo>
                    <a:pt x="482" y="12"/>
                  </a:lnTo>
                  <a:lnTo>
                    <a:pt x="426" y="8"/>
                  </a:lnTo>
                  <a:lnTo>
                    <a:pt x="364" y="4"/>
                  </a:lnTo>
                  <a:lnTo>
                    <a:pt x="298" y="4"/>
                  </a:lnTo>
                  <a:lnTo>
                    <a:pt x="298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366" y="2"/>
                  </a:lnTo>
                  <a:lnTo>
                    <a:pt x="430" y="4"/>
                  </a:lnTo>
                  <a:lnTo>
                    <a:pt x="490" y="10"/>
                  </a:lnTo>
                  <a:lnTo>
                    <a:pt x="540" y="16"/>
                  </a:lnTo>
                  <a:lnTo>
                    <a:pt x="582" y="26"/>
                  </a:lnTo>
                  <a:lnTo>
                    <a:pt x="614" y="36"/>
                  </a:lnTo>
                  <a:lnTo>
                    <a:pt x="626" y="42"/>
                  </a:lnTo>
                  <a:lnTo>
                    <a:pt x="634" y="48"/>
                  </a:lnTo>
                  <a:lnTo>
                    <a:pt x="640" y="54"/>
                  </a:lnTo>
                  <a:lnTo>
                    <a:pt x="642" y="60"/>
                  </a:lnTo>
                  <a:lnTo>
                    <a:pt x="644" y="362"/>
                  </a:lnTo>
                  <a:lnTo>
                    <a:pt x="644" y="362"/>
                  </a:lnTo>
                  <a:lnTo>
                    <a:pt x="642" y="368"/>
                  </a:lnTo>
                  <a:lnTo>
                    <a:pt x="638" y="374"/>
                  </a:lnTo>
                  <a:lnTo>
                    <a:pt x="628" y="380"/>
                  </a:lnTo>
                  <a:lnTo>
                    <a:pt x="618" y="386"/>
                  </a:lnTo>
                  <a:lnTo>
                    <a:pt x="586" y="396"/>
                  </a:lnTo>
                  <a:lnTo>
                    <a:pt x="546" y="406"/>
                  </a:lnTo>
                  <a:lnTo>
                    <a:pt x="496" y="414"/>
                  </a:lnTo>
                  <a:lnTo>
                    <a:pt x="438" y="420"/>
                  </a:lnTo>
                  <a:lnTo>
                    <a:pt x="374" y="424"/>
                  </a:lnTo>
                  <a:lnTo>
                    <a:pt x="306" y="426"/>
                  </a:lnTo>
                  <a:lnTo>
                    <a:pt x="306" y="426"/>
                  </a:lnTo>
                  <a:lnTo>
                    <a:pt x="238" y="424"/>
                  </a:lnTo>
                  <a:lnTo>
                    <a:pt x="178" y="422"/>
                  </a:lnTo>
                  <a:lnTo>
                    <a:pt x="126" y="416"/>
                  </a:lnTo>
                  <a:lnTo>
                    <a:pt x="84" y="408"/>
                  </a:lnTo>
                  <a:lnTo>
                    <a:pt x="48" y="398"/>
                  </a:lnTo>
                  <a:lnTo>
                    <a:pt x="22" y="388"/>
                  </a:lnTo>
                  <a:lnTo>
                    <a:pt x="12" y="382"/>
                  </a:lnTo>
                  <a:lnTo>
                    <a:pt x="6" y="376"/>
                  </a:lnTo>
                  <a:lnTo>
                    <a:pt x="2" y="370"/>
                  </a:lnTo>
                  <a:lnTo>
                    <a:pt x="0" y="36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8" y="90"/>
                  </a:lnTo>
                  <a:close/>
                </a:path>
              </a:pathLst>
            </a:custGeom>
            <a:solidFill>
              <a:srgbClr val="0B7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39" name="Freeform 30">
              <a:extLst>
                <a:ext uri="{FF2B5EF4-FFF2-40B4-BE49-F238E27FC236}">
                  <a16:creationId xmlns:a16="http://schemas.microsoft.com/office/drawing/2014/main" id="{967A0D4A-6E82-5991-38F5-80839E7BF0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837" y="4111625"/>
              <a:ext cx="1022350" cy="676275"/>
            </a:xfrm>
            <a:custGeom>
              <a:avLst/>
              <a:gdLst>
                <a:gd name="T0" fmla="*/ 8 w 644"/>
                <a:gd name="T1" fmla="*/ 90 h 426"/>
                <a:gd name="T2" fmla="*/ 60 w 644"/>
                <a:gd name="T3" fmla="*/ 104 h 426"/>
                <a:gd name="T4" fmla="*/ 130 w 644"/>
                <a:gd name="T5" fmla="*/ 112 h 426"/>
                <a:gd name="T6" fmla="*/ 212 w 644"/>
                <a:gd name="T7" fmla="*/ 118 h 426"/>
                <a:gd name="T8" fmla="*/ 304 w 644"/>
                <a:gd name="T9" fmla="*/ 120 h 426"/>
                <a:gd name="T10" fmla="*/ 370 w 644"/>
                <a:gd name="T11" fmla="*/ 118 h 426"/>
                <a:gd name="T12" fmla="*/ 488 w 644"/>
                <a:gd name="T13" fmla="*/ 110 h 426"/>
                <a:gd name="T14" fmla="*/ 576 w 644"/>
                <a:gd name="T15" fmla="*/ 92 h 426"/>
                <a:gd name="T16" fmla="*/ 616 w 644"/>
                <a:gd name="T17" fmla="*/ 78 h 426"/>
                <a:gd name="T18" fmla="*/ 628 w 644"/>
                <a:gd name="T19" fmla="*/ 66 h 426"/>
                <a:gd name="T20" fmla="*/ 630 w 644"/>
                <a:gd name="T21" fmla="*/ 60 h 426"/>
                <a:gd name="T22" fmla="*/ 622 w 644"/>
                <a:gd name="T23" fmla="*/ 48 h 426"/>
                <a:gd name="T24" fmla="*/ 602 w 644"/>
                <a:gd name="T25" fmla="*/ 38 h 426"/>
                <a:gd name="T26" fmla="*/ 532 w 644"/>
                <a:gd name="T27" fmla="*/ 20 h 426"/>
                <a:gd name="T28" fmla="*/ 426 w 644"/>
                <a:gd name="T29" fmla="*/ 8 h 426"/>
                <a:gd name="T30" fmla="*/ 298 w 644"/>
                <a:gd name="T31" fmla="*/ 4 h 426"/>
                <a:gd name="T32" fmla="*/ 262 w 644"/>
                <a:gd name="T33" fmla="*/ 4 h 426"/>
                <a:gd name="T34" fmla="*/ 262 w 644"/>
                <a:gd name="T35" fmla="*/ 4 h 426"/>
                <a:gd name="T36" fmla="*/ 262 w 644"/>
                <a:gd name="T37" fmla="*/ 2 h 426"/>
                <a:gd name="T38" fmla="*/ 298 w 644"/>
                <a:gd name="T39" fmla="*/ 0 h 426"/>
                <a:gd name="T40" fmla="*/ 366 w 644"/>
                <a:gd name="T41" fmla="*/ 2 h 426"/>
                <a:gd name="T42" fmla="*/ 490 w 644"/>
                <a:gd name="T43" fmla="*/ 10 h 426"/>
                <a:gd name="T44" fmla="*/ 582 w 644"/>
                <a:gd name="T45" fmla="*/ 26 h 426"/>
                <a:gd name="T46" fmla="*/ 626 w 644"/>
                <a:gd name="T47" fmla="*/ 42 h 426"/>
                <a:gd name="T48" fmla="*/ 640 w 644"/>
                <a:gd name="T49" fmla="*/ 54 h 426"/>
                <a:gd name="T50" fmla="*/ 644 w 644"/>
                <a:gd name="T51" fmla="*/ 362 h 426"/>
                <a:gd name="T52" fmla="*/ 642 w 644"/>
                <a:gd name="T53" fmla="*/ 368 h 426"/>
                <a:gd name="T54" fmla="*/ 628 w 644"/>
                <a:gd name="T55" fmla="*/ 380 h 426"/>
                <a:gd name="T56" fmla="*/ 586 w 644"/>
                <a:gd name="T57" fmla="*/ 396 h 426"/>
                <a:gd name="T58" fmla="*/ 496 w 644"/>
                <a:gd name="T59" fmla="*/ 414 h 426"/>
                <a:gd name="T60" fmla="*/ 374 w 644"/>
                <a:gd name="T61" fmla="*/ 424 h 426"/>
                <a:gd name="T62" fmla="*/ 306 w 644"/>
                <a:gd name="T63" fmla="*/ 426 h 426"/>
                <a:gd name="T64" fmla="*/ 178 w 644"/>
                <a:gd name="T65" fmla="*/ 422 h 426"/>
                <a:gd name="T66" fmla="*/ 84 w 644"/>
                <a:gd name="T67" fmla="*/ 408 h 426"/>
                <a:gd name="T68" fmla="*/ 22 w 644"/>
                <a:gd name="T69" fmla="*/ 388 h 426"/>
                <a:gd name="T70" fmla="*/ 6 w 644"/>
                <a:gd name="T71" fmla="*/ 376 h 426"/>
                <a:gd name="T72" fmla="*/ 0 w 644"/>
                <a:gd name="T73" fmla="*/ 364 h 426"/>
                <a:gd name="T74" fmla="*/ 0 w 644"/>
                <a:gd name="T75" fmla="*/ 92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44" h="426">
                  <a:moveTo>
                    <a:pt x="8" y="90"/>
                  </a:moveTo>
                  <a:lnTo>
                    <a:pt x="8" y="90"/>
                  </a:lnTo>
                  <a:lnTo>
                    <a:pt x="32" y="98"/>
                  </a:lnTo>
                  <a:lnTo>
                    <a:pt x="60" y="104"/>
                  </a:lnTo>
                  <a:lnTo>
                    <a:pt x="92" y="108"/>
                  </a:lnTo>
                  <a:lnTo>
                    <a:pt x="130" y="112"/>
                  </a:lnTo>
                  <a:lnTo>
                    <a:pt x="170" y="116"/>
                  </a:lnTo>
                  <a:lnTo>
                    <a:pt x="212" y="118"/>
                  </a:lnTo>
                  <a:lnTo>
                    <a:pt x="258" y="120"/>
                  </a:lnTo>
                  <a:lnTo>
                    <a:pt x="304" y="120"/>
                  </a:lnTo>
                  <a:lnTo>
                    <a:pt x="304" y="120"/>
                  </a:lnTo>
                  <a:lnTo>
                    <a:pt x="370" y="118"/>
                  </a:lnTo>
                  <a:lnTo>
                    <a:pt x="432" y="114"/>
                  </a:lnTo>
                  <a:lnTo>
                    <a:pt x="488" y="110"/>
                  </a:lnTo>
                  <a:lnTo>
                    <a:pt x="536" y="102"/>
                  </a:lnTo>
                  <a:lnTo>
                    <a:pt x="576" y="92"/>
                  </a:lnTo>
                  <a:lnTo>
                    <a:pt x="606" y="82"/>
                  </a:lnTo>
                  <a:lnTo>
                    <a:pt x="616" y="78"/>
                  </a:lnTo>
                  <a:lnTo>
                    <a:pt x="624" y="72"/>
                  </a:lnTo>
                  <a:lnTo>
                    <a:pt x="628" y="66"/>
                  </a:lnTo>
                  <a:lnTo>
                    <a:pt x="630" y="60"/>
                  </a:lnTo>
                  <a:lnTo>
                    <a:pt x="630" y="60"/>
                  </a:lnTo>
                  <a:lnTo>
                    <a:pt x="628" y="54"/>
                  </a:lnTo>
                  <a:lnTo>
                    <a:pt x="622" y="48"/>
                  </a:lnTo>
                  <a:lnTo>
                    <a:pt x="614" y="42"/>
                  </a:lnTo>
                  <a:lnTo>
                    <a:pt x="602" y="38"/>
                  </a:lnTo>
                  <a:lnTo>
                    <a:pt x="572" y="28"/>
                  </a:lnTo>
                  <a:lnTo>
                    <a:pt x="532" y="20"/>
                  </a:lnTo>
                  <a:lnTo>
                    <a:pt x="482" y="12"/>
                  </a:lnTo>
                  <a:lnTo>
                    <a:pt x="426" y="8"/>
                  </a:lnTo>
                  <a:lnTo>
                    <a:pt x="364" y="4"/>
                  </a:lnTo>
                  <a:lnTo>
                    <a:pt x="298" y="4"/>
                  </a:lnTo>
                  <a:lnTo>
                    <a:pt x="298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4"/>
                  </a:lnTo>
                  <a:lnTo>
                    <a:pt x="262" y="2"/>
                  </a:lnTo>
                  <a:lnTo>
                    <a:pt x="262" y="2"/>
                  </a:lnTo>
                  <a:lnTo>
                    <a:pt x="298" y="0"/>
                  </a:lnTo>
                  <a:lnTo>
                    <a:pt x="298" y="0"/>
                  </a:lnTo>
                  <a:lnTo>
                    <a:pt x="366" y="2"/>
                  </a:lnTo>
                  <a:lnTo>
                    <a:pt x="430" y="4"/>
                  </a:lnTo>
                  <a:lnTo>
                    <a:pt x="490" y="10"/>
                  </a:lnTo>
                  <a:lnTo>
                    <a:pt x="540" y="16"/>
                  </a:lnTo>
                  <a:lnTo>
                    <a:pt x="582" y="26"/>
                  </a:lnTo>
                  <a:lnTo>
                    <a:pt x="614" y="36"/>
                  </a:lnTo>
                  <a:lnTo>
                    <a:pt x="626" y="42"/>
                  </a:lnTo>
                  <a:lnTo>
                    <a:pt x="634" y="48"/>
                  </a:lnTo>
                  <a:lnTo>
                    <a:pt x="640" y="54"/>
                  </a:lnTo>
                  <a:lnTo>
                    <a:pt x="642" y="60"/>
                  </a:lnTo>
                  <a:lnTo>
                    <a:pt x="644" y="362"/>
                  </a:lnTo>
                  <a:lnTo>
                    <a:pt x="644" y="362"/>
                  </a:lnTo>
                  <a:lnTo>
                    <a:pt x="642" y="368"/>
                  </a:lnTo>
                  <a:lnTo>
                    <a:pt x="638" y="374"/>
                  </a:lnTo>
                  <a:lnTo>
                    <a:pt x="628" y="380"/>
                  </a:lnTo>
                  <a:lnTo>
                    <a:pt x="618" y="386"/>
                  </a:lnTo>
                  <a:lnTo>
                    <a:pt x="586" y="396"/>
                  </a:lnTo>
                  <a:lnTo>
                    <a:pt x="546" y="406"/>
                  </a:lnTo>
                  <a:lnTo>
                    <a:pt x="496" y="414"/>
                  </a:lnTo>
                  <a:lnTo>
                    <a:pt x="438" y="420"/>
                  </a:lnTo>
                  <a:lnTo>
                    <a:pt x="374" y="424"/>
                  </a:lnTo>
                  <a:lnTo>
                    <a:pt x="306" y="426"/>
                  </a:lnTo>
                  <a:lnTo>
                    <a:pt x="306" y="426"/>
                  </a:lnTo>
                  <a:lnTo>
                    <a:pt x="238" y="424"/>
                  </a:lnTo>
                  <a:lnTo>
                    <a:pt x="178" y="422"/>
                  </a:lnTo>
                  <a:lnTo>
                    <a:pt x="126" y="416"/>
                  </a:lnTo>
                  <a:lnTo>
                    <a:pt x="84" y="408"/>
                  </a:lnTo>
                  <a:lnTo>
                    <a:pt x="48" y="398"/>
                  </a:lnTo>
                  <a:lnTo>
                    <a:pt x="22" y="388"/>
                  </a:lnTo>
                  <a:lnTo>
                    <a:pt x="12" y="382"/>
                  </a:lnTo>
                  <a:lnTo>
                    <a:pt x="6" y="376"/>
                  </a:lnTo>
                  <a:lnTo>
                    <a:pt x="2" y="370"/>
                  </a:lnTo>
                  <a:lnTo>
                    <a:pt x="0" y="36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8" y="9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0" name="Freeform 31">
              <a:extLst>
                <a:ext uri="{FF2B5EF4-FFF2-40B4-BE49-F238E27FC236}">
                  <a16:creationId xmlns:a16="http://schemas.microsoft.com/office/drawing/2014/main" id="{367C7AD5-9787-693E-0F8A-3FF911F5D6F9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0188" y="3857625"/>
              <a:ext cx="1752600" cy="127000"/>
            </a:xfrm>
            <a:custGeom>
              <a:avLst/>
              <a:gdLst>
                <a:gd name="T0" fmla="*/ 552 w 1104"/>
                <a:gd name="T1" fmla="*/ 0 h 80"/>
                <a:gd name="T2" fmla="*/ 552 w 1104"/>
                <a:gd name="T3" fmla="*/ 0 h 80"/>
                <a:gd name="T4" fmla="*/ 440 w 1104"/>
                <a:gd name="T5" fmla="*/ 2 h 80"/>
                <a:gd name="T6" fmla="*/ 338 w 1104"/>
                <a:gd name="T7" fmla="*/ 4 h 80"/>
                <a:gd name="T8" fmla="*/ 244 w 1104"/>
                <a:gd name="T9" fmla="*/ 8 h 80"/>
                <a:gd name="T10" fmla="*/ 162 w 1104"/>
                <a:gd name="T11" fmla="*/ 12 h 80"/>
                <a:gd name="T12" fmla="*/ 94 w 1104"/>
                <a:gd name="T13" fmla="*/ 18 h 80"/>
                <a:gd name="T14" fmla="*/ 44 w 1104"/>
                <a:gd name="T15" fmla="*/ 26 h 80"/>
                <a:gd name="T16" fmla="*/ 26 w 1104"/>
                <a:gd name="T17" fmla="*/ 28 h 80"/>
                <a:gd name="T18" fmla="*/ 12 w 1104"/>
                <a:gd name="T19" fmla="*/ 32 h 80"/>
                <a:gd name="T20" fmla="*/ 4 w 1104"/>
                <a:gd name="T21" fmla="*/ 36 h 80"/>
                <a:gd name="T22" fmla="*/ 0 w 1104"/>
                <a:gd name="T23" fmla="*/ 40 h 80"/>
                <a:gd name="T24" fmla="*/ 0 w 1104"/>
                <a:gd name="T25" fmla="*/ 40 h 80"/>
                <a:gd name="T26" fmla="*/ 4 w 1104"/>
                <a:gd name="T27" fmla="*/ 44 h 80"/>
                <a:gd name="T28" fmla="*/ 12 w 1104"/>
                <a:gd name="T29" fmla="*/ 48 h 80"/>
                <a:gd name="T30" fmla="*/ 26 w 1104"/>
                <a:gd name="T31" fmla="*/ 52 h 80"/>
                <a:gd name="T32" fmla="*/ 44 w 1104"/>
                <a:gd name="T33" fmla="*/ 56 h 80"/>
                <a:gd name="T34" fmla="*/ 94 w 1104"/>
                <a:gd name="T35" fmla="*/ 64 h 80"/>
                <a:gd name="T36" fmla="*/ 162 w 1104"/>
                <a:gd name="T37" fmla="*/ 70 h 80"/>
                <a:gd name="T38" fmla="*/ 244 w 1104"/>
                <a:gd name="T39" fmla="*/ 74 h 80"/>
                <a:gd name="T40" fmla="*/ 338 w 1104"/>
                <a:gd name="T41" fmla="*/ 78 h 80"/>
                <a:gd name="T42" fmla="*/ 440 w 1104"/>
                <a:gd name="T43" fmla="*/ 80 h 80"/>
                <a:gd name="T44" fmla="*/ 552 w 1104"/>
                <a:gd name="T45" fmla="*/ 80 h 80"/>
                <a:gd name="T46" fmla="*/ 552 w 1104"/>
                <a:gd name="T47" fmla="*/ 80 h 80"/>
                <a:gd name="T48" fmla="*/ 662 w 1104"/>
                <a:gd name="T49" fmla="*/ 80 h 80"/>
                <a:gd name="T50" fmla="*/ 766 w 1104"/>
                <a:gd name="T51" fmla="*/ 78 h 80"/>
                <a:gd name="T52" fmla="*/ 860 w 1104"/>
                <a:gd name="T53" fmla="*/ 74 h 80"/>
                <a:gd name="T54" fmla="*/ 942 w 1104"/>
                <a:gd name="T55" fmla="*/ 70 h 80"/>
                <a:gd name="T56" fmla="*/ 1010 w 1104"/>
                <a:gd name="T57" fmla="*/ 64 h 80"/>
                <a:gd name="T58" fmla="*/ 1060 w 1104"/>
                <a:gd name="T59" fmla="*/ 56 h 80"/>
                <a:gd name="T60" fmla="*/ 1078 w 1104"/>
                <a:gd name="T61" fmla="*/ 52 h 80"/>
                <a:gd name="T62" fmla="*/ 1092 w 1104"/>
                <a:gd name="T63" fmla="*/ 48 h 80"/>
                <a:gd name="T64" fmla="*/ 1100 w 1104"/>
                <a:gd name="T65" fmla="*/ 44 h 80"/>
                <a:gd name="T66" fmla="*/ 1104 w 1104"/>
                <a:gd name="T67" fmla="*/ 40 h 80"/>
                <a:gd name="T68" fmla="*/ 1104 w 1104"/>
                <a:gd name="T69" fmla="*/ 40 h 80"/>
                <a:gd name="T70" fmla="*/ 1100 w 1104"/>
                <a:gd name="T71" fmla="*/ 36 h 80"/>
                <a:gd name="T72" fmla="*/ 1092 w 1104"/>
                <a:gd name="T73" fmla="*/ 32 h 80"/>
                <a:gd name="T74" fmla="*/ 1078 w 1104"/>
                <a:gd name="T75" fmla="*/ 28 h 80"/>
                <a:gd name="T76" fmla="*/ 1060 w 1104"/>
                <a:gd name="T77" fmla="*/ 26 h 80"/>
                <a:gd name="T78" fmla="*/ 1010 w 1104"/>
                <a:gd name="T79" fmla="*/ 18 h 80"/>
                <a:gd name="T80" fmla="*/ 942 w 1104"/>
                <a:gd name="T81" fmla="*/ 12 h 80"/>
                <a:gd name="T82" fmla="*/ 860 w 1104"/>
                <a:gd name="T83" fmla="*/ 8 h 80"/>
                <a:gd name="T84" fmla="*/ 766 w 1104"/>
                <a:gd name="T85" fmla="*/ 4 h 80"/>
                <a:gd name="T86" fmla="*/ 662 w 1104"/>
                <a:gd name="T87" fmla="*/ 2 h 80"/>
                <a:gd name="T88" fmla="*/ 552 w 1104"/>
                <a:gd name="T8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04" h="80">
                  <a:moveTo>
                    <a:pt x="552" y="0"/>
                  </a:moveTo>
                  <a:lnTo>
                    <a:pt x="552" y="0"/>
                  </a:lnTo>
                  <a:lnTo>
                    <a:pt x="440" y="2"/>
                  </a:lnTo>
                  <a:lnTo>
                    <a:pt x="338" y="4"/>
                  </a:lnTo>
                  <a:lnTo>
                    <a:pt x="244" y="8"/>
                  </a:lnTo>
                  <a:lnTo>
                    <a:pt x="162" y="12"/>
                  </a:lnTo>
                  <a:lnTo>
                    <a:pt x="94" y="18"/>
                  </a:lnTo>
                  <a:lnTo>
                    <a:pt x="44" y="26"/>
                  </a:lnTo>
                  <a:lnTo>
                    <a:pt x="26" y="28"/>
                  </a:lnTo>
                  <a:lnTo>
                    <a:pt x="12" y="32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4"/>
                  </a:lnTo>
                  <a:lnTo>
                    <a:pt x="12" y="48"/>
                  </a:lnTo>
                  <a:lnTo>
                    <a:pt x="26" y="52"/>
                  </a:lnTo>
                  <a:lnTo>
                    <a:pt x="44" y="56"/>
                  </a:lnTo>
                  <a:lnTo>
                    <a:pt x="94" y="64"/>
                  </a:lnTo>
                  <a:lnTo>
                    <a:pt x="162" y="70"/>
                  </a:lnTo>
                  <a:lnTo>
                    <a:pt x="244" y="74"/>
                  </a:lnTo>
                  <a:lnTo>
                    <a:pt x="338" y="78"/>
                  </a:lnTo>
                  <a:lnTo>
                    <a:pt x="440" y="80"/>
                  </a:lnTo>
                  <a:lnTo>
                    <a:pt x="552" y="80"/>
                  </a:lnTo>
                  <a:lnTo>
                    <a:pt x="552" y="80"/>
                  </a:lnTo>
                  <a:lnTo>
                    <a:pt x="662" y="80"/>
                  </a:lnTo>
                  <a:lnTo>
                    <a:pt x="766" y="78"/>
                  </a:lnTo>
                  <a:lnTo>
                    <a:pt x="860" y="74"/>
                  </a:lnTo>
                  <a:lnTo>
                    <a:pt x="942" y="70"/>
                  </a:lnTo>
                  <a:lnTo>
                    <a:pt x="1010" y="64"/>
                  </a:lnTo>
                  <a:lnTo>
                    <a:pt x="1060" y="56"/>
                  </a:lnTo>
                  <a:lnTo>
                    <a:pt x="1078" y="52"/>
                  </a:lnTo>
                  <a:lnTo>
                    <a:pt x="1092" y="48"/>
                  </a:lnTo>
                  <a:lnTo>
                    <a:pt x="1100" y="44"/>
                  </a:lnTo>
                  <a:lnTo>
                    <a:pt x="1104" y="40"/>
                  </a:lnTo>
                  <a:lnTo>
                    <a:pt x="1104" y="40"/>
                  </a:lnTo>
                  <a:lnTo>
                    <a:pt x="1100" y="36"/>
                  </a:lnTo>
                  <a:lnTo>
                    <a:pt x="1092" y="32"/>
                  </a:lnTo>
                  <a:lnTo>
                    <a:pt x="1078" y="28"/>
                  </a:lnTo>
                  <a:lnTo>
                    <a:pt x="1060" y="26"/>
                  </a:lnTo>
                  <a:lnTo>
                    <a:pt x="1010" y="18"/>
                  </a:lnTo>
                  <a:lnTo>
                    <a:pt x="942" y="12"/>
                  </a:lnTo>
                  <a:lnTo>
                    <a:pt x="860" y="8"/>
                  </a:lnTo>
                  <a:lnTo>
                    <a:pt x="766" y="4"/>
                  </a:lnTo>
                  <a:lnTo>
                    <a:pt x="662" y="2"/>
                  </a:lnTo>
                  <a:lnTo>
                    <a:pt x="552" y="0"/>
                  </a:lnTo>
                  <a:close/>
                </a:path>
              </a:pathLst>
            </a:custGeom>
            <a:solidFill>
              <a:srgbClr val="F8B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1" name="Freeform 32">
              <a:extLst>
                <a:ext uri="{FF2B5EF4-FFF2-40B4-BE49-F238E27FC236}">
                  <a16:creationId xmlns:a16="http://schemas.microsoft.com/office/drawing/2014/main" id="{65CAB61F-59E5-E351-E55F-9826CFB21361}"/>
                </a:ext>
              </a:extLst>
            </p:cNvPr>
            <p:cNvSpPr>
              <a:spLocks/>
            </p:cNvSpPr>
            <p:nvPr/>
          </p:nvSpPr>
          <p:spPr bwMode="auto">
            <a:xfrm>
              <a:off x="-230188" y="3857625"/>
              <a:ext cx="1752600" cy="127000"/>
            </a:xfrm>
            <a:custGeom>
              <a:avLst/>
              <a:gdLst>
                <a:gd name="T0" fmla="*/ 552 w 1104"/>
                <a:gd name="T1" fmla="*/ 0 h 80"/>
                <a:gd name="T2" fmla="*/ 552 w 1104"/>
                <a:gd name="T3" fmla="*/ 0 h 80"/>
                <a:gd name="T4" fmla="*/ 440 w 1104"/>
                <a:gd name="T5" fmla="*/ 2 h 80"/>
                <a:gd name="T6" fmla="*/ 338 w 1104"/>
                <a:gd name="T7" fmla="*/ 4 h 80"/>
                <a:gd name="T8" fmla="*/ 244 w 1104"/>
                <a:gd name="T9" fmla="*/ 8 h 80"/>
                <a:gd name="T10" fmla="*/ 162 w 1104"/>
                <a:gd name="T11" fmla="*/ 12 h 80"/>
                <a:gd name="T12" fmla="*/ 94 w 1104"/>
                <a:gd name="T13" fmla="*/ 18 h 80"/>
                <a:gd name="T14" fmla="*/ 44 w 1104"/>
                <a:gd name="T15" fmla="*/ 26 h 80"/>
                <a:gd name="T16" fmla="*/ 26 w 1104"/>
                <a:gd name="T17" fmla="*/ 28 h 80"/>
                <a:gd name="T18" fmla="*/ 12 w 1104"/>
                <a:gd name="T19" fmla="*/ 32 h 80"/>
                <a:gd name="T20" fmla="*/ 4 w 1104"/>
                <a:gd name="T21" fmla="*/ 36 h 80"/>
                <a:gd name="T22" fmla="*/ 0 w 1104"/>
                <a:gd name="T23" fmla="*/ 40 h 80"/>
                <a:gd name="T24" fmla="*/ 0 w 1104"/>
                <a:gd name="T25" fmla="*/ 40 h 80"/>
                <a:gd name="T26" fmla="*/ 4 w 1104"/>
                <a:gd name="T27" fmla="*/ 44 h 80"/>
                <a:gd name="T28" fmla="*/ 12 w 1104"/>
                <a:gd name="T29" fmla="*/ 48 h 80"/>
                <a:gd name="T30" fmla="*/ 26 w 1104"/>
                <a:gd name="T31" fmla="*/ 52 h 80"/>
                <a:gd name="T32" fmla="*/ 44 w 1104"/>
                <a:gd name="T33" fmla="*/ 56 h 80"/>
                <a:gd name="T34" fmla="*/ 94 w 1104"/>
                <a:gd name="T35" fmla="*/ 64 h 80"/>
                <a:gd name="T36" fmla="*/ 162 w 1104"/>
                <a:gd name="T37" fmla="*/ 70 h 80"/>
                <a:gd name="T38" fmla="*/ 244 w 1104"/>
                <a:gd name="T39" fmla="*/ 74 h 80"/>
                <a:gd name="T40" fmla="*/ 338 w 1104"/>
                <a:gd name="T41" fmla="*/ 78 h 80"/>
                <a:gd name="T42" fmla="*/ 440 w 1104"/>
                <a:gd name="T43" fmla="*/ 80 h 80"/>
                <a:gd name="T44" fmla="*/ 552 w 1104"/>
                <a:gd name="T45" fmla="*/ 80 h 80"/>
                <a:gd name="T46" fmla="*/ 552 w 1104"/>
                <a:gd name="T47" fmla="*/ 80 h 80"/>
                <a:gd name="T48" fmla="*/ 662 w 1104"/>
                <a:gd name="T49" fmla="*/ 80 h 80"/>
                <a:gd name="T50" fmla="*/ 766 w 1104"/>
                <a:gd name="T51" fmla="*/ 78 h 80"/>
                <a:gd name="T52" fmla="*/ 860 w 1104"/>
                <a:gd name="T53" fmla="*/ 74 h 80"/>
                <a:gd name="T54" fmla="*/ 942 w 1104"/>
                <a:gd name="T55" fmla="*/ 70 h 80"/>
                <a:gd name="T56" fmla="*/ 1010 w 1104"/>
                <a:gd name="T57" fmla="*/ 64 h 80"/>
                <a:gd name="T58" fmla="*/ 1060 w 1104"/>
                <a:gd name="T59" fmla="*/ 56 h 80"/>
                <a:gd name="T60" fmla="*/ 1078 w 1104"/>
                <a:gd name="T61" fmla="*/ 52 h 80"/>
                <a:gd name="T62" fmla="*/ 1092 w 1104"/>
                <a:gd name="T63" fmla="*/ 48 h 80"/>
                <a:gd name="T64" fmla="*/ 1100 w 1104"/>
                <a:gd name="T65" fmla="*/ 44 h 80"/>
                <a:gd name="T66" fmla="*/ 1104 w 1104"/>
                <a:gd name="T67" fmla="*/ 40 h 80"/>
                <a:gd name="T68" fmla="*/ 1104 w 1104"/>
                <a:gd name="T69" fmla="*/ 40 h 80"/>
                <a:gd name="T70" fmla="*/ 1100 w 1104"/>
                <a:gd name="T71" fmla="*/ 36 h 80"/>
                <a:gd name="T72" fmla="*/ 1092 w 1104"/>
                <a:gd name="T73" fmla="*/ 32 h 80"/>
                <a:gd name="T74" fmla="*/ 1078 w 1104"/>
                <a:gd name="T75" fmla="*/ 28 h 80"/>
                <a:gd name="T76" fmla="*/ 1060 w 1104"/>
                <a:gd name="T77" fmla="*/ 26 h 80"/>
                <a:gd name="T78" fmla="*/ 1010 w 1104"/>
                <a:gd name="T79" fmla="*/ 18 h 80"/>
                <a:gd name="T80" fmla="*/ 942 w 1104"/>
                <a:gd name="T81" fmla="*/ 12 h 80"/>
                <a:gd name="T82" fmla="*/ 860 w 1104"/>
                <a:gd name="T83" fmla="*/ 8 h 80"/>
                <a:gd name="T84" fmla="*/ 766 w 1104"/>
                <a:gd name="T85" fmla="*/ 4 h 80"/>
                <a:gd name="T86" fmla="*/ 662 w 1104"/>
                <a:gd name="T87" fmla="*/ 2 h 80"/>
                <a:gd name="T88" fmla="*/ 552 w 1104"/>
                <a:gd name="T8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04" h="80">
                  <a:moveTo>
                    <a:pt x="552" y="0"/>
                  </a:moveTo>
                  <a:lnTo>
                    <a:pt x="552" y="0"/>
                  </a:lnTo>
                  <a:lnTo>
                    <a:pt x="440" y="2"/>
                  </a:lnTo>
                  <a:lnTo>
                    <a:pt x="338" y="4"/>
                  </a:lnTo>
                  <a:lnTo>
                    <a:pt x="244" y="8"/>
                  </a:lnTo>
                  <a:lnTo>
                    <a:pt x="162" y="12"/>
                  </a:lnTo>
                  <a:lnTo>
                    <a:pt x="94" y="18"/>
                  </a:lnTo>
                  <a:lnTo>
                    <a:pt x="44" y="26"/>
                  </a:lnTo>
                  <a:lnTo>
                    <a:pt x="26" y="28"/>
                  </a:lnTo>
                  <a:lnTo>
                    <a:pt x="12" y="32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4"/>
                  </a:lnTo>
                  <a:lnTo>
                    <a:pt x="12" y="48"/>
                  </a:lnTo>
                  <a:lnTo>
                    <a:pt x="26" y="52"/>
                  </a:lnTo>
                  <a:lnTo>
                    <a:pt x="44" y="56"/>
                  </a:lnTo>
                  <a:lnTo>
                    <a:pt x="94" y="64"/>
                  </a:lnTo>
                  <a:lnTo>
                    <a:pt x="162" y="70"/>
                  </a:lnTo>
                  <a:lnTo>
                    <a:pt x="244" y="74"/>
                  </a:lnTo>
                  <a:lnTo>
                    <a:pt x="338" y="78"/>
                  </a:lnTo>
                  <a:lnTo>
                    <a:pt x="440" y="80"/>
                  </a:lnTo>
                  <a:lnTo>
                    <a:pt x="552" y="80"/>
                  </a:lnTo>
                  <a:lnTo>
                    <a:pt x="552" y="80"/>
                  </a:lnTo>
                  <a:lnTo>
                    <a:pt x="662" y="80"/>
                  </a:lnTo>
                  <a:lnTo>
                    <a:pt x="766" y="78"/>
                  </a:lnTo>
                  <a:lnTo>
                    <a:pt x="860" y="74"/>
                  </a:lnTo>
                  <a:lnTo>
                    <a:pt x="942" y="70"/>
                  </a:lnTo>
                  <a:lnTo>
                    <a:pt x="1010" y="64"/>
                  </a:lnTo>
                  <a:lnTo>
                    <a:pt x="1060" y="56"/>
                  </a:lnTo>
                  <a:lnTo>
                    <a:pt x="1078" y="52"/>
                  </a:lnTo>
                  <a:lnTo>
                    <a:pt x="1092" y="48"/>
                  </a:lnTo>
                  <a:lnTo>
                    <a:pt x="1100" y="44"/>
                  </a:lnTo>
                  <a:lnTo>
                    <a:pt x="1104" y="40"/>
                  </a:lnTo>
                  <a:lnTo>
                    <a:pt x="1104" y="40"/>
                  </a:lnTo>
                  <a:lnTo>
                    <a:pt x="1100" y="36"/>
                  </a:lnTo>
                  <a:lnTo>
                    <a:pt x="1092" y="32"/>
                  </a:lnTo>
                  <a:lnTo>
                    <a:pt x="1078" y="28"/>
                  </a:lnTo>
                  <a:lnTo>
                    <a:pt x="1060" y="26"/>
                  </a:lnTo>
                  <a:lnTo>
                    <a:pt x="1010" y="18"/>
                  </a:lnTo>
                  <a:lnTo>
                    <a:pt x="942" y="12"/>
                  </a:lnTo>
                  <a:lnTo>
                    <a:pt x="860" y="8"/>
                  </a:lnTo>
                  <a:lnTo>
                    <a:pt x="766" y="4"/>
                  </a:lnTo>
                  <a:lnTo>
                    <a:pt x="662" y="2"/>
                  </a:lnTo>
                  <a:lnTo>
                    <a:pt x="55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2" name="Freeform 33">
              <a:extLst>
                <a:ext uri="{FF2B5EF4-FFF2-40B4-BE49-F238E27FC236}">
                  <a16:creationId xmlns:a16="http://schemas.microsoft.com/office/drawing/2014/main" id="{8FE49275-E48B-D932-C322-E9668DA4EE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62" y="3562350"/>
              <a:ext cx="1012825" cy="381000"/>
            </a:xfrm>
            <a:custGeom>
              <a:avLst/>
              <a:gdLst>
                <a:gd name="T0" fmla="*/ 638 w 638"/>
                <a:gd name="T1" fmla="*/ 0 h 240"/>
                <a:gd name="T2" fmla="*/ 638 w 638"/>
                <a:gd name="T3" fmla="*/ 0 h 240"/>
                <a:gd name="T4" fmla="*/ 638 w 638"/>
                <a:gd name="T5" fmla="*/ 222 h 240"/>
                <a:gd name="T6" fmla="*/ 638 w 638"/>
                <a:gd name="T7" fmla="*/ 222 h 240"/>
                <a:gd name="T8" fmla="*/ 638 w 638"/>
                <a:gd name="T9" fmla="*/ 222 h 240"/>
                <a:gd name="T10" fmla="*/ 636 w 638"/>
                <a:gd name="T11" fmla="*/ 224 h 240"/>
                <a:gd name="T12" fmla="*/ 632 w 638"/>
                <a:gd name="T13" fmla="*/ 226 h 240"/>
                <a:gd name="T14" fmla="*/ 616 w 638"/>
                <a:gd name="T15" fmla="*/ 230 h 240"/>
                <a:gd name="T16" fmla="*/ 616 w 638"/>
                <a:gd name="T17" fmla="*/ 230 h 240"/>
                <a:gd name="T18" fmla="*/ 550 w 638"/>
                <a:gd name="T19" fmla="*/ 234 h 240"/>
                <a:gd name="T20" fmla="*/ 550 w 638"/>
                <a:gd name="T21" fmla="*/ 234 h 240"/>
                <a:gd name="T22" fmla="*/ 448 w 638"/>
                <a:gd name="T23" fmla="*/ 238 h 240"/>
                <a:gd name="T24" fmla="*/ 448 w 638"/>
                <a:gd name="T25" fmla="*/ 238 h 240"/>
                <a:gd name="T26" fmla="*/ 320 w 638"/>
                <a:gd name="T27" fmla="*/ 240 h 240"/>
                <a:gd name="T28" fmla="*/ 320 w 638"/>
                <a:gd name="T29" fmla="*/ 240 h 240"/>
                <a:gd name="T30" fmla="*/ 190 w 638"/>
                <a:gd name="T31" fmla="*/ 240 h 240"/>
                <a:gd name="T32" fmla="*/ 190 w 638"/>
                <a:gd name="T33" fmla="*/ 240 h 240"/>
                <a:gd name="T34" fmla="*/ 88 w 638"/>
                <a:gd name="T35" fmla="*/ 236 h 240"/>
                <a:gd name="T36" fmla="*/ 88 w 638"/>
                <a:gd name="T37" fmla="*/ 236 h 240"/>
                <a:gd name="T38" fmla="*/ 24 w 638"/>
                <a:gd name="T39" fmla="*/ 232 h 240"/>
                <a:gd name="T40" fmla="*/ 24 w 638"/>
                <a:gd name="T41" fmla="*/ 232 h 240"/>
                <a:gd name="T42" fmla="*/ 8 w 638"/>
                <a:gd name="T43" fmla="*/ 228 h 240"/>
                <a:gd name="T44" fmla="*/ 4 w 638"/>
                <a:gd name="T45" fmla="*/ 226 h 240"/>
                <a:gd name="T46" fmla="*/ 2 w 638"/>
                <a:gd name="T47" fmla="*/ 226 h 240"/>
                <a:gd name="T48" fmla="*/ 0 w 638"/>
                <a:gd name="T49" fmla="*/ 0 h 240"/>
                <a:gd name="T50" fmla="*/ 0 w 638"/>
                <a:gd name="T51" fmla="*/ 0 h 240"/>
                <a:gd name="T52" fmla="*/ 2 w 638"/>
                <a:gd name="T53" fmla="*/ 0 h 240"/>
                <a:gd name="T54" fmla="*/ 638 w 638"/>
                <a:gd name="T5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38" h="240">
                  <a:moveTo>
                    <a:pt x="638" y="0"/>
                  </a:moveTo>
                  <a:lnTo>
                    <a:pt x="638" y="0"/>
                  </a:lnTo>
                  <a:lnTo>
                    <a:pt x="638" y="222"/>
                  </a:lnTo>
                  <a:lnTo>
                    <a:pt x="638" y="222"/>
                  </a:lnTo>
                  <a:lnTo>
                    <a:pt x="638" y="222"/>
                  </a:lnTo>
                  <a:lnTo>
                    <a:pt x="636" y="224"/>
                  </a:lnTo>
                  <a:lnTo>
                    <a:pt x="632" y="226"/>
                  </a:lnTo>
                  <a:lnTo>
                    <a:pt x="616" y="230"/>
                  </a:lnTo>
                  <a:lnTo>
                    <a:pt x="616" y="230"/>
                  </a:lnTo>
                  <a:lnTo>
                    <a:pt x="550" y="234"/>
                  </a:lnTo>
                  <a:lnTo>
                    <a:pt x="550" y="234"/>
                  </a:lnTo>
                  <a:lnTo>
                    <a:pt x="448" y="238"/>
                  </a:lnTo>
                  <a:lnTo>
                    <a:pt x="448" y="238"/>
                  </a:lnTo>
                  <a:lnTo>
                    <a:pt x="320" y="240"/>
                  </a:lnTo>
                  <a:lnTo>
                    <a:pt x="320" y="240"/>
                  </a:lnTo>
                  <a:lnTo>
                    <a:pt x="190" y="240"/>
                  </a:lnTo>
                  <a:lnTo>
                    <a:pt x="190" y="240"/>
                  </a:lnTo>
                  <a:lnTo>
                    <a:pt x="88" y="236"/>
                  </a:lnTo>
                  <a:lnTo>
                    <a:pt x="88" y="236"/>
                  </a:lnTo>
                  <a:lnTo>
                    <a:pt x="24" y="232"/>
                  </a:lnTo>
                  <a:lnTo>
                    <a:pt x="24" y="232"/>
                  </a:lnTo>
                  <a:lnTo>
                    <a:pt x="8" y="228"/>
                  </a:lnTo>
                  <a:lnTo>
                    <a:pt x="4" y="226"/>
                  </a:lnTo>
                  <a:lnTo>
                    <a:pt x="2" y="226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638" y="0"/>
                  </a:lnTo>
                  <a:close/>
                </a:path>
              </a:pathLst>
            </a:custGeom>
            <a:solidFill>
              <a:srgbClr val="42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5071BEE9-9B2A-6988-C674-4F70C4B4C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" y="3552825"/>
              <a:ext cx="1009650" cy="22225"/>
            </a:xfrm>
            <a:custGeom>
              <a:avLst/>
              <a:gdLst>
                <a:gd name="T0" fmla="*/ 318 w 636"/>
                <a:gd name="T1" fmla="*/ 0 h 14"/>
                <a:gd name="T2" fmla="*/ 318 w 636"/>
                <a:gd name="T3" fmla="*/ 0 h 14"/>
                <a:gd name="T4" fmla="*/ 194 w 636"/>
                <a:gd name="T5" fmla="*/ 0 h 14"/>
                <a:gd name="T6" fmla="*/ 92 w 636"/>
                <a:gd name="T7" fmla="*/ 2 h 14"/>
                <a:gd name="T8" fmla="*/ 24 w 636"/>
                <a:gd name="T9" fmla="*/ 4 h 14"/>
                <a:gd name="T10" fmla="*/ 6 w 636"/>
                <a:gd name="T11" fmla="*/ 6 h 14"/>
                <a:gd name="T12" fmla="*/ 0 w 636"/>
                <a:gd name="T13" fmla="*/ 8 h 14"/>
                <a:gd name="T14" fmla="*/ 0 w 636"/>
                <a:gd name="T15" fmla="*/ 8 h 14"/>
                <a:gd name="T16" fmla="*/ 6 w 636"/>
                <a:gd name="T17" fmla="*/ 8 h 14"/>
                <a:gd name="T18" fmla="*/ 24 w 636"/>
                <a:gd name="T19" fmla="*/ 10 h 14"/>
                <a:gd name="T20" fmla="*/ 92 w 636"/>
                <a:gd name="T21" fmla="*/ 12 h 14"/>
                <a:gd name="T22" fmla="*/ 194 w 636"/>
                <a:gd name="T23" fmla="*/ 14 h 14"/>
                <a:gd name="T24" fmla="*/ 318 w 636"/>
                <a:gd name="T25" fmla="*/ 14 h 14"/>
                <a:gd name="T26" fmla="*/ 318 w 636"/>
                <a:gd name="T27" fmla="*/ 14 h 14"/>
                <a:gd name="T28" fmla="*/ 440 w 636"/>
                <a:gd name="T29" fmla="*/ 14 h 14"/>
                <a:gd name="T30" fmla="*/ 542 w 636"/>
                <a:gd name="T31" fmla="*/ 12 h 14"/>
                <a:gd name="T32" fmla="*/ 610 w 636"/>
                <a:gd name="T33" fmla="*/ 10 h 14"/>
                <a:gd name="T34" fmla="*/ 628 w 636"/>
                <a:gd name="T35" fmla="*/ 8 h 14"/>
                <a:gd name="T36" fmla="*/ 636 w 636"/>
                <a:gd name="T37" fmla="*/ 8 h 14"/>
                <a:gd name="T38" fmla="*/ 636 w 636"/>
                <a:gd name="T39" fmla="*/ 8 h 14"/>
                <a:gd name="T40" fmla="*/ 628 w 636"/>
                <a:gd name="T41" fmla="*/ 6 h 14"/>
                <a:gd name="T42" fmla="*/ 610 w 636"/>
                <a:gd name="T43" fmla="*/ 4 h 14"/>
                <a:gd name="T44" fmla="*/ 542 w 636"/>
                <a:gd name="T45" fmla="*/ 2 h 14"/>
                <a:gd name="T46" fmla="*/ 440 w 636"/>
                <a:gd name="T47" fmla="*/ 0 h 14"/>
                <a:gd name="T48" fmla="*/ 318 w 636"/>
                <a:gd name="T4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6" h="14">
                  <a:moveTo>
                    <a:pt x="318" y="0"/>
                  </a:moveTo>
                  <a:lnTo>
                    <a:pt x="318" y="0"/>
                  </a:lnTo>
                  <a:lnTo>
                    <a:pt x="194" y="0"/>
                  </a:lnTo>
                  <a:lnTo>
                    <a:pt x="92" y="2"/>
                  </a:lnTo>
                  <a:lnTo>
                    <a:pt x="24" y="4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8"/>
                  </a:lnTo>
                  <a:lnTo>
                    <a:pt x="24" y="10"/>
                  </a:lnTo>
                  <a:lnTo>
                    <a:pt x="92" y="12"/>
                  </a:lnTo>
                  <a:lnTo>
                    <a:pt x="194" y="14"/>
                  </a:lnTo>
                  <a:lnTo>
                    <a:pt x="318" y="14"/>
                  </a:lnTo>
                  <a:lnTo>
                    <a:pt x="318" y="14"/>
                  </a:lnTo>
                  <a:lnTo>
                    <a:pt x="440" y="14"/>
                  </a:lnTo>
                  <a:lnTo>
                    <a:pt x="542" y="12"/>
                  </a:lnTo>
                  <a:lnTo>
                    <a:pt x="610" y="10"/>
                  </a:lnTo>
                  <a:lnTo>
                    <a:pt x="628" y="8"/>
                  </a:lnTo>
                  <a:lnTo>
                    <a:pt x="636" y="8"/>
                  </a:lnTo>
                  <a:lnTo>
                    <a:pt x="636" y="8"/>
                  </a:lnTo>
                  <a:lnTo>
                    <a:pt x="628" y="6"/>
                  </a:lnTo>
                  <a:lnTo>
                    <a:pt x="610" y="4"/>
                  </a:lnTo>
                  <a:lnTo>
                    <a:pt x="542" y="2"/>
                  </a:lnTo>
                  <a:lnTo>
                    <a:pt x="440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97B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4" name="Freeform 35">
              <a:extLst>
                <a:ext uri="{FF2B5EF4-FFF2-40B4-BE49-F238E27FC236}">
                  <a16:creationId xmlns:a16="http://schemas.microsoft.com/office/drawing/2014/main" id="{E2BCA1E5-73B5-BF19-E94D-BEFFA6D46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237" y="3552825"/>
              <a:ext cx="1009650" cy="22225"/>
            </a:xfrm>
            <a:custGeom>
              <a:avLst/>
              <a:gdLst>
                <a:gd name="T0" fmla="*/ 318 w 636"/>
                <a:gd name="T1" fmla="*/ 0 h 14"/>
                <a:gd name="T2" fmla="*/ 318 w 636"/>
                <a:gd name="T3" fmla="*/ 0 h 14"/>
                <a:gd name="T4" fmla="*/ 194 w 636"/>
                <a:gd name="T5" fmla="*/ 0 h 14"/>
                <a:gd name="T6" fmla="*/ 92 w 636"/>
                <a:gd name="T7" fmla="*/ 2 h 14"/>
                <a:gd name="T8" fmla="*/ 24 w 636"/>
                <a:gd name="T9" fmla="*/ 4 h 14"/>
                <a:gd name="T10" fmla="*/ 6 w 636"/>
                <a:gd name="T11" fmla="*/ 6 h 14"/>
                <a:gd name="T12" fmla="*/ 0 w 636"/>
                <a:gd name="T13" fmla="*/ 8 h 14"/>
                <a:gd name="T14" fmla="*/ 0 w 636"/>
                <a:gd name="T15" fmla="*/ 8 h 14"/>
                <a:gd name="T16" fmla="*/ 6 w 636"/>
                <a:gd name="T17" fmla="*/ 8 h 14"/>
                <a:gd name="T18" fmla="*/ 24 w 636"/>
                <a:gd name="T19" fmla="*/ 10 h 14"/>
                <a:gd name="T20" fmla="*/ 92 w 636"/>
                <a:gd name="T21" fmla="*/ 12 h 14"/>
                <a:gd name="T22" fmla="*/ 194 w 636"/>
                <a:gd name="T23" fmla="*/ 14 h 14"/>
                <a:gd name="T24" fmla="*/ 318 w 636"/>
                <a:gd name="T25" fmla="*/ 14 h 14"/>
                <a:gd name="T26" fmla="*/ 318 w 636"/>
                <a:gd name="T27" fmla="*/ 14 h 14"/>
                <a:gd name="T28" fmla="*/ 440 w 636"/>
                <a:gd name="T29" fmla="*/ 14 h 14"/>
                <a:gd name="T30" fmla="*/ 542 w 636"/>
                <a:gd name="T31" fmla="*/ 12 h 14"/>
                <a:gd name="T32" fmla="*/ 610 w 636"/>
                <a:gd name="T33" fmla="*/ 10 h 14"/>
                <a:gd name="T34" fmla="*/ 628 w 636"/>
                <a:gd name="T35" fmla="*/ 8 h 14"/>
                <a:gd name="T36" fmla="*/ 636 w 636"/>
                <a:gd name="T37" fmla="*/ 8 h 14"/>
                <a:gd name="T38" fmla="*/ 636 w 636"/>
                <a:gd name="T39" fmla="*/ 8 h 14"/>
                <a:gd name="T40" fmla="*/ 628 w 636"/>
                <a:gd name="T41" fmla="*/ 6 h 14"/>
                <a:gd name="T42" fmla="*/ 610 w 636"/>
                <a:gd name="T43" fmla="*/ 4 h 14"/>
                <a:gd name="T44" fmla="*/ 542 w 636"/>
                <a:gd name="T45" fmla="*/ 2 h 14"/>
                <a:gd name="T46" fmla="*/ 440 w 636"/>
                <a:gd name="T47" fmla="*/ 0 h 14"/>
                <a:gd name="T48" fmla="*/ 318 w 636"/>
                <a:gd name="T4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6" h="14">
                  <a:moveTo>
                    <a:pt x="318" y="0"/>
                  </a:moveTo>
                  <a:lnTo>
                    <a:pt x="318" y="0"/>
                  </a:lnTo>
                  <a:lnTo>
                    <a:pt x="194" y="0"/>
                  </a:lnTo>
                  <a:lnTo>
                    <a:pt x="92" y="2"/>
                  </a:lnTo>
                  <a:lnTo>
                    <a:pt x="24" y="4"/>
                  </a:lnTo>
                  <a:lnTo>
                    <a:pt x="6" y="6"/>
                  </a:lnTo>
                  <a:lnTo>
                    <a:pt x="0" y="8"/>
                  </a:lnTo>
                  <a:lnTo>
                    <a:pt x="0" y="8"/>
                  </a:lnTo>
                  <a:lnTo>
                    <a:pt x="6" y="8"/>
                  </a:lnTo>
                  <a:lnTo>
                    <a:pt x="24" y="10"/>
                  </a:lnTo>
                  <a:lnTo>
                    <a:pt x="92" y="12"/>
                  </a:lnTo>
                  <a:lnTo>
                    <a:pt x="194" y="14"/>
                  </a:lnTo>
                  <a:lnTo>
                    <a:pt x="318" y="14"/>
                  </a:lnTo>
                  <a:lnTo>
                    <a:pt x="318" y="14"/>
                  </a:lnTo>
                  <a:lnTo>
                    <a:pt x="440" y="14"/>
                  </a:lnTo>
                  <a:lnTo>
                    <a:pt x="542" y="12"/>
                  </a:lnTo>
                  <a:lnTo>
                    <a:pt x="610" y="10"/>
                  </a:lnTo>
                  <a:lnTo>
                    <a:pt x="628" y="8"/>
                  </a:lnTo>
                  <a:lnTo>
                    <a:pt x="636" y="8"/>
                  </a:lnTo>
                  <a:lnTo>
                    <a:pt x="636" y="8"/>
                  </a:lnTo>
                  <a:lnTo>
                    <a:pt x="628" y="6"/>
                  </a:lnTo>
                  <a:lnTo>
                    <a:pt x="610" y="4"/>
                  </a:lnTo>
                  <a:lnTo>
                    <a:pt x="542" y="2"/>
                  </a:lnTo>
                  <a:lnTo>
                    <a:pt x="440" y="0"/>
                  </a:lnTo>
                  <a:lnTo>
                    <a:pt x="3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45" name="Groupe 1084">
            <a:extLst>
              <a:ext uri="{FF2B5EF4-FFF2-40B4-BE49-F238E27FC236}">
                <a16:creationId xmlns:a16="http://schemas.microsoft.com/office/drawing/2014/main" id="{3C901EFE-6700-A0DC-26FA-CC11CD28AF0C}"/>
              </a:ext>
            </a:extLst>
          </p:cNvPr>
          <p:cNvGrpSpPr/>
          <p:nvPr/>
        </p:nvGrpSpPr>
        <p:grpSpPr>
          <a:xfrm>
            <a:off x="6750716" y="1005692"/>
            <a:ext cx="4111144" cy="1943158"/>
            <a:chOff x="2941637" y="4648200"/>
            <a:chExt cx="3251200" cy="1536700"/>
          </a:xfrm>
        </p:grpSpPr>
        <p:sp>
          <p:nvSpPr>
            <p:cNvPr id="46" name="Freeform 63">
              <a:extLst>
                <a:ext uri="{FF2B5EF4-FFF2-40B4-BE49-F238E27FC236}">
                  <a16:creationId xmlns:a16="http://schemas.microsoft.com/office/drawing/2014/main" id="{1C69F7C8-970D-DE52-1462-B3E26C639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637" y="5486400"/>
              <a:ext cx="3251200" cy="698500"/>
            </a:xfrm>
            <a:custGeom>
              <a:avLst/>
              <a:gdLst>
                <a:gd name="T0" fmla="*/ 2048 w 2048"/>
                <a:gd name="T1" fmla="*/ 220 h 440"/>
                <a:gd name="T2" fmla="*/ 2042 w 2048"/>
                <a:gd name="T3" fmla="*/ 242 h 440"/>
                <a:gd name="T4" fmla="*/ 2026 w 2048"/>
                <a:gd name="T5" fmla="*/ 264 h 440"/>
                <a:gd name="T6" fmla="*/ 2002 w 2048"/>
                <a:gd name="T7" fmla="*/ 284 h 440"/>
                <a:gd name="T8" fmla="*/ 1966 w 2048"/>
                <a:gd name="T9" fmla="*/ 306 h 440"/>
                <a:gd name="T10" fmla="*/ 1872 w 2048"/>
                <a:gd name="T11" fmla="*/ 342 h 440"/>
                <a:gd name="T12" fmla="*/ 1748 w 2048"/>
                <a:gd name="T13" fmla="*/ 376 h 440"/>
                <a:gd name="T14" fmla="*/ 1596 w 2048"/>
                <a:gd name="T15" fmla="*/ 402 h 440"/>
                <a:gd name="T16" fmla="*/ 1422 w 2048"/>
                <a:gd name="T17" fmla="*/ 422 h 440"/>
                <a:gd name="T18" fmla="*/ 1230 w 2048"/>
                <a:gd name="T19" fmla="*/ 436 h 440"/>
                <a:gd name="T20" fmla="*/ 1024 w 2048"/>
                <a:gd name="T21" fmla="*/ 440 h 440"/>
                <a:gd name="T22" fmla="*/ 920 w 2048"/>
                <a:gd name="T23" fmla="*/ 438 h 440"/>
                <a:gd name="T24" fmla="*/ 720 w 2048"/>
                <a:gd name="T25" fmla="*/ 430 h 440"/>
                <a:gd name="T26" fmla="*/ 536 w 2048"/>
                <a:gd name="T27" fmla="*/ 414 h 440"/>
                <a:gd name="T28" fmla="*/ 374 w 2048"/>
                <a:gd name="T29" fmla="*/ 390 h 440"/>
                <a:gd name="T30" fmla="*/ 234 w 2048"/>
                <a:gd name="T31" fmla="*/ 360 h 440"/>
                <a:gd name="T32" fmla="*/ 124 w 2048"/>
                <a:gd name="T33" fmla="*/ 324 h 440"/>
                <a:gd name="T34" fmla="*/ 62 w 2048"/>
                <a:gd name="T35" fmla="*/ 296 h 440"/>
                <a:gd name="T36" fmla="*/ 32 w 2048"/>
                <a:gd name="T37" fmla="*/ 274 h 440"/>
                <a:gd name="T38" fmla="*/ 12 w 2048"/>
                <a:gd name="T39" fmla="*/ 254 h 440"/>
                <a:gd name="T40" fmla="*/ 2 w 2048"/>
                <a:gd name="T41" fmla="*/ 230 h 440"/>
                <a:gd name="T42" fmla="*/ 0 w 2048"/>
                <a:gd name="T43" fmla="*/ 220 h 440"/>
                <a:gd name="T44" fmla="*/ 6 w 2048"/>
                <a:gd name="T45" fmla="*/ 198 h 440"/>
                <a:gd name="T46" fmla="*/ 22 w 2048"/>
                <a:gd name="T47" fmla="*/ 176 h 440"/>
                <a:gd name="T48" fmla="*/ 46 w 2048"/>
                <a:gd name="T49" fmla="*/ 154 h 440"/>
                <a:gd name="T50" fmla="*/ 82 w 2048"/>
                <a:gd name="T51" fmla="*/ 134 h 440"/>
                <a:gd name="T52" fmla="*/ 176 w 2048"/>
                <a:gd name="T53" fmla="*/ 96 h 440"/>
                <a:gd name="T54" fmla="*/ 300 w 2048"/>
                <a:gd name="T55" fmla="*/ 64 h 440"/>
                <a:gd name="T56" fmla="*/ 452 w 2048"/>
                <a:gd name="T57" fmla="*/ 38 h 440"/>
                <a:gd name="T58" fmla="*/ 626 w 2048"/>
                <a:gd name="T59" fmla="*/ 16 h 440"/>
                <a:gd name="T60" fmla="*/ 818 w 2048"/>
                <a:gd name="T61" fmla="*/ 4 h 440"/>
                <a:gd name="T62" fmla="*/ 1024 w 2048"/>
                <a:gd name="T63" fmla="*/ 0 h 440"/>
                <a:gd name="T64" fmla="*/ 1128 w 2048"/>
                <a:gd name="T65" fmla="*/ 0 h 440"/>
                <a:gd name="T66" fmla="*/ 1328 w 2048"/>
                <a:gd name="T67" fmla="*/ 10 h 440"/>
                <a:gd name="T68" fmla="*/ 1512 w 2048"/>
                <a:gd name="T69" fmla="*/ 26 h 440"/>
                <a:gd name="T70" fmla="*/ 1674 w 2048"/>
                <a:gd name="T71" fmla="*/ 50 h 440"/>
                <a:gd name="T72" fmla="*/ 1814 w 2048"/>
                <a:gd name="T73" fmla="*/ 80 h 440"/>
                <a:gd name="T74" fmla="*/ 1924 w 2048"/>
                <a:gd name="T75" fmla="*/ 114 h 440"/>
                <a:gd name="T76" fmla="*/ 1986 w 2048"/>
                <a:gd name="T77" fmla="*/ 144 h 440"/>
                <a:gd name="T78" fmla="*/ 2014 w 2048"/>
                <a:gd name="T79" fmla="*/ 164 h 440"/>
                <a:gd name="T80" fmla="*/ 2036 w 2048"/>
                <a:gd name="T81" fmla="*/ 186 h 440"/>
                <a:gd name="T82" fmla="*/ 2046 w 2048"/>
                <a:gd name="T83" fmla="*/ 20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8" h="440">
                  <a:moveTo>
                    <a:pt x="2048" y="220"/>
                  </a:moveTo>
                  <a:lnTo>
                    <a:pt x="2048" y="220"/>
                  </a:lnTo>
                  <a:lnTo>
                    <a:pt x="2046" y="230"/>
                  </a:lnTo>
                  <a:lnTo>
                    <a:pt x="2042" y="242"/>
                  </a:lnTo>
                  <a:lnTo>
                    <a:pt x="2036" y="254"/>
                  </a:lnTo>
                  <a:lnTo>
                    <a:pt x="2026" y="264"/>
                  </a:lnTo>
                  <a:lnTo>
                    <a:pt x="2014" y="274"/>
                  </a:lnTo>
                  <a:lnTo>
                    <a:pt x="2002" y="284"/>
                  </a:lnTo>
                  <a:lnTo>
                    <a:pt x="1986" y="296"/>
                  </a:lnTo>
                  <a:lnTo>
                    <a:pt x="1966" y="306"/>
                  </a:lnTo>
                  <a:lnTo>
                    <a:pt x="1924" y="324"/>
                  </a:lnTo>
                  <a:lnTo>
                    <a:pt x="1872" y="342"/>
                  </a:lnTo>
                  <a:lnTo>
                    <a:pt x="1814" y="360"/>
                  </a:lnTo>
                  <a:lnTo>
                    <a:pt x="1748" y="376"/>
                  </a:lnTo>
                  <a:lnTo>
                    <a:pt x="1674" y="390"/>
                  </a:lnTo>
                  <a:lnTo>
                    <a:pt x="1596" y="402"/>
                  </a:lnTo>
                  <a:lnTo>
                    <a:pt x="1512" y="414"/>
                  </a:lnTo>
                  <a:lnTo>
                    <a:pt x="1422" y="422"/>
                  </a:lnTo>
                  <a:lnTo>
                    <a:pt x="1328" y="430"/>
                  </a:lnTo>
                  <a:lnTo>
                    <a:pt x="1230" y="436"/>
                  </a:lnTo>
                  <a:lnTo>
                    <a:pt x="1128" y="438"/>
                  </a:lnTo>
                  <a:lnTo>
                    <a:pt x="1024" y="440"/>
                  </a:lnTo>
                  <a:lnTo>
                    <a:pt x="1024" y="440"/>
                  </a:lnTo>
                  <a:lnTo>
                    <a:pt x="920" y="438"/>
                  </a:lnTo>
                  <a:lnTo>
                    <a:pt x="818" y="436"/>
                  </a:lnTo>
                  <a:lnTo>
                    <a:pt x="720" y="430"/>
                  </a:lnTo>
                  <a:lnTo>
                    <a:pt x="626" y="422"/>
                  </a:lnTo>
                  <a:lnTo>
                    <a:pt x="536" y="414"/>
                  </a:lnTo>
                  <a:lnTo>
                    <a:pt x="452" y="402"/>
                  </a:lnTo>
                  <a:lnTo>
                    <a:pt x="374" y="390"/>
                  </a:lnTo>
                  <a:lnTo>
                    <a:pt x="300" y="376"/>
                  </a:lnTo>
                  <a:lnTo>
                    <a:pt x="234" y="360"/>
                  </a:lnTo>
                  <a:lnTo>
                    <a:pt x="176" y="342"/>
                  </a:lnTo>
                  <a:lnTo>
                    <a:pt x="124" y="324"/>
                  </a:lnTo>
                  <a:lnTo>
                    <a:pt x="82" y="306"/>
                  </a:lnTo>
                  <a:lnTo>
                    <a:pt x="62" y="296"/>
                  </a:lnTo>
                  <a:lnTo>
                    <a:pt x="46" y="284"/>
                  </a:lnTo>
                  <a:lnTo>
                    <a:pt x="32" y="274"/>
                  </a:lnTo>
                  <a:lnTo>
                    <a:pt x="22" y="264"/>
                  </a:lnTo>
                  <a:lnTo>
                    <a:pt x="12" y="254"/>
                  </a:lnTo>
                  <a:lnTo>
                    <a:pt x="6" y="242"/>
                  </a:lnTo>
                  <a:lnTo>
                    <a:pt x="2" y="23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2" y="208"/>
                  </a:lnTo>
                  <a:lnTo>
                    <a:pt x="6" y="198"/>
                  </a:lnTo>
                  <a:lnTo>
                    <a:pt x="12" y="186"/>
                  </a:lnTo>
                  <a:lnTo>
                    <a:pt x="22" y="176"/>
                  </a:lnTo>
                  <a:lnTo>
                    <a:pt x="32" y="164"/>
                  </a:lnTo>
                  <a:lnTo>
                    <a:pt x="46" y="154"/>
                  </a:lnTo>
                  <a:lnTo>
                    <a:pt x="62" y="144"/>
                  </a:lnTo>
                  <a:lnTo>
                    <a:pt x="82" y="134"/>
                  </a:lnTo>
                  <a:lnTo>
                    <a:pt x="124" y="114"/>
                  </a:lnTo>
                  <a:lnTo>
                    <a:pt x="176" y="96"/>
                  </a:lnTo>
                  <a:lnTo>
                    <a:pt x="234" y="80"/>
                  </a:lnTo>
                  <a:lnTo>
                    <a:pt x="300" y="64"/>
                  </a:lnTo>
                  <a:lnTo>
                    <a:pt x="374" y="50"/>
                  </a:lnTo>
                  <a:lnTo>
                    <a:pt x="452" y="38"/>
                  </a:lnTo>
                  <a:lnTo>
                    <a:pt x="536" y="26"/>
                  </a:lnTo>
                  <a:lnTo>
                    <a:pt x="626" y="16"/>
                  </a:lnTo>
                  <a:lnTo>
                    <a:pt x="720" y="10"/>
                  </a:lnTo>
                  <a:lnTo>
                    <a:pt x="818" y="4"/>
                  </a:lnTo>
                  <a:lnTo>
                    <a:pt x="920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128" y="0"/>
                  </a:lnTo>
                  <a:lnTo>
                    <a:pt x="1230" y="4"/>
                  </a:lnTo>
                  <a:lnTo>
                    <a:pt x="1328" y="10"/>
                  </a:lnTo>
                  <a:lnTo>
                    <a:pt x="1422" y="16"/>
                  </a:lnTo>
                  <a:lnTo>
                    <a:pt x="1512" y="26"/>
                  </a:lnTo>
                  <a:lnTo>
                    <a:pt x="1596" y="38"/>
                  </a:lnTo>
                  <a:lnTo>
                    <a:pt x="1674" y="50"/>
                  </a:lnTo>
                  <a:lnTo>
                    <a:pt x="1748" y="64"/>
                  </a:lnTo>
                  <a:lnTo>
                    <a:pt x="1814" y="80"/>
                  </a:lnTo>
                  <a:lnTo>
                    <a:pt x="1872" y="96"/>
                  </a:lnTo>
                  <a:lnTo>
                    <a:pt x="1924" y="114"/>
                  </a:lnTo>
                  <a:lnTo>
                    <a:pt x="1966" y="134"/>
                  </a:lnTo>
                  <a:lnTo>
                    <a:pt x="1986" y="144"/>
                  </a:lnTo>
                  <a:lnTo>
                    <a:pt x="2002" y="154"/>
                  </a:lnTo>
                  <a:lnTo>
                    <a:pt x="2014" y="164"/>
                  </a:lnTo>
                  <a:lnTo>
                    <a:pt x="2026" y="176"/>
                  </a:lnTo>
                  <a:lnTo>
                    <a:pt x="2036" y="186"/>
                  </a:lnTo>
                  <a:lnTo>
                    <a:pt x="2042" y="198"/>
                  </a:lnTo>
                  <a:lnTo>
                    <a:pt x="2046" y="208"/>
                  </a:lnTo>
                  <a:lnTo>
                    <a:pt x="2048" y="220"/>
                  </a:lnTo>
                  <a:close/>
                </a:path>
              </a:pathLst>
            </a:custGeom>
            <a:solidFill>
              <a:srgbClr val="D9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7" name="Freeform 64">
              <a:extLst>
                <a:ext uri="{FF2B5EF4-FFF2-40B4-BE49-F238E27FC236}">
                  <a16:creationId xmlns:a16="http://schemas.microsoft.com/office/drawing/2014/main" id="{069BEB26-AC8A-DFD6-E8FF-B6F1E47DFD4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637" y="5486400"/>
              <a:ext cx="3251200" cy="698500"/>
            </a:xfrm>
            <a:custGeom>
              <a:avLst/>
              <a:gdLst>
                <a:gd name="T0" fmla="*/ 2048 w 2048"/>
                <a:gd name="T1" fmla="*/ 220 h 440"/>
                <a:gd name="T2" fmla="*/ 2042 w 2048"/>
                <a:gd name="T3" fmla="*/ 242 h 440"/>
                <a:gd name="T4" fmla="*/ 2026 w 2048"/>
                <a:gd name="T5" fmla="*/ 264 h 440"/>
                <a:gd name="T6" fmla="*/ 2002 w 2048"/>
                <a:gd name="T7" fmla="*/ 284 h 440"/>
                <a:gd name="T8" fmla="*/ 1966 w 2048"/>
                <a:gd name="T9" fmla="*/ 306 h 440"/>
                <a:gd name="T10" fmla="*/ 1872 w 2048"/>
                <a:gd name="T11" fmla="*/ 342 h 440"/>
                <a:gd name="T12" fmla="*/ 1748 w 2048"/>
                <a:gd name="T13" fmla="*/ 376 h 440"/>
                <a:gd name="T14" fmla="*/ 1596 w 2048"/>
                <a:gd name="T15" fmla="*/ 402 h 440"/>
                <a:gd name="T16" fmla="*/ 1422 w 2048"/>
                <a:gd name="T17" fmla="*/ 422 h 440"/>
                <a:gd name="T18" fmla="*/ 1230 w 2048"/>
                <a:gd name="T19" fmla="*/ 436 h 440"/>
                <a:gd name="T20" fmla="*/ 1024 w 2048"/>
                <a:gd name="T21" fmla="*/ 440 h 440"/>
                <a:gd name="T22" fmla="*/ 920 w 2048"/>
                <a:gd name="T23" fmla="*/ 438 h 440"/>
                <a:gd name="T24" fmla="*/ 720 w 2048"/>
                <a:gd name="T25" fmla="*/ 430 h 440"/>
                <a:gd name="T26" fmla="*/ 536 w 2048"/>
                <a:gd name="T27" fmla="*/ 414 h 440"/>
                <a:gd name="T28" fmla="*/ 374 w 2048"/>
                <a:gd name="T29" fmla="*/ 390 h 440"/>
                <a:gd name="T30" fmla="*/ 234 w 2048"/>
                <a:gd name="T31" fmla="*/ 360 h 440"/>
                <a:gd name="T32" fmla="*/ 124 w 2048"/>
                <a:gd name="T33" fmla="*/ 324 h 440"/>
                <a:gd name="T34" fmla="*/ 62 w 2048"/>
                <a:gd name="T35" fmla="*/ 296 h 440"/>
                <a:gd name="T36" fmla="*/ 32 w 2048"/>
                <a:gd name="T37" fmla="*/ 274 h 440"/>
                <a:gd name="T38" fmla="*/ 12 w 2048"/>
                <a:gd name="T39" fmla="*/ 254 h 440"/>
                <a:gd name="T40" fmla="*/ 2 w 2048"/>
                <a:gd name="T41" fmla="*/ 230 h 440"/>
                <a:gd name="T42" fmla="*/ 0 w 2048"/>
                <a:gd name="T43" fmla="*/ 220 h 440"/>
                <a:gd name="T44" fmla="*/ 6 w 2048"/>
                <a:gd name="T45" fmla="*/ 198 h 440"/>
                <a:gd name="T46" fmla="*/ 22 w 2048"/>
                <a:gd name="T47" fmla="*/ 176 h 440"/>
                <a:gd name="T48" fmla="*/ 46 w 2048"/>
                <a:gd name="T49" fmla="*/ 154 h 440"/>
                <a:gd name="T50" fmla="*/ 82 w 2048"/>
                <a:gd name="T51" fmla="*/ 134 h 440"/>
                <a:gd name="T52" fmla="*/ 176 w 2048"/>
                <a:gd name="T53" fmla="*/ 96 h 440"/>
                <a:gd name="T54" fmla="*/ 300 w 2048"/>
                <a:gd name="T55" fmla="*/ 64 h 440"/>
                <a:gd name="T56" fmla="*/ 452 w 2048"/>
                <a:gd name="T57" fmla="*/ 38 h 440"/>
                <a:gd name="T58" fmla="*/ 626 w 2048"/>
                <a:gd name="T59" fmla="*/ 16 h 440"/>
                <a:gd name="T60" fmla="*/ 818 w 2048"/>
                <a:gd name="T61" fmla="*/ 4 h 440"/>
                <a:gd name="T62" fmla="*/ 1024 w 2048"/>
                <a:gd name="T63" fmla="*/ 0 h 440"/>
                <a:gd name="T64" fmla="*/ 1128 w 2048"/>
                <a:gd name="T65" fmla="*/ 0 h 440"/>
                <a:gd name="T66" fmla="*/ 1328 w 2048"/>
                <a:gd name="T67" fmla="*/ 10 h 440"/>
                <a:gd name="T68" fmla="*/ 1512 w 2048"/>
                <a:gd name="T69" fmla="*/ 26 h 440"/>
                <a:gd name="T70" fmla="*/ 1674 w 2048"/>
                <a:gd name="T71" fmla="*/ 50 h 440"/>
                <a:gd name="T72" fmla="*/ 1814 w 2048"/>
                <a:gd name="T73" fmla="*/ 80 h 440"/>
                <a:gd name="T74" fmla="*/ 1924 w 2048"/>
                <a:gd name="T75" fmla="*/ 114 h 440"/>
                <a:gd name="T76" fmla="*/ 1986 w 2048"/>
                <a:gd name="T77" fmla="*/ 144 h 440"/>
                <a:gd name="T78" fmla="*/ 2014 w 2048"/>
                <a:gd name="T79" fmla="*/ 164 h 440"/>
                <a:gd name="T80" fmla="*/ 2036 w 2048"/>
                <a:gd name="T81" fmla="*/ 186 h 440"/>
                <a:gd name="T82" fmla="*/ 2046 w 2048"/>
                <a:gd name="T83" fmla="*/ 20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48" h="440">
                  <a:moveTo>
                    <a:pt x="2048" y="220"/>
                  </a:moveTo>
                  <a:lnTo>
                    <a:pt x="2048" y="220"/>
                  </a:lnTo>
                  <a:lnTo>
                    <a:pt x="2046" y="230"/>
                  </a:lnTo>
                  <a:lnTo>
                    <a:pt x="2042" y="242"/>
                  </a:lnTo>
                  <a:lnTo>
                    <a:pt x="2036" y="254"/>
                  </a:lnTo>
                  <a:lnTo>
                    <a:pt x="2026" y="264"/>
                  </a:lnTo>
                  <a:lnTo>
                    <a:pt x="2014" y="274"/>
                  </a:lnTo>
                  <a:lnTo>
                    <a:pt x="2002" y="284"/>
                  </a:lnTo>
                  <a:lnTo>
                    <a:pt x="1986" y="296"/>
                  </a:lnTo>
                  <a:lnTo>
                    <a:pt x="1966" y="306"/>
                  </a:lnTo>
                  <a:lnTo>
                    <a:pt x="1924" y="324"/>
                  </a:lnTo>
                  <a:lnTo>
                    <a:pt x="1872" y="342"/>
                  </a:lnTo>
                  <a:lnTo>
                    <a:pt x="1814" y="360"/>
                  </a:lnTo>
                  <a:lnTo>
                    <a:pt x="1748" y="376"/>
                  </a:lnTo>
                  <a:lnTo>
                    <a:pt x="1674" y="390"/>
                  </a:lnTo>
                  <a:lnTo>
                    <a:pt x="1596" y="402"/>
                  </a:lnTo>
                  <a:lnTo>
                    <a:pt x="1512" y="414"/>
                  </a:lnTo>
                  <a:lnTo>
                    <a:pt x="1422" y="422"/>
                  </a:lnTo>
                  <a:lnTo>
                    <a:pt x="1328" y="430"/>
                  </a:lnTo>
                  <a:lnTo>
                    <a:pt x="1230" y="436"/>
                  </a:lnTo>
                  <a:lnTo>
                    <a:pt x="1128" y="438"/>
                  </a:lnTo>
                  <a:lnTo>
                    <a:pt x="1024" y="440"/>
                  </a:lnTo>
                  <a:lnTo>
                    <a:pt x="1024" y="440"/>
                  </a:lnTo>
                  <a:lnTo>
                    <a:pt x="920" y="438"/>
                  </a:lnTo>
                  <a:lnTo>
                    <a:pt x="818" y="436"/>
                  </a:lnTo>
                  <a:lnTo>
                    <a:pt x="720" y="430"/>
                  </a:lnTo>
                  <a:lnTo>
                    <a:pt x="626" y="422"/>
                  </a:lnTo>
                  <a:lnTo>
                    <a:pt x="536" y="414"/>
                  </a:lnTo>
                  <a:lnTo>
                    <a:pt x="452" y="402"/>
                  </a:lnTo>
                  <a:lnTo>
                    <a:pt x="374" y="390"/>
                  </a:lnTo>
                  <a:lnTo>
                    <a:pt x="300" y="376"/>
                  </a:lnTo>
                  <a:lnTo>
                    <a:pt x="234" y="360"/>
                  </a:lnTo>
                  <a:lnTo>
                    <a:pt x="176" y="342"/>
                  </a:lnTo>
                  <a:lnTo>
                    <a:pt x="124" y="324"/>
                  </a:lnTo>
                  <a:lnTo>
                    <a:pt x="82" y="306"/>
                  </a:lnTo>
                  <a:lnTo>
                    <a:pt x="62" y="296"/>
                  </a:lnTo>
                  <a:lnTo>
                    <a:pt x="46" y="284"/>
                  </a:lnTo>
                  <a:lnTo>
                    <a:pt x="32" y="274"/>
                  </a:lnTo>
                  <a:lnTo>
                    <a:pt x="22" y="264"/>
                  </a:lnTo>
                  <a:lnTo>
                    <a:pt x="12" y="254"/>
                  </a:lnTo>
                  <a:lnTo>
                    <a:pt x="6" y="242"/>
                  </a:lnTo>
                  <a:lnTo>
                    <a:pt x="2" y="23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2" y="208"/>
                  </a:lnTo>
                  <a:lnTo>
                    <a:pt x="6" y="198"/>
                  </a:lnTo>
                  <a:lnTo>
                    <a:pt x="12" y="186"/>
                  </a:lnTo>
                  <a:lnTo>
                    <a:pt x="22" y="176"/>
                  </a:lnTo>
                  <a:lnTo>
                    <a:pt x="32" y="164"/>
                  </a:lnTo>
                  <a:lnTo>
                    <a:pt x="46" y="154"/>
                  </a:lnTo>
                  <a:lnTo>
                    <a:pt x="62" y="144"/>
                  </a:lnTo>
                  <a:lnTo>
                    <a:pt x="82" y="134"/>
                  </a:lnTo>
                  <a:lnTo>
                    <a:pt x="124" y="114"/>
                  </a:lnTo>
                  <a:lnTo>
                    <a:pt x="176" y="96"/>
                  </a:lnTo>
                  <a:lnTo>
                    <a:pt x="234" y="80"/>
                  </a:lnTo>
                  <a:lnTo>
                    <a:pt x="300" y="64"/>
                  </a:lnTo>
                  <a:lnTo>
                    <a:pt x="374" y="50"/>
                  </a:lnTo>
                  <a:lnTo>
                    <a:pt x="452" y="38"/>
                  </a:lnTo>
                  <a:lnTo>
                    <a:pt x="536" y="26"/>
                  </a:lnTo>
                  <a:lnTo>
                    <a:pt x="626" y="16"/>
                  </a:lnTo>
                  <a:lnTo>
                    <a:pt x="720" y="10"/>
                  </a:lnTo>
                  <a:lnTo>
                    <a:pt x="818" y="4"/>
                  </a:lnTo>
                  <a:lnTo>
                    <a:pt x="920" y="0"/>
                  </a:lnTo>
                  <a:lnTo>
                    <a:pt x="1024" y="0"/>
                  </a:lnTo>
                  <a:lnTo>
                    <a:pt x="1024" y="0"/>
                  </a:lnTo>
                  <a:lnTo>
                    <a:pt x="1128" y="0"/>
                  </a:lnTo>
                  <a:lnTo>
                    <a:pt x="1230" y="4"/>
                  </a:lnTo>
                  <a:lnTo>
                    <a:pt x="1328" y="10"/>
                  </a:lnTo>
                  <a:lnTo>
                    <a:pt x="1422" y="16"/>
                  </a:lnTo>
                  <a:lnTo>
                    <a:pt x="1512" y="26"/>
                  </a:lnTo>
                  <a:lnTo>
                    <a:pt x="1596" y="38"/>
                  </a:lnTo>
                  <a:lnTo>
                    <a:pt x="1674" y="50"/>
                  </a:lnTo>
                  <a:lnTo>
                    <a:pt x="1748" y="64"/>
                  </a:lnTo>
                  <a:lnTo>
                    <a:pt x="1814" y="80"/>
                  </a:lnTo>
                  <a:lnTo>
                    <a:pt x="1872" y="96"/>
                  </a:lnTo>
                  <a:lnTo>
                    <a:pt x="1924" y="114"/>
                  </a:lnTo>
                  <a:lnTo>
                    <a:pt x="1966" y="134"/>
                  </a:lnTo>
                  <a:lnTo>
                    <a:pt x="1986" y="144"/>
                  </a:lnTo>
                  <a:lnTo>
                    <a:pt x="2002" y="154"/>
                  </a:lnTo>
                  <a:lnTo>
                    <a:pt x="2014" y="164"/>
                  </a:lnTo>
                  <a:lnTo>
                    <a:pt x="2026" y="176"/>
                  </a:lnTo>
                  <a:lnTo>
                    <a:pt x="2036" y="186"/>
                  </a:lnTo>
                  <a:lnTo>
                    <a:pt x="2042" y="198"/>
                  </a:lnTo>
                  <a:lnTo>
                    <a:pt x="2046" y="208"/>
                  </a:lnTo>
                  <a:lnTo>
                    <a:pt x="2048" y="2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8" name="Freeform 66">
              <a:extLst>
                <a:ext uri="{FF2B5EF4-FFF2-40B4-BE49-F238E27FC236}">
                  <a16:creationId xmlns:a16="http://schemas.microsoft.com/office/drawing/2014/main" id="{D865A2D3-FDCF-B81F-D56D-34A5BE56D4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512" y="5492750"/>
              <a:ext cx="1108075" cy="558800"/>
            </a:xfrm>
            <a:custGeom>
              <a:avLst/>
              <a:gdLst>
                <a:gd name="T0" fmla="*/ 698 w 698"/>
                <a:gd name="T1" fmla="*/ 176 h 352"/>
                <a:gd name="T2" fmla="*/ 690 w 698"/>
                <a:gd name="T3" fmla="*/ 212 h 352"/>
                <a:gd name="T4" fmla="*/ 670 w 698"/>
                <a:gd name="T5" fmla="*/ 246 h 352"/>
                <a:gd name="T6" fmla="*/ 638 w 698"/>
                <a:gd name="T7" fmla="*/ 276 h 352"/>
                <a:gd name="T8" fmla="*/ 596 w 698"/>
                <a:gd name="T9" fmla="*/ 302 h 352"/>
                <a:gd name="T10" fmla="*/ 544 w 698"/>
                <a:gd name="T11" fmla="*/ 322 h 352"/>
                <a:gd name="T12" fmla="*/ 484 w 698"/>
                <a:gd name="T13" fmla="*/ 340 h 352"/>
                <a:gd name="T14" fmla="*/ 420 w 698"/>
                <a:gd name="T15" fmla="*/ 350 h 352"/>
                <a:gd name="T16" fmla="*/ 350 w 698"/>
                <a:gd name="T17" fmla="*/ 352 h 352"/>
                <a:gd name="T18" fmla="*/ 314 w 698"/>
                <a:gd name="T19" fmla="*/ 352 h 352"/>
                <a:gd name="T20" fmla="*/ 246 w 698"/>
                <a:gd name="T21" fmla="*/ 344 h 352"/>
                <a:gd name="T22" fmla="*/ 182 w 698"/>
                <a:gd name="T23" fmla="*/ 332 h 352"/>
                <a:gd name="T24" fmla="*/ 128 w 698"/>
                <a:gd name="T25" fmla="*/ 312 h 352"/>
                <a:gd name="T26" fmla="*/ 80 w 698"/>
                <a:gd name="T27" fmla="*/ 288 h 352"/>
                <a:gd name="T28" fmla="*/ 42 w 698"/>
                <a:gd name="T29" fmla="*/ 260 h 352"/>
                <a:gd name="T30" fmla="*/ 16 w 698"/>
                <a:gd name="T31" fmla="*/ 230 h 352"/>
                <a:gd name="T32" fmla="*/ 2 w 698"/>
                <a:gd name="T33" fmla="*/ 194 h 352"/>
                <a:gd name="T34" fmla="*/ 0 w 698"/>
                <a:gd name="T35" fmla="*/ 176 h 352"/>
                <a:gd name="T36" fmla="*/ 8 w 698"/>
                <a:gd name="T37" fmla="*/ 142 h 352"/>
                <a:gd name="T38" fmla="*/ 28 w 698"/>
                <a:gd name="T39" fmla="*/ 108 h 352"/>
                <a:gd name="T40" fmla="*/ 60 w 698"/>
                <a:gd name="T41" fmla="*/ 78 h 352"/>
                <a:gd name="T42" fmla="*/ 102 w 698"/>
                <a:gd name="T43" fmla="*/ 52 h 352"/>
                <a:gd name="T44" fmla="*/ 154 w 698"/>
                <a:gd name="T45" fmla="*/ 30 h 352"/>
                <a:gd name="T46" fmla="*/ 214 w 698"/>
                <a:gd name="T47" fmla="*/ 14 h 352"/>
                <a:gd name="T48" fmla="*/ 278 w 698"/>
                <a:gd name="T49" fmla="*/ 4 h 352"/>
                <a:gd name="T50" fmla="*/ 350 w 698"/>
                <a:gd name="T51" fmla="*/ 0 h 352"/>
                <a:gd name="T52" fmla="*/ 384 w 698"/>
                <a:gd name="T53" fmla="*/ 2 h 352"/>
                <a:gd name="T54" fmla="*/ 452 w 698"/>
                <a:gd name="T55" fmla="*/ 8 h 352"/>
                <a:gd name="T56" fmla="*/ 516 w 698"/>
                <a:gd name="T57" fmla="*/ 22 h 352"/>
                <a:gd name="T58" fmla="*/ 570 w 698"/>
                <a:gd name="T59" fmla="*/ 40 h 352"/>
                <a:gd name="T60" fmla="*/ 618 w 698"/>
                <a:gd name="T61" fmla="*/ 64 h 352"/>
                <a:gd name="T62" fmla="*/ 656 w 698"/>
                <a:gd name="T63" fmla="*/ 92 h 352"/>
                <a:gd name="T64" fmla="*/ 682 w 698"/>
                <a:gd name="T65" fmla="*/ 124 h 352"/>
                <a:gd name="T66" fmla="*/ 696 w 698"/>
                <a:gd name="T67" fmla="*/ 15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352">
                  <a:moveTo>
                    <a:pt x="698" y="176"/>
                  </a:moveTo>
                  <a:lnTo>
                    <a:pt x="698" y="176"/>
                  </a:lnTo>
                  <a:lnTo>
                    <a:pt x="696" y="194"/>
                  </a:lnTo>
                  <a:lnTo>
                    <a:pt x="690" y="212"/>
                  </a:lnTo>
                  <a:lnTo>
                    <a:pt x="682" y="230"/>
                  </a:lnTo>
                  <a:lnTo>
                    <a:pt x="670" y="246"/>
                  </a:lnTo>
                  <a:lnTo>
                    <a:pt x="656" y="260"/>
                  </a:lnTo>
                  <a:lnTo>
                    <a:pt x="638" y="276"/>
                  </a:lnTo>
                  <a:lnTo>
                    <a:pt x="618" y="288"/>
                  </a:lnTo>
                  <a:lnTo>
                    <a:pt x="596" y="302"/>
                  </a:lnTo>
                  <a:lnTo>
                    <a:pt x="570" y="312"/>
                  </a:lnTo>
                  <a:lnTo>
                    <a:pt x="544" y="322"/>
                  </a:lnTo>
                  <a:lnTo>
                    <a:pt x="516" y="332"/>
                  </a:lnTo>
                  <a:lnTo>
                    <a:pt x="484" y="340"/>
                  </a:lnTo>
                  <a:lnTo>
                    <a:pt x="452" y="344"/>
                  </a:lnTo>
                  <a:lnTo>
                    <a:pt x="420" y="350"/>
                  </a:lnTo>
                  <a:lnTo>
                    <a:pt x="384" y="352"/>
                  </a:lnTo>
                  <a:lnTo>
                    <a:pt x="350" y="352"/>
                  </a:lnTo>
                  <a:lnTo>
                    <a:pt x="350" y="352"/>
                  </a:lnTo>
                  <a:lnTo>
                    <a:pt x="314" y="352"/>
                  </a:lnTo>
                  <a:lnTo>
                    <a:pt x="278" y="350"/>
                  </a:lnTo>
                  <a:lnTo>
                    <a:pt x="246" y="344"/>
                  </a:lnTo>
                  <a:lnTo>
                    <a:pt x="214" y="340"/>
                  </a:lnTo>
                  <a:lnTo>
                    <a:pt x="182" y="332"/>
                  </a:lnTo>
                  <a:lnTo>
                    <a:pt x="154" y="322"/>
                  </a:lnTo>
                  <a:lnTo>
                    <a:pt x="128" y="312"/>
                  </a:lnTo>
                  <a:lnTo>
                    <a:pt x="102" y="302"/>
                  </a:lnTo>
                  <a:lnTo>
                    <a:pt x="80" y="288"/>
                  </a:lnTo>
                  <a:lnTo>
                    <a:pt x="60" y="276"/>
                  </a:lnTo>
                  <a:lnTo>
                    <a:pt x="42" y="260"/>
                  </a:lnTo>
                  <a:lnTo>
                    <a:pt x="28" y="246"/>
                  </a:lnTo>
                  <a:lnTo>
                    <a:pt x="16" y="230"/>
                  </a:lnTo>
                  <a:lnTo>
                    <a:pt x="8" y="212"/>
                  </a:lnTo>
                  <a:lnTo>
                    <a:pt x="2" y="19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58"/>
                  </a:lnTo>
                  <a:lnTo>
                    <a:pt x="8" y="142"/>
                  </a:lnTo>
                  <a:lnTo>
                    <a:pt x="16" y="124"/>
                  </a:lnTo>
                  <a:lnTo>
                    <a:pt x="28" y="108"/>
                  </a:lnTo>
                  <a:lnTo>
                    <a:pt x="42" y="92"/>
                  </a:lnTo>
                  <a:lnTo>
                    <a:pt x="60" y="78"/>
                  </a:lnTo>
                  <a:lnTo>
                    <a:pt x="80" y="64"/>
                  </a:lnTo>
                  <a:lnTo>
                    <a:pt x="102" y="52"/>
                  </a:lnTo>
                  <a:lnTo>
                    <a:pt x="128" y="40"/>
                  </a:lnTo>
                  <a:lnTo>
                    <a:pt x="154" y="30"/>
                  </a:lnTo>
                  <a:lnTo>
                    <a:pt x="182" y="22"/>
                  </a:lnTo>
                  <a:lnTo>
                    <a:pt x="214" y="14"/>
                  </a:lnTo>
                  <a:lnTo>
                    <a:pt x="246" y="8"/>
                  </a:lnTo>
                  <a:lnTo>
                    <a:pt x="278" y="4"/>
                  </a:lnTo>
                  <a:lnTo>
                    <a:pt x="314" y="2"/>
                  </a:lnTo>
                  <a:lnTo>
                    <a:pt x="350" y="0"/>
                  </a:lnTo>
                  <a:lnTo>
                    <a:pt x="350" y="0"/>
                  </a:lnTo>
                  <a:lnTo>
                    <a:pt x="384" y="2"/>
                  </a:lnTo>
                  <a:lnTo>
                    <a:pt x="420" y="4"/>
                  </a:lnTo>
                  <a:lnTo>
                    <a:pt x="452" y="8"/>
                  </a:lnTo>
                  <a:lnTo>
                    <a:pt x="484" y="14"/>
                  </a:lnTo>
                  <a:lnTo>
                    <a:pt x="516" y="22"/>
                  </a:lnTo>
                  <a:lnTo>
                    <a:pt x="544" y="30"/>
                  </a:lnTo>
                  <a:lnTo>
                    <a:pt x="570" y="40"/>
                  </a:lnTo>
                  <a:lnTo>
                    <a:pt x="596" y="52"/>
                  </a:lnTo>
                  <a:lnTo>
                    <a:pt x="618" y="64"/>
                  </a:lnTo>
                  <a:lnTo>
                    <a:pt x="638" y="78"/>
                  </a:lnTo>
                  <a:lnTo>
                    <a:pt x="656" y="92"/>
                  </a:lnTo>
                  <a:lnTo>
                    <a:pt x="670" y="108"/>
                  </a:lnTo>
                  <a:lnTo>
                    <a:pt x="682" y="124"/>
                  </a:lnTo>
                  <a:lnTo>
                    <a:pt x="690" y="142"/>
                  </a:lnTo>
                  <a:lnTo>
                    <a:pt x="696" y="158"/>
                  </a:lnTo>
                  <a:lnTo>
                    <a:pt x="698" y="176"/>
                  </a:lnTo>
                  <a:close/>
                </a:path>
              </a:pathLst>
            </a:cu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49" name="Freeform 67">
              <a:extLst>
                <a:ext uri="{FF2B5EF4-FFF2-40B4-BE49-F238E27FC236}">
                  <a16:creationId xmlns:a16="http://schemas.microsoft.com/office/drawing/2014/main" id="{D5C8D0D2-A94A-5076-A5FA-65B0907C9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0512" y="5492750"/>
              <a:ext cx="1108075" cy="558800"/>
            </a:xfrm>
            <a:custGeom>
              <a:avLst/>
              <a:gdLst>
                <a:gd name="T0" fmla="*/ 698 w 698"/>
                <a:gd name="T1" fmla="*/ 176 h 352"/>
                <a:gd name="T2" fmla="*/ 690 w 698"/>
                <a:gd name="T3" fmla="*/ 212 h 352"/>
                <a:gd name="T4" fmla="*/ 670 w 698"/>
                <a:gd name="T5" fmla="*/ 246 h 352"/>
                <a:gd name="T6" fmla="*/ 638 w 698"/>
                <a:gd name="T7" fmla="*/ 276 h 352"/>
                <a:gd name="T8" fmla="*/ 596 w 698"/>
                <a:gd name="T9" fmla="*/ 302 h 352"/>
                <a:gd name="T10" fmla="*/ 544 w 698"/>
                <a:gd name="T11" fmla="*/ 322 h 352"/>
                <a:gd name="T12" fmla="*/ 484 w 698"/>
                <a:gd name="T13" fmla="*/ 340 h 352"/>
                <a:gd name="T14" fmla="*/ 420 w 698"/>
                <a:gd name="T15" fmla="*/ 350 h 352"/>
                <a:gd name="T16" fmla="*/ 350 w 698"/>
                <a:gd name="T17" fmla="*/ 352 h 352"/>
                <a:gd name="T18" fmla="*/ 314 w 698"/>
                <a:gd name="T19" fmla="*/ 352 h 352"/>
                <a:gd name="T20" fmla="*/ 246 w 698"/>
                <a:gd name="T21" fmla="*/ 344 h 352"/>
                <a:gd name="T22" fmla="*/ 182 w 698"/>
                <a:gd name="T23" fmla="*/ 332 h 352"/>
                <a:gd name="T24" fmla="*/ 128 w 698"/>
                <a:gd name="T25" fmla="*/ 312 h 352"/>
                <a:gd name="T26" fmla="*/ 80 w 698"/>
                <a:gd name="T27" fmla="*/ 288 h 352"/>
                <a:gd name="T28" fmla="*/ 42 w 698"/>
                <a:gd name="T29" fmla="*/ 260 h 352"/>
                <a:gd name="T30" fmla="*/ 16 w 698"/>
                <a:gd name="T31" fmla="*/ 230 h 352"/>
                <a:gd name="T32" fmla="*/ 2 w 698"/>
                <a:gd name="T33" fmla="*/ 194 h 352"/>
                <a:gd name="T34" fmla="*/ 0 w 698"/>
                <a:gd name="T35" fmla="*/ 176 h 352"/>
                <a:gd name="T36" fmla="*/ 8 w 698"/>
                <a:gd name="T37" fmla="*/ 142 h 352"/>
                <a:gd name="T38" fmla="*/ 28 w 698"/>
                <a:gd name="T39" fmla="*/ 108 h 352"/>
                <a:gd name="T40" fmla="*/ 60 w 698"/>
                <a:gd name="T41" fmla="*/ 78 h 352"/>
                <a:gd name="T42" fmla="*/ 102 w 698"/>
                <a:gd name="T43" fmla="*/ 52 h 352"/>
                <a:gd name="T44" fmla="*/ 154 w 698"/>
                <a:gd name="T45" fmla="*/ 30 h 352"/>
                <a:gd name="T46" fmla="*/ 214 w 698"/>
                <a:gd name="T47" fmla="*/ 14 h 352"/>
                <a:gd name="T48" fmla="*/ 278 w 698"/>
                <a:gd name="T49" fmla="*/ 4 h 352"/>
                <a:gd name="T50" fmla="*/ 350 w 698"/>
                <a:gd name="T51" fmla="*/ 0 h 352"/>
                <a:gd name="T52" fmla="*/ 384 w 698"/>
                <a:gd name="T53" fmla="*/ 2 h 352"/>
                <a:gd name="T54" fmla="*/ 452 w 698"/>
                <a:gd name="T55" fmla="*/ 8 h 352"/>
                <a:gd name="T56" fmla="*/ 516 w 698"/>
                <a:gd name="T57" fmla="*/ 22 h 352"/>
                <a:gd name="T58" fmla="*/ 570 w 698"/>
                <a:gd name="T59" fmla="*/ 40 h 352"/>
                <a:gd name="T60" fmla="*/ 618 w 698"/>
                <a:gd name="T61" fmla="*/ 64 h 352"/>
                <a:gd name="T62" fmla="*/ 656 w 698"/>
                <a:gd name="T63" fmla="*/ 92 h 352"/>
                <a:gd name="T64" fmla="*/ 682 w 698"/>
                <a:gd name="T65" fmla="*/ 124 h 352"/>
                <a:gd name="T66" fmla="*/ 696 w 698"/>
                <a:gd name="T67" fmla="*/ 158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8" h="352">
                  <a:moveTo>
                    <a:pt x="698" y="176"/>
                  </a:moveTo>
                  <a:lnTo>
                    <a:pt x="698" y="176"/>
                  </a:lnTo>
                  <a:lnTo>
                    <a:pt x="696" y="194"/>
                  </a:lnTo>
                  <a:lnTo>
                    <a:pt x="690" y="212"/>
                  </a:lnTo>
                  <a:lnTo>
                    <a:pt x="682" y="230"/>
                  </a:lnTo>
                  <a:lnTo>
                    <a:pt x="670" y="246"/>
                  </a:lnTo>
                  <a:lnTo>
                    <a:pt x="656" y="260"/>
                  </a:lnTo>
                  <a:lnTo>
                    <a:pt x="638" y="276"/>
                  </a:lnTo>
                  <a:lnTo>
                    <a:pt x="618" y="288"/>
                  </a:lnTo>
                  <a:lnTo>
                    <a:pt x="596" y="302"/>
                  </a:lnTo>
                  <a:lnTo>
                    <a:pt x="570" y="312"/>
                  </a:lnTo>
                  <a:lnTo>
                    <a:pt x="544" y="322"/>
                  </a:lnTo>
                  <a:lnTo>
                    <a:pt x="516" y="332"/>
                  </a:lnTo>
                  <a:lnTo>
                    <a:pt x="484" y="340"/>
                  </a:lnTo>
                  <a:lnTo>
                    <a:pt x="452" y="344"/>
                  </a:lnTo>
                  <a:lnTo>
                    <a:pt x="420" y="350"/>
                  </a:lnTo>
                  <a:lnTo>
                    <a:pt x="384" y="352"/>
                  </a:lnTo>
                  <a:lnTo>
                    <a:pt x="350" y="352"/>
                  </a:lnTo>
                  <a:lnTo>
                    <a:pt x="350" y="352"/>
                  </a:lnTo>
                  <a:lnTo>
                    <a:pt x="314" y="352"/>
                  </a:lnTo>
                  <a:lnTo>
                    <a:pt x="278" y="350"/>
                  </a:lnTo>
                  <a:lnTo>
                    <a:pt x="246" y="344"/>
                  </a:lnTo>
                  <a:lnTo>
                    <a:pt x="214" y="340"/>
                  </a:lnTo>
                  <a:lnTo>
                    <a:pt x="182" y="332"/>
                  </a:lnTo>
                  <a:lnTo>
                    <a:pt x="154" y="322"/>
                  </a:lnTo>
                  <a:lnTo>
                    <a:pt x="128" y="312"/>
                  </a:lnTo>
                  <a:lnTo>
                    <a:pt x="102" y="302"/>
                  </a:lnTo>
                  <a:lnTo>
                    <a:pt x="80" y="288"/>
                  </a:lnTo>
                  <a:lnTo>
                    <a:pt x="60" y="276"/>
                  </a:lnTo>
                  <a:lnTo>
                    <a:pt x="42" y="260"/>
                  </a:lnTo>
                  <a:lnTo>
                    <a:pt x="28" y="246"/>
                  </a:lnTo>
                  <a:lnTo>
                    <a:pt x="16" y="230"/>
                  </a:lnTo>
                  <a:lnTo>
                    <a:pt x="8" y="212"/>
                  </a:lnTo>
                  <a:lnTo>
                    <a:pt x="2" y="194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2" y="158"/>
                  </a:lnTo>
                  <a:lnTo>
                    <a:pt x="8" y="142"/>
                  </a:lnTo>
                  <a:lnTo>
                    <a:pt x="16" y="124"/>
                  </a:lnTo>
                  <a:lnTo>
                    <a:pt x="28" y="108"/>
                  </a:lnTo>
                  <a:lnTo>
                    <a:pt x="42" y="92"/>
                  </a:lnTo>
                  <a:lnTo>
                    <a:pt x="60" y="78"/>
                  </a:lnTo>
                  <a:lnTo>
                    <a:pt x="80" y="64"/>
                  </a:lnTo>
                  <a:lnTo>
                    <a:pt x="102" y="52"/>
                  </a:lnTo>
                  <a:lnTo>
                    <a:pt x="128" y="40"/>
                  </a:lnTo>
                  <a:lnTo>
                    <a:pt x="154" y="30"/>
                  </a:lnTo>
                  <a:lnTo>
                    <a:pt x="182" y="22"/>
                  </a:lnTo>
                  <a:lnTo>
                    <a:pt x="214" y="14"/>
                  </a:lnTo>
                  <a:lnTo>
                    <a:pt x="246" y="8"/>
                  </a:lnTo>
                  <a:lnTo>
                    <a:pt x="278" y="4"/>
                  </a:lnTo>
                  <a:lnTo>
                    <a:pt x="314" y="2"/>
                  </a:lnTo>
                  <a:lnTo>
                    <a:pt x="350" y="0"/>
                  </a:lnTo>
                  <a:lnTo>
                    <a:pt x="350" y="0"/>
                  </a:lnTo>
                  <a:lnTo>
                    <a:pt x="384" y="2"/>
                  </a:lnTo>
                  <a:lnTo>
                    <a:pt x="420" y="4"/>
                  </a:lnTo>
                  <a:lnTo>
                    <a:pt x="452" y="8"/>
                  </a:lnTo>
                  <a:lnTo>
                    <a:pt x="484" y="14"/>
                  </a:lnTo>
                  <a:lnTo>
                    <a:pt x="516" y="22"/>
                  </a:lnTo>
                  <a:lnTo>
                    <a:pt x="544" y="30"/>
                  </a:lnTo>
                  <a:lnTo>
                    <a:pt x="570" y="40"/>
                  </a:lnTo>
                  <a:lnTo>
                    <a:pt x="596" y="52"/>
                  </a:lnTo>
                  <a:lnTo>
                    <a:pt x="618" y="64"/>
                  </a:lnTo>
                  <a:lnTo>
                    <a:pt x="638" y="78"/>
                  </a:lnTo>
                  <a:lnTo>
                    <a:pt x="656" y="92"/>
                  </a:lnTo>
                  <a:lnTo>
                    <a:pt x="670" y="108"/>
                  </a:lnTo>
                  <a:lnTo>
                    <a:pt x="682" y="124"/>
                  </a:lnTo>
                  <a:lnTo>
                    <a:pt x="690" y="142"/>
                  </a:lnTo>
                  <a:lnTo>
                    <a:pt x="696" y="158"/>
                  </a:lnTo>
                  <a:lnTo>
                    <a:pt x="698" y="1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0" name="Freeform 68">
              <a:extLst>
                <a:ext uri="{FF2B5EF4-FFF2-40B4-BE49-F238E27FC236}">
                  <a16:creationId xmlns:a16="http://schemas.microsoft.com/office/drawing/2014/main" id="{F32A70EC-8ED2-10C2-808E-4B413CAE00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9412" y="4870450"/>
              <a:ext cx="930275" cy="1092200"/>
            </a:xfrm>
            <a:custGeom>
              <a:avLst/>
              <a:gdLst>
                <a:gd name="T0" fmla="*/ 0 w 586"/>
                <a:gd name="T1" fmla="*/ 0 h 688"/>
                <a:gd name="T2" fmla="*/ 26 w 586"/>
                <a:gd name="T3" fmla="*/ 560 h 688"/>
                <a:gd name="T4" fmla="*/ 26 w 586"/>
                <a:gd name="T5" fmla="*/ 560 h 688"/>
                <a:gd name="T6" fmla="*/ 28 w 586"/>
                <a:gd name="T7" fmla="*/ 570 h 688"/>
                <a:gd name="T8" fmla="*/ 30 w 586"/>
                <a:gd name="T9" fmla="*/ 582 h 688"/>
                <a:gd name="T10" fmla="*/ 36 w 586"/>
                <a:gd name="T11" fmla="*/ 598 h 688"/>
                <a:gd name="T12" fmla="*/ 46 w 586"/>
                <a:gd name="T13" fmla="*/ 614 h 688"/>
                <a:gd name="T14" fmla="*/ 62 w 586"/>
                <a:gd name="T15" fmla="*/ 632 h 688"/>
                <a:gd name="T16" fmla="*/ 74 w 586"/>
                <a:gd name="T17" fmla="*/ 640 h 688"/>
                <a:gd name="T18" fmla="*/ 86 w 586"/>
                <a:gd name="T19" fmla="*/ 648 h 688"/>
                <a:gd name="T20" fmla="*/ 100 w 586"/>
                <a:gd name="T21" fmla="*/ 656 h 688"/>
                <a:gd name="T22" fmla="*/ 116 w 586"/>
                <a:gd name="T23" fmla="*/ 664 h 688"/>
                <a:gd name="T24" fmla="*/ 116 w 586"/>
                <a:gd name="T25" fmla="*/ 664 h 688"/>
                <a:gd name="T26" fmla="*/ 136 w 586"/>
                <a:gd name="T27" fmla="*/ 670 h 688"/>
                <a:gd name="T28" fmla="*/ 162 w 586"/>
                <a:gd name="T29" fmla="*/ 676 h 688"/>
                <a:gd name="T30" fmla="*/ 190 w 586"/>
                <a:gd name="T31" fmla="*/ 682 h 688"/>
                <a:gd name="T32" fmla="*/ 224 w 586"/>
                <a:gd name="T33" fmla="*/ 684 h 688"/>
                <a:gd name="T34" fmla="*/ 260 w 586"/>
                <a:gd name="T35" fmla="*/ 688 h 688"/>
                <a:gd name="T36" fmla="*/ 298 w 586"/>
                <a:gd name="T37" fmla="*/ 688 h 688"/>
                <a:gd name="T38" fmla="*/ 336 w 586"/>
                <a:gd name="T39" fmla="*/ 686 h 688"/>
                <a:gd name="T40" fmla="*/ 374 w 586"/>
                <a:gd name="T41" fmla="*/ 684 h 688"/>
                <a:gd name="T42" fmla="*/ 412 w 586"/>
                <a:gd name="T43" fmla="*/ 678 h 688"/>
                <a:gd name="T44" fmla="*/ 446 w 586"/>
                <a:gd name="T45" fmla="*/ 670 h 688"/>
                <a:gd name="T46" fmla="*/ 480 w 586"/>
                <a:gd name="T47" fmla="*/ 658 h 688"/>
                <a:gd name="T48" fmla="*/ 494 w 586"/>
                <a:gd name="T49" fmla="*/ 652 h 688"/>
                <a:gd name="T50" fmla="*/ 508 w 586"/>
                <a:gd name="T51" fmla="*/ 644 h 688"/>
                <a:gd name="T52" fmla="*/ 520 w 586"/>
                <a:gd name="T53" fmla="*/ 634 h 688"/>
                <a:gd name="T54" fmla="*/ 532 w 586"/>
                <a:gd name="T55" fmla="*/ 626 h 688"/>
                <a:gd name="T56" fmla="*/ 542 w 586"/>
                <a:gd name="T57" fmla="*/ 614 h 688"/>
                <a:gd name="T58" fmla="*/ 550 w 586"/>
                <a:gd name="T59" fmla="*/ 604 h 688"/>
                <a:gd name="T60" fmla="*/ 558 w 586"/>
                <a:gd name="T61" fmla="*/ 592 h 688"/>
                <a:gd name="T62" fmla="*/ 562 w 586"/>
                <a:gd name="T63" fmla="*/ 578 h 688"/>
                <a:gd name="T64" fmla="*/ 566 w 586"/>
                <a:gd name="T65" fmla="*/ 564 h 688"/>
                <a:gd name="T66" fmla="*/ 568 w 586"/>
                <a:gd name="T67" fmla="*/ 548 h 688"/>
                <a:gd name="T68" fmla="*/ 568 w 586"/>
                <a:gd name="T69" fmla="*/ 548 h 688"/>
                <a:gd name="T70" fmla="*/ 578 w 586"/>
                <a:gd name="T71" fmla="*/ 216 h 688"/>
                <a:gd name="T72" fmla="*/ 586 w 586"/>
                <a:gd name="T73" fmla="*/ 10 h 688"/>
                <a:gd name="T74" fmla="*/ 0 w 586"/>
                <a:gd name="T75" fmla="*/ 0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6" h="688">
                  <a:moveTo>
                    <a:pt x="0" y="0"/>
                  </a:moveTo>
                  <a:lnTo>
                    <a:pt x="26" y="560"/>
                  </a:lnTo>
                  <a:lnTo>
                    <a:pt x="26" y="560"/>
                  </a:lnTo>
                  <a:lnTo>
                    <a:pt x="28" y="570"/>
                  </a:lnTo>
                  <a:lnTo>
                    <a:pt x="30" y="582"/>
                  </a:lnTo>
                  <a:lnTo>
                    <a:pt x="36" y="598"/>
                  </a:lnTo>
                  <a:lnTo>
                    <a:pt x="46" y="614"/>
                  </a:lnTo>
                  <a:lnTo>
                    <a:pt x="62" y="632"/>
                  </a:lnTo>
                  <a:lnTo>
                    <a:pt x="74" y="640"/>
                  </a:lnTo>
                  <a:lnTo>
                    <a:pt x="86" y="648"/>
                  </a:lnTo>
                  <a:lnTo>
                    <a:pt x="100" y="656"/>
                  </a:lnTo>
                  <a:lnTo>
                    <a:pt x="116" y="664"/>
                  </a:lnTo>
                  <a:lnTo>
                    <a:pt x="116" y="664"/>
                  </a:lnTo>
                  <a:lnTo>
                    <a:pt x="136" y="670"/>
                  </a:lnTo>
                  <a:lnTo>
                    <a:pt x="162" y="676"/>
                  </a:lnTo>
                  <a:lnTo>
                    <a:pt x="190" y="682"/>
                  </a:lnTo>
                  <a:lnTo>
                    <a:pt x="224" y="684"/>
                  </a:lnTo>
                  <a:lnTo>
                    <a:pt x="260" y="688"/>
                  </a:lnTo>
                  <a:lnTo>
                    <a:pt x="298" y="688"/>
                  </a:lnTo>
                  <a:lnTo>
                    <a:pt x="336" y="686"/>
                  </a:lnTo>
                  <a:lnTo>
                    <a:pt x="374" y="684"/>
                  </a:lnTo>
                  <a:lnTo>
                    <a:pt x="412" y="678"/>
                  </a:lnTo>
                  <a:lnTo>
                    <a:pt x="446" y="670"/>
                  </a:lnTo>
                  <a:lnTo>
                    <a:pt x="480" y="658"/>
                  </a:lnTo>
                  <a:lnTo>
                    <a:pt x="494" y="652"/>
                  </a:lnTo>
                  <a:lnTo>
                    <a:pt x="508" y="644"/>
                  </a:lnTo>
                  <a:lnTo>
                    <a:pt x="520" y="634"/>
                  </a:lnTo>
                  <a:lnTo>
                    <a:pt x="532" y="626"/>
                  </a:lnTo>
                  <a:lnTo>
                    <a:pt x="542" y="614"/>
                  </a:lnTo>
                  <a:lnTo>
                    <a:pt x="550" y="604"/>
                  </a:lnTo>
                  <a:lnTo>
                    <a:pt x="558" y="592"/>
                  </a:lnTo>
                  <a:lnTo>
                    <a:pt x="562" y="578"/>
                  </a:lnTo>
                  <a:lnTo>
                    <a:pt x="566" y="564"/>
                  </a:lnTo>
                  <a:lnTo>
                    <a:pt x="568" y="548"/>
                  </a:lnTo>
                  <a:lnTo>
                    <a:pt x="568" y="548"/>
                  </a:lnTo>
                  <a:lnTo>
                    <a:pt x="578" y="216"/>
                  </a:lnTo>
                  <a:lnTo>
                    <a:pt x="586" y="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A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1" name="Freeform 69">
              <a:extLst>
                <a:ext uri="{FF2B5EF4-FFF2-40B4-BE49-F238E27FC236}">
                  <a16:creationId xmlns:a16="http://schemas.microsoft.com/office/drawing/2014/main" id="{1868F495-121C-23CC-6F9E-75E9E8103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2" y="4648200"/>
              <a:ext cx="1133475" cy="307975"/>
            </a:xfrm>
            <a:custGeom>
              <a:avLst/>
              <a:gdLst>
                <a:gd name="T0" fmla="*/ 714 w 714"/>
                <a:gd name="T1" fmla="*/ 98 h 194"/>
                <a:gd name="T2" fmla="*/ 714 w 714"/>
                <a:gd name="T3" fmla="*/ 98 h 194"/>
                <a:gd name="T4" fmla="*/ 712 w 714"/>
                <a:gd name="T5" fmla="*/ 108 h 194"/>
                <a:gd name="T6" fmla="*/ 706 w 714"/>
                <a:gd name="T7" fmla="*/ 116 h 194"/>
                <a:gd name="T8" fmla="*/ 698 w 714"/>
                <a:gd name="T9" fmla="*/ 126 h 194"/>
                <a:gd name="T10" fmla="*/ 686 w 714"/>
                <a:gd name="T11" fmla="*/ 134 h 194"/>
                <a:gd name="T12" fmla="*/ 670 w 714"/>
                <a:gd name="T13" fmla="*/ 144 h 194"/>
                <a:gd name="T14" fmla="*/ 652 w 714"/>
                <a:gd name="T15" fmla="*/ 152 h 194"/>
                <a:gd name="T16" fmla="*/ 632 w 714"/>
                <a:gd name="T17" fmla="*/ 158 h 194"/>
                <a:gd name="T18" fmla="*/ 608 w 714"/>
                <a:gd name="T19" fmla="*/ 166 h 194"/>
                <a:gd name="T20" fmla="*/ 556 w 714"/>
                <a:gd name="T21" fmla="*/ 178 h 194"/>
                <a:gd name="T22" fmla="*/ 496 w 714"/>
                <a:gd name="T23" fmla="*/ 186 h 194"/>
                <a:gd name="T24" fmla="*/ 428 w 714"/>
                <a:gd name="T25" fmla="*/ 192 h 194"/>
                <a:gd name="T26" fmla="*/ 358 w 714"/>
                <a:gd name="T27" fmla="*/ 194 h 194"/>
                <a:gd name="T28" fmla="*/ 358 w 714"/>
                <a:gd name="T29" fmla="*/ 194 h 194"/>
                <a:gd name="T30" fmla="*/ 286 w 714"/>
                <a:gd name="T31" fmla="*/ 192 h 194"/>
                <a:gd name="T32" fmla="*/ 218 w 714"/>
                <a:gd name="T33" fmla="*/ 186 h 194"/>
                <a:gd name="T34" fmla="*/ 158 w 714"/>
                <a:gd name="T35" fmla="*/ 178 h 194"/>
                <a:gd name="T36" fmla="*/ 106 w 714"/>
                <a:gd name="T37" fmla="*/ 166 h 194"/>
                <a:gd name="T38" fmla="*/ 82 w 714"/>
                <a:gd name="T39" fmla="*/ 158 h 194"/>
                <a:gd name="T40" fmla="*/ 62 w 714"/>
                <a:gd name="T41" fmla="*/ 152 h 194"/>
                <a:gd name="T42" fmla="*/ 44 w 714"/>
                <a:gd name="T43" fmla="*/ 144 h 194"/>
                <a:gd name="T44" fmla="*/ 28 w 714"/>
                <a:gd name="T45" fmla="*/ 134 h 194"/>
                <a:gd name="T46" fmla="*/ 16 w 714"/>
                <a:gd name="T47" fmla="*/ 126 h 194"/>
                <a:gd name="T48" fmla="*/ 8 w 714"/>
                <a:gd name="T49" fmla="*/ 116 h 194"/>
                <a:gd name="T50" fmla="*/ 2 w 714"/>
                <a:gd name="T51" fmla="*/ 108 h 194"/>
                <a:gd name="T52" fmla="*/ 0 w 714"/>
                <a:gd name="T53" fmla="*/ 98 h 194"/>
                <a:gd name="T54" fmla="*/ 0 w 714"/>
                <a:gd name="T55" fmla="*/ 98 h 194"/>
                <a:gd name="T56" fmla="*/ 2 w 714"/>
                <a:gd name="T57" fmla="*/ 88 h 194"/>
                <a:gd name="T58" fmla="*/ 8 w 714"/>
                <a:gd name="T59" fmla="*/ 78 h 194"/>
                <a:gd name="T60" fmla="*/ 16 w 714"/>
                <a:gd name="T61" fmla="*/ 68 h 194"/>
                <a:gd name="T62" fmla="*/ 28 w 714"/>
                <a:gd name="T63" fmla="*/ 60 h 194"/>
                <a:gd name="T64" fmla="*/ 44 w 714"/>
                <a:gd name="T65" fmla="*/ 52 h 194"/>
                <a:gd name="T66" fmla="*/ 62 w 714"/>
                <a:gd name="T67" fmla="*/ 44 h 194"/>
                <a:gd name="T68" fmla="*/ 82 w 714"/>
                <a:gd name="T69" fmla="*/ 36 h 194"/>
                <a:gd name="T70" fmla="*/ 106 w 714"/>
                <a:gd name="T71" fmla="*/ 30 h 194"/>
                <a:gd name="T72" fmla="*/ 158 w 714"/>
                <a:gd name="T73" fmla="*/ 18 h 194"/>
                <a:gd name="T74" fmla="*/ 218 w 714"/>
                <a:gd name="T75" fmla="*/ 8 h 194"/>
                <a:gd name="T76" fmla="*/ 286 w 714"/>
                <a:gd name="T77" fmla="*/ 2 h 194"/>
                <a:gd name="T78" fmla="*/ 358 w 714"/>
                <a:gd name="T79" fmla="*/ 0 h 194"/>
                <a:gd name="T80" fmla="*/ 358 w 714"/>
                <a:gd name="T81" fmla="*/ 0 h 194"/>
                <a:gd name="T82" fmla="*/ 428 w 714"/>
                <a:gd name="T83" fmla="*/ 2 h 194"/>
                <a:gd name="T84" fmla="*/ 496 w 714"/>
                <a:gd name="T85" fmla="*/ 8 h 194"/>
                <a:gd name="T86" fmla="*/ 556 w 714"/>
                <a:gd name="T87" fmla="*/ 18 h 194"/>
                <a:gd name="T88" fmla="*/ 608 w 714"/>
                <a:gd name="T89" fmla="*/ 30 h 194"/>
                <a:gd name="T90" fmla="*/ 632 w 714"/>
                <a:gd name="T91" fmla="*/ 36 h 194"/>
                <a:gd name="T92" fmla="*/ 652 w 714"/>
                <a:gd name="T93" fmla="*/ 44 h 194"/>
                <a:gd name="T94" fmla="*/ 670 w 714"/>
                <a:gd name="T95" fmla="*/ 52 h 194"/>
                <a:gd name="T96" fmla="*/ 686 w 714"/>
                <a:gd name="T97" fmla="*/ 60 h 194"/>
                <a:gd name="T98" fmla="*/ 698 w 714"/>
                <a:gd name="T99" fmla="*/ 68 h 194"/>
                <a:gd name="T100" fmla="*/ 706 w 714"/>
                <a:gd name="T101" fmla="*/ 78 h 194"/>
                <a:gd name="T102" fmla="*/ 712 w 714"/>
                <a:gd name="T103" fmla="*/ 88 h 194"/>
                <a:gd name="T104" fmla="*/ 714 w 714"/>
                <a:gd name="T105" fmla="*/ 9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4" h="194">
                  <a:moveTo>
                    <a:pt x="714" y="98"/>
                  </a:moveTo>
                  <a:lnTo>
                    <a:pt x="714" y="98"/>
                  </a:lnTo>
                  <a:lnTo>
                    <a:pt x="712" y="108"/>
                  </a:lnTo>
                  <a:lnTo>
                    <a:pt x="706" y="116"/>
                  </a:lnTo>
                  <a:lnTo>
                    <a:pt x="698" y="126"/>
                  </a:lnTo>
                  <a:lnTo>
                    <a:pt x="686" y="134"/>
                  </a:lnTo>
                  <a:lnTo>
                    <a:pt x="670" y="144"/>
                  </a:lnTo>
                  <a:lnTo>
                    <a:pt x="652" y="152"/>
                  </a:lnTo>
                  <a:lnTo>
                    <a:pt x="632" y="158"/>
                  </a:lnTo>
                  <a:lnTo>
                    <a:pt x="608" y="166"/>
                  </a:lnTo>
                  <a:lnTo>
                    <a:pt x="556" y="178"/>
                  </a:lnTo>
                  <a:lnTo>
                    <a:pt x="496" y="186"/>
                  </a:lnTo>
                  <a:lnTo>
                    <a:pt x="428" y="192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286" y="192"/>
                  </a:lnTo>
                  <a:lnTo>
                    <a:pt x="218" y="186"/>
                  </a:lnTo>
                  <a:lnTo>
                    <a:pt x="158" y="178"/>
                  </a:lnTo>
                  <a:lnTo>
                    <a:pt x="106" y="166"/>
                  </a:lnTo>
                  <a:lnTo>
                    <a:pt x="82" y="158"/>
                  </a:lnTo>
                  <a:lnTo>
                    <a:pt x="62" y="152"/>
                  </a:lnTo>
                  <a:lnTo>
                    <a:pt x="44" y="144"/>
                  </a:lnTo>
                  <a:lnTo>
                    <a:pt x="28" y="134"/>
                  </a:lnTo>
                  <a:lnTo>
                    <a:pt x="16" y="126"/>
                  </a:lnTo>
                  <a:lnTo>
                    <a:pt x="8" y="116"/>
                  </a:lnTo>
                  <a:lnTo>
                    <a:pt x="2" y="10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88"/>
                  </a:lnTo>
                  <a:lnTo>
                    <a:pt x="8" y="78"/>
                  </a:lnTo>
                  <a:lnTo>
                    <a:pt x="16" y="68"/>
                  </a:lnTo>
                  <a:lnTo>
                    <a:pt x="28" y="60"/>
                  </a:lnTo>
                  <a:lnTo>
                    <a:pt x="44" y="52"/>
                  </a:lnTo>
                  <a:lnTo>
                    <a:pt x="62" y="44"/>
                  </a:lnTo>
                  <a:lnTo>
                    <a:pt x="82" y="36"/>
                  </a:lnTo>
                  <a:lnTo>
                    <a:pt x="106" y="30"/>
                  </a:lnTo>
                  <a:lnTo>
                    <a:pt x="158" y="18"/>
                  </a:lnTo>
                  <a:lnTo>
                    <a:pt x="218" y="8"/>
                  </a:lnTo>
                  <a:lnTo>
                    <a:pt x="286" y="2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428" y="2"/>
                  </a:lnTo>
                  <a:lnTo>
                    <a:pt x="496" y="8"/>
                  </a:lnTo>
                  <a:lnTo>
                    <a:pt x="556" y="18"/>
                  </a:lnTo>
                  <a:lnTo>
                    <a:pt x="608" y="30"/>
                  </a:lnTo>
                  <a:lnTo>
                    <a:pt x="632" y="36"/>
                  </a:lnTo>
                  <a:lnTo>
                    <a:pt x="652" y="44"/>
                  </a:lnTo>
                  <a:lnTo>
                    <a:pt x="670" y="52"/>
                  </a:lnTo>
                  <a:lnTo>
                    <a:pt x="686" y="60"/>
                  </a:lnTo>
                  <a:lnTo>
                    <a:pt x="698" y="68"/>
                  </a:lnTo>
                  <a:lnTo>
                    <a:pt x="706" y="78"/>
                  </a:lnTo>
                  <a:lnTo>
                    <a:pt x="712" y="88"/>
                  </a:lnTo>
                  <a:lnTo>
                    <a:pt x="714" y="98"/>
                  </a:lnTo>
                  <a:close/>
                </a:path>
              </a:pathLst>
            </a:cu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2" name="Freeform 70">
              <a:extLst>
                <a:ext uri="{FF2B5EF4-FFF2-40B4-BE49-F238E27FC236}">
                  <a16:creationId xmlns:a16="http://schemas.microsoft.com/office/drawing/2014/main" id="{988FE99A-B183-7EDE-96CB-1C41F4B18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812" y="4648200"/>
              <a:ext cx="1133475" cy="307975"/>
            </a:xfrm>
            <a:custGeom>
              <a:avLst/>
              <a:gdLst>
                <a:gd name="T0" fmla="*/ 714 w 714"/>
                <a:gd name="T1" fmla="*/ 98 h 194"/>
                <a:gd name="T2" fmla="*/ 714 w 714"/>
                <a:gd name="T3" fmla="*/ 98 h 194"/>
                <a:gd name="T4" fmla="*/ 712 w 714"/>
                <a:gd name="T5" fmla="*/ 108 h 194"/>
                <a:gd name="T6" fmla="*/ 706 w 714"/>
                <a:gd name="T7" fmla="*/ 116 h 194"/>
                <a:gd name="T8" fmla="*/ 698 w 714"/>
                <a:gd name="T9" fmla="*/ 126 h 194"/>
                <a:gd name="T10" fmla="*/ 686 w 714"/>
                <a:gd name="T11" fmla="*/ 134 h 194"/>
                <a:gd name="T12" fmla="*/ 670 w 714"/>
                <a:gd name="T13" fmla="*/ 144 h 194"/>
                <a:gd name="T14" fmla="*/ 652 w 714"/>
                <a:gd name="T15" fmla="*/ 152 h 194"/>
                <a:gd name="T16" fmla="*/ 632 w 714"/>
                <a:gd name="T17" fmla="*/ 158 h 194"/>
                <a:gd name="T18" fmla="*/ 608 w 714"/>
                <a:gd name="T19" fmla="*/ 166 h 194"/>
                <a:gd name="T20" fmla="*/ 556 w 714"/>
                <a:gd name="T21" fmla="*/ 178 h 194"/>
                <a:gd name="T22" fmla="*/ 496 w 714"/>
                <a:gd name="T23" fmla="*/ 186 h 194"/>
                <a:gd name="T24" fmla="*/ 428 w 714"/>
                <a:gd name="T25" fmla="*/ 192 h 194"/>
                <a:gd name="T26" fmla="*/ 358 w 714"/>
                <a:gd name="T27" fmla="*/ 194 h 194"/>
                <a:gd name="T28" fmla="*/ 358 w 714"/>
                <a:gd name="T29" fmla="*/ 194 h 194"/>
                <a:gd name="T30" fmla="*/ 286 w 714"/>
                <a:gd name="T31" fmla="*/ 192 h 194"/>
                <a:gd name="T32" fmla="*/ 218 w 714"/>
                <a:gd name="T33" fmla="*/ 186 h 194"/>
                <a:gd name="T34" fmla="*/ 158 w 714"/>
                <a:gd name="T35" fmla="*/ 178 h 194"/>
                <a:gd name="T36" fmla="*/ 106 w 714"/>
                <a:gd name="T37" fmla="*/ 166 h 194"/>
                <a:gd name="T38" fmla="*/ 82 w 714"/>
                <a:gd name="T39" fmla="*/ 158 h 194"/>
                <a:gd name="T40" fmla="*/ 62 w 714"/>
                <a:gd name="T41" fmla="*/ 152 h 194"/>
                <a:gd name="T42" fmla="*/ 44 w 714"/>
                <a:gd name="T43" fmla="*/ 144 h 194"/>
                <a:gd name="T44" fmla="*/ 28 w 714"/>
                <a:gd name="T45" fmla="*/ 134 h 194"/>
                <a:gd name="T46" fmla="*/ 16 w 714"/>
                <a:gd name="T47" fmla="*/ 126 h 194"/>
                <a:gd name="T48" fmla="*/ 8 w 714"/>
                <a:gd name="T49" fmla="*/ 116 h 194"/>
                <a:gd name="T50" fmla="*/ 2 w 714"/>
                <a:gd name="T51" fmla="*/ 108 h 194"/>
                <a:gd name="T52" fmla="*/ 0 w 714"/>
                <a:gd name="T53" fmla="*/ 98 h 194"/>
                <a:gd name="T54" fmla="*/ 0 w 714"/>
                <a:gd name="T55" fmla="*/ 98 h 194"/>
                <a:gd name="T56" fmla="*/ 2 w 714"/>
                <a:gd name="T57" fmla="*/ 88 h 194"/>
                <a:gd name="T58" fmla="*/ 8 w 714"/>
                <a:gd name="T59" fmla="*/ 78 h 194"/>
                <a:gd name="T60" fmla="*/ 16 w 714"/>
                <a:gd name="T61" fmla="*/ 68 h 194"/>
                <a:gd name="T62" fmla="*/ 28 w 714"/>
                <a:gd name="T63" fmla="*/ 60 h 194"/>
                <a:gd name="T64" fmla="*/ 44 w 714"/>
                <a:gd name="T65" fmla="*/ 52 h 194"/>
                <a:gd name="T66" fmla="*/ 62 w 714"/>
                <a:gd name="T67" fmla="*/ 44 h 194"/>
                <a:gd name="T68" fmla="*/ 82 w 714"/>
                <a:gd name="T69" fmla="*/ 36 h 194"/>
                <a:gd name="T70" fmla="*/ 106 w 714"/>
                <a:gd name="T71" fmla="*/ 30 h 194"/>
                <a:gd name="T72" fmla="*/ 158 w 714"/>
                <a:gd name="T73" fmla="*/ 18 h 194"/>
                <a:gd name="T74" fmla="*/ 218 w 714"/>
                <a:gd name="T75" fmla="*/ 8 h 194"/>
                <a:gd name="T76" fmla="*/ 286 w 714"/>
                <a:gd name="T77" fmla="*/ 2 h 194"/>
                <a:gd name="T78" fmla="*/ 358 w 714"/>
                <a:gd name="T79" fmla="*/ 0 h 194"/>
                <a:gd name="T80" fmla="*/ 358 w 714"/>
                <a:gd name="T81" fmla="*/ 0 h 194"/>
                <a:gd name="T82" fmla="*/ 428 w 714"/>
                <a:gd name="T83" fmla="*/ 2 h 194"/>
                <a:gd name="T84" fmla="*/ 496 w 714"/>
                <a:gd name="T85" fmla="*/ 8 h 194"/>
                <a:gd name="T86" fmla="*/ 556 w 714"/>
                <a:gd name="T87" fmla="*/ 18 h 194"/>
                <a:gd name="T88" fmla="*/ 608 w 714"/>
                <a:gd name="T89" fmla="*/ 30 h 194"/>
                <a:gd name="T90" fmla="*/ 632 w 714"/>
                <a:gd name="T91" fmla="*/ 36 h 194"/>
                <a:gd name="T92" fmla="*/ 652 w 714"/>
                <a:gd name="T93" fmla="*/ 44 h 194"/>
                <a:gd name="T94" fmla="*/ 670 w 714"/>
                <a:gd name="T95" fmla="*/ 52 h 194"/>
                <a:gd name="T96" fmla="*/ 686 w 714"/>
                <a:gd name="T97" fmla="*/ 60 h 194"/>
                <a:gd name="T98" fmla="*/ 698 w 714"/>
                <a:gd name="T99" fmla="*/ 68 h 194"/>
                <a:gd name="T100" fmla="*/ 706 w 714"/>
                <a:gd name="T101" fmla="*/ 78 h 194"/>
                <a:gd name="T102" fmla="*/ 712 w 714"/>
                <a:gd name="T103" fmla="*/ 88 h 194"/>
                <a:gd name="T104" fmla="*/ 714 w 714"/>
                <a:gd name="T105" fmla="*/ 9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14" h="194">
                  <a:moveTo>
                    <a:pt x="714" y="98"/>
                  </a:moveTo>
                  <a:lnTo>
                    <a:pt x="714" y="98"/>
                  </a:lnTo>
                  <a:lnTo>
                    <a:pt x="712" y="108"/>
                  </a:lnTo>
                  <a:lnTo>
                    <a:pt x="706" y="116"/>
                  </a:lnTo>
                  <a:lnTo>
                    <a:pt x="698" y="126"/>
                  </a:lnTo>
                  <a:lnTo>
                    <a:pt x="686" y="134"/>
                  </a:lnTo>
                  <a:lnTo>
                    <a:pt x="670" y="144"/>
                  </a:lnTo>
                  <a:lnTo>
                    <a:pt x="652" y="152"/>
                  </a:lnTo>
                  <a:lnTo>
                    <a:pt x="632" y="158"/>
                  </a:lnTo>
                  <a:lnTo>
                    <a:pt x="608" y="166"/>
                  </a:lnTo>
                  <a:lnTo>
                    <a:pt x="556" y="178"/>
                  </a:lnTo>
                  <a:lnTo>
                    <a:pt x="496" y="186"/>
                  </a:lnTo>
                  <a:lnTo>
                    <a:pt x="428" y="192"/>
                  </a:lnTo>
                  <a:lnTo>
                    <a:pt x="358" y="194"/>
                  </a:lnTo>
                  <a:lnTo>
                    <a:pt x="358" y="194"/>
                  </a:lnTo>
                  <a:lnTo>
                    <a:pt x="286" y="192"/>
                  </a:lnTo>
                  <a:lnTo>
                    <a:pt x="218" y="186"/>
                  </a:lnTo>
                  <a:lnTo>
                    <a:pt x="158" y="178"/>
                  </a:lnTo>
                  <a:lnTo>
                    <a:pt x="106" y="166"/>
                  </a:lnTo>
                  <a:lnTo>
                    <a:pt x="82" y="158"/>
                  </a:lnTo>
                  <a:lnTo>
                    <a:pt x="62" y="152"/>
                  </a:lnTo>
                  <a:lnTo>
                    <a:pt x="44" y="144"/>
                  </a:lnTo>
                  <a:lnTo>
                    <a:pt x="28" y="134"/>
                  </a:lnTo>
                  <a:lnTo>
                    <a:pt x="16" y="126"/>
                  </a:lnTo>
                  <a:lnTo>
                    <a:pt x="8" y="116"/>
                  </a:lnTo>
                  <a:lnTo>
                    <a:pt x="2" y="10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88"/>
                  </a:lnTo>
                  <a:lnTo>
                    <a:pt x="8" y="78"/>
                  </a:lnTo>
                  <a:lnTo>
                    <a:pt x="16" y="68"/>
                  </a:lnTo>
                  <a:lnTo>
                    <a:pt x="28" y="60"/>
                  </a:lnTo>
                  <a:lnTo>
                    <a:pt x="44" y="52"/>
                  </a:lnTo>
                  <a:lnTo>
                    <a:pt x="62" y="44"/>
                  </a:lnTo>
                  <a:lnTo>
                    <a:pt x="82" y="36"/>
                  </a:lnTo>
                  <a:lnTo>
                    <a:pt x="106" y="30"/>
                  </a:lnTo>
                  <a:lnTo>
                    <a:pt x="158" y="18"/>
                  </a:lnTo>
                  <a:lnTo>
                    <a:pt x="218" y="8"/>
                  </a:lnTo>
                  <a:lnTo>
                    <a:pt x="286" y="2"/>
                  </a:lnTo>
                  <a:lnTo>
                    <a:pt x="358" y="0"/>
                  </a:lnTo>
                  <a:lnTo>
                    <a:pt x="358" y="0"/>
                  </a:lnTo>
                  <a:lnTo>
                    <a:pt x="428" y="2"/>
                  </a:lnTo>
                  <a:lnTo>
                    <a:pt x="496" y="8"/>
                  </a:lnTo>
                  <a:lnTo>
                    <a:pt x="556" y="18"/>
                  </a:lnTo>
                  <a:lnTo>
                    <a:pt x="608" y="30"/>
                  </a:lnTo>
                  <a:lnTo>
                    <a:pt x="632" y="36"/>
                  </a:lnTo>
                  <a:lnTo>
                    <a:pt x="652" y="44"/>
                  </a:lnTo>
                  <a:lnTo>
                    <a:pt x="670" y="52"/>
                  </a:lnTo>
                  <a:lnTo>
                    <a:pt x="686" y="60"/>
                  </a:lnTo>
                  <a:lnTo>
                    <a:pt x="698" y="68"/>
                  </a:lnTo>
                  <a:lnTo>
                    <a:pt x="706" y="78"/>
                  </a:lnTo>
                  <a:lnTo>
                    <a:pt x="712" y="88"/>
                  </a:lnTo>
                  <a:lnTo>
                    <a:pt x="714" y="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3" name="Freeform 71">
              <a:extLst>
                <a:ext uri="{FF2B5EF4-FFF2-40B4-BE49-F238E27FC236}">
                  <a16:creationId xmlns:a16="http://schemas.microsoft.com/office/drawing/2014/main" id="{C628A471-3D6D-4EC4-ADE8-BFA2EA9BD3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7" y="4648200"/>
              <a:ext cx="1012825" cy="234950"/>
            </a:xfrm>
            <a:custGeom>
              <a:avLst/>
              <a:gdLst>
                <a:gd name="T0" fmla="*/ 638 w 638"/>
                <a:gd name="T1" fmla="*/ 74 h 148"/>
                <a:gd name="T2" fmla="*/ 638 w 638"/>
                <a:gd name="T3" fmla="*/ 74 h 148"/>
                <a:gd name="T4" fmla="*/ 638 w 638"/>
                <a:gd name="T5" fmla="*/ 82 h 148"/>
                <a:gd name="T6" fmla="*/ 632 w 638"/>
                <a:gd name="T7" fmla="*/ 90 h 148"/>
                <a:gd name="T8" fmla="*/ 624 w 638"/>
                <a:gd name="T9" fmla="*/ 96 h 148"/>
                <a:gd name="T10" fmla="*/ 614 w 638"/>
                <a:gd name="T11" fmla="*/ 104 h 148"/>
                <a:gd name="T12" fmla="*/ 600 w 638"/>
                <a:gd name="T13" fmla="*/ 110 h 148"/>
                <a:gd name="T14" fmla="*/ 584 w 638"/>
                <a:gd name="T15" fmla="*/ 116 h 148"/>
                <a:gd name="T16" fmla="*/ 546 w 638"/>
                <a:gd name="T17" fmla="*/ 126 h 148"/>
                <a:gd name="T18" fmla="*/ 498 w 638"/>
                <a:gd name="T19" fmla="*/ 136 h 148"/>
                <a:gd name="T20" fmla="*/ 444 w 638"/>
                <a:gd name="T21" fmla="*/ 142 h 148"/>
                <a:gd name="T22" fmla="*/ 384 w 638"/>
                <a:gd name="T23" fmla="*/ 148 h 148"/>
                <a:gd name="T24" fmla="*/ 320 w 638"/>
                <a:gd name="T25" fmla="*/ 148 h 148"/>
                <a:gd name="T26" fmla="*/ 320 w 638"/>
                <a:gd name="T27" fmla="*/ 148 h 148"/>
                <a:gd name="T28" fmla="*/ 254 w 638"/>
                <a:gd name="T29" fmla="*/ 148 h 148"/>
                <a:gd name="T30" fmla="*/ 194 w 638"/>
                <a:gd name="T31" fmla="*/ 142 h 148"/>
                <a:gd name="T32" fmla="*/ 140 w 638"/>
                <a:gd name="T33" fmla="*/ 136 h 148"/>
                <a:gd name="T34" fmla="*/ 92 w 638"/>
                <a:gd name="T35" fmla="*/ 126 h 148"/>
                <a:gd name="T36" fmla="*/ 54 w 638"/>
                <a:gd name="T37" fmla="*/ 116 h 148"/>
                <a:gd name="T38" fmla="*/ 38 w 638"/>
                <a:gd name="T39" fmla="*/ 110 h 148"/>
                <a:gd name="T40" fmla="*/ 24 w 638"/>
                <a:gd name="T41" fmla="*/ 104 h 148"/>
                <a:gd name="T42" fmla="*/ 14 w 638"/>
                <a:gd name="T43" fmla="*/ 96 h 148"/>
                <a:gd name="T44" fmla="*/ 6 w 638"/>
                <a:gd name="T45" fmla="*/ 90 h 148"/>
                <a:gd name="T46" fmla="*/ 0 w 638"/>
                <a:gd name="T47" fmla="*/ 82 h 148"/>
                <a:gd name="T48" fmla="*/ 0 w 638"/>
                <a:gd name="T49" fmla="*/ 74 h 148"/>
                <a:gd name="T50" fmla="*/ 0 w 638"/>
                <a:gd name="T51" fmla="*/ 74 h 148"/>
                <a:gd name="T52" fmla="*/ 0 w 638"/>
                <a:gd name="T53" fmla="*/ 68 h 148"/>
                <a:gd name="T54" fmla="*/ 6 w 638"/>
                <a:gd name="T55" fmla="*/ 60 h 148"/>
                <a:gd name="T56" fmla="*/ 14 w 638"/>
                <a:gd name="T57" fmla="*/ 52 h 148"/>
                <a:gd name="T58" fmla="*/ 24 w 638"/>
                <a:gd name="T59" fmla="*/ 46 h 148"/>
                <a:gd name="T60" fmla="*/ 38 w 638"/>
                <a:gd name="T61" fmla="*/ 40 h 148"/>
                <a:gd name="T62" fmla="*/ 54 w 638"/>
                <a:gd name="T63" fmla="*/ 34 h 148"/>
                <a:gd name="T64" fmla="*/ 92 w 638"/>
                <a:gd name="T65" fmla="*/ 22 h 148"/>
                <a:gd name="T66" fmla="*/ 140 w 638"/>
                <a:gd name="T67" fmla="*/ 14 h 148"/>
                <a:gd name="T68" fmla="*/ 194 w 638"/>
                <a:gd name="T69" fmla="*/ 6 h 148"/>
                <a:gd name="T70" fmla="*/ 254 w 638"/>
                <a:gd name="T71" fmla="*/ 2 h 148"/>
                <a:gd name="T72" fmla="*/ 320 w 638"/>
                <a:gd name="T73" fmla="*/ 0 h 148"/>
                <a:gd name="T74" fmla="*/ 320 w 638"/>
                <a:gd name="T75" fmla="*/ 0 h 148"/>
                <a:gd name="T76" fmla="*/ 384 w 638"/>
                <a:gd name="T77" fmla="*/ 2 h 148"/>
                <a:gd name="T78" fmla="*/ 444 w 638"/>
                <a:gd name="T79" fmla="*/ 6 h 148"/>
                <a:gd name="T80" fmla="*/ 498 w 638"/>
                <a:gd name="T81" fmla="*/ 14 h 148"/>
                <a:gd name="T82" fmla="*/ 546 w 638"/>
                <a:gd name="T83" fmla="*/ 22 h 148"/>
                <a:gd name="T84" fmla="*/ 584 w 638"/>
                <a:gd name="T85" fmla="*/ 34 h 148"/>
                <a:gd name="T86" fmla="*/ 600 w 638"/>
                <a:gd name="T87" fmla="*/ 40 h 148"/>
                <a:gd name="T88" fmla="*/ 614 w 638"/>
                <a:gd name="T89" fmla="*/ 46 h 148"/>
                <a:gd name="T90" fmla="*/ 624 w 638"/>
                <a:gd name="T91" fmla="*/ 52 h 148"/>
                <a:gd name="T92" fmla="*/ 632 w 638"/>
                <a:gd name="T93" fmla="*/ 60 h 148"/>
                <a:gd name="T94" fmla="*/ 638 w 638"/>
                <a:gd name="T95" fmla="*/ 68 h 148"/>
                <a:gd name="T96" fmla="*/ 638 w 638"/>
                <a:gd name="T97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148">
                  <a:moveTo>
                    <a:pt x="638" y="74"/>
                  </a:moveTo>
                  <a:lnTo>
                    <a:pt x="638" y="74"/>
                  </a:lnTo>
                  <a:lnTo>
                    <a:pt x="638" y="82"/>
                  </a:lnTo>
                  <a:lnTo>
                    <a:pt x="632" y="90"/>
                  </a:lnTo>
                  <a:lnTo>
                    <a:pt x="624" y="96"/>
                  </a:lnTo>
                  <a:lnTo>
                    <a:pt x="614" y="104"/>
                  </a:lnTo>
                  <a:lnTo>
                    <a:pt x="600" y="110"/>
                  </a:lnTo>
                  <a:lnTo>
                    <a:pt x="584" y="116"/>
                  </a:lnTo>
                  <a:lnTo>
                    <a:pt x="546" y="126"/>
                  </a:lnTo>
                  <a:lnTo>
                    <a:pt x="498" y="136"/>
                  </a:lnTo>
                  <a:lnTo>
                    <a:pt x="444" y="142"/>
                  </a:lnTo>
                  <a:lnTo>
                    <a:pt x="384" y="148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254" y="148"/>
                  </a:lnTo>
                  <a:lnTo>
                    <a:pt x="194" y="142"/>
                  </a:lnTo>
                  <a:lnTo>
                    <a:pt x="140" y="136"/>
                  </a:lnTo>
                  <a:lnTo>
                    <a:pt x="92" y="126"/>
                  </a:lnTo>
                  <a:lnTo>
                    <a:pt x="54" y="116"/>
                  </a:lnTo>
                  <a:lnTo>
                    <a:pt x="38" y="110"/>
                  </a:lnTo>
                  <a:lnTo>
                    <a:pt x="24" y="104"/>
                  </a:lnTo>
                  <a:lnTo>
                    <a:pt x="14" y="96"/>
                  </a:lnTo>
                  <a:lnTo>
                    <a:pt x="6" y="90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6" y="60"/>
                  </a:lnTo>
                  <a:lnTo>
                    <a:pt x="14" y="52"/>
                  </a:lnTo>
                  <a:lnTo>
                    <a:pt x="24" y="46"/>
                  </a:lnTo>
                  <a:lnTo>
                    <a:pt x="38" y="40"/>
                  </a:lnTo>
                  <a:lnTo>
                    <a:pt x="54" y="34"/>
                  </a:lnTo>
                  <a:lnTo>
                    <a:pt x="92" y="22"/>
                  </a:lnTo>
                  <a:lnTo>
                    <a:pt x="140" y="14"/>
                  </a:lnTo>
                  <a:lnTo>
                    <a:pt x="194" y="6"/>
                  </a:lnTo>
                  <a:lnTo>
                    <a:pt x="254" y="2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84" y="2"/>
                  </a:lnTo>
                  <a:lnTo>
                    <a:pt x="444" y="6"/>
                  </a:lnTo>
                  <a:lnTo>
                    <a:pt x="498" y="14"/>
                  </a:lnTo>
                  <a:lnTo>
                    <a:pt x="546" y="22"/>
                  </a:lnTo>
                  <a:lnTo>
                    <a:pt x="584" y="34"/>
                  </a:lnTo>
                  <a:lnTo>
                    <a:pt x="600" y="40"/>
                  </a:lnTo>
                  <a:lnTo>
                    <a:pt x="614" y="46"/>
                  </a:lnTo>
                  <a:lnTo>
                    <a:pt x="624" y="52"/>
                  </a:lnTo>
                  <a:lnTo>
                    <a:pt x="632" y="60"/>
                  </a:lnTo>
                  <a:lnTo>
                    <a:pt x="638" y="68"/>
                  </a:lnTo>
                  <a:lnTo>
                    <a:pt x="638" y="74"/>
                  </a:lnTo>
                  <a:close/>
                </a:path>
              </a:pathLst>
            </a:custGeom>
            <a:solidFill>
              <a:srgbClr val="97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4" name="Freeform 72">
              <a:extLst>
                <a:ext uri="{FF2B5EF4-FFF2-40B4-BE49-F238E27FC236}">
                  <a16:creationId xmlns:a16="http://schemas.microsoft.com/office/drawing/2014/main" id="{5D0D0B10-9289-5A9F-65FB-42714D5DB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8137" y="4648200"/>
              <a:ext cx="1012825" cy="234950"/>
            </a:xfrm>
            <a:custGeom>
              <a:avLst/>
              <a:gdLst>
                <a:gd name="T0" fmla="*/ 638 w 638"/>
                <a:gd name="T1" fmla="*/ 74 h 148"/>
                <a:gd name="T2" fmla="*/ 638 w 638"/>
                <a:gd name="T3" fmla="*/ 74 h 148"/>
                <a:gd name="T4" fmla="*/ 638 w 638"/>
                <a:gd name="T5" fmla="*/ 82 h 148"/>
                <a:gd name="T6" fmla="*/ 632 w 638"/>
                <a:gd name="T7" fmla="*/ 90 h 148"/>
                <a:gd name="T8" fmla="*/ 624 w 638"/>
                <a:gd name="T9" fmla="*/ 96 h 148"/>
                <a:gd name="T10" fmla="*/ 614 w 638"/>
                <a:gd name="T11" fmla="*/ 104 h 148"/>
                <a:gd name="T12" fmla="*/ 600 w 638"/>
                <a:gd name="T13" fmla="*/ 110 h 148"/>
                <a:gd name="T14" fmla="*/ 584 w 638"/>
                <a:gd name="T15" fmla="*/ 116 h 148"/>
                <a:gd name="T16" fmla="*/ 546 w 638"/>
                <a:gd name="T17" fmla="*/ 126 h 148"/>
                <a:gd name="T18" fmla="*/ 498 w 638"/>
                <a:gd name="T19" fmla="*/ 136 h 148"/>
                <a:gd name="T20" fmla="*/ 444 w 638"/>
                <a:gd name="T21" fmla="*/ 142 h 148"/>
                <a:gd name="T22" fmla="*/ 384 w 638"/>
                <a:gd name="T23" fmla="*/ 148 h 148"/>
                <a:gd name="T24" fmla="*/ 320 w 638"/>
                <a:gd name="T25" fmla="*/ 148 h 148"/>
                <a:gd name="T26" fmla="*/ 320 w 638"/>
                <a:gd name="T27" fmla="*/ 148 h 148"/>
                <a:gd name="T28" fmla="*/ 254 w 638"/>
                <a:gd name="T29" fmla="*/ 148 h 148"/>
                <a:gd name="T30" fmla="*/ 194 w 638"/>
                <a:gd name="T31" fmla="*/ 142 h 148"/>
                <a:gd name="T32" fmla="*/ 140 w 638"/>
                <a:gd name="T33" fmla="*/ 136 h 148"/>
                <a:gd name="T34" fmla="*/ 92 w 638"/>
                <a:gd name="T35" fmla="*/ 126 h 148"/>
                <a:gd name="T36" fmla="*/ 54 w 638"/>
                <a:gd name="T37" fmla="*/ 116 h 148"/>
                <a:gd name="T38" fmla="*/ 38 w 638"/>
                <a:gd name="T39" fmla="*/ 110 h 148"/>
                <a:gd name="T40" fmla="*/ 24 w 638"/>
                <a:gd name="T41" fmla="*/ 104 h 148"/>
                <a:gd name="T42" fmla="*/ 14 w 638"/>
                <a:gd name="T43" fmla="*/ 96 h 148"/>
                <a:gd name="T44" fmla="*/ 6 w 638"/>
                <a:gd name="T45" fmla="*/ 90 h 148"/>
                <a:gd name="T46" fmla="*/ 0 w 638"/>
                <a:gd name="T47" fmla="*/ 82 h 148"/>
                <a:gd name="T48" fmla="*/ 0 w 638"/>
                <a:gd name="T49" fmla="*/ 74 h 148"/>
                <a:gd name="T50" fmla="*/ 0 w 638"/>
                <a:gd name="T51" fmla="*/ 74 h 148"/>
                <a:gd name="T52" fmla="*/ 0 w 638"/>
                <a:gd name="T53" fmla="*/ 68 h 148"/>
                <a:gd name="T54" fmla="*/ 6 w 638"/>
                <a:gd name="T55" fmla="*/ 60 h 148"/>
                <a:gd name="T56" fmla="*/ 14 w 638"/>
                <a:gd name="T57" fmla="*/ 52 h 148"/>
                <a:gd name="T58" fmla="*/ 24 w 638"/>
                <a:gd name="T59" fmla="*/ 46 h 148"/>
                <a:gd name="T60" fmla="*/ 38 w 638"/>
                <a:gd name="T61" fmla="*/ 40 h 148"/>
                <a:gd name="T62" fmla="*/ 54 w 638"/>
                <a:gd name="T63" fmla="*/ 34 h 148"/>
                <a:gd name="T64" fmla="*/ 92 w 638"/>
                <a:gd name="T65" fmla="*/ 22 h 148"/>
                <a:gd name="T66" fmla="*/ 140 w 638"/>
                <a:gd name="T67" fmla="*/ 14 h 148"/>
                <a:gd name="T68" fmla="*/ 194 w 638"/>
                <a:gd name="T69" fmla="*/ 6 h 148"/>
                <a:gd name="T70" fmla="*/ 254 w 638"/>
                <a:gd name="T71" fmla="*/ 2 h 148"/>
                <a:gd name="T72" fmla="*/ 320 w 638"/>
                <a:gd name="T73" fmla="*/ 0 h 148"/>
                <a:gd name="T74" fmla="*/ 320 w 638"/>
                <a:gd name="T75" fmla="*/ 0 h 148"/>
                <a:gd name="T76" fmla="*/ 384 w 638"/>
                <a:gd name="T77" fmla="*/ 2 h 148"/>
                <a:gd name="T78" fmla="*/ 444 w 638"/>
                <a:gd name="T79" fmla="*/ 6 h 148"/>
                <a:gd name="T80" fmla="*/ 498 w 638"/>
                <a:gd name="T81" fmla="*/ 14 h 148"/>
                <a:gd name="T82" fmla="*/ 546 w 638"/>
                <a:gd name="T83" fmla="*/ 22 h 148"/>
                <a:gd name="T84" fmla="*/ 584 w 638"/>
                <a:gd name="T85" fmla="*/ 34 h 148"/>
                <a:gd name="T86" fmla="*/ 600 w 638"/>
                <a:gd name="T87" fmla="*/ 40 h 148"/>
                <a:gd name="T88" fmla="*/ 614 w 638"/>
                <a:gd name="T89" fmla="*/ 46 h 148"/>
                <a:gd name="T90" fmla="*/ 624 w 638"/>
                <a:gd name="T91" fmla="*/ 52 h 148"/>
                <a:gd name="T92" fmla="*/ 632 w 638"/>
                <a:gd name="T93" fmla="*/ 60 h 148"/>
                <a:gd name="T94" fmla="*/ 638 w 638"/>
                <a:gd name="T95" fmla="*/ 68 h 148"/>
                <a:gd name="T96" fmla="*/ 638 w 638"/>
                <a:gd name="T97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148">
                  <a:moveTo>
                    <a:pt x="638" y="74"/>
                  </a:moveTo>
                  <a:lnTo>
                    <a:pt x="638" y="74"/>
                  </a:lnTo>
                  <a:lnTo>
                    <a:pt x="638" y="82"/>
                  </a:lnTo>
                  <a:lnTo>
                    <a:pt x="632" y="90"/>
                  </a:lnTo>
                  <a:lnTo>
                    <a:pt x="624" y="96"/>
                  </a:lnTo>
                  <a:lnTo>
                    <a:pt x="614" y="104"/>
                  </a:lnTo>
                  <a:lnTo>
                    <a:pt x="600" y="110"/>
                  </a:lnTo>
                  <a:lnTo>
                    <a:pt x="584" y="116"/>
                  </a:lnTo>
                  <a:lnTo>
                    <a:pt x="546" y="126"/>
                  </a:lnTo>
                  <a:lnTo>
                    <a:pt x="498" y="136"/>
                  </a:lnTo>
                  <a:lnTo>
                    <a:pt x="444" y="142"/>
                  </a:lnTo>
                  <a:lnTo>
                    <a:pt x="384" y="148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254" y="148"/>
                  </a:lnTo>
                  <a:lnTo>
                    <a:pt x="194" y="142"/>
                  </a:lnTo>
                  <a:lnTo>
                    <a:pt x="140" y="136"/>
                  </a:lnTo>
                  <a:lnTo>
                    <a:pt x="92" y="126"/>
                  </a:lnTo>
                  <a:lnTo>
                    <a:pt x="54" y="116"/>
                  </a:lnTo>
                  <a:lnTo>
                    <a:pt x="38" y="110"/>
                  </a:lnTo>
                  <a:lnTo>
                    <a:pt x="24" y="104"/>
                  </a:lnTo>
                  <a:lnTo>
                    <a:pt x="14" y="96"/>
                  </a:lnTo>
                  <a:lnTo>
                    <a:pt x="6" y="90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68"/>
                  </a:lnTo>
                  <a:lnTo>
                    <a:pt x="6" y="60"/>
                  </a:lnTo>
                  <a:lnTo>
                    <a:pt x="14" y="52"/>
                  </a:lnTo>
                  <a:lnTo>
                    <a:pt x="24" y="46"/>
                  </a:lnTo>
                  <a:lnTo>
                    <a:pt x="38" y="40"/>
                  </a:lnTo>
                  <a:lnTo>
                    <a:pt x="54" y="34"/>
                  </a:lnTo>
                  <a:lnTo>
                    <a:pt x="92" y="22"/>
                  </a:lnTo>
                  <a:lnTo>
                    <a:pt x="140" y="14"/>
                  </a:lnTo>
                  <a:lnTo>
                    <a:pt x="194" y="6"/>
                  </a:lnTo>
                  <a:lnTo>
                    <a:pt x="254" y="2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84" y="2"/>
                  </a:lnTo>
                  <a:lnTo>
                    <a:pt x="444" y="6"/>
                  </a:lnTo>
                  <a:lnTo>
                    <a:pt x="498" y="14"/>
                  </a:lnTo>
                  <a:lnTo>
                    <a:pt x="546" y="22"/>
                  </a:lnTo>
                  <a:lnTo>
                    <a:pt x="584" y="34"/>
                  </a:lnTo>
                  <a:lnTo>
                    <a:pt x="600" y="40"/>
                  </a:lnTo>
                  <a:lnTo>
                    <a:pt x="614" y="46"/>
                  </a:lnTo>
                  <a:lnTo>
                    <a:pt x="624" y="52"/>
                  </a:lnTo>
                  <a:lnTo>
                    <a:pt x="632" y="60"/>
                  </a:lnTo>
                  <a:lnTo>
                    <a:pt x="638" y="68"/>
                  </a:lnTo>
                  <a:lnTo>
                    <a:pt x="638" y="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5" name="Freeform 73">
              <a:extLst>
                <a:ext uri="{FF2B5EF4-FFF2-40B4-BE49-F238E27FC236}">
                  <a16:creationId xmlns:a16="http://schemas.microsoft.com/office/drawing/2014/main" id="{45E7EF7C-1218-0321-19A6-E99526E8A3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8962" y="5537200"/>
              <a:ext cx="1028700" cy="441325"/>
            </a:xfrm>
            <a:custGeom>
              <a:avLst/>
              <a:gdLst>
                <a:gd name="T0" fmla="*/ 648 w 648"/>
                <a:gd name="T1" fmla="*/ 138 h 278"/>
                <a:gd name="T2" fmla="*/ 642 w 648"/>
                <a:gd name="T3" fmla="*/ 166 h 278"/>
                <a:gd name="T4" fmla="*/ 624 w 648"/>
                <a:gd name="T5" fmla="*/ 192 h 278"/>
                <a:gd name="T6" fmla="*/ 594 w 648"/>
                <a:gd name="T7" fmla="*/ 216 h 278"/>
                <a:gd name="T8" fmla="*/ 554 w 648"/>
                <a:gd name="T9" fmla="*/ 238 h 278"/>
                <a:gd name="T10" fmla="*/ 506 w 648"/>
                <a:gd name="T11" fmla="*/ 254 h 278"/>
                <a:gd name="T12" fmla="*/ 450 w 648"/>
                <a:gd name="T13" fmla="*/ 266 h 278"/>
                <a:gd name="T14" fmla="*/ 390 w 648"/>
                <a:gd name="T15" fmla="*/ 274 h 278"/>
                <a:gd name="T16" fmla="*/ 324 w 648"/>
                <a:gd name="T17" fmla="*/ 278 h 278"/>
                <a:gd name="T18" fmla="*/ 292 w 648"/>
                <a:gd name="T19" fmla="*/ 276 h 278"/>
                <a:gd name="T20" fmla="*/ 228 w 648"/>
                <a:gd name="T21" fmla="*/ 272 h 278"/>
                <a:gd name="T22" fmla="*/ 170 w 648"/>
                <a:gd name="T23" fmla="*/ 260 h 278"/>
                <a:gd name="T24" fmla="*/ 118 w 648"/>
                <a:gd name="T25" fmla="*/ 246 h 278"/>
                <a:gd name="T26" fmla="*/ 74 w 648"/>
                <a:gd name="T27" fmla="*/ 228 h 278"/>
                <a:gd name="T28" fmla="*/ 40 w 648"/>
                <a:gd name="T29" fmla="*/ 206 h 278"/>
                <a:gd name="T30" fmla="*/ 16 w 648"/>
                <a:gd name="T31" fmla="*/ 180 h 278"/>
                <a:gd name="T32" fmla="*/ 2 w 648"/>
                <a:gd name="T33" fmla="*/ 154 h 278"/>
                <a:gd name="T34" fmla="*/ 0 w 648"/>
                <a:gd name="T35" fmla="*/ 138 h 278"/>
                <a:gd name="T36" fmla="*/ 8 w 648"/>
                <a:gd name="T37" fmla="*/ 112 h 278"/>
                <a:gd name="T38" fmla="*/ 26 w 648"/>
                <a:gd name="T39" fmla="*/ 84 h 278"/>
                <a:gd name="T40" fmla="*/ 56 w 648"/>
                <a:gd name="T41" fmla="*/ 62 h 278"/>
                <a:gd name="T42" fmla="*/ 96 w 648"/>
                <a:gd name="T43" fmla="*/ 40 h 278"/>
                <a:gd name="T44" fmla="*/ 144 w 648"/>
                <a:gd name="T45" fmla="*/ 24 h 278"/>
                <a:gd name="T46" fmla="*/ 198 w 648"/>
                <a:gd name="T47" fmla="*/ 12 h 278"/>
                <a:gd name="T48" fmla="*/ 260 w 648"/>
                <a:gd name="T49" fmla="*/ 4 h 278"/>
                <a:gd name="T50" fmla="*/ 324 w 648"/>
                <a:gd name="T51" fmla="*/ 0 h 278"/>
                <a:gd name="T52" fmla="*/ 358 w 648"/>
                <a:gd name="T53" fmla="*/ 0 h 278"/>
                <a:gd name="T54" fmla="*/ 420 w 648"/>
                <a:gd name="T55" fmla="*/ 6 h 278"/>
                <a:gd name="T56" fmla="*/ 480 w 648"/>
                <a:gd name="T57" fmla="*/ 18 h 278"/>
                <a:gd name="T58" fmla="*/ 530 w 648"/>
                <a:gd name="T59" fmla="*/ 32 h 278"/>
                <a:gd name="T60" fmla="*/ 574 w 648"/>
                <a:gd name="T61" fmla="*/ 50 h 278"/>
                <a:gd name="T62" fmla="*/ 610 w 648"/>
                <a:gd name="T63" fmla="*/ 72 h 278"/>
                <a:gd name="T64" fmla="*/ 634 w 648"/>
                <a:gd name="T65" fmla="*/ 98 h 278"/>
                <a:gd name="T66" fmla="*/ 646 w 648"/>
                <a:gd name="T67" fmla="*/ 12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8" h="278">
                  <a:moveTo>
                    <a:pt x="648" y="138"/>
                  </a:moveTo>
                  <a:lnTo>
                    <a:pt x="648" y="138"/>
                  </a:lnTo>
                  <a:lnTo>
                    <a:pt x="646" y="154"/>
                  </a:lnTo>
                  <a:lnTo>
                    <a:pt x="642" y="166"/>
                  </a:lnTo>
                  <a:lnTo>
                    <a:pt x="634" y="180"/>
                  </a:lnTo>
                  <a:lnTo>
                    <a:pt x="624" y="192"/>
                  </a:lnTo>
                  <a:lnTo>
                    <a:pt x="610" y="206"/>
                  </a:lnTo>
                  <a:lnTo>
                    <a:pt x="594" y="216"/>
                  </a:lnTo>
                  <a:lnTo>
                    <a:pt x="574" y="228"/>
                  </a:lnTo>
                  <a:lnTo>
                    <a:pt x="554" y="238"/>
                  </a:lnTo>
                  <a:lnTo>
                    <a:pt x="530" y="246"/>
                  </a:lnTo>
                  <a:lnTo>
                    <a:pt x="506" y="254"/>
                  </a:lnTo>
                  <a:lnTo>
                    <a:pt x="480" y="260"/>
                  </a:lnTo>
                  <a:lnTo>
                    <a:pt x="450" y="266"/>
                  </a:lnTo>
                  <a:lnTo>
                    <a:pt x="420" y="272"/>
                  </a:lnTo>
                  <a:lnTo>
                    <a:pt x="390" y="274"/>
                  </a:lnTo>
                  <a:lnTo>
                    <a:pt x="358" y="276"/>
                  </a:lnTo>
                  <a:lnTo>
                    <a:pt x="324" y="278"/>
                  </a:lnTo>
                  <a:lnTo>
                    <a:pt x="324" y="278"/>
                  </a:lnTo>
                  <a:lnTo>
                    <a:pt x="292" y="276"/>
                  </a:lnTo>
                  <a:lnTo>
                    <a:pt x="260" y="274"/>
                  </a:lnTo>
                  <a:lnTo>
                    <a:pt x="228" y="272"/>
                  </a:lnTo>
                  <a:lnTo>
                    <a:pt x="198" y="266"/>
                  </a:lnTo>
                  <a:lnTo>
                    <a:pt x="170" y="260"/>
                  </a:lnTo>
                  <a:lnTo>
                    <a:pt x="144" y="254"/>
                  </a:lnTo>
                  <a:lnTo>
                    <a:pt x="118" y="246"/>
                  </a:lnTo>
                  <a:lnTo>
                    <a:pt x="96" y="238"/>
                  </a:lnTo>
                  <a:lnTo>
                    <a:pt x="74" y="228"/>
                  </a:lnTo>
                  <a:lnTo>
                    <a:pt x="56" y="216"/>
                  </a:lnTo>
                  <a:lnTo>
                    <a:pt x="40" y="206"/>
                  </a:lnTo>
                  <a:lnTo>
                    <a:pt x="26" y="192"/>
                  </a:lnTo>
                  <a:lnTo>
                    <a:pt x="16" y="180"/>
                  </a:lnTo>
                  <a:lnTo>
                    <a:pt x="8" y="166"/>
                  </a:lnTo>
                  <a:lnTo>
                    <a:pt x="2" y="15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4"/>
                  </a:lnTo>
                  <a:lnTo>
                    <a:pt x="8" y="112"/>
                  </a:lnTo>
                  <a:lnTo>
                    <a:pt x="16" y="98"/>
                  </a:lnTo>
                  <a:lnTo>
                    <a:pt x="26" y="84"/>
                  </a:lnTo>
                  <a:lnTo>
                    <a:pt x="40" y="72"/>
                  </a:lnTo>
                  <a:lnTo>
                    <a:pt x="56" y="62"/>
                  </a:lnTo>
                  <a:lnTo>
                    <a:pt x="74" y="50"/>
                  </a:lnTo>
                  <a:lnTo>
                    <a:pt x="96" y="40"/>
                  </a:lnTo>
                  <a:lnTo>
                    <a:pt x="118" y="32"/>
                  </a:lnTo>
                  <a:lnTo>
                    <a:pt x="144" y="24"/>
                  </a:lnTo>
                  <a:lnTo>
                    <a:pt x="170" y="18"/>
                  </a:lnTo>
                  <a:lnTo>
                    <a:pt x="198" y="12"/>
                  </a:lnTo>
                  <a:lnTo>
                    <a:pt x="228" y="6"/>
                  </a:lnTo>
                  <a:lnTo>
                    <a:pt x="260" y="4"/>
                  </a:lnTo>
                  <a:lnTo>
                    <a:pt x="292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58" y="0"/>
                  </a:lnTo>
                  <a:lnTo>
                    <a:pt x="390" y="4"/>
                  </a:lnTo>
                  <a:lnTo>
                    <a:pt x="420" y="6"/>
                  </a:lnTo>
                  <a:lnTo>
                    <a:pt x="450" y="12"/>
                  </a:lnTo>
                  <a:lnTo>
                    <a:pt x="480" y="18"/>
                  </a:lnTo>
                  <a:lnTo>
                    <a:pt x="506" y="24"/>
                  </a:lnTo>
                  <a:lnTo>
                    <a:pt x="530" y="32"/>
                  </a:lnTo>
                  <a:lnTo>
                    <a:pt x="554" y="40"/>
                  </a:lnTo>
                  <a:lnTo>
                    <a:pt x="574" y="50"/>
                  </a:lnTo>
                  <a:lnTo>
                    <a:pt x="594" y="62"/>
                  </a:lnTo>
                  <a:lnTo>
                    <a:pt x="610" y="72"/>
                  </a:lnTo>
                  <a:lnTo>
                    <a:pt x="624" y="84"/>
                  </a:lnTo>
                  <a:lnTo>
                    <a:pt x="634" y="98"/>
                  </a:lnTo>
                  <a:lnTo>
                    <a:pt x="642" y="112"/>
                  </a:lnTo>
                  <a:lnTo>
                    <a:pt x="646" y="124"/>
                  </a:lnTo>
                  <a:lnTo>
                    <a:pt x="648" y="138"/>
                  </a:lnTo>
                  <a:close/>
                </a:path>
              </a:pathLst>
            </a:cu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6" name="Freeform 74">
              <a:extLst>
                <a:ext uri="{FF2B5EF4-FFF2-40B4-BE49-F238E27FC236}">
                  <a16:creationId xmlns:a16="http://schemas.microsoft.com/office/drawing/2014/main" id="{9679E9F1-A9AE-F884-5EAC-40AD4B35082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8962" y="5537200"/>
              <a:ext cx="1028700" cy="441325"/>
            </a:xfrm>
            <a:custGeom>
              <a:avLst/>
              <a:gdLst>
                <a:gd name="T0" fmla="*/ 648 w 648"/>
                <a:gd name="T1" fmla="*/ 138 h 278"/>
                <a:gd name="T2" fmla="*/ 642 w 648"/>
                <a:gd name="T3" fmla="*/ 166 h 278"/>
                <a:gd name="T4" fmla="*/ 624 w 648"/>
                <a:gd name="T5" fmla="*/ 192 h 278"/>
                <a:gd name="T6" fmla="*/ 594 w 648"/>
                <a:gd name="T7" fmla="*/ 216 h 278"/>
                <a:gd name="T8" fmla="*/ 554 w 648"/>
                <a:gd name="T9" fmla="*/ 238 h 278"/>
                <a:gd name="T10" fmla="*/ 506 w 648"/>
                <a:gd name="T11" fmla="*/ 254 h 278"/>
                <a:gd name="T12" fmla="*/ 450 w 648"/>
                <a:gd name="T13" fmla="*/ 266 h 278"/>
                <a:gd name="T14" fmla="*/ 390 w 648"/>
                <a:gd name="T15" fmla="*/ 274 h 278"/>
                <a:gd name="T16" fmla="*/ 324 w 648"/>
                <a:gd name="T17" fmla="*/ 278 h 278"/>
                <a:gd name="T18" fmla="*/ 292 w 648"/>
                <a:gd name="T19" fmla="*/ 276 h 278"/>
                <a:gd name="T20" fmla="*/ 228 w 648"/>
                <a:gd name="T21" fmla="*/ 272 h 278"/>
                <a:gd name="T22" fmla="*/ 170 w 648"/>
                <a:gd name="T23" fmla="*/ 260 h 278"/>
                <a:gd name="T24" fmla="*/ 118 w 648"/>
                <a:gd name="T25" fmla="*/ 246 h 278"/>
                <a:gd name="T26" fmla="*/ 74 w 648"/>
                <a:gd name="T27" fmla="*/ 228 h 278"/>
                <a:gd name="T28" fmla="*/ 40 w 648"/>
                <a:gd name="T29" fmla="*/ 206 h 278"/>
                <a:gd name="T30" fmla="*/ 16 w 648"/>
                <a:gd name="T31" fmla="*/ 180 h 278"/>
                <a:gd name="T32" fmla="*/ 2 w 648"/>
                <a:gd name="T33" fmla="*/ 154 h 278"/>
                <a:gd name="T34" fmla="*/ 0 w 648"/>
                <a:gd name="T35" fmla="*/ 138 h 278"/>
                <a:gd name="T36" fmla="*/ 8 w 648"/>
                <a:gd name="T37" fmla="*/ 112 h 278"/>
                <a:gd name="T38" fmla="*/ 26 w 648"/>
                <a:gd name="T39" fmla="*/ 84 h 278"/>
                <a:gd name="T40" fmla="*/ 56 w 648"/>
                <a:gd name="T41" fmla="*/ 62 h 278"/>
                <a:gd name="T42" fmla="*/ 96 w 648"/>
                <a:gd name="T43" fmla="*/ 40 h 278"/>
                <a:gd name="T44" fmla="*/ 144 w 648"/>
                <a:gd name="T45" fmla="*/ 24 h 278"/>
                <a:gd name="T46" fmla="*/ 198 w 648"/>
                <a:gd name="T47" fmla="*/ 12 h 278"/>
                <a:gd name="T48" fmla="*/ 260 w 648"/>
                <a:gd name="T49" fmla="*/ 4 h 278"/>
                <a:gd name="T50" fmla="*/ 324 w 648"/>
                <a:gd name="T51" fmla="*/ 0 h 278"/>
                <a:gd name="T52" fmla="*/ 358 w 648"/>
                <a:gd name="T53" fmla="*/ 0 h 278"/>
                <a:gd name="T54" fmla="*/ 420 w 648"/>
                <a:gd name="T55" fmla="*/ 6 h 278"/>
                <a:gd name="T56" fmla="*/ 480 w 648"/>
                <a:gd name="T57" fmla="*/ 18 h 278"/>
                <a:gd name="T58" fmla="*/ 530 w 648"/>
                <a:gd name="T59" fmla="*/ 32 h 278"/>
                <a:gd name="T60" fmla="*/ 574 w 648"/>
                <a:gd name="T61" fmla="*/ 50 h 278"/>
                <a:gd name="T62" fmla="*/ 610 w 648"/>
                <a:gd name="T63" fmla="*/ 72 h 278"/>
                <a:gd name="T64" fmla="*/ 634 w 648"/>
                <a:gd name="T65" fmla="*/ 98 h 278"/>
                <a:gd name="T66" fmla="*/ 646 w 648"/>
                <a:gd name="T67" fmla="*/ 124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48" h="278">
                  <a:moveTo>
                    <a:pt x="648" y="138"/>
                  </a:moveTo>
                  <a:lnTo>
                    <a:pt x="648" y="138"/>
                  </a:lnTo>
                  <a:lnTo>
                    <a:pt x="646" y="154"/>
                  </a:lnTo>
                  <a:lnTo>
                    <a:pt x="642" y="166"/>
                  </a:lnTo>
                  <a:lnTo>
                    <a:pt x="634" y="180"/>
                  </a:lnTo>
                  <a:lnTo>
                    <a:pt x="624" y="192"/>
                  </a:lnTo>
                  <a:lnTo>
                    <a:pt x="610" y="206"/>
                  </a:lnTo>
                  <a:lnTo>
                    <a:pt x="594" y="216"/>
                  </a:lnTo>
                  <a:lnTo>
                    <a:pt x="574" y="228"/>
                  </a:lnTo>
                  <a:lnTo>
                    <a:pt x="554" y="238"/>
                  </a:lnTo>
                  <a:lnTo>
                    <a:pt x="530" y="246"/>
                  </a:lnTo>
                  <a:lnTo>
                    <a:pt x="506" y="254"/>
                  </a:lnTo>
                  <a:lnTo>
                    <a:pt x="480" y="260"/>
                  </a:lnTo>
                  <a:lnTo>
                    <a:pt x="450" y="266"/>
                  </a:lnTo>
                  <a:lnTo>
                    <a:pt x="420" y="272"/>
                  </a:lnTo>
                  <a:lnTo>
                    <a:pt x="390" y="274"/>
                  </a:lnTo>
                  <a:lnTo>
                    <a:pt x="358" y="276"/>
                  </a:lnTo>
                  <a:lnTo>
                    <a:pt x="324" y="278"/>
                  </a:lnTo>
                  <a:lnTo>
                    <a:pt x="324" y="278"/>
                  </a:lnTo>
                  <a:lnTo>
                    <a:pt x="292" y="276"/>
                  </a:lnTo>
                  <a:lnTo>
                    <a:pt x="260" y="274"/>
                  </a:lnTo>
                  <a:lnTo>
                    <a:pt x="228" y="272"/>
                  </a:lnTo>
                  <a:lnTo>
                    <a:pt x="198" y="266"/>
                  </a:lnTo>
                  <a:lnTo>
                    <a:pt x="170" y="260"/>
                  </a:lnTo>
                  <a:lnTo>
                    <a:pt x="144" y="254"/>
                  </a:lnTo>
                  <a:lnTo>
                    <a:pt x="118" y="246"/>
                  </a:lnTo>
                  <a:lnTo>
                    <a:pt x="96" y="238"/>
                  </a:lnTo>
                  <a:lnTo>
                    <a:pt x="74" y="228"/>
                  </a:lnTo>
                  <a:lnTo>
                    <a:pt x="56" y="216"/>
                  </a:lnTo>
                  <a:lnTo>
                    <a:pt x="40" y="206"/>
                  </a:lnTo>
                  <a:lnTo>
                    <a:pt x="26" y="192"/>
                  </a:lnTo>
                  <a:lnTo>
                    <a:pt x="16" y="180"/>
                  </a:lnTo>
                  <a:lnTo>
                    <a:pt x="8" y="166"/>
                  </a:lnTo>
                  <a:lnTo>
                    <a:pt x="2" y="15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2" y="124"/>
                  </a:lnTo>
                  <a:lnTo>
                    <a:pt x="8" y="112"/>
                  </a:lnTo>
                  <a:lnTo>
                    <a:pt x="16" y="98"/>
                  </a:lnTo>
                  <a:lnTo>
                    <a:pt x="26" y="84"/>
                  </a:lnTo>
                  <a:lnTo>
                    <a:pt x="40" y="72"/>
                  </a:lnTo>
                  <a:lnTo>
                    <a:pt x="56" y="62"/>
                  </a:lnTo>
                  <a:lnTo>
                    <a:pt x="74" y="50"/>
                  </a:lnTo>
                  <a:lnTo>
                    <a:pt x="96" y="40"/>
                  </a:lnTo>
                  <a:lnTo>
                    <a:pt x="118" y="32"/>
                  </a:lnTo>
                  <a:lnTo>
                    <a:pt x="144" y="24"/>
                  </a:lnTo>
                  <a:lnTo>
                    <a:pt x="170" y="18"/>
                  </a:lnTo>
                  <a:lnTo>
                    <a:pt x="198" y="12"/>
                  </a:lnTo>
                  <a:lnTo>
                    <a:pt x="228" y="6"/>
                  </a:lnTo>
                  <a:lnTo>
                    <a:pt x="260" y="4"/>
                  </a:lnTo>
                  <a:lnTo>
                    <a:pt x="292" y="0"/>
                  </a:lnTo>
                  <a:lnTo>
                    <a:pt x="324" y="0"/>
                  </a:lnTo>
                  <a:lnTo>
                    <a:pt x="324" y="0"/>
                  </a:lnTo>
                  <a:lnTo>
                    <a:pt x="358" y="0"/>
                  </a:lnTo>
                  <a:lnTo>
                    <a:pt x="390" y="4"/>
                  </a:lnTo>
                  <a:lnTo>
                    <a:pt x="420" y="6"/>
                  </a:lnTo>
                  <a:lnTo>
                    <a:pt x="450" y="12"/>
                  </a:lnTo>
                  <a:lnTo>
                    <a:pt x="480" y="18"/>
                  </a:lnTo>
                  <a:lnTo>
                    <a:pt x="506" y="24"/>
                  </a:lnTo>
                  <a:lnTo>
                    <a:pt x="530" y="32"/>
                  </a:lnTo>
                  <a:lnTo>
                    <a:pt x="554" y="40"/>
                  </a:lnTo>
                  <a:lnTo>
                    <a:pt x="574" y="50"/>
                  </a:lnTo>
                  <a:lnTo>
                    <a:pt x="594" y="62"/>
                  </a:lnTo>
                  <a:lnTo>
                    <a:pt x="610" y="72"/>
                  </a:lnTo>
                  <a:lnTo>
                    <a:pt x="624" y="84"/>
                  </a:lnTo>
                  <a:lnTo>
                    <a:pt x="634" y="98"/>
                  </a:lnTo>
                  <a:lnTo>
                    <a:pt x="642" y="112"/>
                  </a:lnTo>
                  <a:lnTo>
                    <a:pt x="646" y="124"/>
                  </a:lnTo>
                  <a:lnTo>
                    <a:pt x="648" y="13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7" name="Freeform 75">
              <a:extLst>
                <a:ext uri="{FF2B5EF4-FFF2-40B4-BE49-F238E27FC236}">
                  <a16:creationId xmlns:a16="http://schemas.microsoft.com/office/drawing/2014/main" id="{0E745D78-CE5B-40C0-8EEA-D0600F8D8F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1512" y="5105400"/>
              <a:ext cx="863600" cy="758825"/>
            </a:xfrm>
            <a:custGeom>
              <a:avLst/>
              <a:gdLst>
                <a:gd name="T0" fmla="*/ 0 w 544"/>
                <a:gd name="T1" fmla="*/ 0 h 478"/>
                <a:gd name="T2" fmla="*/ 24 w 544"/>
                <a:gd name="T3" fmla="*/ 388 h 478"/>
                <a:gd name="T4" fmla="*/ 24 w 544"/>
                <a:gd name="T5" fmla="*/ 388 h 478"/>
                <a:gd name="T6" fmla="*/ 26 w 544"/>
                <a:gd name="T7" fmla="*/ 396 h 478"/>
                <a:gd name="T8" fmla="*/ 28 w 544"/>
                <a:gd name="T9" fmla="*/ 404 h 478"/>
                <a:gd name="T10" fmla="*/ 34 w 544"/>
                <a:gd name="T11" fmla="*/ 416 h 478"/>
                <a:gd name="T12" fmla="*/ 44 w 544"/>
                <a:gd name="T13" fmla="*/ 426 h 478"/>
                <a:gd name="T14" fmla="*/ 58 w 544"/>
                <a:gd name="T15" fmla="*/ 438 h 478"/>
                <a:gd name="T16" fmla="*/ 80 w 544"/>
                <a:gd name="T17" fmla="*/ 450 h 478"/>
                <a:gd name="T18" fmla="*/ 108 w 544"/>
                <a:gd name="T19" fmla="*/ 462 h 478"/>
                <a:gd name="T20" fmla="*/ 108 w 544"/>
                <a:gd name="T21" fmla="*/ 462 h 478"/>
                <a:gd name="T22" fmla="*/ 126 w 544"/>
                <a:gd name="T23" fmla="*/ 466 h 478"/>
                <a:gd name="T24" fmla="*/ 150 w 544"/>
                <a:gd name="T25" fmla="*/ 470 h 478"/>
                <a:gd name="T26" fmla="*/ 208 w 544"/>
                <a:gd name="T27" fmla="*/ 476 h 478"/>
                <a:gd name="T28" fmla="*/ 242 w 544"/>
                <a:gd name="T29" fmla="*/ 478 h 478"/>
                <a:gd name="T30" fmla="*/ 276 w 544"/>
                <a:gd name="T31" fmla="*/ 478 h 478"/>
                <a:gd name="T32" fmla="*/ 312 w 544"/>
                <a:gd name="T33" fmla="*/ 476 h 478"/>
                <a:gd name="T34" fmla="*/ 348 w 544"/>
                <a:gd name="T35" fmla="*/ 474 h 478"/>
                <a:gd name="T36" fmla="*/ 382 w 544"/>
                <a:gd name="T37" fmla="*/ 470 h 478"/>
                <a:gd name="T38" fmla="*/ 416 w 544"/>
                <a:gd name="T39" fmla="*/ 464 h 478"/>
                <a:gd name="T40" fmla="*/ 446 w 544"/>
                <a:gd name="T41" fmla="*/ 456 h 478"/>
                <a:gd name="T42" fmla="*/ 472 w 544"/>
                <a:gd name="T43" fmla="*/ 446 h 478"/>
                <a:gd name="T44" fmla="*/ 494 w 544"/>
                <a:gd name="T45" fmla="*/ 434 h 478"/>
                <a:gd name="T46" fmla="*/ 504 w 544"/>
                <a:gd name="T47" fmla="*/ 426 h 478"/>
                <a:gd name="T48" fmla="*/ 512 w 544"/>
                <a:gd name="T49" fmla="*/ 418 h 478"/>
                <a:gd name="T50" fmla="*/ 518 w 544"/>
                <a:gd name="T51" fmla="*/ 410 h 478"/>
                <a:gd name="T52" fmla="*/ 524 w 544"/>
                <a:gd name="T53" fmla="*/ 402 h 478"/>
                <a:gd name="T54" fmla="*/ 526 w 544"/>
                <a:gd name="T55" fmla="*/ 392 h 478"/>
                <a:gd name="T56" fmla="*/ 528 w 544"/>
                <a:gd name="T57" fmla="*/ 380 h 478"/>
                <a:gd name="T58" fmla="*/ 528 w 544"/>
                <a:gd name="T59" fmla="*/ 380 h 478"/>
                <a:gd name="T60" fmla="*/ 538 w 544"/>
                <a:gd name="T61" fmla="*/ 148 h 478"/>
                <a:gd name="T62" fmla="*/ 544 w 544"/>
                <a:gd name="T63" fmla="*/ 6 h 478"/>
                <a:gd name="T64" fmla="*/ 0 w 544"/>
                <a:gd name="T65" fmla="*/ 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44" h="478">
                  <a:moveTo>
                    <a:pt x="0" y="0"/>
                  </a:moveTo>
                  <a:lnTo>
                    <a:pt x="24" y="388"/>
                  </a:lnTo>
                  <a:lnTo>
                    <a:pt x="24" y="388"/>
                  </a:lnTo>
                  <a:lnTo>
                    <a:pt x="26" y="396"/>
                  </a:lnTo>
                  <a:lnTo>
                    <a:pt x="28" y="404"/>
                  </a:lnTo>
                  <a:lnTo>
                    <a:pt x="34" y="416"/>
                  </a:lnTo>
                  <a:lnTo>
                    <a:pt x="44" y="426"/>
                  </a:lnTo>
                  <a:lnTo>
                    <a:pt x="58" y="438"/>
                  </a:lnTo>
                  <a:lnTo>
                    <a:pt x="80" y="450"/>
                  </a:lnTo>
                  <a:lnTo>
                    <a:pt x="108" y="462"/>
                  </a:lnTo>
                  <a:lnTo>
                    <a:pt x="108" y="462"/>
                  </a:lnTo>
                  <a:lnTo>
                    <a:pt x="126" y="466"/>
                  </a:lnTo>
                  <a:lnTo>
                    <a:pt x="150" y="470"/>
                  </a:lnTo>
                  <a:lnTo>
                    <a:pt x="208" y="476"/>
                  </a:lnTo>
                  <a:lnTo>
                    <a:pt x="242" y="478"/>
                  </a:lnTo>
                  <a:lnTo>
                    <a:pt x="276" y="478"/>
                  </a:lnTo>
                  <a:lnTo>
                    <a:pt x="312" y="476"/>
                  </a:lnTo>
                  <a:lnTo>
                    <a:pt x="348" y="474"/>
                  </a:lnTo>
                  <a:lnTo>
                    <a:pt x="382" y="470"/>
                  </a:lnTo>
                  <a:lnTo>
                    <a:pt x="416" y="464"/>
                  </a:lnTo>
                  <a:lnTo>
                    <a:pt x="446" y="456"/>
                  </a:lnTo>
                  <a:lnTo>
                    <a:pt x="472" y="446"/>
                  </a:lnTo>
                  <a:lnTo>
                    <a:pt x="494" y="434"/>
                  </a:lnTo>
                  <a:lnTo>
                    <a:pt x="504" y="426"/>
                  </a:lnTo>
                  <a:lnTo>
                    <a:pt x="512" y="418"/>
                  </a:lnTo>
                  <a:lnTo>
                    <a:pt x="518" y="410"/>
                  </a:lnTo>
                  <a:lnTo>
                    <a:pt x="524" y="402"/>
                  </a:lnTo>
                  <a:lnTo>
                    <a:pt x="526" y="392"/>
                  </a:lnTo>
                  <a:lnTo>
                    <a:pt x="528" y="380"/>
                  </a:lnTo>
                  <a:lnTo>
                    <a:pt x="528" y="380"/>
                  </a:lnTo>
                  <a:lnTo>
                    <a:pt x="538" y="148"/>
                  </a:lnTo>
                  <a:lnTo>
                    <a:pt x="54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A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8" name="Freeform 76">
              <a:extLst>
                <a:ext uri="{FF2B5EF4-FFF2-40B4-BE49-F238E27FC236}">
                  <a16:creationId xmlns:a16="http://schemas.microsoft.com/office/drawing/2014/main" id="{EDC8BA85-C53B-A27B-5D87-89184BEF066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7" y="4876800"/>
              <a:ext cx="1050925" cy="361950"/>
            </a:xfrm>
            <a:custGeom>
              <a:avLst/>
              <a:gdLst>
                <a:gd name="T0" fmla="*/ 662 w 662"/>
                <a:gd name="T1" fmla="*/ 114 h 228"/>
                <a:gd name="T2" fmla="*/ 662 w 662"/>
                <a:gd name="T3" fmla="*/ 114 h 228"/>
                <a:gd name="T4" fmla="*/ 660 w 662"/>
                <a:gd name="T5" fmla="*/ 126 h 228"/>
                <a:gd name="T6" fmla="*/ 656 w 662"/>
                <a:gd name="T7" fmla="*/ 136 h 228"/>
                <a:gd name="T8" fmla="*/ 646 w 662"/>
                <a:gd name="T9" fmla="*/ 148 h 228"/>
                <a:gd name="T10" fmla="*/ 636 w 662"/>
                <a:gd name="T11" fmla="*/ 158 h 228"/>
                <a:gd name="T12" fmla="*/ 622 w 662"/>
                <a:gd name="T13" fmla="*/ 168 h 228"/>
                <a:gd name="T14" fmla="*/ 606 w 662"/>
                <a:gd name="T15" fmla="*/ 178 h 228"/>
                <a:gd name="T16" fmla="*/ 586 w 662"/>
                <a:gd name="T17" fmla="*/ 186 h 228"/>
                <a:gd name="T18" fmla="*/ 564 w 662"/>
                <a:gd name="T19" fmla="*/ 194 h 228"/>
                <a:gd name="T20" fmla="*/ 542 w 662"/>
                <a:gd name="T21" fmla="*/ 202 h 228"/>
                <a:gd name="T22" fmla="*/ 516 w 662"/>
                <a:gd name="T23" fmla="*/ 208 h 228"/>
                <a:gd name="T24" fmla="*/ 488 w 662"/>
                <a:gd name="T25" fmla="*/ 214 h 228"/>
                <a:gd name="T26" fmla="*/ 460 w 662"/>
                <a:gd name="T27" fmla="*/ 220 h 228"/>
                <a:gd name="T28" fmla="*/ 398 w 662"/>
                <a:gd name="T29" fmla="*/ 226 h 228"/>
                <a:gd name="T30" fmla="*/ 330 w 662"/>
                <a:gd name="T31" fmla="*/ 228 h 228"/>
                <a:gd name="T32" fmla="*/ 330 w 662"/>
                <a:gd name="T33" fmla="*/ 228 h 228"/>
                <a:gd name="T34" fmla="*/ 264 w 662"/>
                <a:gd name="T35" fmla="*/ 226 h 228"/>
                <a:gd name="T36" fmla="*/ 202 w 662"/>
                <a:gd name="T37" fmla="*/ 220 h 228"/>
                <a:gd name="T38" fmla="*/ 172 w 662"/>
                <a:gd name="T39" fmla="*/ 214 h 228"/>
                <a:gd name="T40" fmla="*/ 146 w 662"/>
                <a:gd name="T41" fmla="*/ 208 h 228"/>
                <a:gd name="T42" fmla="*/ 120 w 662"/>
                <a:gd name="T43" fmla="*/ 202 h 228"/>
                <a:gd name="T44" fmla="*/ 96 w 662"/>
                <a:gd name="T45" fmla="*/ 194 h 228"/>
                <a:gd name="T46" fmla="*/ 76 w 662"/>
                <a:gd name="T47" fmla="*/ 186 h 228"/>
                <a:gd name="T48" fmla="*/ 56 w 662"/>
                <a:gd name="T49" fmla="*/ 178 h 228"/>
                <a:gd name="T50" fmla="*/ 40 w 662"/>
                <a:gd name="T51" fmla="*/ 168 h 228"/>
                <a:gd name="T52" fmla="*/ 26 w 662"/>
                <a:gd name="T53" fmla="*/ 158 h 228"/>
                <a:gd name="T54" fmla="*/ 14 w 662"/>
                <a:gd name="T55" fmla="*/ 148 h 228"/>
                <a:gd name="T56" fmla="*/ 6 w 662"/>
                <a:gd name="T57" fmla="*/ 136 h 228"/>
                <a:gd name="T58" fmla="*/ 2 w 662"/>
                <a:gd name="T59" fmla="*/ 126 h 228"/>
                <a:gd name="T60" fmla="*/ 0 w 662"/>
                <a:gd name="T61" fmla="*/ 114 h 228"/>
                <a:gd name="T62" fmla="*/ 0 w 662"/>
                <a:gd name="T63" fmla="*/ 114 h 228"/>
                <a:gd name="T64" fmla="*/ 2 w 662"/>
                <a:gd name="T65" fmla="*/ 102 h 228"/>
                <a:gd name="T66" fmla="*/ 6 w 662"/>
                <a:gd name="T67" fmla="*/ 90 h 228"/>
                <a:gd name="T68" fmla="*/ 14 w 662"/>
                <a:gd name="T69" fmla="*/ 80 h 228"/>
                <a:gd name="T70" fmla="*/ 26 w 662"/>
                <a:gd name="T71" fmla="*/ 70 h 228"/>
                <a:gd name="T72" fmla="*/ 40 w 662"/>
                <a:gd name="T73" fmla="*/ 60 h 228"/>
                <a:gd name="T74" fmla="*/ 56 w 662"/>
                <a:gd name="T75" fmla="*/ 50 h 228"/>
                <a:gd name="T76" fmla="*/ 76 w 662"/>
                <a:gd name="T77" fmla="*/ 42 h 228"/>
                <a:gd name="T78" fmla="*/ 96 w 662"/>
                <a:gd name="T79" fmla="*/ 34 h 228"/>
                <a:gd name="T80" fmla="*/ 120 w 662"/>
                <a:gd name="T81" fmla="*/ 26 h 228"/>
                <a:gd name="T82" fmla="*/ 146 w 662"/>
                <a:gd name="T83" fmla="*/ 20 h 228"/>
                <a:gd name="T84" fmla="*/ 172 w 662"/>
                <a:gd name="T85" fmla="*/ 14 h 228"/>
                <a:gd name="T86" fmla="*/ 202 w 662"/>
                <a:gd name="T87" fmla="*/ 8 h 228"/>
                <a:gd name="T88" fmla="*/ 264 w 662"/>
                <a:gd name="T89" fmla="*/ 2 h 228"/>
                <a:gd name="T90" fmla="*/ 330 w 662"/>
                <a:gd name="T91" fmla="*/ 0 h 228"/>
                <a:gd name="T92" fmla="*/ 330 w 662"/>
                <a:gd name="T93" fmla="*/ 0 h 228"/>
                <a:gd name="T94" fmla="*/ 398 w 662"/>
                <a:gd name="T95" fmla="*/ 2 h 228"/>
                <a:gd name="T96" fmla="*/ 460 w 662"/>
                <a:gd name="T97" fmla="*/ 8 h 228"/>
                <a:gd name="T98" fmla="*/ 488 w 662"/>
                <a:gd name="T99" fmla="*/ 14 h 228"/>
                <a:gd name="T100" fmla="*/ 516 w 662"/>
                <a:gd name="T101" fmla="*/ 20 h 228"/>
                <a:gd name="T102" fmla="*/ 542 w 662"/>
                <a:gd name="T103" fmla="*/ 26 h 228"/>
                <a:gd name="T104" fmla="*/ 564 w 662"/>
                <a:gd name="T105" fmla="*/ 34 h 228"/>
                <a:gd name="T106" fmla="*/ 586 w 662"/>
                <a:gd name="T107" fmla="*/ 42 h 228"/>
                <a:gd name="T108" fmla="*/ 606 w 662"/>
                <a:gd name="T109" fmla="*/ 50 h 228"/>
                <a:gd name="T110" fmla="*/ 622 w 662"/>
                <a:gd name="T111" fmla="*/ 60 h 228"/>
                <a:gd name="T112" fmla="*/ 636 w 662"/>
                <a:gd name="T113" fmla="*/ 70 h 228"/>
                <a:gd name="T114" fmla="*/ 646 w 662"/>
                <a:gd name="T115" fmla="*/ 80 h 228"/>
                <a:gd name="T116" fmla="*/ 656 w 662"/>
                <a:gd name="T117" fmla="*/ 90 h 228"/>
                <a:gd name="T118" fmla="*/ 660 w 662"/>
                <a:gd name="T119" fmla="*/ 102 h 228"/>
                <a:gd name="T120" fmla="*/ 662 w 662"/>
                <a:gd name="T121" fmla="*/ 11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2" h="228">
                  <a:moveTo>
                    <a:pt x="662" y="114"/>
                  </a:moveTo>
                  <a:lnTo>
                    <a:pt x="662" y="114"/>
                  </a:lnTo>
                  <a:lnTo>
                    <a:pt x="660" y="126"/>
                  </a:lnTo>
                  <a:lnTo>
                    <a:pt x="656" y="136"/>
                  </a:lnTo>
                  <a:lnTo>
                    <a:pt x="646" y="148"/>
                  </a:lnTo>
                  <a:lnTo>
                    <a:pt x="636" y="158"/>
                  </a:lnTo>
                  <a:lnTo>
                    <a:pt x="622" y="168"/>
                  </a:lnTo>
                  <a:lnTo>
                    <a:pt x="606" y="178"/>
                  </a:lnTo>
                  <a:lnTo>
                    <a:pt x="586" y="186"/>
                  </a:lnTo>
                  <a:lnTo>
                    <a:pt x="564" y="194"/>
                  </a:lnTo>
                  <a:lnTo>
                    <a:pt x="542" y="202"/>
                  </a:lnTo>
                  <a:lnTo>
                    <a:pt x="516" y="208"/>
                  </a:lnTo>
                  <a:lnTo>
                    <a:pt x="488" y="214"/>
                  </a:lnTo>
                  <a:lnTo>
                    <a:pt x="460" y="220"/>
                  </a:lnTo>
                  <a:lnTo>
                    <a:pt x="398" y="226"/>
                  </a:lnTo>
                  <a:lnTo>
                    <a:pt x="330" y="228"/>
                  </a:lnTo>
                  <a:lnTo>
                    <a:pt x="330" y="228"/>
                  </a:lnTo>
                  <a:lnTo>
                    <a:pt x="264" y="226"/>
                  </a:lnTo>
                  <a:lnTo>
                    <a:pt x="202" y="220"/>
                  </a:lnTo>
                  <a:lnTo>
                    <a:pt x="172" y="214"/>
                  </a:lnTo>
                  <a:lnTo>
                    <a:pt x="146" y="208"/>
                  </a:lnTo>
                  <a:lnTo>
                    <a:pt x="120" y="202"/>
                  </a:lnTo>
                  <a:lnTo>
                    <a:pt x="96" y="194"/>
                  </a:lnTo>
                  <a:lnTo>
                    <a:pt x="76" y="186"/>
                  </a:lnTo>
                  <a:lnTo>
                    <a:pt x="56" y="178"/>
                  </a:lnTo>
                  <a:lnTo>
                    <a:pt x="40" y="168"/>
                  </a:lnTo>
                  <a:lnTo>
                    <a:pt x="26" y="158"/>
                  </a:lnTo>
                  <a:lnTo>
                    <a:pt x="14" y="148"/>
                  </a:lnTo>
                  <a:lnTo>
                    <a:pt x="6" y="136"/>
                  </a:lnTo>
                  <a:lnTo>
                    <a:pt x="2" y="12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02"/>
                  </a:lnTo>
                  <a:lnTo>
                    <a:pt x="6" y="90"/>
                  </a:lnTo>
                  <a:lnTo>
                    <a:pt x="14" y="80"/>
                  </a:lnTo>
                  <a:lnTo>
                    <a:pt x="26" y="70"/>
                  </a:lnTo>
                  <a:lnTo>
                    <a:pt x="40" y="60"/>
                  </a:lnTo>
                  <a:lnTo>
                    <a:pt x="56" y="50"/>
                  </a:lnTo>
                  <a:lnTo>
                    <a:pt x="76" y="42"/>
                  </a:lnTo>
                  <a:lnTo>
                    <a:pt x="96" y="34"/>
                  </a:lnTo>
                  <a:lnTo>
                    <a:pt x="120" y="26"/>
                  </a:lnTo>
                  <a:lnTo>
                    <a:pt x="146" y="20"/>
                  </a:lnTo>
                  <a:lnTo>
                    <a:pt x="172" y="14"/>
                  </a:lnTo>
                  <a:lnTo>
                    <a:pt x="202" y="8"/>
                  </a:lnTo>
                  <a:lnTo>
                    <a:pt x="264" y="2"/>
                  </a:lnTo>
                  <a:lnTo>
                    <a:pt x="330" y="0"/>
                  </a:lnTo>
                  <a:lnTo>
                    <a:pt x="330" y="0"/>
                  </a:lnTo>
                  <a:lnTo>
                    <a:pt x="398" y="2"/>
                  </a:lnTo>
                  <a:lnTo>
                    <a:pt x="460" y="8"/>
                  </a:lnTo>
                  <a:lnTo>
                    <a:pt x="488" y="14"/>
                  </a:lnTo>
                  <a:lnTo>
                    <a:pt x="516" y="20"/>
                  </a:lnTo>
                  <a:lnTo>
                    <a:pt x="542" y="26"/>
                  </a:lnTo>
                  <a:lnTo>
                    <a:pt x="564" y="34"/>
                  </a:lnTo>
                  <a:lnTo>
                    <a:pt x="586" y="42"/>
                  </a:lnTo>
                  <a:lnTo>
                    <a:pt x="606" y="50"/>
                  </a:lnTo>
                  <a:lnTo>
                    <a:pt x="622" y="60"/>
                  </a:lnTo>
                  <a:lnTo>
                    <a:pt x="636" y="70"/>
                  </a:lnTo>
                  <a:lnTo>
                    <a:pt x="646" y="80"/>
                  </a:lnTo>
                  <a:lnTo>
                    <a:pt x="656" y="90"/>
                  </a:lnTo>
                  <a:lnTo>
                    <a:pt x="660" y="102"/>
                  </a:lnTo>
                  <a:lnTo>
                    <a:pt x="662" y="114"/>
                  </a:lnTo>
                  <a:close/>
                </a:path>
              </a:pathLst>
            </a:cu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59" name="Freeform 77">
              <a:extLst>
                <a:ext uri="{FF2B5EF4-FFF2-40B4-BE49-F238E27FC236}">
                  <a16:creationId xmlns:a16="http://schemas.microsoft.com/office/drawing/2014/main" id="{D4D76780-9F03-9E1E-3910-6CFB3EDD94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7" y="4876800"/>
              <a:ext cx="1050925" cy="361950"/>
            </a:xfrm>
            <a:custGeom>
              <a:avLst/>
              <a:gdLst>
                <a:gd name="T0" fmla="*/ 662 w 662"/>
                <a:gd name="T1" fmla="*/ 114 h 228"/>
                <a:gd name="T2" fmla="*/ 662 w 662"/>
                <a:gd name="T3" fmla="*/ 114 h 228"/>
                <a:gd name="T4" fmla="*/ 660 w 662"/>
                <a:gd name="T5" fmla="*/ 126 h 228"/>
                <a:gd name="T6" fmla="*/ 656 w 662"/>
                <a:gd name="T7" fmla="*/ 136 h 228"/>
                <a:gd name="T8" fmla="*/ 646 w 662"/>
                <a:gd name="T9" fmla="*/ 148 h 228"/>
                <a:gd name="T10" fmla="*/ 636 w 662"/>
                <a:gd name="T11" fmla="*/ 158 h 228"/>
                <a:gd name="T12" fmla="*/ 622 w 662"/>
                <a:gd name="T13" fmla="*/ 168 h 228"/>
                <a:gd name="T14" fmla="*/ 606 w 662"/>
                <a:gd name="T15" fmla="*/ 178 h 228"/>
                <a:gd name="T16" fmla="*/ 586 w 662"/>
                <a:gd name="T17" fmla="*/ 186 h 228"/>
                <a:gd name="T18" fmla="*/ 564 w 662"/>
                <a:gd name="T19" fmla="*/ 194 h 228"/>
                <a:gd name="T20" fmla="*/ 542 w 662"/>
                <a:gd name="T21" fmla="*/ 202 h 228"/>
                <a:gd name="T22" fmla="*/ 516 w 662"/>
                <a:gd name="T23" fmla="*/ 208 h 228"/>
                <a:gd name="T24" fmla="*/ 488 w 662"/>
                <a:gd name="T25" fmla="*/ 214 h 228"/>
                <a:gd name="T26" fmla="*/ 460 w 662"/>
                <a:gd name="T27" fmla="*/ 220 h 228"/>
                <a:gd name="T28" fmla="*/ 398 w 662"/>
                <a:gd name="T29" fmla="*/ 226 h 228"/>
                <a:gd name="T30" fmla="*/ 330 w 662"/>
                <a:gd name="T31" fmla="*/ 228 h 228"/>
                <a:gd name="T32" fmla="*/ 330 w 662"/>
                <a:gd name="T33" fmla="*/ 228 h 228"/>
                <a:gd name="T34" fmla="*/ 264 w 662"/>
                <a:gd name="T35" fmla="*/ 226 h 228"/>
                <a:gd name="T36" fmla="*/ 202 w 662"/>
                <a:gd name="T37" fmla="*/ 220 h 228"/>
                <a:gd name="T38" fmla="*/ 172 w 662"/>
                <a:gd name="T39" fmla="*/ 214 h 228"/>
                <a:gd name="T40" fmla="*/ 146 w 662"/>
                <a:gd name="T41" fmla="*/ 208 h 228"/>
                <a:gd name="T42" fmla="*/ 120 w 662"/>
                <a:gd name="T43" fmla="*/ 202 h 228"/>
                <a:gd name="T44" fmla="*/ 96 w 662"/>
                <a:gd name="T45" fmla="*/ 194 h 228"/>
                <a:gd name="T46" fmla="*/ 76 w 662"/>
                <a:gd name="T47" fmla="*/ 186 h 228"/>
                <a:gd name="T48" fmla="*/ 56 w 662"/>
                <a:gd name="T49" fmla="*/ 178 h 228"/>
                <a:gd name="T50" fmla="*/ 40 w 662"/>
                <a:gd name="T51" fmla="*/ 168 h 228"/>
                <a:gd name="T52" fmla="*/ 26 w 662"/>
                <a:gd name="T53" fmla="*/ 158 h 228"/>
                <a:gd name="T54" fmla="*/ 14 w 662"/>
                <a:gd name="T55" fmla="*/ 148 h 228"/>
                <a:gd name="T56" fmla="*/ 6 w 662"/>
                <a:gd name="T57" fmla="*/ 136 h 228"/>
                <a:gd name="T58" fmla="*/ 2 w 662"/>
                <a:gd name="T59" fmla="*/ 126 h 228"/>
                <a:gd name="T60" fmla="*/ 0 w 662"/>
                <a:gd name="T61" fmla="*/ 114 h 228"/>
                <a:gd name="T62" fmla="*/ 0 w 662"/>
                <a:gd name="T63" fmla="*/ 114 h 228"/>
                <a:gd name="T64" fmla="*/ 2 w 662"/>
                <a:gd name="T65" fmla="*/ 102 h 228"/>
                <a:gd name="T66" fmla="*/ 6 w 662"/>
                <a:gd name="T67" fmla="*/ 90 h 228"/>
                <a:gd name="T68" fmla="*/ 14 w 662"/>
                <a:gd name="T69" fmla="*/ 80 h 228"/>
                <a:gd name="T70" fmla="*/ 26 w 662"/>
                <a:gd name="T71" fmla="*/ 70 h 228"/>
                <a:gd name="T72" fmla="*/ 40 w 662"/>
                <a:gd name="T73" fmla="*/ 60 h 228"/>
                <a:gd name="T74" fmla="*/ 56 w 662"/>
                <a:gd name="T75" fmla="*/ 50 h 228"/>
                <a:gd name="T76" fmla="*/ 76 w 662"/>
                <a:gd name="T77" fmla="*/ 42 h 228"/>
                <a:gd name="T78" fmla="*/ 96 w 662"/>
                <a:gd name="T79" fmla="*/ 34 h 228"/>
                <a:gd name="T80" fmla="*/ 120 w 662"/>
                <a:gd name="T81" fmla="*/ 26 h 228"/>
                <a:gd name="T82" fmla="*/ 146 w 662"/>
                <a:gd name="T83" fmla="*/ 20 h 228"/>
                <a:gd name="T84" fmla="*/ 172 w 662"/>
                <a:gd name="T85" fmla="*/ 14 h 228"/>
                <a:gd name="T86" fmla="*/ 202 w 662"/>
                <a:gd name="T87" fmla="*/ 8 h 228"/>
                <a:gd name="T88" fmla="*/ 264 w 662"/>
                <a:gd name="T89" fmla="*/ 2 h 228"/>
                <a:gd name="T90" fmla="*/ 330 w 662"/>
                <a:gd name="T91" fmla="*/ 0 h 228"/>
                <a:gd name="T92" fmla="*/ 330 w 662"/>
                <a:gd name="T93" fmla="*/ 0 h 228"/>
                <a:gd name="T94" fmla="*/ 398 w 662"/>
                <a:gd name="T95" fmla="*/ 2 h 228"/>
                <a:gd name="T96" fmla="*/ 460 w 662"/>
                <a:gd name="T97" fmla="*/ 8 h 228"/>
                <a:gd name="T98" fmla="*/ 488 w 662"/>
                <a:gd name="T99" fmla="*/ 14 h 228"/>
                <a:gd name="T100" fmla="*/ 516 w 662"/>
                <a:gd name="T101" fmla="*/ 20 h 228"/>
                <a:gd name="T102" fmla="*/ 542 w 662"/>
                <a:gd name="T103" fmla="*/ 26 h 228"/>
                <a:gd name="T104" fmla="*/ 564 w 662"/>
                <a:gd name="T105" fmla="*/ 34 h 228"/>
                <a:gd name="T106" fmla="*/ 586 w 662"/>
                <a:gd name="T107" fmla="*/ 42 h 228"/>
                <a:gd name="T108" fmla="*/ 606 w 662"/>
                <a:gd name="T109" fmla="*/ 50 h 228"/>
                <a:gd name="T110" fmla="*/ 622 w 662"/>
                <a:gd name="T111" fmla="*/ 60 h 228"/>
                <a:gd name="T112" fmla="*/ 636 w 662"/>
                <a:gd name="T113" fmla="*/ 70 h 228"/>
                <a:gd name="T114" fmla="*/ 646 w 662"/>
                <a:gd name="T115" fmla="*/ 80 h 228"/>
                <a:gd name="T116" fmla="*/ 656 w 662"/>
                <a:gd name="T117" fmla="*/ 90 h 228"/>
                <a:gd name="T118" fmla="*/ 660 w 662"/>
                <a:gd name="T119" fmla="*/ 102 h 228"/>
                <a:gd name="T120" fmla="*/ 662 w 662"/>
                <a:gd name="T121" fmla="*/ 11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62" h="228">
                  <a:moveTo>
                    <a:pt x="662" y="114"/>
                  </a:moveTo>
                  <a:lnTo>
                    <a:pt x="662" y="114"/>
                  </a:lnTo>
                  <a:lnTo>
                    <a:pt x="660" y="126"/>
                  </a:lnTo>
                  <a:lnTo>
                    <a:pt x="656" y="136"/>
                  </a:lnTo>
                  <a:lnTo>
                    <a:pt x="646" y="148"/>
                  </a:lnTo>
                  <a:lnTo>
                    <a:pt x="636" y="158"/>
                  </a:lnTo>
                  <a:lnTo>
                    <a:pt x="622" y="168"/>
                  </a:lnTo>
                  <a:lnTo>
                    <a:pt x="606" y="178"/>
                  </a:lnTo>
                  <a:lnTo>
                    <a:pt x="586" y="186"/>
                  </a:lnTo>
                  <a:lnTo>
                    <a:pt x="564" y="194"/>
                  </a:lnTo>
                  <a:lnTo>
                    <a:pt x="542" y="202"/>
                  </a:lnTo>
                  <a:lnTo>
                    <a:pt x="516" y="208"/>
                  </a:lnTo>
                  <a:lnTo>
                    <a:pt x="488" y="214"/>
                  </a:lnTo>
                  <a:lnTo>
                    <a:pt x="460" y="220"/>
                  </a:lnTo>
                  <a:lnTo>
                    <a:pt x="398" y="226"/>
                  </a:lnTo>
                  <a:lnTo>
                    <a:pt x="330" y="228"/>
                  </a:lnTo>
                  <a:lnTo>
                    <a:pt x="330" y="228"/>
                  </a:lnTo>
                  <a:lnTo>
                    <a:pt x="264" y="226"/>
                  </a:lnTo>
                  <a:lnTo>
                    <a:pt x="202" y="220"/>
                  </a:lnTo>
                  <a:lnTo>
                    <a:pt x="172" y="214"/>
                  </a:lnTo>
                  <a:lnTo>
                    <a:pt x="146" y="208"/>
                  </a:lnTo>
                  <a:lnTo>
                    <a:pt x="120" y="202"/>
                  </a:lnTo>
                  <a:lnTo>
                    <a:pt x="96" y="194"/>
                  </a:lnTo>
                  <a:lnTo>
                    <a:pt x="76" y="186"/>
                  </a:lnTo>
                  <a:lnTo>
                    <a:pt x="56" y="178"/>
                  </a:lnTo>
                  <a:lnTo>
                    <a:pt x="40" y="168"/>
                  </a:lnTo>
                  <a:lnTo>
                    <a:pt x="26" y="158"/>
                  </a:lnTo>
                  <a:lnTo>
                    <a:pt x="14" y="148"/>
                  </a:lnTo>
                  <a:lnTo>
                    <a:pt x="6" y="136"/>
                  </a:lnTo>
                  <a:lnTo>
                    <a:pt x="2" y="12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2" y="102"/>
                  </a:lnTo>
                  <a:lnTo>
                    <a:pt x="6" y="90"/>
                  </a:lnTo>
                  <a:lnTo>
                    <a:pt x="14" y="80"/>
                  </a:lnTo>
                  <a:lnTo>
                    <a:pt x="26" y="70"/>
                  </a:lnTo>
                  <a:lnTo>
                    <a:pt x="40" y="60"/>
                  </a:lnTo>
                  <a:lnTo>
                    <a:pt x="56" y="50"/>
                  </a:lnTo>
                  <a:lnTo>
                    <a:pt x="76" y="42"/>
                  </a:lnTo>
                  <a:lnTo>
                    <a:pt x="96" y="34"/>
                  </a:lnTo>
                  <a:lnTo>
                    <a:pt x="120" y="26"/>
                  </a:lnTo>
                  <a:lnTo>
                    <a:pt x="146" y="20"/>
                  </a:lnTo>
                  <a:lnTo>
                    <a:pt x="172" y="14"/>
                  </a:lnTo>
                  <a:lnTo>
                    <a:pt x="202" y="8"/>
                  </a:lnTo>
                  <a:lnTo>
                    <a:pt x="264" y="2"/>
                  </a:lnTo>
                  <a:lnTo>
                    <a:pt x="330" y="0"/>
                  </a:lnTo>
                  <a:lnTo>
                    <a:pt x="330" y="0"/>
                  </a:lnTo>
                  <a:lnTo>
                    <a:pt x="398" y="2"/>
                  </a:lnTo>
                  <a:lnTo>
                    <a:pt x="460" y="8"/>
                  </a:lnTo>
                  <a:lnTo>
                    <a:pt x="488" y="14"/>
                  </a:lnTo>
                  <a:lnTo>
                    <a:pt x="516" y="20"/>
                  </a:lnTo>
                  <a:lnTo>
                    <a:pt x="542" y="26"/>
                  </a:lnTo>
                  <a:lnTo>
                    <a:pt x="564" y="34"/>
                  </a:lnTo>
                  <a:lnTo>
                    <a:pt x="586" y="42"/>
                  </a:lnTo>
                  <a:lnTo>
                    <a:pt x="606" y="50"/>
                  </a:lnTo>
                  <a:lnTo>
                    <a:pt x="622" y="60"/>
                  </a:lnTo>
                  <a:lnTo>
                    <a:pt x="636" y="70"/>
                  </a:lnTo>
                  <a:lnTo>
                    <a:pt x="646" y="80"/>
                  </a:lnTo>
                  <a:lnTo>
                    <a:pt x="656" y="90"/>
                  </a:lnTo>
                  <a:lnTo>
                    <a:pt x="660" y="102"/>
                  </a:lnTo>
                  <a:lnTo>
                    <a:pt x="662" y="1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0" name="Freeform 78">
              <a:extLst>
                <a:ext uri="{FF2B5EF4-FFF2-40B4-BE49-F238E27FC236}">
                  <a16:creationId xmlns:a16="http://schemas.microsoft.com/office/drawing/2014/main" id="{7E123430-2423-D056-BB30-E7DD985E5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412" y="4876800"/>
              <a:ext cx="942975" cy="276225"/>
            </a:xfrm>
            <a:custGeom>
              <a:avLst/>
              <a:gdLst>
                <a:gd name="T0" fmla="*/ 594 w 594"/>
                <a:gd name="T1" fmla="*/ 88 h 174"/>
                <a:gd name="T2" fmla="*/ 594 w 594"/>
                <a:gd name="T3" fmla="*/ 88 h 174"/>
                <a:gd name="T4" fmla="*/ 592 w 594"/>
                <a:gd name="T5" fmla="*/ 96 h 174"/>
                <a:gd name="T6" fmla="*/ 588 w 594"/>
                <a:gd name="T7" fmla="*/ 104 h 174"/>
                <a:gd name="T8" fmla="*/ 580 w 594"/>
                <a:gd name="T9" fmla="*/ 114 h 174"/>
                <a:gd name="T10" fmla="*/ 570 w 594"/>
                <a:gd name="T11" fmla="*/ 122 h 174"/>
                <a:gd name="T12" fmla="*/ 558 w 594"/>
                <a:gd name="T13" fmla="*/ 128 h 174"/>
                <a:gd name="T14" fmla="*/ 544 w 594"/>
                <a:gd name="T15" fmla="*/ 136 h 174"/>
                <a:gd name="T16" fmla="*/ 506 w 594"/>
                <a:gd name="T17" fmla="*/ 148 h 174"/>
                <a:gd name="T18" fmla="*/ 462 w 594"/>
                <a:gd name="T19" fmla="*/ 160 h 174"/>
                <a:gd name="T20" fmla="*/ 412 w 594"/>
                <a:gd name="T21" fmla="*/ 168 h 174"/>
                <a:gd name="T22" fmla="*/ 356 w 594"/>
                <a:gd name="T23" fmla="*/ 172 h 174"/>
                <a:gd name="T24" fmla="*/ 296 w 594"/>
                <a:gd name="T25" fmla="*/ 174 h 174"/>
                <a:gd name="T26" fmla="*/ 296 w 594"/>
                <a:gd name="T27" fmla="*/ 174 h 174"/>
                <a:gd name="T28" fmla="*/ 236 w 594"/>
                <a:gd name="T29" fmla="*/ 172 h 174"/>
                <a:gd name="T30" fmla="*/ 180 w 594"/>
                <a:gd name="T31" fmla="*/ 168 h 174"/>
                <a:gd name="T32" fmla="*/ 130 w 594"/>
                <a:gd name="T33" fmla="*/ 160 h 174"/>
                <a:gd name="T34" fmla="*/ 86 w 594"/>
                <a:gd name="T35" fmla="*/ 148 h 174"/>
                <a:gd name="T36" fmla="*/ 50 w 594"/>
                <a:gd name="T37" fmla="*/ 136 h 174"/>
                <a:gd name="T38" fmla="*/ 36 w 594"/>
                <a:gd name="T39" fmla="*/ 128 h 174"/>
                <a:gd name="T40" fmla="*/ 22 w 594"/>
                <a:gd name="T41" fmla="*/ 122 h 174"/>
                <a:gd name="T42" fmla="*/ 12 w 594"/>
                <a:gd name="T43" fmla="*/ 114 h 174"/>
                <a:gd name="T44" fmla="*/ 6 w 594"/>
                <a:gd name="T45" fmla="*/ 104 h 174"/>
                <a:gd name="T46" fmla="*/ 0 w 594"/>
                <a:gd name="T47" fmla="*/ 96 h 174"/>
                <a:gd name="T48" fmla="*/ 0 w 594"/>
                <a:gd name="T49" fmla="*/ 88 h 174"/>
                <a:gd name="T50" fmla="*/ 0 w 594"/>
                <a:gd name="T51" fmla="*/ 88 h 174"/>
                <a:gd name="T52" fmla="*/ 0 w 594"/>
                <a:gd name="T53" fmla="*/ 78 h 174"/>
                <a:gd name="T54" fmla="*/ 6 w 594"/>
                <a:gd name="T55" fmla="*/ 70 h 174"/>
                <a:gd name="T56" fmla="*/ 12 w 594"/>
                <a:gd name="T57" fmla="*/ 62 h 174"/>
                <a:gd name="T58" fmla="*/ 22 w 594"/>
                <a:gd name="T59" fmla="*/ 54 h 174"/>
                <a:gd name="T60" fmla="*/ 36 w 594"/>
                <a:gd name="T61" fmla="*/ 46 h 174"/>
                <a:gd name="T62" fmla="*/ 50 w 594"/>
                <a:gd name="T63" fmla="*/ 38 h 174"/>
                <a:gd name="T64" fmla="*/ 86 w 594"/>
                <a:gd name="T65" fmla="*/ 26 h 174"/>
                <a:gd name="T66" fmla="*/ 130 w 594"/>
                <a:gd name="T67" fmla="*/ 14 h 174"/>
                <a:gd name="T68" fmla="*/ 180 w 594"/>
                <a:gd name="T69" fmla="*/ 6 h 174"/>
                <a:gd name="T70" fmla="*/ 236 w 594"/>
                <a:gd name="T71" fmla="*/ 2 h 174"/>
                <a:gd name="T72" fmla="*/ 296 w 594"/>
                <a:gd name="T73" fmla="*/ 0 h 174"/>
                <a:gd name="T74" fmla="*/ 296 w 594"/>
                <a:gd name="T75" fmla="*/ 0 h 174"/>
                <a:gd name="T76" fmla="*/ 356 w 594"/>
                <a:gd name="T77" fmla="*/ 2 h 174"/>
                <a:gd name="T78" fmla="*/ 412 w 594"/>
                <a:gd name="T79" fmla="*/ 6 h 174"/>
                <a:gd name="T80" fmla="*/ 462 w 594"/>
                <a:gd name="T81" fmla="*/ 14 h 174"/>
                <a:gd name="T82" fmla="*/ 506 w 594"/>
                <a:gd name="T83" fmla="*/ 26 h 174"/>
                <a:gd name="T84" fmla="*/ 544 w 594"/>
                <a:gd name="T85" fmla="*/ 38 h 174"/>
                <a:gd name="T86" fmla="*/ 558 w 594"/>
                <a:gd name="T87" fmla="*/ 46 h 174"/>
                <a:gd name="T88" fmla="*/ 570 w 594"/>
                <a:gd name="T89" fmla="*/ 54 h 174"/>
                <a:gd name="T90" fmla="*/ 580 w 594"/>
                <a:gd name="T91" fmla="*/ 62 h 174"/>
                <a:gd name="T92" fmla="*/ 588 w 594"/>
                <a:gd name="T93" fmla="*/ 70 h 174"/>
                <a:gd name="T94" fmla="*/ 592 w 594"/>
                <a:gd name="T95" fmla="*/ 78 h 174"/>
                <a:gd name="T96" fmla="*/ 594 w 594"/>
                <a:gd name="T97" fmla="*/ 8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4" h="174">
                  <a:moveTo>
                    <a:pt x="594" y="88"/>
                  </a:moveTo>
                  <a:lnTo>
                    <a:pt x="594" y="88"/>
                  </a:lnTo>
                  <a:lnTo>
                    <a:pt x="592" y="96"/>
                  </a:lnTo>
                  <a:lnTo>
                    <a:pt x="588" y="104"/>
                  </a:lnTo>
                  <a:lnTo>
                    <a:pt x="580" y="114"/>
                  </a:lnTo>
                  <a:lnTo>
                    <a:pt x="570" y="122"/>
                  </a:lnTo>
                  <a:lnTo>
                    <a:pt x="558" y="128"/>
                  </a:lnTo>
                  <a:lnTo>
                    <a:pt x="544" y="136"/>
                  </a:lnTo>
                  <a:lnTo>
                    <a:pt x="506" y="148"/>
                  </a:lnTo>
                  <a:lnTo>
                    <a:pt x="462" y="160"/>
                  </a:lnTo>
                  <a:lnTo>
                    <a:pt x="412" y="168"/>
                  </a:lnTo>
                  <a:lnTo>
                    <a:pt x="356" y="172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36" y="172"/>
                  </a:lnTo>
                  <a:lnTo>
                    <a:pt x="180" y="168"/>
                  </a:lnTo>
                  <a:lnTo>
                    <a:pt x="130" y="160"/>
                  </a:lnTo>
                  <a:lnTo>
                    <a:pt x="86" y="148"/>
                  </a:lnTo>
                  <a:lnTo>
                    <a:pt x="50" y="136"/>
                  </a:lnTo>
                  <a:lnTo>
                    <a:pt x="36" y="128"/>
                  </a:lnTo>
                  <a:lnTo>
                    <a:pt x="22" y="122"/>
                  </a:lnTo>
                  <a:lnTo>
                    <a:pt x="12" y="114"/>
                  </a:lnTo>
                  <a:lnTo>
                    <a:pt x="6" y="104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0" y="78"/>
                  </a:lnTo>
                  <a:lnTo>
                    <a:pt x="6" y="70"/>
                  </a:lnTo>
                  <a:lnTo>
                    <a:pt x="12" y="62"/>
                  </a:lnTo>
                  <a:lnTo>
                    <a:pt x="22" y="54"/>
                  </a:lnTo>
                  <a:lnTo>
                    <a:pt x="36" y="46"/>
                  </a:lnTo>
                  <a:lnTo>
                    <a:pt x="50" y="38"/>
                  </a:lnTo>
                  <a:lnTo>
                    <a:pt x="86" y="26"/>
                  </a:lnTo>
                  <a:lnTo>
                    <a:pt x="130" y="14"/>
                  </a:lnTo>
                  <a:lnTo>
                    <a:pt x="180" y="6"/>
                  </a:lnTo>
                  <a:lnTo>
                    <a:pt x="236" y="2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56" y="2"/>
                  </a:lnTo>
                  <a:lnTo>
                    <a:pt x="412" y="6"/>
                  </a:lnTo>
                  <a:lnTo>
                    <a:pt x="462" y="14"/>
                  </a:lnTo>
                  <a:lnTo>
                    <a:pt x="506" y="26"/>
                  </a:lnTo>
                  <a:lnTo>
                    <a:pt x="544" y="38"/>
                  </a:lnTo>
                  <a:lnTo>
                    <a:pt x="558" y="46"/>
                  </a:lnTo>
                  <a:lnTo>
                    <a:pt x="570" y="54"/>
                  </a:lnTo>
                  <a:lnTo>
                    <a:pt x="580" y="62"/>
                  </a:lnTo>
                  <a:lnTo>
                    <a:pt x="588" y="70"/>
                  </a:lnTo>
                  <a:lnTo>
                    <a:pt x="592" y="78"/>
                  </a:lnTo>
                  <a:lnTo>
                    <a:pt x="594" y="88"/>
                  </a:lnTo>
                  <a:close/>
                </a:path>
              </a:pathLst>
            </a:custGeom>
            <a:solidFill>
              <a:srgbClr val="97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1" name="Freeform 79">
              <a:extLst>
                <a:ext uri="{FF2B5EF4-FFF2-40B4-BE49-F238E27FC236}">
                  <a16:creationId xmlns:a16="http://schemas.microsoft.com/office/drawing/2014/main" id="{A966EA12-5CB5-FCA3-288B-C9C417F8C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3412" y="4876800"/>
              <a:ext cx="942975" cy="276225"/>
            </a:xfrm>
            <a:custGeom>
              <a:avLst/>
              <a:gdLst>
                <a:gd name="T0" fmla="*/ 594 w 594"/>
                <a:gd name="T1" fmla="*/ 88 h 174"/>
                <a:gd name="T2" fmla="*/ 594 w 594"/>
                <a:gd name="T3" fmla="*/ 88 h 174"/>
                <a:gd name="T4" fmla="*/ 592 w 594"/>
                <a:gd name="T5" fmla="*/ 96 h 174"/>
                <a:gd name="T6" fmla="*/ 588 w 594"/>
                <a:gd name="T7" fmla="*/ 104 h 174"/>
                <a:gd name="T8" fmla="*/ 580 w 594"/>
                <a:gd name="T9" fmla="*/ 114 h 174"/>
                <a:gd name="T10" fmla="*/ 570 w 594"/>
                <a:gd name="T11" fmla="*/ 122 h 174"/>
                <a:gd name="T12" fmla="*/ 558 w 594"/>
                <a:gd name="T13" fmla="*/ 128 h 174"/>
                <a:gd name="T14" fmla="*/ 544 w 594"/>
                <a:gd name="T15" fmla="*/ 136 h 174"/>
                <a:gd name="T16" fmla="*/ 506 w 594"/>
                <a:gd name="T17" fmla="*/ 148 h 174"/>
                <a:gd name="T18" fmla="*/ 462 w 594"/>
                <a:gd name="T19" fmla="*/ 160 h 174"/>
                <a:gd name="T20" fmla="*/ 412 w 594"/>
                <a:gd name="T21" fmla="*/ 168 h 174"/>
                <a:gd name="T22" fmla="*/ 356 w 594"/>
                <a:gd name="T23" fmla="*/ 172 h 174"/>
                <a:gd name="T24" fmla="*/ 296 w 594"/>
                <a:gd name="T25" fmla="*/ 174 h 174"/>
                <a:gd name="T26" fmla="*/ 296 w 594"/>
                <a:gd name="T27" fmla="*/ 174 h 174"/>
                <a:gd name="T28" fmla="*/ 236 w 594"/>
                <a:gd name="T29" fmla="*/ 172 h 174"/>
                <a:gd name="T30" fmla="*/ 180 w 594"/>
                <a:gd name="T31" fmla="*/ 168 h 174"/>
                <a:gd name="T32" fmla="*/ 130 w 594"/>
                <a:gd name="T33" fmla="*/ 160 h 174"/>
                <a:gd name="T34" fmla="*/ 86 w 594"/>
                <a:gd name="T35" fmla="*/ 148 h 174"/>
                <a:gd name="T36" fmla="*/ 50 w 594"/>
                <a:gd name="T37" fmla="*/ 136 h 174"/>
                <a:gd name="T38" fmla="*/ 36 w 594"/>
                <a:gd name="T39" fmla="*/ 128 h 174"/>
                <a:gd name="T40" fmla="*/ 22 w 594"/>
                <a:gd name="T41" fmla="*/ 122 h 174"/>
                <a:gd name="T42" fmla="*/ 12 w 594"/>
                <a:gd name="T43" fmla="*/ 114 h 174"/>
                <a:gd name="T44" fmla="*/ 6 w 594"/>
                <a:gd name="T45" fmla="*/ 104 h 174"/>
                <a:gd name="T46" fmla="*/ 0 w 594"/>
                <a:gd name="T47" fmla="*/ 96 h 174"/>
                <a:gd name="T48" fmla="*/ 0 w 594"/>
                <a:gd name="T49" fmla="*/ 88 h 174"/>
                <a:gd name="T50" fmla="*/ 0 w 594"/>
                <a:gd name="T51" fmla="*/ 88 h 174"/>
                <a:gd name="T52" fmla="*/ 0 w 594"/>
                <a:gd name="T53" fmla="*/ 78 h 174"/>
                <a:gd name="T54" fmla="*/ 6 w 594"/>
                <a:gd name="T55" fmla="*/ 70 h 174"/>
                <a:gd name="T56" fmla="*/ 12 w 594"/>
                <a:gd name="T57" fmla="*/ 62 h 174"/>
                <a:gd name="T58" fmla="*/ 22 w 594"/>
                <a:gd name="T59" fmla="*/ 54 h 174"/>
                <a:gd name="T60" fmla="*/ 36 w 594"/>
                <a:gd name="T61" fmla="*/ 46 h 174"/>
                <a:gd name="T62" fmla="*/ 50 w 594"/>
                <a:gd name="T63" fmla="*/ 38 h 174"/>
                <a:gd name="T64" fmla="*/ 86 w 594"/>
                <a:gd name="T65" fmla="*/ 26 h 174"/>
                <a:gd name="T66" fmla="*/ 130 w 594"/>
                <a:gd name="T67" fmla="*/ 14 h 174"/>
                <a:gd name="T68" fmla="*/ 180 w 594"/>
                <a:gd name="T69" fmla="*/ 6 h 174"/>
                <a:gd name="T70" fmla="*/ 236 w 594"/>
                <a:gd name="T71" fmla="*/ 2 h 174"/>
                <a:gd name="T72" fmla="*/ 296 w 594"/>
                <a:gd name="T73" fmla="*/ 0 h 174"/>
                <a:gd name="T74" fmla="*/ 296 w 594"/>
                <a:gd name="T75" fmla="*/ 0 h 174"/>
                <a:gd name="T76" fmla="*/ 356 w 594"/>
                <a:gd name="T77" fmla="*/ 2 h 174"/>
                <a:gd name="T78" fmla="*/ 412 w 594"/>
                <a:gd name="T79" fmla="*/ 6 h 174"/>
                <a:gd name="T80" fmla="*/ 462 w 594"/>
                <a:gd name="T81" fmla="*/ 14 h 174"/>
                <a:gd name="T82" fmla="*/ 506 w 594"/>
                <a:gd name="T83" fmla="*/ 26 h 174"/>
                <a:gd name="T84" fmla="*/ 544 w 594"/>
                <a:gd name="T85" fmla="*/ 38 h 174"/>
                <a:gd name="T86" fmla="*/ 558 w 594"/>
                <a:gd name="T87" fmla="*/ 46 h 174"/>
                <a:gd name="T88" fmla="*/ 570 w 594"/>
                <a:gd name="T89" fmla="*/ 54 h 174"/>
                <a:gd name="T90" fmla="*/ 580 w 594"/>
                <a:gd name="T91" fmla="*/ 62 h 174"/>
                <a:gd name="T92" fmla="*/ 588 w 594"/>
                <a:gd name="T93" fmla="*/ 70 h 174"/>
                <a:gd name="T94" fmla="*/ 592 w 594"/>
                <a:gd name="T95" fmla="*/ 78 h 174"/>
                <a:gd name="T96" fmla="*/ 594 w 594"/>
                <a:gd name="T97" fmla="*/ 8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4" h="174">
                  <a:moveTo>
                    <a:pt x="594" y="88"/>
                  </a:moveTo>
                  <a:lnTo>
                    <a:pt x="594" y="88"/>
                  </a:lnTo>
                  <a:lnTo>
                    <a:pt x="592" y="96"/>
                  </a:lnTo>
                  <a:lnTo>
                    <a:pt x="588" y="104"/>
                  </a:lnTo>
                  <a:lnTo>
                    <a:pt x="580" y="114"/>
                  </a:lnTo>
                  <a:lnTo>
                    <a:pt x="570" y="122"/>
                  </a:lnTo>
                  <a:lnTo>
                    <a:pt x="558" y="128"/>
                  </a:lnTo>
                  <a:lnTo>
                    <a:pt x="544" y="136"/>
                  </a:lnTo>
                  <a:lnTo>
                    <a:pt x="506" y="148"/>
                  </a:lnTo>
                  <a:lnTo>
                    <a:pt x="462" y="160"/>
                  </a:lnTo>
                  <a:lnTo>
                    <a:pt x="412" y="168"/>
                  </a:lnTo>
                  <a:lnTo>
                    <a:pt x="356" y="172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36" y="172"/>
                  </a:lnTo>
                  <a:lnTo>
                    <a:pt x="180" y="168"/>
                  </a:lnTo>
                  <a:lnTo>
                    <a:pt x="130" y="160"/>
                  </a:lnTo>
                  <a:lnTo>
                    <a:pt x="86" y="148"/>
                  </a:lnTo>
                  <a:lnTo>
                    <a:pt x="50" y="136"/>
                  </a:lnTo>
                  <a:lnTo>
                    <a:pt x="36" y="128"/>
                  </a:lnTo>
                  <a:lnTo>
                    <a:pt x="22" y="122"/>
                  </a:lnTo>
                  <a:lnTo>
                    <a:pt x="12" y="114"/>
                  </a:lnTo>
                  <a:lnTo>
                    <a:pt x="6" y="104"/>
                  </a:lnTo>
                  <a:lnTo>
                    <a:pt x="0" y="96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0" y="78"/>
                  </a:lnTo>
                  <a:lnTo>
                    <a:pt x="6" y="70"/>
                  </a:lnTo>
                  <a:lnTo>
                    <a:pt x="12" y="62"/>
                  </a:lnTo>
                  <a:lnTo>
                    <a:pt x="22" y="54"/>
                  </a:lnTo>
                  <a:lnTo>
                    <a:pt x="36" y="46"/>
                  </a:lnTo>
                  <a:lnTo>
                    <a:pt x="50" y="38"/>
                  </a:lnTo>
                  <a:lnTo>
                    <a:pt x="86" y="26"/>
                  </a:lnTo>
                  <a:lnTo>
                    <a:pt x="130" y="14"/>
                  </a:lnTo>
                  <a:lnTo>
                    <a:pt x="180" y="6"/>
                  </a:lnTo>
                  <a:lnTo>
                    <a:pt x="236" y="2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56" y="2"/>
                  </a:lnTo>
                  <a:lnTo>
                    <a:pt x="412" y="6"/>
                  </a:lnTo>
                  <a:lnTo>
                    <a:pt x="462" y="14"/>
                  </a:lnTo>
                  <a:lnTo>
                    <a:pt x="506" y="26"/>
                  </a:lnTo>
                  <a:lnTo>
                    <a:pt x="544" y="38"/>
                  </a:lnTo>
                  <a:lnTo>
                    <a:pt x="558" y="46"/>
                  </a:lnTo>
                  <a:lnTo>
                    <a:pt x="570" y="54"/>
                  </a:lnTo>
                  <a:lnTo>
                    <a:pt x="580" y="62"/>
                  </a:lnTo>
                  <a:lnTo>
                    <a:pt x="588" y="70"/>
                  </a:lnTo>
                  <a:lnTo>
                    <a:pt x="592" y="78"/>
                  </a:lnTo>
                  <a:lnTo>
                    <a:pt x="594" y="8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2" name="Freeform 80">
              <a:extLst>
                <a:ext uri="{FF2B5EF4-FFF2-40B4-BE49-F238E27FC236}">
                  <a16:creationId xmlns:a16="http://schemas.microsoft.com/office/drawing/2014/main" id="{B8AE2E16-5652-449D-9FFB-5C3BA9EDE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1438" y="5664200"/>
              <a:ext cx="806450" cy="314325"/>
            </a:xfrm>
            <a:custGeom>
              <a:avLst/>
              <a:gdLst>
                <a:gd name="T0" fmla="*/ 508 w 508"/>
                <a:gd name="T1" fmla="*/ 98 h 198"/>
                <a:gd name="T2" fmla="*/ 508 w 508"/>
                <a:gd name="T3" fmla="*/ 98 h 198"/>
                <a:gd name="T4" fmla="*/ 506 w 508"/>
                <a:gd name="T5" fmla="*/ 108 h 198"/>
                <a:gd name="T6" fmla="*/ 502 w 508"/>
                <a:gd name="T7" fmla="*/ 118 h 198"/>
                <a:gd name="T8" fmla="*/ 496 w 508"/>
                <a:gd name="T9" fmla="*/ 128 h 198"/>
                <a:gd name="T10" fmla="*/ 488 w 508"/>
                <a:gd name="T11" fmla="*/ 138 h 198"/>
                <a:gd name="T12" fmla="*/ 476 w 508"/>
                <a:gd name="T13" fmla="*/ 146 h 198"/>
                <a:gd name="T14" fmla="*/ 464 w 508"/>
                <a:gd name="T15" fmla="*/ 154 h 198"/>
                <a:gd name="T16" fmla="*/ 450 w 508"/>
                <a:gd name="T17" fmla="*/ 162 h 198"/>
                <a:gd name="T18" fmla="*/ 434 w 508"/>
                <a:gd name="T19" fmla="*/ 168 h 198"/>
                <a:gd name="T20" fmla="*/ 396 w 508"/>
                <a:gd name="T21" fmla="*/ 180 h 198"/>
                <a:gd name="T22" fmla="*/ 352 w 508"/>
                <a:gd name="T23" fmla="*/ 190 h 198"/>
                <a:gd name="T24" fmla="*/ 306 w 508"/>
                <a:gd name="T25" fmla="*/ 196 h 198"/>
                <a:gd name="T26" fmla="*/ 254 w 508"/>
                <a:gd name="T27" fmla="*/ 198 h 198"/>
                <a:gd name="T28" fmla="*/ 254 w 508"/>
                <a:gd name="T29" fmla="*/ 198 h 198"/>
                <a:gd name="T30" fmla="*/ 202 w 508"/>
                <a:gd name="T31" fmla="*/ 196 h 198"/>
                <a:gd name="T32" fmla="*/ 156 w 508"/>
                <a:gd name="T33" fmla="*/ 190 h 198"/>
                <a:gd name="T34" fmla="*/ 112 w 508"/>
                <a:gd name="T35" fmla="*/ 180 h 198"/>
                <a:gd name="T36" fmla="*/ 76 w 508"/>
                <a:gd name="T37" fmla="*/ 168 h 198"/>
                <a:gd name="T38" fmla="*/ 58 w 508"/>
                <a:gd name="T39" fmla="*/ 162 h 198"/>
                <a:gd name="T40" fmla="*/ 44 w 508"/>
                <a:gd name="T41" fmla="*/ 154 h 198"/>
                <a:gd name="T42" fmla="*/ 32 w 508"/>
                <a:gd name="T43" fmla="*/ 146 h 198"/>
                <a:gd name="T44" fmla="*/ 20 w 508"/>
                <a:gd name="T45" fmla="*/ 138 h 198"/>
                <a:gd name="T46" fmla="*/ 12 w 508"/>
                <a:gd name="T47" fmla="*/ 128 h 198"/>
                <a:gd name="T48" fmla="*/ 6 w 508"/>
                <a:gd name="T49" fmla="*/ 118 h 198"/>
                <a:gd name="T50" fmla="*/ 2 w 508"/>
                <a:gd name="T51" fmla="*/ 108 h 198"/>
                <a:gd name="T52" fmla="*/ 0 w 508"/>
                <a:gd name="T53" fmla="*/ 98 h 198"/>
                <a:gd name="T54" fmla="*/ 0 w 508"/>
                <a:gd name="T55" fmla="*/ 98 h 198"/>
                <a:gd name="T56" fmla="*/ 2 w 508"/>
                <a:gd name="T57" fmla="*/ 88 h 198"/>
                <a:gd name="T58" fmla="*/ 6 w 508"/>
                <a:gd name="T59" fmla="*/ 78 h 198"/>
                <a:gd name="T60" fmla="*/ 12 w 508"/>
                <a:gd name="T61" fmla="*/ 70 h 198"/>
                <a:gd name="T62" fmla="*/ 20 w 508"/>
                <a:gd name="T63" fmla="*/ 60 h 198"/>
                <a:gd name="T64" fmla="*/ 32 w 508"/>
                <a:gd name="T65" fmla="*/ 52 h 198"/>
                <a:gd name="T66" fmla="*/ 44 w 508"/>
                <a:gd name="T67" fmla="*/ 44 h 198"/>
                <a:gd name="T68" fmla="*/ 58 w 508"/>
                <a:gd name="T69" fmla="*/ 36 h 198"/>
                <a:gd name="T70" fmla="*/ 76 w 508"/>
                <a:gd name="T71" fmla="*/ 28 h 198"/>
                <a:gd name="T72" fmla="*/ 112 w 508"/>
                <a:gd name="T73" fmla="*/ 16 h 198"/>
                <a:gd name="T74" fmla="*/ 156 w 508"/>
                <a:gd name="T75" fmla="*/ 8 h 198"/>
                <a:gd name="T76" fmla="*/ 202 w 508"/>
                <a:gd name="T77" fmla="*/ 2 h 198"/>
                <a:gd name="T78" fmla="*/ 254 w 508"/>
                <a:gd name="T79" fmla="*/ 0 h 198"/>
                <a:gd name="T80" fmla="*/ 254 w 508"/>
                <a:gd name="T81" fmla="*/ 0 h 198"/>
                <a:gd name="T82" fmla="*/ 306 w 508"/>
                <a:gd name="T83" fmla="*/ 2 h 198"/>
                <a:gd name="T84" fmla="*/ 352 w 508"/>
                <a:gd name="T85" fmla="*/ 8 h 198"/>
                <a:gd name="T86" fmla="*/ 396 w 508"/>
                <a:gd name="T87" fmla="*/ 16 h 198"/>
                <a:gd name="T88" fmla="*/ 434 w 508"/>
                <a:gd name="T89" fmla="*/ 28 h 198"/>
                <a:gd name="T90" fmla="*/ 450 w 508"/>
                <a:gd name="T91" fmla="*/ 36 h 198"/>
                <a:gd name="T92" fmla="*/ 464 w 508"/>
                <a:gd name="T93" fmla="*/ 44 h 198"/>
                <a:gd name="T94" fmla="*/ 476 w 508"/>
                <a:gd name="T95" fmla="*/ 52 h 198"/>
                <a:gd name="T96" fmla="*/ 488 w 508"/>
                <a:gd name="T97" fmla="*/ 60 h 198"/>
                <a:gd name="T98" fmla="*/ 496 w 508"/>
                <a:gd name="T99" fmla="*/ 70 h 198"/>
                <a:gd name="T100" fmla="*/ 502 w 508"/>
                <a:gd name="T101" fmla="*/ 78 h 198"/>
                <a:gd name="T102" fmla="*/ 506 w 508"/>
                <a:gd name="T103" fmla="*/ 88 h 198"/>
                <a:gd name="T104" fmla="*/ 508 w 508"/>
                <a:gd name="T105" fmla="*/ 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8" h="198">
                  <a:moveTo>
                    <a:pt x="508" y="98"/>
                  </a:moveTo>
                  <a:lnTo>
                    <a:pt x="508" y="98"/>
                  </a:lnTo>
                  <a:lnTo>
                    <a:pt x="506" y="108"/>
                  </a:lnTo>
                  <a:lnTo>
                    <a:pt x="502" y="118"/>
                  </a:lnTo>
                  <a:lnTo>
                    <a:pt x="496" y="128"/>
                  </a:lnTo>
                  <a:lnTo>
                    <a:pt x="488" y="138"/>
                  </a:lnTo>
                  <a:lnTo>
                    <a:pt x="476" y="146"/>
                  </a:lnTo>
                  <a:lnTo>
                    <a:pt x="464" y="154"/>
                  </a:lnTo>
                  <a:lnTo>
                    <a:pt x="450" y="162"/>
                  </a:lnTo>
                  <a:lnTo>
                    <a:pt x="434" y="168"/>
                  </a:lnTo>
                  <a:lnTo>
                    <a:pt x="396" y="180"/>
                  </a:lnTo>
                  <a:lnTo>
                    <a:pt x="352" y="190"/>
                  </a:lnTo>
                  <a:lnTo>
                    <a:pt x="306" y="196"/>
                  </a:lnTo>
                  <a:lnTo>
                    <a:pt x="254" y="198"/>
                  </a:lnTo>
                  <a:lnTo>
                    <a:pt x="254" y="198"/>
                  </a:lnTo>
                  <a:lnTo>
                    <a:pt x="202" y="196"/>
                  </a:lnTo>
                  <a:lnTo>
                    <a:pt x="156" y="190"/>
                  </a:lnTo>
                  <a:lnTo>
                    <a:pt x="112" y="180"/>
                  </a:lnTo>
                  <a:lnTo>
                    <a:pt x="76" y="168"/>
                  </a:lnTo>
                  <a:lnTo>
                    <a:pt x="58" y="162"/>
                  </a:lnTo>
                  <a:lnTo>
                    <a:pt x="44" y="154"/>
                  </a:lnTo>
                  <a:lnTo>
                    <a:pt x="32" y="146"/>
                  </a:lnTo>
                  <a:lnTo>
                    <a:pt x="20" y="138"/>
                  </a:lnTo>
                  <a:lnTo>
                    <a:pt x="12" y="128"/>
                  </a:lnTo>
                  <a:lnTo>
                    <a:pt x="6" y="118"/>
                  </a:lnTo>
                  <a:lnTo>
                    <a:pt x="2" y="10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88"/>
                  </a:lnTo>
                  <a:lnTo>
                    <a:pt x="6" y="78"/>
                  </a:lnTo>
                  <a:lnTo>
                    <a:pt x="12" y="70"/>
                  </a:lnTo>
                  <a:lnTo>
                    <a:pt x="20" y="60"/>
                  </a:lnTo>
                  <a:lnTo>
                    <a:pt x="32" y="52"/>
                  </a:lnTo>
                  <a:lnTo>
                    <a:pt x="44" y="44"/>
                  </a:lnTo>
                  <a:lnTo>
                    <a:pt x="58" y="36"/>
                  </a:lnTo>
                  <a:lnTo>
                    <a:pt x="76" y="28"/>
                  </a:lnTo>
                  <a:lnTo>
                    <a:pt x="112" y="16"/>
                  </a:lnTo>
                  <a:lnTo>
                    <a:pt x="156" y="8"/>
                  </a:lnTo>
                  <a:lnTo>
                    <a:pt x="202" y="2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306" y="2"/>
                  </a:lnTo>
                  <a:lnTo>
                    <a:pt x="352" y="8"/>
                  </a:lnTo>
                  <a:lnTo>
                    <a:pt x="396" y="16"/>
                  </a:lnTo>
                  <a:lnTo>
                    <a:pt x="434" y="28"/>
                  </a:lnTo>
                  <a:lnTo>
                    <a:pt x="450" y="36"/>
                  </a:lnTo>
                  <a:lnTo>
                    <a:pt x="464" y="44"/>
                  </a:lnTo>
                  <a:lnTo>
                    <a:pt x="476" y="52"/>
                  </a:lnTo>
                  <a:lnTo>
                    <a:pt x="488" y="60"/>
                  </a:lnTo>
                  <a:lnTo>
                    <a:pt x="496" y="70"/>
                  </a:lnTo>
                  <a:lnTo>
                    <a:pt x="502" y="78"/>
                  </a:lnTo>
                  <a:lnTo>
                    <a:pt x="506" y="88"/>
                  </a:lnTo>
                  <a:lnTo>
                    <a:pt x="508" y="98"/>
                  </a:lnTo>
                  <a:close/>
                </a:path>
              </a:pathLst>
            </a:cu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3" name="Freeform 81">
              <a:extLst>
                <a:ext uri="{FF2B5EF4-FFF2-40B4-BE49-F238E27FC236}">
                  <a16:creationId xmlns:a16="http://schemas.microsoft.com/office/drawing/2014/main" id="{3D8010F6-F65B-8487-4F51-22316A7FB3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1438" y="5664200"/>
              <a:ext cx="806450" cy="314325"/>
            </a:xfrm>
            <a:custGeom>
              <a:avLst/>
              <a:gdLst>
                <a:gd name="T0" fmla="*/ 508 w 508"/>
                <a:gd name="T1" fmla="*/ 98 h 198"/>
                <a:gd name="T2" fmla="*/ 508 w 508"/>
                <a:gd name="T3" fmla="*/ 98 h 198"/>
                <a:gd name="T4" fmla="*/ 506 w 508"/>
                <a:gd name="T5" fmla="*/ 108 h 198"/>
                <a:gd name="T6" fmla="*/ 502 w 508"/>
                <a:gd name="T7" fmla="*/ 118 h 198"/>
                <a:gd name="T8" fmla="*/ 496 w 508"/>
                <a:gd name="T9" fmla="*/ 128 h 198"/>
                <a:gd name="T10" fmla="*/ 488 w 508"/>
                <a:gd name="T11" fmla="*/ 138 h 198"/>
                <a:gd name="T12" fmla="*/ 476 w 508"/>
                <a:gd name="T13" fmla="*/ 146 h 198"/>
                <a:gd name="T14" fmla="*/ 464 w 508"/>
                <a:gd name="T15" fmla="*/ 154 h 198"/>
                <a:gd name="T16" fmla="*/ 450 w 508"/>
                <a:gd name="T17" fmla="*/ 162 h 198"/>
                <a:gd name="T18" fmla="*/ 434 w 508"/>
                <a:gd name="T19" fmla="*/ 168 h 198"/>
                <a:gd name="T20" fmla="*/ 396 w 508"/>
                <a:gd name="T21" fmla="*/ 180 h 198"/>
                <a:gd name="T22" fmla="*/ 352 w 508"/>
                <a:gd name="T23" fmla="*/ 190 h 198"/>
                <a:gd name="T24" fmla="*/ 306 w 508"/>
                <a:gd name="T25" fmla="*/ 196 h 198"/>
                <a:gd name="T26" fmla="*/ 254 w 508"/>
                <a:gd name="T27" fmla="*/ 198 h 198"/>
                <a:gd name="T28" fmla="*/ 254 w 508"/>
                <a:gd name="T29" fmla="*/ 198 h 198"/>
                <a:gd name="T30" fmla="*/ 202 w 508"/>
                <a:gd name="T31" fmla="*/ 196 h 198"/>
                <a:gd name="T32" fmla="*/ 156 w 508"/>
                <a:gd name="T33" fmla="*/ 190 h 198"/>
                <a:gd name="T34" fmla="*/ 112 w 508"/>
                <a:gd name="T35" fmla="*/ 180 h 198"/>
                <a:gd name="T36" fmla="*/ 76 w 508"/>
                <a:gd name="T37" fmla="*/ 168 h 198"/>
                <a:gd name="T38" fmla="*/ 58 w 508"/>
                <a:gd name="T39" fmla="*/ 162 h 198"/>
                <a:gd name="T40" fmla="*/ 44 w 508"/>
                <a:gd name="T41" fmla="*/ 154 h 198"/>
                <a:gd name="T42" fmla="*/ 32 w 508"/>
                <a:gd name="T43" fmla="*/ 146 h 198"/>
                <a:gd name="T44" fmla="*/ 20 w 508"/>
                <a:gd name="T45" fmla="*/ 138 h 198"/>
                <a:gd name="T46" fmla="*/ 12 w 508"/>
                <a:gd name="T47" fmla="*/ 128 h 198"/>
                <a:gd name="T48" fmla="*/ 6 w 508"/>
                <a:gd name="T49" fmla="*/ 118 h 198"/>
                <a:gd name="T50" fmla="*/ 2 w 508"/>
                <a:gd name="T51" fmla="*/ 108 h 198"/>
                <a:gd name="T52" fmla="*/ 0 w 508"/>
                <a:gd name="T53" fmla="*/ 98 h 198"/>
                <a:gd name="T54" fmla="*/ 0 w 508"/>
                <a:gd name="T55" fmla="*/ 98 h 198"/>
                <a:gd name="T56" fmla="*/ 2 w 508"/>
                <a:gd name="T57" fmla="*/ 88 h 198"/>
                <a:gd name="T58" fmla="*/ 6 w 508"/>
                <a:gd name="T59" fmla="*/ 78 h 198"/>
                <a:gd name="T60" fmla="*/ 12 w 508"/>
                <a:gd name="T61" fmla="*/ 70 h 198"/>
                <a:gd name="T62" fmla="*/ 20 w 508"/>
                <a:gd name="T63" fmla="*/ 60 h 198"/>
                <a:gd name="T64" fmla="*/ 32 w 508"/>
                <a:gd name="T65" fmla="*/ 52 h 198"/>
                <a:gd name="T66" fmla="*/ 44 w 508"/>
                <a:gd name="T67" fmla="*/ 44 h 198"/>
                <a:gd name="T68" fmla="*/ 58 w 508"/>
                <a:gd name="T69" fmla="*/ 36 h 198"/>
                <a:gd name="T70" fmla="*/ 76 w 508"/>
                <a:gd name="T71" fmla="*/ 28 h 198"/>
                <a:gd name="T72" fmla="*/ 112 w 508"/>
                <a:gd name="T73" fmla="*/ 16 h 198"/>
                <a:gd name="T74" fmla="*/ 156 w 508"/>
                <a:gd name="T75" fmla="*/ 8 h 198"/>
                <a:gd name="T76" fmla="*/ 202 w 508"/>
                <a:gd name="T77" fmla="*/ 2 h 198"/>
                <a:gd name="T78" fmla="*/ 254 w 508"/>
                <a:gd name="T79" fmla="*/ 0 h 198"/>
                <a:gd name="T80" fmla="*/ 254 w 508"/>
                <a:gd name="T81" fmla="*/ 0 h 198"/>
                <a:gd name="T82" fmla="*/ 306 w 508"/>
                <a:gd name="T83" fmla="*/ 2 h 198"/>
                <a:gd name="T84" fmla="*/ 352 w 508"/>
                <a:gd name="T85" fmla="*/ 8 h 198"/>
                <a:gd name="T86" fmla="*/ 396 w 508"/>
                <a:gd name="T87" fmla="*/ 16 h 198"/>
                <a:gd name="T88" fmla="*/ 434 w 508"/>
                <a:gd name="T89" fmla="*/ 28 h 198"/>
                <a:gd name="T90" fmla="*/ 450 w 508"/>
                <a:gd name="T91" fmla="*/ 36 h 198"/>
                <a:gd name="T92" fmla="*/ 464 w 508"/>
                <a:gd name="T93" fmla="*/ 44 h 198"/>
                <a:gd name="T94" fmla="*/ 476 w 508"/>
                <a:gd name="T95" fmla="*/ 52 h 198"/>
                <a:gd name="T96" fmla="*/ 488 w 508"/>
                <a:gd name="T97" fmla="*/ 60 h 198"/>
                <a:gd name="T98" fmla="*/ 496 w 508"/>
                <a:gd name="T99" fmla="*/ 70 h 198"/>
                <a:gd name="T100" fmla="*/ 502 w 508"/>
                <a:gd name="T101" fmla="*/ 78 h 198"/>
                <a:gd name="T102" fmla="*/ 506 w 508"/>
                <a:gd name="T103" fmla="*/ 88 h 198"/>
                <a:gd name="T104" fmla="*/ 508 w 508"/>
                <a:gd name="T105" fmla="*/ 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08" h="198">
                  <a:moveTo>
                    <a:pt x="508" y="98"/>
                  </a:moveTo>
                  <a:lnTo>
                    <a:pt x="508" y="98"/>
                  </a:lnTo>
                  <a:lnTo>
                    <a:pt x="506" y="108"/>
                  </a:lnTo>
                  <a:lnTo>
                    <a:pt x="502" y="118"/>
                  </a:lnTo>
                  <a:lnTo>
                    <a:pt x="496" y="128"/>
                  </a:lnTo>
                  <a:lnTo>
                    <a:pt x="488" y="138"/>
                  </a:lnTo>
                  <a:lnTo>
                    <a:pt x="476" y="146"/>
                  </a:lnTo>
                  <a:lnTo>
                    <a:pt x="464" y="154"/>
                  </a:lnTo>
                  <a:lnTo>
                    <a:pt x="450" y="162"/>
                  </a:lnTo>
                  <a:lnTo>
                    <a:pt x="434" y="168"/>
                  </a:lnTo>
                  <a:lnTo>
                    <a:pt x="396" y="180"/>
                  </a:lnTo>
                  <a:lnTo>
                    <a:pt x="352" y="190"/>
                  </a:lnTo>
                  <a:lnTo>
                    <a:pt x="306" y="196"/>
                  </a:lnTo>
                  <a:lnTo>
                    <a:pt x="254" y="198"/>
                  </a:lnTo>
                  <a:lnTo>
                    <a:pt x="254" y="198"/>
                  </a:lnTo>
                  <a:lnTo>
                    <a:pt x="202" y="196"/>
                  </a:lnTo>
                  <a:lnTo>
                    <a:pt x="156" y="190"/>
                  </a:lnTo>
                  <a:lnTo>
                    <a:pt x="112" y="180"/>
                  </a:lnTo>
                  <a:lnTo>
                    <a:pt x="76" y="168"/>
                  </a:lnTo>
                  <a:lnTo>
                    <a:pt x="58" y="162"/>
                  </a:lnTo>
                  <a:lnTo>
                    <a:pt x="44" y="154"/>
                  </a:lnTo>
                  <a:lnTo>
                    <a:pt x="32" y="146"/>
                  </a:lnTo>
                  <a:lnTo>
                    <a:pt x="20" y="138"/>
                  </a:lnTo>
                  <a:lnTo>
                    <a:pt x="12" y="128"/>
                  </a:lnTo>
                  <a:lnTo>
                    <a:pt x="6" y="118"/>
                  </a:lnTo>
                  <a:lnTo>
                    <a:pt x="2" y="108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2" y="88"/>
                  </a:lnTo>
                  <a:lnTo>
                    <a:pt x="6" y="78"/>
                  </a:lnTo>
                  <a:lnTo>
                    <a:pt x="12" y="70"/>
                  </a:lnTo>
                  <a:lnTo>
                    <a:pt x="20" y="60"/>
                  </a:lnTo>
                  <a:lnTo>
                    <a:pt x="32" y="52"/>
                  </a:lnTo>
                  <a:lnTo>
                    <a:pt x="44" y="44"/>
                  </a:lnTo>
                  <a:lnTo>
                    <a:pt x="58" y="36"/>
                  </a:lnTo>
                  <a:lnTo>
                    <a:pt x="76" y="28"/>
                  </a:lnTo>
                  <a:lnTo>
                    <a:pt x="112" y="16"/>
                  </a:lnTo>
                  <a:lnTo>
                    <a:pt x="156" y="8"/>
                  </a:lnTo>
                  <a:lnTo>
                    <a:pt x="202" y="2"/>
                  </a:lnTo>
                  <a:lnTo>
                    <a:pt x="254" y="0"/>
                  </a:lnTo>
                  <a:lnTo>
                    <a:pt x="254" y="0"/>
                  </a:lnTo>
                  <a:lnTo>
                    <a:pt x="306" y="2"/>
                  </a:lnTo>
                  <a:lnTo>
                    <a:pt x="352" y="8"/>
                  </a:lnTo>
                  <a:lnTo>
                    <a:pt x="396" y="16"/>
                  </a:lnTo>
                  <a:lnTo>
                    <a:pt x="434" y="28"/>
                  </a:lnTo>
                  <a:lnTo>
                    <a:pt x="450" y="36"/>
                  </a:lnTo>
                  <a:lnTo>
                    <a:pt x="464" y="44"/>
                  </a:lnTo>
                  <a:lnTo>
                    <a:pt x="476" y="52"/>
                  </a:lnTo>
                  <a:lnTo>
                    <a:pt x="488" y="60"/>
                  </a:lnTo>
                  <a:lnTo>
                    <a:pt x="496" y="70"/>
                  </a:lnTo>
                  <a:lnTo>
                    <a:pt x="502" y="78"/>
                  </a:lnTo>
                  <a:lnTo>
                    <a:pt x="506" y="88"/>
                  </a:lnTo>
                  <a:lnTo>
                    <a:pt x="508" y="9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4" name="Freeform 82">
              <a:extLst>
                <a:ext uri="{FF2B5EF4-FFF2-40B4-BE49-F238E27FC236}">
                  <a16:creationId xmlns:a16="http://schemas.microsoft.com/office/drawing/2014/main" id="{648C2C7E-60C9-50D7-3A23-BAAD4092F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113" y="5435600"/>
              <a:ext cx="673100" cy="447675"/>
            </a:xfrm>
            <a:custGeom>
              <a:avLst/>
              <a:gdLst>
                <a:gd name="T0" fmla="*/ 0 w 424"/>
                <a:gd name="T1" fmla="*/ 0 h 282"/>
                <a:gd name="T2" fmla="*/ 18 w 424"/>
                <a:gd name="T3" fmla="*/ 230 h 282"/>
                <a:gd name="T4" fmla="*/ 18 w 424"/>
                <a:gd name="T5" fmla="*/ 230 h 282"/>
                <a:gd name="T6" fmla="*/ 18 w 424"/>
                <a:gd name="T7" fmla="*/ 234 h 282"/>
                <a:gd name="T8" fmla="*/ 20 w 424"/>
                <a:gd name="T9" fmla="*/ 240 h 282"/>
                <a:gd name="T10" fmla="*/ 26 w 424"/>
                <a:gd name="T11" fmla="*/ 246 h 282"/>
                <a:gd name="T12" fmla="*/ 34 w 424"/>
                <a:gd name="T13" fmla="*/ 252 h 282"/>
                <a:gd name="T14" fmla="*/ 44 w 424"/>
                <a:gd name="T15" fmla="*/ 260 h 282"/>
                <a:gd name="T16" fmla="*/ 62 w 424"/>
                <a:gd name="T17" fmla="*/ 266 h 282"/>
                <a:gd name="T18" fmla="*/ 84 w 424"/>
                <a:gd name="T19" fmla="*/ 274 h 282"/>
                <a:gd name="T20" fmla="*/ 84 w 424"/>
                <a:gd name="T21" fmla="*/ 274 h 282"/>
                <a:gd name="T22" fmla="*/ 116 w 424"/>
                <a:gd name="T23" fmla="*/ 278 h 282"/>
                <a:gd name="T24" fmla="*/ 162 w 424"/>
                <a:gd name="T25" fmla="*/ 282 h 282"/>
                <a:gd name="T26" fmla="*/ 214 w 424"/>
                <a:gd name="T27" fmla="*/ 282 h 282"/>
                <a:gd name="T28" fmla="*/ 270 w 424"/>
                <a:gd name="T29" fmla="*/ 280 h 282"/>
                <a:gd name="T30" fmla="*/ 298 w 424"/>
                <a:gd name="T31" fmla="*/ 278 h 282"/>
                <a:gd name="T32" fmla="*/ 324 w 424"/>
                <a:gd name="T33" fmla="*/ 276 h 282"/>
                <a:gd name="T34" fmla="*/ 348 w 424"/>
                <a:gd name="T35" fmla="*/ 270 h 282"/>
                <a:gd name="T36" fmla="*/ 368 w 424"/>
                <a:gd name="T37" fmla="*/ 264 h 282"/>
                <a:gd name="T38" fmla="*/ 386 w 424"/>
                <a:gd name="T39" fmla="*/ 258 h 282"/>
                <a:gd name="T40" fmla="*/ 400 w 424"/>
                <a:gd name="T41" fmla="*/ 248 h 282"/>
                <a:gd name="T42" fmla="*/ 404 w 424"/>
                <a:gd name="T43" fmla="*/ 244 h 282"/>
                <a:gd name="T44" fmla="*/ 408 w 424"/>
                <a:gd name="T45" fmla="*/ 238 h 282"/>
                <a:gd name="T46" fmla="*/ 410 w 424"/>
                <a:gd name="T47" fmla="*/ 232 h 282"/>
                <a:gd name="T48" fmla="*/ 412 w 424"/>
                <a:gd name="T49" fmla="*/ 226 h 282"/>
                <a:gd name="T50" fmla="*/ 412 w 424"/>
                <a:gd name="T51" fmla="*/ 226 h 282"/>
                <a:gd name="T52" fmla="*/ 420 w 424"/>
                <a:gd name="T53" fmla="*/ 88 h 282"/>
                <a:gd name="T54" fmla="*/ 424 w 424"/>
                <a:gd name="T55" fmla="*/ 4 h 282"/>
                <a:gd name="T56" fmla="*/ 0 w 424"/>
                <a:gd name="T57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4" h="282">
                  <a:moveTo>
                    <a:pt x="0" y="0"/>
                  </a:moveTo>
                  <a:lnTo>
                    <a:pt x="18" y="230"/>
                  </a:lnTo>
                  <a:lnTo>
                    <a:pt x="18" y="230"/>
                  </a:lnTo>
                  <a:lnTo>
                    <a:pt x="18" y="234"/>
                  </a:lnTo>
                  <a:lnTo>
                    <a:pt x="20" y="240"/>
                  </a:lnTo>
                  <a:lnTo>
                    <a:pt x="26" y="246"/>
                  </a:lnTo>
                  <a:lnTo>
                    <a:pt x="34" y="252"/>
                  </a:lnTo>
                  <a:lnTo>
                    <a:pt x="44" y="260"/>
                  </a:lnTo>
                  <a:lnTo>
                    <a:pt x="62" y="266"/>
                  </a:lnTo>
                  <a:lnTo>
                    <a:pt x="84" y="274"/>
                  </a:lnTo>
                  <a:lnTo>
                    <a:pt x="84" y="274"/>
                  </a:lnTo>
                  <a:lnTo>
                    <a:pt x="116" y="278"/>
                  </a:lnTo>
                  <a:lnTo>
                    <a:pt x="162" y="282"/>
                  </a:lnTo>
                  <a:lnTo>
                    <a:pt x="214" y="282"/>
                  </a:lnTo>
                  <a:lnTo>
                    <a:pt x="270" y="280"/>
                  </a:lnTo>
                  <a:lnTo>
                    <a:pt x="298" y="278"/>
                  </a:lnTo>
                  <a:lnTo>
                    <a:pt x="324" y="276"/>
                  </a:lnTo>
                  <a:lnTo>
                    <a:pt x="348" y="270"/>
                  </a:lnTo>
                  <a:lnTo>
                    <a:pt x="368" y="264"/>
                  </a:lnTo>
                  <a:lnTo>
                    <a:pt x="386" y="258"/>
                  </a:lnTo>
                  <a:lnTo>
                    <a:pt x="400" y="248"/>
                  </a:lnTo>
                  <a:lnTo>
                    <a:pt x="404" y="244"/>
                  </a:lnTo>
                  <a:lnTo>
                    <a:pt x="408" y="238"/>
                  </a:lnTo>
                  <a:lnTo>
                    <a:pt x="410" y="232"/>
                  </a:lnTo>
                  <a:lnTo>
                    <a:pt x="412" y="226"/>
                  </a:lnTo>
                  <a:lnTo>
                    <a:pt x="412" y="226"/>
                  </a:lnTo>
                  <a:lnTo>
                    <a:pt x="420" y="88"/>
                  </a:lnTo>
                  <a:lnTo>
                    <a:pt x="424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A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5" name="Freeform 83">
              <a:extLst>
                <a:ext uri="{FF2B5EF4-FFF2-40B4-BE49-F238E27FC236}">
                  <a16:creationId xmlns:a16="http://schemas.microsoft.com/office/drawing/2014/main" id="{A97430EF-435E-C248-88C1-711C90B1F9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5222875"/>
              <a:ext cx="819150" cy="339725"/>
            </a:xfrm>
            <a:custGeom>
              <a:avLst/>
              <a:gdLst>
                <a:gd name="T0" fmla="*/ 516 w 516"/>
                <a:gd name="T1" fmla="*/ 108 h 214"/>
                <a:gd name="T2" fmla="*/ 516 w 516"/>
                <a:gd name="T3" fmla="*/ 108 h 214"/>
                <a:gd name="T4" fmla="*/ 516 w 516"/>
                <a:gd name="T5" fmla="*/ 118 h 214"/>
                <a:gd name="T6" fmla="*/ 512 w 516"/>
                <a:gd name="T7" fmla="*/ 128 h 214"/>
                <a:gd name="T8" fmla="*/ 506 w 516"/>
                <a:gd name="T9" fmla="*/ 138 h 214"/>
                <a:gd name="T10" fmla="*/ 496 w 516"/>
                <a:gd name="T11" fmla="*/ 148 h 214"/>
                <a:gd name="T12" fmla="*/ 486 w 516"/>
                <a:gd name="T13" fmla="*/ 158 h 214"/>
                <a:gd name="T14" fmla="*/ 472 w 516"/>
                <a:gd name="T15" fmla="*/ 166 h 214"/>
                <a:gd name="T16" fmla="*/ 458 w 516"/>
                <a:gd name="T17" fmla="*/ 174 h 214"/>
                <a:gd name="T18" fmla="*/ 442 w 516"/>
                <a:gd name="T19" fmla="*/ 182 h 214"/>
                <a:gd name="T20" fmla="*/ 422 w 516"/>
                <a:gd name="T21" fmla="*/ 190 h 214"/>
                <a:gd name="T22" fmla="*/ 402 w 516"/>
                <a:gd name="T23" fmla="*/ 196 h 214"/>
                <a:gd name="T24" fmla="*/ 358 w 516"/>
                <a:gd name="T25" fmla="*/ 206 h 214"/>
                <a:gd name="T26" fmla="*/ 310 w 516"/>
                <a:gd name="T27" fmla="*/ 212 h 214"/>
                <a:gd name="T28" fmla="*/ 258 w 516"/>
                <a:gd name="T29" fmla="*/ 214 h 214"/>
                <a:gd name="T30" fmla="*/ 258 w 516"/>
                <a:gd name="T31" fmla="*/ 214 h 214"/>
                <a:gd name="T32" fmla="*/ 206 w 516"/>
                <a:gd name="T33" fmla="*/ 212 h 214"/>
                <a:gd name="T34" fmla="*/ 158 w 516"/>
                <a:gd name="T35" fmla="*/ 206 h 214"/>
                <a:gd name="T36" fmla="*/ 114 w 516"/>
                <a:gd name="T37" fmla="*/ 196 h 214"/>
                <a:gd name="T38" fmla="*/ 94 w 516"/>
                <a:gd name="T39" fmla="*/ 190 h 214"/>
                <a:gd name="T40" fmla="*/ 74 w 516"/>
                <a:gd name="T41" fmla="*/ 182 h 214"/>
                <a:gd name="T42" fmla="*/ 58 w 516"/>
                <a:gd name="T43" fmla="*/ 174 h 214"/>
                <a:gd name="T44" fmla="*/ 44 w 516"/>
                <a:gd name="T45" fmla="*/ 166 h 214"/>
                <a:gd name="T46" fmla="*/ 30 w 516"/>
                <a:gd name="T47" fmla="*/ 158 h 214"/>
                <a:gd name="T48" fmla="*/ 20 w 516"/>
                <a:gd name="T49" fmla="*/ 148 h 214"/>
                <a:gd name="T50" fmla="*/ 10 w 516"/>
                <a:gd name="T51" fmla="*/ 138 h 214"/>
                <a:gd name="T52" fmla="*/ 4 w 516"/>
                <a:gd name="T53" fmla="*/ 128 h 214"/>
                <a:gd name="T54" fmla="*/ 0 w 516"/>
                <a:gd name="T55" fmla="*/ 118 h 214"/>
                <a:gd name="T56" fmla="*/ 0 w 516"/>
                <a:gd name="T57" fmla="*/ 108 h 214"/>
                <a:gd name="T58" fmla="*/ 0 w 516"/>
                <a:gd name="T59" fmla="*/ 108 h 214"/>
                <a:gd name="T60" fmla="*/ 0 w 516"/>
                <a:gd name="T61" fmla="*/ 96 h 214"/>
                <a:gd name="T62" fmla="*/ 4 w 516"/>
                <a:gd name="T63" fmla="*/ 86 h 214"/>
                <a:gd name="T64" fmla="*/ 10 w 516"/>
                <a:gd name="T65" fmla="*/ 76 h 214"/>
                <a:gd name="T66" fmla="*/ 20 w 516"/>
                <a:gd name="T67" fmla="*/ 66 h 214"/>
                <a:gd name="T68" fmla="*/ 30 w 516"/>
                <a:gd name="T69" fmla="*/ 56 h 214"/>
                <a:gd name="T70" fmla="*/ 44 w 516"/>
                <a:gd name="T71" fmla="*/ 48 h 214"/>
                <a:gd name="T72" fmla="*/ 58 w 516"/>
                <a:gd name="T73" fmla="*/ 40 h 214"/>
                <a:gd name="T74" fmla="*/ 74 w 516"/>
                <a:gd name="T75" fmla="*/ 32 h 214"/>
                <a:gd name="T76" fmla="*/ 94 w 516"/>
                <a:gd name="T77" fmla="*/ 24 h 214"/>
                <a:gd name="T78" fmla="*/ 114 w 516"/>
                <a:gd name="T79" fmla="*/ 18 h 214"/>
                <a:gd name="T80" fmla="*/ 158 w 516"/>
                <a:gd name="T81" fmla="*/ 8 h 214"/>
                <a:gd name="T82" fmla="*/ 206 w 516"/>
                <a:gd name="T83" fmla="*/ 2 h 214"/>
                <a:gd name="T84" fmla="*/ 258 w 516"/>
                <a:gd name="T85" fmla="*/ 0 h 214"/>
                <a:gd name="T86" fmla="*/ 258 w 516"/>
                <a:gd name="T87" fmla="*/ 0 h 214"/>
                <a:gd name="T88" fmla="*/ 310 w 516"/>
                <a:gd name="T89" fmla="*/ 2 h 214"/>
                <a:gd name="T90" fmla="*/ 358 w 516"/>
                <a:gd name="T91" fmla="*/ 8 h 214"/>
                <a:gd name="T92" fmla="*/ 402 w 516"/>
                <a:gd name="T93" fmla="*/ 18 h 214"/>
                <a:gd name="T94" fmla="*/ 422 w 516"/>
                <a:gd name="T95" fmla="*/ 24 h 214"/>
                <a:gd name="T96" fmla="*/ 442 w 516"/>
                <a:gd name="T97" fmla="*/ 32 h 214"/>
                <a:gd name="T98" fmla="*/ 458 w 516"/>
                <a:gd name="T99" fmla="*/ 40 h 214"/>
                <a:gd name="T100" fmla="*/ 472 w 516"/>
                <a:gd name="T101" fmla="*/ 48 h 214"/>
                <a:gd name="T102" fmla="*/ 486 w 516"/>
                <a:gd name="T103" fmla="*/ 56 h 214"/>
                <a:gd name="T104" fmla="*/ 496 w 516"/>
                <a:gd name="T105" fmla="*/ 66 h 214"/>
                <a:gd name="T106" fmla="*/ 506 w 516"/>
                <a:gd name="T107" fmla="*/ 76 h 214"/>
                <a:gd name="T108" fmla="*/ 512 w 516"/>
                <a:gd name="T109" fmla="*/ 86 h 214"/>
                <a:gd name="T110" fmla="*/ 516 w 516"/>
                <a:gd name="T111" fmla="*/ 96 h 214"/>
                <a:gd name="T112" fmla="*/ 516 w 516"/>
                <a:gd name="T113" fmla="*/ 10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6" h="214">
                  <a:moveTo>
                    <a:pt x="516" y="108"/>
                  </a:moveTo>
                  <a:lnTo>
                    <a:pt x="516" y="108"/>
                  </a:lnTo>
                  <a:lnTo>
                    <a:pt x="516" y="118"/>
                  </a:lnTo>
                  <a:lnTo>
                    <a:pt x="512" y="128"/>
                  </a:lnTo>
                  <a:lnTo>
                    <a:pt x="506" y="138"/>
                  </a:lnTo>
                  <a:lnTo>
                    <a:pt x="496" y="148"/>
                  </a:lnTo>
                  <a:lnTo>
                    <a:pt x="486" y="158"/>
                  </a:lnTo>
                  <a:lnTo>
                    <a:pt x="472" y="166"/>
                  </a:lnTo>
                  <a:lnTo>
                    <a:pt x="458" y="174"/>
                  </a:lnTo>
                  <a:lnTo>
                    <a:pt x="442" y="182"/>
                  </a:lnTo>
                  <a:lnTo>
                    <a:pt x="422" y="190"/>
                  </a:lnTo>
                  <a:lnTo>
                    <a:pt x="402" y="196"/>
                  </a:lnTo>
                  <a:lnTo>
                    <a:pt x="358" y="206"/>
                  </a:lnTo>
                  <a:lnTo>
                    <a:pt x="310" y="212"/>
                  </a:lnTo>
                  <a:lnTo>
                    <a:pt x="258" y="214"/>
                  </a:lnTo>
                  <a:lnTo>
                    <a:pt x="258" y="214"/>
                  </a:lnTo>
                  <a:lnTo>
                    <a:pt x="206" y="212"/>
                  </a:lnTo>
                  <a:lnTo>
                    <a:pt x="158" y="206"/>
                  </a:lnTo>
                  <a:lnTo>
                    <a:pt x="114" y="196"/>
                  </a:lnTo>
                  <a:lnTo>
                    <a:pt x="94" y="190"/>
                  </a:lnTo>
                  <a:lnTo>
                    <a:pt x="74" y="182"/>
                  </a:lnTo>
                  <a:lnTo>
                    <a:pt x="58" y="174"/>
                  </a:lnTo>
                  <a:lnTo>
                    <a:pt x="44" y="166"/>
                  </a:lnTo>
                  <a:lnTo>
                    <a:pt x="30" y="158"/>
                  </a:lnTo>
                  <a:lnTo>
                    <a:pt x="20" y="148"/>
                  </a:lnTo>
                  <a:lnTo>
                    <a:pt x="10" y="138"/>
                  </a:lnTo>
                  <a:lnTo>
                    <a:pt x="4" y="128"/>
                  </a:lnTo>
                  <a:lnTo>
                    <a:pt x="0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6"/>
                  </a:lnTo>
                  <a:lnTo>
                    <a:pt x="4" y="86"/>
                  </a:lnTo>
                  <a:lnTo>
                    <a:pt x="10" y="76"/>
                  </a:lnTo>
                  <a:lnTo>
                    <a:pt x="20" y="66"/>
                  </a:lnTo>
                  <a:lnTo>
                    <a:pt x="30" y="56"/>
                  </a:lnTo>
                  <a:lnTo>
                    <a:pt x="44" y="48"/>
                  </a:lnTo>
                  <a:lnTo>
                    <a:pt x="58" y="40"/>
                  </a:lnTo>
                  <a:lnTo>
                    <a:pt x="74" y="32"/>
                  </a:lnTo>
                  <a:lnTo>
                    <a:pt x="94" y="24"/>
                  </a:lnTo>
                  <a:lnTo>
                    <a:pt x="114" y="18"/>
                  </a:lnTo>
                  <a:lnTo>
                    <a:pt x="158" y="8"/>
                  </a:lnTo>
                  <a:lnTo>
                    <a:pt x="206" y="2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310" y="2"/>
                  </a:lnTo>
                  <a:lnTo>
                    <a:pt x="358" y="8"/>
                  </a:lnTo>
                  <a:lnTo>
                    <a:pt x="402" y="18"/>
                  </a:lnTo>
                  <a:lnTo>
                    <a:pt x="422" y="24"/>
                  </a:lnTo>
                  <a:lnTo>
                    <a:pt x="442" y="32"/>
                  </a:lnTo>
                  <a:lnTo>
                    <a:pt x="458" y="40"/>
                  </a:lnTo>
                  <a:lnTo>
                    <a:pt x="472" y="48"/>
                  </a:lnTo>
                  <a:lnTo>
                    <a:pt x="486" y="56"/>
                  </a:lnTo>
                  <a:lnTo>
                    <a:pt x="496" y="66"/>
                  </a:lnTo>
                  <a:lnTo>
                    <a:pt x="506" y="76"/>
                  </a:lnTo>
                  <a:lnTo>
                    <a:pt x="512" y="86"/>
                  </a:lnTo>
                  <a:lnTo>
                    <a:pt x="516" y="96"/>
                  </a:lnTo>
                  <a:lnTo>
                    <a:pt x="516" y="108"/>
                  </a:lnTo>
                  <a:close/>
                </a:path>
              </a:pathLst>
            </a:cu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6" name="Freeform 84">
              <a:extLst>
                <a:ext uri="{FF2B5EF4-FFF2-40B4-BE49-F238E27FC236}">
                  <a16:creationId xmlns:a16="http://schemas.microsoft.com/office/drawing/2014/main" id="{6AEA2690-1D76-3D4C-90A3-06EE1810C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088" y="5222875"/>
              <a:ext cx="819150" cy="339725"/>
            </a:xfrm>
            <a:custGeom>
              <a:avLst/>
              <a:gdLst>
                <a:gd name="T0" fmla="*/ 516 w 516"/>
                <a:gd name="T1" fmla="*/ 108 h 214"/>
                <a:gd name="T2" fmla="*/ 516 w 516"/>
                <a:gd name="T3" fmla="*/ 108 h 214"/>
                <a:gd name="T4" fmla="*/ 516 w 516"/>
                <a:gd name="T5" fmla="*/ 118 h 214"/>
                <a:gd name="T6" fmla="*/ 512 w 516"/>
                <a:gd name="T7" fmla="*/ 128 h 214"/>
                <a:gd name="T8" fmla="*/ 506 w 516"/>
                <a:gd name="T9" fmla="*/ 138 h 214"/>
                <a:gd name="T10" fmla="*/ 496 w 516"/>
                <a:gd name="T11" fmla="*/ 148 h 214"/>
                <a:gd name="T12" fmla="*/ 486 w 516"/>
                <a:gd name="T13" fmla="*/ 158 h 214"/>
                <a:gd name="T14" fmla="*/ 472 w 516"/>
                <a:gd name="T15" fmla="*/ 166 h 214"/>
                <a:gd name="T16" fmla="*/ 458 w 516"/>
                <a:gd name="T17" fmla="*/ 174 h 214"/>
                <a:gd name="T18" fmla="*/ 442 w 516"/>
                <a:gd name="T19" fmla="*/ 182 h 214"/>
                <a:gd name="T20" fmla="*/ 422 w 516"/>
                <a:gd name="T21" fmla="*/ 190 h 214"/>
                <a:gd name="T22" fmla="*/ 402 w 516"/>
                <a:gd name="T23" fmla="*/ 196 h 214"/>
                <a:gd name="T24" fmla="*/ 358 w 516"/>
                <a:gd name="T25" fmla="*/ 206 h 214"/>
                <a:gd name="T26" fmla="*/ 310 w 516"/>
                <a:gd name="T27" fmla="*/ 212 h 214"/>
                <a:gd name="T28" fmla="*/ 258 w 516"/>
                <a:gd name="T29" fmla="*/ 214 h 214"/>
                <a:gd name="T30" fmla="*/ 258 w 516"/>
                <a:gd name="T31" fmla="*/ 214 h 214"/>
                <a:gd name="T32" fmla="*/ 206 w 516"/>
                <a:gd name="T33" fmla="*/ 212 h 214"/>
                <a:gd name="T34" fmla="*/ 158 w 516"/>
                <a:gd name="T35" fmla="*/ 206 h 214"/>
                <a:gd name="T36" fmla="*/ 114 w 516"/>
                <a:gd name="T37" fmla="*/ 196 h 214"/>
                <a:gd name="T38" fmla="*/ 94 w 516"/>
                <a:gd name="T39" fmla="*/ 190 h 214"/>
                <a:gd name="T40" fmla="*/ 74 w 516"/>
                <a:gd name="T41" fmla="*/ 182 h 214"/>
                <a:gd name="T42" fmla="*/ 58 w 516"/>
                <a:gd name="T43" fmla="*/ 174 h 214"/>
                <a:gd name="T44" fmla="*/ 44 w 516"/>
                <a:gd name="T45" fmla="*/ 166 h 214"/>
                <a:gd name="T46" fmla="*/ 30 w 516"/>
                <a:gd name="T47" fmla="*/ 158 h 214"/>
                <a:gd name="T48" fmla="*/ 20 w 516"/>
                <a:gd name="T49" fmla="*/ 148 h 214"/>
                <a:gd name="T50" fmla="*/ 10 w 516"/>
                <a:gd name="T51" fmla="*/ 138 h 214"/>
                <a:gd name="T52" fmla="*/ 4 w 516"/>
                <a:gd name="T53" fmla="*/ 128 h 214"/>
                <a:gd name="T54" fmla="*/ 0 w 516"/>
                <a:gd name="T55" fmla="*/ 118 h 214"/>
                <a:gd name="T56" fmla="*/ 0 w 516"/>
                <a:gd name="T57" fmla="*/ 108 h 214"/>
                <a:gd name="T58" fmla="*/ 0 w 516"/>
                <a:gd name="T59" fmla="*/ 108 h 214"/>
                <a:gd name="T60" fmla="*/ 0 w 516"/>
                <a:gd name="T61" fmla="*/ 96 h 214"/>
                <a:gd name="T62" fmla="*/ 4 w 516"/>
                <a:gd name="T63" fmla="*/ 86 h 214"/>
                <a:gd name="T64" fmla="*/ 10 w 516"/>
                <a:gd name="T65" fmla="*/ 76 h 214"/>
                <a:gd name="T66" fmla="*/ 20 w 516"/>
                <a:gd name="T67" fmla="*/ 66 h 214"/>
                <a:gd name="T68" fmla="*/ 30 w 516"/>
                <a:gd name="T69" fmla="*/ 56 h 214"/>
                <a:gd name="T70" fmla="*/ 44 w 516"/>
                <a:gd name="T71" fmla="*/ 48 h 214"/>
                <a:gd name="T72" fmla="*/ 58 w 516"/>
                <a:gd name="T73" fmla="*/ 40 h 214"/>
                <a:gd name="T74" fmla="*/ 74 w 516"/>
                <a:gd name="T75" fmla="*/ 32 h 214"/>
                <a:gd name="T76" fmla="*/ 94 w 516"/>
                <a:gd name="T77" fmla="*/ 24 h 214"/>
                <a:gd name="T78" fmla="*/ 114 w 516"/>
                <a:gd name="T79" fmla="*/ 18 h 214"/>
                <a:gd name="T80" fmla="*/ 158 w 516"/>
                <a:gd name="T81" fmla="*/ 8 h 214"/>
                <a:gd name="T82" fmla="*/ 206 w 516"/>
                <a:gd name="T83" fmla="*/ 2 h 214"/>
                <a:gd name="T84" fmla="*/ 258 w 516"/>
                <a:gd name="T85" fmla="*/ 0 h 214"/>
                <a:gd name="T86" fmla="*/ 258 w 516"/>
                <a:gd name="T87" fmla="*/ 0 h 214"/>
                <a:gd name="T88" fmla="*/ 310 w 516"/>
                <a:gd name="T89" fmla="*/ 2 h 214"/>
                <a:gd name="T90" fmla="*/ 358 w 516"/>
                <a:gd name="T91" fmla="*/ 8 h 214"/>
                <a:gd name="T92" fmla="*/ 402 w 516"/>
                <a:gd name="T93" fmla="*/ 18 h 214"/>
                <a:gd name="T94" fmla="*/ 422 w 516"/>
                <a:gd name="T95" fmla="*/ 24 h 214"/>
                <a:gd name="T96" fmla="*/ 442 w 516"/>
                <a:gd name="T97" fmla="*/ 32 h 214"/>
                <a:gd name="T98" fmla="*/ 458 w 516"/>
                <a:gd name="T99" fmla="*/ 40 h 214"/>
                <a:gd name="T100" fmla="*/ 472 w 516"/>
                <a:gd name="T101" fmla="*/ 48 h 214"/>
                <a:gd name="T102" fmla="*/ 486 w 516"/>
                <a:gd name="T103" fmla="*/ 56 h 214"/>
                <a:gd name="T104" fmla="*/ 496 w 516"/>
                <a:gd name="T105" fmla="*/ 66 h 214"/>
                <a:gd name="T106" fmla="*/ 506 w 516"/>
                <a:gd name="T107" fmla="*/ 76 h 214"/>
                <a:gd name="T108" fmla="*/ 512 w 516"/>
                <a:gd name="T109" fmla="*/ 86 h 214"/>
                <a:gd name="T110" fmla="*/ 516 w 516"/>
                <a:gd name="T111" fmla="*/ 96 h 214"/>
                <a:gd name="T112" fmla="*/ 516 w 516"/>
                <a:gd name="T113" fmla="*/ 10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16" h="214">
                  <a:moveTo>
                    <a:pt x="516" y="108"/>
                  </a:moveTo>
                  <a:lnTo>
                    <a:pt x="516" y="108"/>
                  </a:lnTo>
                  <a:lnTo>
                    <a:pt x="516" y="118"/>
                  </a:lnTo>
                  <a:lnTo>
                    <a:pt x="512" y="128"/>
                  </a:lnTo>
                  <a:lnTo>
                    <a:pt x="506" y="138"/>
                  </a:lnTo>
                  <a:lnTo>
                    <a:pt x="496" y="148"/>
                  </a:lnTo>
                  <a:lnTo>
                    <a:pt x="486" y="158"/>
                  </a:lnTo>
                  <a:lnTo>
                    <a:pt x="472" y="166"/>
                  </a:lnTo>
                  <a:lnTo>
                    <a:pt x="458" y="174"/>
                  </a:lnTo>
                  <a:lnTo>
                    <a:pt x="442" y="182"/>
                  </a:lnTo>
                  <a:lnTo>
                    <a:pt x="422" y="190"/>
                  </a:lnTo>
                  <a:lnTo>
                    <a:pt x="402" y="196"/>
                  </a:lnTo>
                  <a:lnTo>
                    <a:pt x="358" y="206"/>
                  </a:lnTo>
                  <a:lnTo>
                    <a:pt x="310" y="212"/>
                  </a:lnTo>
                  <a:lnTo>
                    <a:pt x="258" y="214"/>
                  </a:lnTo>
                  <a:lnTo>
                    <a:pt x="258" y="214"/>
                  </a:lnTo>
                  <a:lnTo>
                    <a:pt x="206" y="212"/>
                  </a:lnTo>
                  <a:lnTo>
                    <a:pt x="158" y="206"/>
                  </a:lnTo>
                  <a:lnTo>
                    <a:pt x="114" y="196"/>
                  </a:lnTo>
                  <a:lnTo>
                    <a:pt x="94" y="190"/>
                  </a:lnTo>
                  <a:lnTo>
                    <a:pt x="74" y="182"/>
                  </a:lnTo>
                  <a:lnTo>
                    <a:pt x="58" y="174"/>
                  </a:lnTo>
                  <a:lnTo>
                    <a:pt x="44" y="166"/>
                  </a:lnTo>
                  <a:lnTo>
                    <a:pt x="30" y="158"/>
                  </a:lnTo>
                  <a:lnTo>
                    <a:pt x="20" y="148"/>
                  </a:lnTo>
                  <a:lnTo>
                    <a:pt x="10" y="138"/>
                  </a:lnTo>
                  <a:lnTo>
                    <a:pt x="4" y="128"/>
                  </a:lnTo>
                  <a:lnTo>
                    <a:pt x="0" y="118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96"/>
                  </a:lnTo>
                  <a:lnTo>
                    <a:pt x="4" y="86"/>
                  </a:lnTo>
                  <a:lnTo>
                    <a:pt x="10" y="76"/>
                  </a:lnTo>
                  <a:lnTo>
                    <a:pt x="20" y="66"/>
                  </a:lnTo>
                  <a:lnTo>
                    <a:pt x="30" y="56"/>
                  </a:lnTo>
                  <a:lnTo>
                    <a:pt x="44" y="48"/>
                  </a:lnTo>
                  <a:lnTo>
                    <a:pt x="58" y="40"/>
                  </a:lnTo>
                  <a:lnTo>
                    <a:pt x="74" y="32"/>
                  </a:lnTo>
                  <a:lnTo>
                    <a:pt x="94" y="24"/>
                  </a:lnTo>
                  <a:lnTo>
                    <a:pt x="114" y="18"/>
                  </a:lnTo>
                  <a:lnTo>
                    <a:pt x="158" y="8"/>
                  </a:lnTo>
                  <a:lnTo>
                    <a:pt x="206" y="2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310" y="2"/>
                  </a:lnTo>
                  <a:lnTo>
                    <a:pt x="358" y="8"/>
                  </a:lnTo>
                  <a:lnTo>
                    <a:pt x="402" y="18"/>
                  </a:lnTo>
                  <a:lnTo>
                    <a:pt x="422" y="24"/>
                  </a:lnTo>
                  <a:lnTo>
                    <a:pt x="442" y="32"/>
                  </a:lnTo>
                  <a:lnTo>
                    <a:pt x="458" y="40"/>
                  </a:lnTo>
                  <a:lnTo>
                    <a:pt x="472" y="48"/>
                  </a:lnTo>
                  <a:lnTo>
                    <a:pt x="486" y="56"/>
                  </a:lnTo>
                  <a:lnTo>
                    <a:pt x="496" y="66"/>
                  </a:lnTo>
                  <a:lnTo>
                    <a:pt x="506" y="76"/>
                  </a:lnTo>
                  <a:lnTo>
                    <a:pt x="512" y="86"/>
                  </a:lnTo>
                  <a:lnTo>
                    <a:pt x="516" y="96"/>
                  </a:lnTo>
                  <a:lnTo>
                    <a:pt x="516" y="10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7" name="Freeform 85">
              <a:extLst>
                <a:ext uri="{FF2B5EF4-FFF2-40B4-BE49-F238E27FC236}">
                  <a16:creationId xmlns:a16="http://schemas.microsoft.com/office/drawing/2014/main" id="{4258A887-7B9D-A847-7691-70C933D96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363" y="5222875"/>
              <a:ext cx="736600" cy="260350"/>
            </a:xfrm>
            <a:custGeom>
              <a:avLst/>
              <a:gdLst>
                <a:gd name="T0" fmla="*/ 464 w 464"/>
                <a:gd name="T1" fmla="*/ 82 h 164"/>
                <a:gd name="T2" fmla="*/ 464 w 464"/>
                <a:gd name="T3" fmla="*/ 82 h 164"/>
                <a:gd name="T4" fmla="*/ 464 w 464"/>
                <a:gd name="T5" fmla="*/ 90 h 164"/>
                <a:gd name="T6" fmla="*/ 460 w 464"/>
                <a:gd name="T7" fmla="*/ 98 h 164"/>
                <a:gd name="T8" fmla="*/ 454 w 464"/>
                <a:gd name="T9" fmla="*/ 106 h 164"/>
                <a:gd name="T10" fmla="*/ 446 w 464"/>
                <a:gd name="T11" fmla="*/ 114 h 164"/>
                <a:gd name="T12" fmla="*/ 436 w 464"/>
                <a:gd name="T13" fmla="*/ 120 h 164"/>
                <a:gd name="T14" fmla="*/ 424 w 464"/>
                <a:gd name="T15" fmla="*/ 128 h 164"/>
                <a:gd name="T16" fmla="*/ 396 w 464"/>
                <a:gd name="T17" fmla="*/ 140 h 164"/>
                <a:gd name="T18" fmla="*/ 362 w 464"/>
                <a:gd name="T19" fmla="*/ 150 h 164"/>
                <a:gd name="T20" fmla="*/ 322 w 464"/>
                <a:gd name="T21" fmla="*/ 158 h 164"/>
                <a:gd name="T22" fmla="*/ 278 w 464"/>
                <a:gd name="T23" fmla="*/ 162 h 164"/>
                <a:gd name="T24" fmla="*/ 232 w 464"/>
                <a:gd name="T25" fmla="*/ 164 h 164"/>
                <a:gd name="T26" fmla="*/ 232 w 464"/>
                <a:gd name="T27" fmla="*/ 164 h 164"/>
                <a:gd name="T28" fmla="*/ 186 w 464"/>
                <a:gd name="T29" fmla="*/ 162 h 164"/>
                <a:gd name="T30" fmla="*/ 142 w 464"/>
                <a:gd name="T31" fmla="*/ 158 h 164"/>
                <a:gd name="T32" fmla="*/ 102 w 464"/>
                <a:gd name="T33" fmla="*/ 150 h 164"/>
                <a:gd name="T34" fmla="*/ 68 w 464"/>
                <a:gd name="T35" fmla="*/ 140 h 164"/>
                <a:gd name="T36" fmla="*/ 40 w 464"/>
                <a:gd name="T37" fmla="*/ 128 h 164"/>
                <a:gd name="T38" fmla="*/ 28 w 464"/>
                <a:gd name="T39" fmla="*/ 120 h 164"/>
                <a:gd name="T40" fmla="*/ 18 w 464"/>
                <a:gd name="T41" fmla="*/ 114 h 164"/>
                <a:gd name="T42" fmla="*/ 10 w 464"/>
                <a:gd name="T43" fmla="*/ 106 h 164"/>
                <a:gd name="T44" fmla="*/ 4 w 464"/>
                <a:gd name="T45" fmla="*/ 98 h 164"/>
                <a:gd name="T46" fmla="*/ 0 w 464"/>
                <a:gd name="T47" fmla="*/ 90 h 164"/>
                <a:gd name="T48" fmla="*/ 0 w 464"/>
                <a:gd name="T49" fmla="*/ 82 h 164"/>
                <a:gd name="T50" fmla="*/ 0 w 464"/>
                <a:gd name="T51" fmla="*/ 82 h 164"/>
                <a:gd name="T52" fmla="*/ 0 w 464"/>
                <a:gd name="T53" fmla="*/ 74 h 164"/>
                <a:gd name="T54" fmla="*/ 4 w 464"/>
                <a:gd name="T55" fmla="*/ 66 h 164"/>
                <a:gd name="T56" fmla="*/ 10 w 464"/>
                <a:gd name="T57" fmla="*/ 58 h 164"/>
                <a:gd name="T58" fmla="*/ 18 w 464"/>
                <a:gd name="T59" fmla="*/ 50 h 164"/>
                <a:gd name="T60" fmla="*/ 28 w 464"/>
                <a:gd name="T61" fmla="*/ 42 h 164"/>
                <a:gd name="T62" fmla="*/ 40 w 464"/>
                <a:gd name="T63" fmla="*/ 36 h 164"/>
                <a:gd name="T64" fmla="*/ 68 w 464"/>
                <a:gd name="T65" fmla="*/ 24 h 164"/>
                <a:gd name="T66" fmla="*/ 102 w 464"/>
                <a:gd name="T67" fmla="*/ 14 h 164"/>
                <a:gd name="T68" fmla="*/ 142 w 464"/>
                <a:gd name="T69" fmla="*/ 6 h 164"/>
                <a:gd name="T70" fmla="*/ 186 w 464"/>
                <a:gd name="T71" fmla="*/ 2 h 164"/>
                <a:gd name="T72" fmla="*/ 232 w 464"/>
                <a:gd name="T73" fmla="*/ 0 h 164"/>
                <a:gd name="T74" fmla="*/ 232 w 464"/>
                <a:gd name="T75" fmla="*/ 0 h 164"/>
                <a:gd name="T76" fmla="*/ 278 w 464"/>
                <a:gd name="T77" fmla="*/ 2 h 164"/>
                <a:gd name="T78" fmla="*/ 322 w 464"/>
                <a:gd name="T79" fmla="*/ 6 h 164"/>
                <a:gd name="T80" fmla="*/ 362 w 464"/>
                <a:gd name="T81" fmla="*/ 14 h 164"/>
                <a:gd name="T82" fmla="*/ 396 w 464"/>
                <a:gd name="T83" fmla="*/ 24 h 164"/>
                <a:gd name="T84" fmla="*/ 424 w 464"/>
                <a:gd name="T85" fmla="*/ 36 h 164"/>
                <a:gd name="T86" fmla="*/ 436 w 464"/>
                <a:gd name="T87" fmla="*/ 42 h 164"/>
                <a:gd name="T88" fmla="*/ 446 w 464"/>
                <a:gd name="T89" fmla="*/ 50 h 164"/>
                <a:gd name="T90" fmla="*/ 454 w 464"/>
                <a:gd name="T91" fmla="*/ 58 h 164"/>
                <a:gd name="T92" fmla="*/ 460 w 464"/>
                <a:gd name="T93" fmla="*/ 66 h 164"/>
                <a:gd name="T94" fmla="*/ 464 w 464"/>
                <a:gd name="T95" fmla="*/ 74 h 164"/>
                <a:gd name="T96" fmla="*/ 464 w 464"/>
                <a:gd name="T97" fmla="*/ 8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4" h="164">
                  <a:moveTo>
                    <a:pt x="464" y="82"/>
                  </a:moveTo>
                  <a:lnTo>
                    <a:pt x="464" y="82"/>
                  </a:lnTo>
                  <a:lnTo>
                    <a:pt x="464" y="90"/>
                  </a:lnTo>
                  <a:lnTo>
                    <a:pt x="460" y="98"/>
                  </a:lnTo>
                  <a:lnTo>
                    <a:pt x="454" y="106"/>
                  </a:lnTo>
                  <a:lnTo>
                    <a:pt x="446" y="114"/>
                  </a:lnTo>
                  <a:lnTo>
                    <a:pt x="436" y="120"/>
                  </a:lnTo>
                  <a:lnTo>
                    <a:pt x="424" y="128"/>
                  </a:lnTo>
                  <a:lnTo>
                    <a:pt x="396" y="140"/>
                  </a:lnTo>
                  <a:lnTo>
                    <a:pt x="362" y="150"/>
                  </a:lnTo>
                  <a:lnTo>
                    <a:pt x="322" y="158"/>
                  </a:lnTo>
                  <a:lnTo>
                    <a:pt x="278" y="162"/>
                  </a:lnTo>
                  <a:lnTo>
                    <a:pt x="232" y="164"/>
                  </a:lnTo>
                  <a:lnTo>
                    <a:pt x="232" y="164"/>
                  </a:lnTo>
                  <a:lnTo>
                    <a:pt x="186" y="162"/>
                  </a:lnTo>
                  <a:lnTo>
                    <a:pt x="142" y="158"/>
                  </a:lnTo>
                  <a:lnTo>
                    <a:pt x="102" y="150"/>
                  </a:lnTo>
                  <a:lnTo>
                    <a:pt x="68" y="140"/>
                  </a:lnTo>
                  <a:lnTo>
                    <a:pt x="40" y="128"/>
                  </a:lnTo>
                  <a:lnTo>
                    <a:pt x="28" y="120"/>
                  </a:lnTo>
                  <a:lnTo>
                    <a:pt x="18" y="114"/>
                  </a:lnTo>
                  <a:lnTo>
                    <a:pt x="10" y="106"/>
                  </a:lnTo>
                  <a:lnTo>
                    <a:pt x="4" y="98"/>
                  </a:lnTo>
                  <a:lnTo>
                    <a:pt x="0" y="90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4" y="66"/>
                  </a:lnTo>
                  <a:lnTo>
                    <a:pt x="10" y="58"/>
                  </a:lnTo>
                  <a:lnTo>
                    <a:pt x="18" y="50"/>
                  </a:lnTo>
                  <a:lnTo>
                    <a:pt x="28" y="42"/>
                  </a:lnTo>
                  <a:lnTo>
                    <a:pt x="40" y="36"/>
                  </a:lnTo>
                  <a:lnTo>
                    <a:pt x="68" y="24"/>
                  </a:lnTo>
                  <a:lnTo>
                    <a:pt x="102" y="14"/>
                  </a:lnTo>
                  <a:lnTo>
                    <a:pt x="142" y="6"/>
                  </a:lnTo>
                  <a:lnTo>
                    <a:pt x="186" y="2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78" y="2"/>
                  </a:lnTo>
                  <a:lnTo>
                    <a:pt x="322" y="6"/>
                  </a:lnTo>
                  <a:lnTo>
                    <a:pt x="362" y="14"/>
                  </a:lnTo>
                  <a:lnTo>
                    <a:pt x="396" y="24"/>
                  </a:lnTo>
                  <a:lnTo>
                    <a:pt x="424" y="36"/>
                  </a:lnTo>
                  <a:lnTo>
                    <a:pt x="436" y="42"/>
                  </a:lnTo>
                  <a:lnTo>
                    <a:pt x="446" y="50"/>
                  </a:lnTo>
                  <a:lnTo>
                    <a:pt x="454" y="58"/>
                  </a:lnTo>
                  <a:lnTo>
                    <a:pt x="460" y="66"/>
                  </a:lnTo>
                  <a:lnTo>
                    <a:pt x="464" y="74"/>
                  </a:lnTo>
                  <a:lnTo>
                    <a:pt x="464" y="82"/>
                  </a:lnTo>
                  <a:close/>
                </a:path>
              </a:pathLst>
            </a:custGeom>
            <a:solidFill>
              <a:srgbClr val="97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Freeform 86">
              <a:extLst>
                <a:ext uri="{FF2B5EF4-FFF2-40B4-BE49-F238E27FC236}">
                  <a16:creationId xmlns:a16="http://schemas.microsoft.com/office/drawing/2014/main" id="{C1F24E94-6BF1-26FD-19F4-C9A549730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363" y="5222875"/>
              <a:ext cx="736600" cy="260350"/>
            </a:xfrm>
            <a:custGeom>
              <a:avLst/>
              <a:gdLst>
                <a:gd name="T0" fmla="*/ 464 w 464"/>
                <a:gd name="T1" fmla="*/ 82 h 164"/>
                <a:gd name="T2" fmla="*/ 464 w 464"/>
                <a:gd name="T3" fmla="*/ 82 h 164"/>
                <a:gd name="T4" fmla="*/ 464 w 464"/>
                <a:gd name="T5" fmla="*/ 90 h 164"/>
                <a:gd name="T6" fmla="*/ 460 w 464"/>
                <a:gd name="T7" fmla="*/ 98 h 164"/>
                <a:gd name="T8" fmla="*/ 454 w 464"/>
                <a:gd name="T9" fmla="*/ 106 h 164"/>
                <a:gd name="T10" fmla="*/ 446 w 464"/>
                <a:gd name="T11" fmla="*/ 114 h 164"/>
                <a:gd name="T12" fmla="*/ 436 w 464"/>
                <a:gd name="T13" fmla="*/ 120 h 164"/>
                <a:gd name="T14" fmla="*/ 424 w 464"/>
                <a:gd name="T15" fmla="*/ 128 h 164"/>
                <a:gd name="T16" fmla="*/ 396 w 464"/>
                <a:gd name="T17" fmla="*/ 140 h 164"/>
                <a:gd name="T18" fmla="*/ 362 w 464"/>
                <a:gd name="T19" fmla="*/ 150 h 164"/>
                <a:gd name="T20" fmla="*/ 322 w 464"/>
                <a:gd name="T21" fmla="*/ 158 h 164"/>
                <a:gd name="T22" fmla="*/ 278 w 464"/>
                <a:gd name="T23" fmla="*/ 162 h 164"/>
                <a:gd name="T24" fmla="*/ 232 w 464"/>
                <a:gd name="T25" fmla="*/ 164 h 164"/>
                <a:gd name="T26" fmla="*/ 232 w 464"/>
                <a:gd name="T27" fmla="*/ 164 h 164"/>
                <a:gd name="T28" fmla="*/ 186 w 464"/>
                <a:gd name="T29" fmla="*/ 162 h 164"/>
                <a:gd name="T30" fmla="*/ 142 w 464"/>
                <a:gd name="T31" fmla="*/ 158 h 164"/>
                <a:gd name="T32" fmla="*/ 102 w 464"/>
                <a:gd name="T33" fmla="*/ 150 h 164"/>
                <a:gd name="T34" fmla="*/ 68 w 464"/>
                <a:gd name="T35" fmla="*/ 140 h 164"/>
                <a:gd name="T36" fmla="*/ 40 w 464"/>
                <a:gd name="T37" fmla="*/ 128 h 164"/>
                <a:gd name="T38" fmla="*/ 28 w 464"/>
                <a:gd name="T39" fmla="*/ 120 h 164"/>
                <a:gd name="T40" fmla="*/ 18 w 464"/>
                <a:gd name="T41" fmla="*/ 114 h 164"/>
                <a:gd name="T42" fmla="*/ 10 w 464"/>
                <a:gd name="T43" fmla="*/ 106 h 164"/>
                <a:gd name="T44" fmla="*/ 4 w 464"/>
                <a:gd name="T45" fmla="*/ 98 h 164"/>
                <a:gd name="T46" fmla="*/ 0 w 464"/>
                <a:gd name="T47" fmla="*/ 90 h 164"/>
                <a:gd name="T48" fmla="*/ 0 w 464"/>
                <a:gd name="T49" fmla="*/ 82 h 164"/>
                <a:gd name="T50" fmla="*/ 0 w 464"/>
                <a:gd name="T51" fmla="*/ 82 h 164"/>
                <a:gd name="T52" fmla="*/ 0 w 464"/>
                <a:gd name="T53" fmla="*/ 74 h 164"/>
                <a:gd name="T54" fmla="*/ 4 w 464"/>
                <a:gd name="T55" fmla="*/ 66 h 164"/>
                <a:gd name="T56" fmla="*/ 10 w 464"/>
                <a:gd name="T57" fmla="*/ 58 h 164"/>
                <a:gd name="T58" fmla="*/ 18 w 464"/>
                <a:gd name="T59" fmla="*/ 50 h 164"/>
                <a:gd name="T60" fmla="*/ 28 w 464"/>
                <a:gd name="T61" fmla="*/ 42 h 164"/>
                <a:gd name="T62" fmla="*/ 40 w 464"/>
                <a:gd name="T63" fmla="*/ 36 h 164"/>
                <a:gd name="T64" fmla="*/ 68 w 464"/>
                <a:gd name="T65" fmla="*/ 24 h 164"/>
                <a:gd name="T66" fmla="*/ 102 w 464"/>
                <a:gd name="T67" fmla="*/ 14 h 164"/>
                <a:gd name="T68" fmla="*/ 142 w 464"/>
                <a:gd name="T69" fmla="*/ 6 h 164"/>
                <a:gd name="T70" fmla="*/ 186 w 464"/>
                <a:gd name="T71" fmla="*/ 2 h 164"/>
                <a:gd name="T72" fmla="*/ 232 w 464"/>
                <a:gd name="T73" fmla="*/ 0 h 164"/>
                <a:gd name="T74" fmla="*/ 232 w 464"/>
                <a:gd name="T75" fmla="*/ 0 h 164"/>
                <a:gd name="T76" fmla="*/ 278 w 464"/>
                <a:gd name="T77" fmla="*/ 2 h 164"/>
                <a:gd name="T78" fmla="*/ 322 w 464"/>
                <a:gd name="T79" fmla="*/ 6 h 164"/>
                <a:gd name="T80" fmla="*/ 362 w 464"/>
                <a:gd name="T81" fmla="*/ 14 h 164"/>
                <a:gd name="T82" fmla="*/ 396 w 464"/>
                <a:gd name="T83" fmla="*/ 24 h 164"/>
                <a:gd name="T84" fmla="*/ 424 w 464"/>
                <a:gd name="T85" fmla="*/ 36 h 164"/>
                <a:gd name="T86" fmla="*/ 436 w 464"/>
                <a:gd name="T87" fmla="*/ 42 h 164"/>
                <a:gd name="T88" fmla="*/ 446 w 464"/>
                <a:gd name="T89" fmla="*/ 50 h 164"/>
                <a:gd name="T90" fmla="*/ 454 w 464"/>
                <a:gd name="T91" fmla="*/ 58 h 164"/>
                <a:gd name="T92" fmla="*/ 460 w 464"/>
                <a:gd name="T93" fmla="*/ 66 h 164"/>
                <a:gd name="T94" fmla="*/ 464 w 464"/>
                <a:gd name="T95" fmla="*/ 74 h 164"/>
                <a:gd name="T96" fmla="*/ 464 w 464"/>
                <a:gd name="T97" fmla="*/ 8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64" h="164">
                  <a:moveTo>
                    <a:pt x="464" y="82"/>
                  </a:moveTo>
                  <a:lnTo>
                    <a:pt x="464" y="82"/>
                  </a:lnTo>
                  <a:lnTo>
                    <a:pt x="464" y="90"/>
                  </a:lnTo>
                  <a:lnTo>
                    <a:pt x="460" y="98"/>
                  </a:lnTo>
                  <a:lnTo>
                    <a:pt x="454" y="106"/>
                  </a:lnTo>
                  <a:lnTo>
                    <a:pt x="446" y="114"/>
                  </a:lnTo>
                  <a:lnTo>
                    <a:pt x="436" y="120"/>
                  </a:lnTo>
                  <a:lnTo>
                    <a:pt x="424" y="128"/>
                  </a:lnTo>
                  <a:lnTo>
                    <a:pt x="396" y="140"/>
                  </a:lnTo>
                  <a:lnTo>
                    <a:pt x="362" y="150"/>
                  </a:lnTo>
                  <a:lnTo>
                    <a:pt x="322" y="158"/>
                  </a:lnTo>
                  <a:lnTo>
                    <a:pt x="278" y="162"/>
                  </a:lnTo>
                  <a:lnTo>
                    <a:pt x="232" y="164"/>
                  </a:lnTo>
                  <a:lnTo>
                    <a:pt x="232" y="164"/>
                  </a:lnTo>
                  <a:lnTo>
                    <a:pt x="186" y="162"/>
                  </a:lnTo>
                  <a:lnTo>
                    <a:pt x="142" y="158"/>
                  </a:lnTo>
                  <a:lnTo>
                    <a:pt x="102" y="150"/>
                  </a:lnTo>
                  <a:lnTo>
                    <a:pt x="68" y="140"/>
                  </a:lnTo>
                  <a:lnTo>
                    <a:pt x="40" y="128"/>
                  </a:lnTo>
                  <a:lnTo>
                    <a:pt x="28" y="120"/>
                  </a:lnTo>
                  <a:lnTo>
                    <a:pt x="18" y="114"/>
                  </a:lnTo>
                  <a:lnTo>
                    <a:pt x="10" y="106"/>
                  </a:lnTo>
                  <a:lnTo>
                    <a:pt x="4" y="98"/>
                  </a:lnTo>
                  <a:lnTo>
                    <a:pt x="0" y="90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4" y="66"/>
                  </a:lnTo>
                  <a:lnTo>
                    <a:pt x="10" y="58"/>
                  </a:lnTo>
                  <a:lnTo>
                    <a:pt x="18" y="50"/>
                  </a:lnTo>
                  <a:lnTo>
                    <a:pt x="28" y="42"/>
                  </a:lnTo>
                  <a:lnTo>
                    <a:pt x="40" y="36"/>
                  </a:lnTo>
                  <a:lnTo>
                    <a:pt x="68" y="24"/>
                  </a:lnTo>
                  <a:lnTo>
                    <a:pt x="102" y="14"/>
                  </a:lnTo>
                  <a:lnTo>
                    <a:pt x="142" y="6"/>
                  </a:lnTo>
                  <a:lnTo>
                    <a:pt x="186" y="2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78" y="2"/>
                  </a:lnTo>
                  <a:lnTo>
                    <a:pt x="322" y="6"/>
                  </a:lnTo>
                  <a:lnTo>
                    <a:pt x="362" y="14"/>
                  </a:lnTo>
                  <a:lnTo>
                    <a:pt x="396" y="24"/>
                  </a:lnTo>
                  <a:lnTo>
                    <a:pt x="424" y="36"/>
                  </a:lnTo>
                  <a:lnTo>
                    <a:pt x="436" y="42"/>
                  </a:lnTo>
                  <a:lnTo>
                    <a:pt x="446" y="50"/>
                  </a:lnTo>
                  <a:lnTo>
                    <a:pt x="454" y="58"/>
                  </a:lnTo>
                  <a:lnTo>
                    <a:pt x="460" y="66"/>
                  </a:lnTo>
                  <a:lnTo>
                    <a:pt x="464" y="74"/>
                  </a:lnTo>
                  <a:lnTo>
                    <a:pt x="464" y="8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35878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2" name="Groupe 1081"/>
          <p:cNvGrpSpPr/>
          <p:nvPr/>
        </p:nvGrpSpPr>
        <p:grpSpPr>
          <a:xfrm>
            <a:off x="911739" y="1094393"/>
            <a:ext cx="5184261" cy="1828835"/>
            <a:chOff x="-407988" y="2066925"/>
            <a:chExt cx="3213100" cy="1133475"/>
          </a:xfrm>
        </p:grpSpPr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-407988" y="2717800"/>
              <a:ext cx="3187700" cy="482600"/>
            </a:xfrm>
            <a:custGeom>
              <a:avLst/>
              <a:gdLst>
                <a:gd name="T0" fmla="*/ 1574 w 2008"/>
                <a:gd name="T1" fmla="*/ 104 h 304"/>
                <a:gd name="T2" fmla="*/ 1434 w 2008"/>
                <a:gd name="T3" fmla="*/ 110 h 304"/>
                <a:gd name="T4" fmla="*/ 1312 w 2008"/>
                <a:gd name="T5" fmla="*/ 126 h 304"/>
                <a:gd name="T6" fmla="*/ 1284 w 2008"/>
                <a:gd name="T7" fmla="*/ 110 h 304"/>
                <a:gd name="T8" fmla="*/ 1206 w 2008"/>
                <a:gd name="T9" fmla="*/ 86 h 304"/>
                <a:gd name="T10" fmla="*/ 1108 w 2008"/>
                <a:gd name="T11" fmla="*/ 68 h 304"/>
                <a:gd name="T12" fmla="*/ 994 w 2008"/>
                <a:gd name="T13" fmla="*/ 58 h 304"/>
                <a:gd name="T14" fmla="*/ 932 w 2008"/>
                <a:gd name="T15" fmla="*/ 56 h 304"/>
                <a:gd name="T16" fmla="*/ 808 w 2008"/>
                <a:gd name="T17" fmla="*/ 62 h 304"/>
                <a:gd name="T18" fmla="*/ 700 w 2008"/>
                <a:gd name="T19" fmla="*/ 76 h 304"/>
                <a:gd name="T20" fmla="*/ 692 w 2008"/>
                <a:gd name="T21" fmla="*/ 68 h 304"/>
                <a:gd name="T22" fmla="*/ 668 w 2008"/>
                <a:gd name="T23" fmla="*/ 54 h 304"/>
                <a:gd name="T24" fmla="*/ 618 w 2008"/>
                <a:gd name="T25" fmla="*/ 34 h 304"/>
                <a:gd name="T26" fmla="*/ 528 w 2008"/>
                <a:gd name="T27" fmla="*/ 14 h 304"/>
                <a:gd name="T28" fmla="*/ 416 w 2008"/>
                <a:gd name="T29" fmla="*/ 2 h 304"/>
                <a:gd name="T30" fmla="*/ 356 w 2008"/>
                <a:gd name="T31" fmla="*/ 0 h 304"/>
                <a:gd name="T32" fmla="*/ 216 w 2008"/>
                <a:gd name="T33" fmla="*/ 8 h 304"/>
                <a:gd name="T34" fmla="*/ 104 w 2008"/>
                <a:gd name="T35" fmla="*/ 30 h 304"/>
                <a:gd name="T36" fmla="*/ 60 w 2008"/>
                <a:gd name="T37" fmla="*/ 44 h 304"/>
                <a:gd name="T38" fmla="*/ 28 w 2008"/>
                <a:gd name="T39" fmla="*/ 62 h 304"/>
                <a:gd name="T40" fmla="*/ 6 w 2008"/>
                <a:gd name="T41" fmla="*/ 80 h 304"/>
                <a:gd name="T42" fmla="*/ 0 w 2008"/>
                <a:gd name="T43" fmla="*/ 100 h 304"/>
                <a:gd name="T44" fmla="*/ 2 w 2008"/>
                <a:gd name="T45" fmla="*/ 112 h 304"/>
                <a:gd name="T46" fmla="*/ 16 w 2008"/>
                <a:gd name="T47" fmla="*/ 130 h 304"/>
                <a:gd name="T48" fmla="*/ 42 w 2008"/>
                <a:gd name="T49" fmla="*/ 148 h 304"/>
                <a:gd name="T50" fmla="*/ 80 w 2008"/>
                <a:gd name="T51" fmla="*/ 164 h 304"/>
                <a:gd name="T52" fmla="*/ 156 w 2008"/>
                <a:gd name="T53" fmla="*/ 184 h 304"/>
                <a:gd name="T54" fmla="*/ 284 w 2008"/>
                <a:gd name="T55" fmla="*/ 198 h 304"/>
                <a:gd name="T56" fmla="*/ 356 w 2008"/>
                <a:gd name="T57" fmla="*/ 200 h 304"/>
                <a:gd name="T58" fmla="*/ 438 w 2008"/>
                <a:gd name="T59" fmla="*/ 198 h 304"/>
                <a:gd name="T60" fmla="*/ 516 w 2008"/>
                <a:gd name="T61" fmla="*/ 190 h 304"/>
                <a:gd name="T62" fmla="*/ 522 w 2008"/>
                <a:gd name="T63" fmla="*/ 200 h 304"/>
                <a:gd name="T64" fmla="*/ 546 w 2008"/>
                <a:gd name="T65" fmla="*/ 222 h 304"/>
                <a:gd name="T66" fmla="*/ 580 w 2008"/>
                <a:gd name="T67" fmla="*/ 240 h 304"/>
                <a:gd name="T68" fmla="*/ 626 w 2008"/>
                <a:gd name="T69" fmla="*/ 256 h 304"/>
                <a:gd name="T70" fmla="*/ 714 w 2008"/>
                <a:gd name="T71" fmla="*/ 276 h 304"/>
                <a:gd name="T72" fmla="*/ 854 w 2008"/>
                <a:gd name="T73" fmla="*/ 290 h 304"/>
                <a:gd name="T74" fmla="*/ 932 w 2008"/>
                <a:gd name="T75" fmla="*/ 292 h 304"/>
                <a:gd name="T76" fmla="*/ 1086 w 2008"/>
                <a:gd name="T77" fmla="*/ 284 h 304"/>
                <a:gd name="T78" fmla="*/ 1186 w 2008"/>
                <a:gd name="T79" fmla="*/ 268 h 304"/>
                <a:gd name="T80" fmla="*/ 1216 w 2008"/>
                <a:gd name="T81" fmla="*/ 262 h 304"/>
                <a:gd name="T82" fmla="*/ 1284 w 2008"/>
                <a:gd name="T83" fmla="*/ 280 h 304"/>
                <a:gd name="T84" fmla="*/ 1368 w 2008"/>
                <a:gd name="T85" fmla="*/ 294 h 304"/>
                <a:gd name="T86" fmla="*/ 1466 w 2008"/>
                <a:gd name="T87" fmla="*/ 302 h 304"/>
                <a:gd name="T88" fmla="*/ 1574 w 2008"/>
                <a:gd name="T89" fmla="*/ 304 h 304"/>
                <a:gd name="T90" fmla="*/ 1662 w 2008"/>
                <a:gd name="T91" fmla="*/ 302 h 304"/>
                <a:gd name="T92" fmla="*/ 1816 w 2008"/>
                <a:gd name="T93" fmla="*/ 288 h 304"/>
                <a:gd name="T94" fmla="*/ 1908 w 2008"/>
                <a:gd name="T95" fmla="*/ 268 h 304"/>
                <a:gd name="T96" fmla="*/ 1956 w 2008"/>
                <a:gd name="T97" fmla="*/ 252 h 304"/>
                <a:gd name="T98" fmla="*/ 1988 w 2008"/>
                <a:gd name="T99" fmla="*/ 234 h 304"/>
                <a:gd name="T100" fmla="*/ 2006 w 2008"/>
                <a:gd name="T101" fmla="*/ 216 h 304"/>
                <a:gd name="T102" fmla="*/ 2008 w 2008"/>
                <a:gd name="T103" fmla="*/ 204 h 304"/>
                <a:gd name="T104" fmla="*/ 1998 w 2008"/>
                <a:gd name="T105" fmla="*/ 184 h 304"/>
                <a:gd name="T106" fmla="*/ 1974 w 2008"/>
                <a:gd name="T107" fmla="*/ 166 h 304"/>
                <a:gd name="T108" fmla="*/ 1934 w 2008"/>
                <a:gd name="T109" fmla="*/ 148 h 304"/>
                <a:gd name="T110" fmla="*/ 1880 w 2008"/>
                <a:gd name="T111" fmla="*/ 134 h 304"/>
                <a:gd name="T112" fmla="*/ 1742 w 2008"/>
                <a:gd name="T113" fmla="*/ 112 h 304"/>
                <a:gd name="T114" fmla="*/ 1574 w 2008"/>
                <a:gd name="T115" fmla="*/ 104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08" h="304">
                  <a:moveTo>
                    <a:pt x="1574" y="104"/>
                  </a:moveTo>
                  <a:lnTo>
                    <a:pt x="1574" y="104"/>
                  </a:lnTo>
                  <a:lnTo>
                    <a:pt x="1502" y="106"/>
                  </a:lnTo>
                  <a:lnTo>
                    <a:pt x="1434" y="110"/>
                  </a:lnTo>
                  <a:lnTo>
                    <a:pt x="1370" y="116"/>
                  </a:lnTo>
                  <a:lnTo>
                    <a:pt x="1312" y="126"/>
                  </a:lnTo>
                  <a:lnTo>
                    <a:pt x="1312" y="126"/>
                  </a:lnTo>
                  <a:lnTo>
                    <a:pt x="1284" y="110"/>
                  </a:lnTo>
                  <a:lnTo>
                    <a:pt x="1248" y="98"/>
                  </a:lnTo>
                  <a:lnTo>
                    <a:pt x="1206" y="86"/>
                  </a:lnTo>
                  <a:lnTo>
                    <a:pt x="1160" y="76"/>
                  </a:lnTo>
                  <a:lnTo>
                    <a:pt x="1108" y="68"/>
                  </a:lnTo>
                  <a:lnTo>
                    <a:pt x="1052" y="62"/>
                  </a:lnTo>
                  <a:lnTo>
                    <a:pt x="994" y="58"/>
                  </a:lnTo>
                  <a:lnTo>
                    <a:pt x="932" y="56"/>
                  </a:lnTo>
                  <a:lnTo>
                    <a:pt x="932" y="56"/>
                  </a:lnTo>
                  <a:lnTo>
                    <a:pt x="868" y="58"/>
                  </a:lnTo>
                  <a:lnTo>
                    <a:pt x="808" y="62"/>
                  </a:lnTo>
                  <a:lnTo>
                    <a:pt x="752" y="68"/>
                  </a:lnTo>
                  <a:lnTo>
                    <a:pt x="700" y="76"/>
                  </a:lnTo>
                  <a:lnTo>
                    <a:pt x="700" y="76"/>
                  </a:lnTo>
                  <a:lnTo>
                    <a:pt x="692" y="68"/>
                  </a:lnTo>
                  <a:lnTo>
                    <a:pt x="682" y="60"/>
                  </a:lnTo>
                  <a:lnTo>
                    <a:pt x="668" y="54"/>
                  </a:lnTo>
                  <a:lnTo>
                    <a:pt x="654" y="46"/>
                  </a:lnTo>
                  <a:lnTo>
                    <a:pt x="618" y="34"/>
                  </a:lnTo>
                  <a:lnTo>
                    <a:pt x="576" y="22"/>
                  </a:lnTo>
                  <a:lnTo>
                    <a:pt x="528" y="14"/>
                  </a:lnTo>
                  <a:lnTo>
                    <a:pt x="474" y="6"/>
                  </a:lnTo>
                  <a:lnTo>
                    <a:pt x="416" y="2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284" y="2"/>
                  </a:lnTo>
                  <a:lnTo>
                    <a:pt x="216" y="8"/>
                  </a:lnTo>
                  <a:lnTo>
                    <a:pt x="156" y="18"/>
                  </a:lnTo>
                  <a:lnTo>
                    <a:pt x="104" y="30"/>
                  </a:lnTo>
                  <a:lnTo>
                    <a:pt x="80" y="38"/>
                  </a:lnTo>
                  <a:lnTo>
                    <a:pt x="60" y="44"/>
                  </a:lnTo>
                  <a:lnTo>
                    <a:pt x="42" y="54"/>
                  </a:lnTo>
                  <a:lnTo>
                    <a:pt x="28" y="62"/>
                  </a:lnTo>
                  <a:lnTo>
                    <a:pt x="16" y="72"/>
                  </a:lnTo>
                  <a:lnTo>
                    <a:pt x="6" y="80"/>
                  </a:lnTo>
                  <a:lnTo>
                    <a:pt x="2" y="90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112"/>
                  </a:lnTo>
                  <a:lnTo>
                    <a:pt x="6" y="122"/>
                  </a:lnTo>
                  <a:lnTo>
                    <a:pt x="16" y="130"/>
                  </a:lnTo>
                  <a:lnTo>
                    <a:pt x="28" y="140"/>
                  </a:lnTo>
                  <a:lnTo>
                    <a:pt x="42" y="148"/>
                  </a:lnTo>
                  <a:lnTo>
                    <a:pt x="60" y="156"/>
                  </a:lnTo>
                  <a:lnTo>
                    <a:pt x="80" y="164"/>
                  </a:lnTo>
                  <a:lnTo>
                    <a:pt x="104" y="172"/>
                  </a:lnTo>
                  <a:lnTo>
                    <a:pt x="156" y="184"/>
                  </a:lnTo>
                  <a:lnTo>
                    <a:pt x="216" y="194"/>
                  </a:lnTo>
                  <a:lnTo>
                    <a:pt x="284" y="198"/>
                  </a:lnTo>
                  <a:lnTo>
                    <a:pt x="356" y="200"/>
                  </a:lnTo>
                  <a:lnTo>
                    <a:pt x="356" y="200"/>
                  </a:lnTo>
                  <a:lnTo>
                    <a:pt x="398" y="200"/>
                  </a:lnTo>
                  <a:lnTo>
                    <a:pt x="438" y="198"/>
                  </a:lnTo>
                  <a:lnTo>
                    <a:pt x="478" y="194"/>
                  </a:lnTo>
                  <a:lnTo>
                    <a:pt x="516" y="190"/>
                  </a:lnTo>
                  <a:lnTo>
                    <a:pt x="516" y="190"/>
                  </a:lnTo>
                  <a:lnTo>
                    <a:pt x="522" y="200"/>
                  </a:lnTo>
                  <a:lnTo>
                    <a:pt x="532" y="212"/>
                  </a:lnTo>
                  <a:lnTo>
                    <a:pt x="546" y="222"/>
                  </a:lnTo>
                  <a:lnTo>
                    <a:pt x="562" y="230"/>
                  </a:lnTo>
                  <a:lnTo>
                    <a:pt x="580" y="240"/>
                  </a:lnTo>
                  <a:lnTo>
                    <a:pt x="602" y="248"/>
                  </a:lnTo>
                  <a:lnTo>
                    <a:pt x="626" y="256"/>
                  </a:lnTo>
                  <a:lnTo>
                    <a:pt x="654" y="264"/>
                  </a:lnTo>
                  <a:lnTo>
                    <a:pt x="714" y="276"/>
                  </a:lnTo>
                  <a:lnTo>
                    <a:pt x="780" y="284"/>
                  </a:lnTo>
                  <a:lnTo>
                    <a:pt x="854" y="290"/>
                  </a:lnTo>
                  <a:lnTo>
                    <a:pt x="932" y="292"/>
                  </a:lnTo>
                  <a:lnTo>
                    <a:pt x="932" y="292"/>
                  </a:lnTo>
                  <a:lnTo>
                    <a:pt x="1012" y="290"/>
                  </a:lnTo>
                  <a:lnTo>
                    <a:pt x="1086" y="284"/>
                  </a:lnTo>
                  <a:lnTo>
                    <a:pt x="1156" y="274"/>
                  </a:lnTo>
                  <a:lnTo>
                    <a:pt x="1186" y="268"/>
                  </a:lnTo>
                  <a:lnTo>
                    <a:pt x="1216" y="262"/>
                  </a:lnTo>
                  <a:lnTo>
                    <a:pt x="1216" y="262"/>
                  </a:lnTo>
                  <a:lnTo>
                    <a:pt x="1248" y="270"/>
                  </a:lnTo>
                  <a:lnTo>
                    <a:pt x="1284" y="280"/>
                  </a:lnTo>
                  <a:lnTo>
                    <a:pt x="1324" y="286"/>
                  </a:lnTo>
                  <a:lnTo>
                    <a:pt x="1368" y="294"/>
                  </a:lnTo>
                  <a:lnTo>
                    <a:pt x="1416" y="298"/>
                  </a:lnTo>
                  <a:lnTo>
                    <a:pt x="1466" y="302"/>
                  </a:lnTo>
                  <a:lnTo>
                    <a:pt x="1518" y="304"/>
                  </a:lnTo>
                  <a:lnTo>
                    <a:pt x="1574" y="304"/>
                  </a:lnTo>
                  <a:lnTo>
                    <a:pt x="1574" y="304"/>
                  </a:lnTo>
                  <a:lnTo>
                    <a:pt x="1662" y="302"/>
                  </a:lnTo>
                  <a:lnTo>
                    <a:pt x="1742" y="298"/>
                  </a:lnTo>
                  <a:lnTo>
                    <a:pt x="1816" y="288"/>
                  </a:lnTo>
                  <a:lnTo>
                    <a:pt x="1880" y="276"/>
                  </a:lnTo>
                  <a:lnTo>
                    <a:pt x="1908" y="268"/>
                  </a:lnTo>
                  <a:lnTo>
                    <a:pt x="1934" y="260"/>
                  </a:lnTo>
                  <a:lnTo>
                    <a:pt x="1956" y="252"/>
                  </a:lnTo>
                  <a:lnTo>
                    <a:pt x="1974" y="244"/>
                  </a:lnTo>
                  <a:lnTo>
                    <a:pt x="1988" y="234"/>
                  </a:lnTo>
                  <a:lnTo>
                    <a:pt x="1998" y="226"/>
                  </a:lnTo>
                  <a:lnTo>
                    <a:pt x="2006" y="216"/>
                  </a:lnTo>
                  <a:lnTo>
                    <a:pt x="2008" y="204"/>
                  </a:lnTo>
                  <a:lnTo>
                    <a:pt x="2008" y="204"/>
                  </a:lnTo>
                  <a:lnTo>
                    <a:pt x="2006" y="194"/>
                  </a:lnTo>
                  <a:lnTo>
                    <a:pt x="1998" y="184"/>
                  </a:lnTo>
                  <a:lnTo>
                    <a:pt x="1988" y="176"/>
                  </a:lnTo>
                  <a:lnTo>
                    <a:pt x="1974" y="166"/>
                  </a:lnTo>
                  <a:lnTo>
                    <a:pt x="1956" y="158"/>
                  </a:lnTo>
                  <a:lnTo>
                    <a:pt x="1934" y="148"/>
                  </a:lnTo>
                  <a:lnTo>
                    <a:pt x="1908" y="142"/>
                  </a:lnTo>
                  <a:lnTo>
                    <a:pt x="1880" y="134"/>
                  </a:lnTo>
                  <a:lnTo>
                    <a:pt x="1816" y="122"/>
                  </a:lnTo>
                  <a:lnTo>
                    <a:pt x="1742" y="112"/>
                  </a:lnTo>
                  <a:lnTo>
                    <a:pt x="1662" y="106"/>
                  </a:lnTo>
                  <a:lnTo>
                    <a:pt x="1574" y="104"/>
                  </a:lnTo>
                  <a:lnTo>
                    <a:pt x="1574" y="104"/>
                  </a:lnTo>
                  <a:close/>
                </a:path>
              </a:pathLst>
            </a:custGeom>
            <a:solidFill>
              <a:srgbClr val="D9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-284163" y="2197100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470 w 784"/>
                <a:gd name="T5" fmla="*/ 2 h 182"/>
                <a:gd name="T6" fmla="*/ 544 w 784"/>
                <a:gd name="T7" fmla="*/ 6 h 182"/>
                <a:gd name="T8" fmla="*/ 610 w 784"/>
                <a:gd name="T9" fmla="*/ 14 h 182"/>
                <a:gd name="T10" fmla="*/ 668 w 784"/>
                <a:gd name="T11" fmla="*/ 26 h 182"/>
                <a:gd name="T12" fmla="*/ 694 w 784"/>
                <a:gd name="T13" fmla="*/ 32 h 182"/>
                <a:gd name="T14" fmla="*/ 716 w 784"/>
                <a:gd name="T15" fmla="*/ 40 h 182"/>
                <a:gd name="T16" fmla="*/ 736 w 784"/>
                <a:gd name="T17" fmla="*/ 48 h 182"/>
                <a:gd name="T18" fmla="*/ 752 w 784"/>
                <a:gd name="T19" fmla="*/ 56 h 182"/>
                <a:gd name="T20" fmla="*/ 766 w 784"/>
                <a:gd name="T21" fmla="*/ 64 h 182"/>
                <a:gd name="T22" fmla="*/ 776 w 784"/>
                <a:gd name="T23" fmla="*/ 72 h 182"/>
                <a:gd name="T24" fmla="*/ 782 w 784"/>
                <a:gd name="T25" fmla="*/ 82 h 182"/>
                <a:gd name="T26" fmla="*/ 784 w 784"/>
                <a:gd name="T27" fmla="*/ 90 h 182"/>
                <a:gd name="T28" fmla="*/ 784 w 784"/>
                <a:gd name="T29" fmla="*/ 90 h 182"/>
                <a:gd name="T30" fmla="*/ 782 w 784"/>
                <a:gd name="T31" fmla="*/ 100 h 182"/>
                <a:gd name="T32" fmla="*/ 776 w 784"/>
                <a:gd name="T33" fmla="*/ 108 h 182"/>
                <a:gd name="T34" fmla="*/ 766 w 784"/>
                <a:gd name="T35" fmla="*/ 118 h 182"/>
                <a:gd name="T36" fmla="*/ 752 w 784"/>
                <a:gd name="T37" fmla="*/ 126 h 182"/>
                <a:gd name="T38" fmla="*/ 736 w 784"/>
                <a:gd name="T39" fmla="*/ 134 h 182"/>
                <a:gd name="T40" fmla="*/ 716 w 784"/>
                <a:gd name="T41" fmla="*/ 142 h 182"/>
                <a:gd name="T42" fmla="*/ 694 w 784"/>
                <a:gd name="T43" fmla="*/ 148 h 182"/>
                <a:gd name="T44" fmla="*/ 668 w 784"/>
                <a:gd name="T45" fmla="*/ 156 h 182"/>
                <a:gd name="T46" fmla="*/ 610 w 784"/>
                <a:gd name="T47" fmla="*/ 166 h 182"/>
                <a:gd name="T48" fmla="*/ 544 w 784"/>
                <a:gd name="T49" fmla="*/ 174 h 182"/>
                <a:gd name="T50" fmla="*/ 470 w 784"/>
                <a:gd name="T51" fmla="*/ 180 h 182"/>
                <a:gd name="T52" fmla="*/ 392 w 784"/>
                <a:gd name="T53" fmla="*/ 182 h 182"/>
                <a:gd name="T54" fmla="*/ 392 w 784"/>
                <a:gd name="T55" fmla="*/ 182 h 182"/>
                <a:gd name="T56" fmla="*/ 312 w 784"/>
                <a:gd name="T57" fmla="*/ 180 h 182"/>
                <a:gd name="T58" fmla="*/ 238 w 784"/>
                <a:gd name="T59" fmla="*/ 174 h 182"/>
                <a:gd name="T60" fmla="*/ 172 w 784"/>
                <a:gd name="T61" fmla="*/ 166 h 182"/>
                <a:gd name="T62" fmla="*/ 114 w 784"/>
                <a:gd name="T63" fmla="*/ 156 h 182"/>
                <a:gd name="T64" fmla="*/ 88 w 784"/>
                <a:gd name="T65" fmla="*/ 148 h 182"/>
                <a:gd name="T66" fmla="*/ 66 w 784"/>
                <a:gd name="T67" fmla="*/ 142 h 182"/>
                <a:gd name="T68" fmla="*/ 46 w 784"/>
                <a:gd name="T69" fmla="*/ 134 h 182"/>
                <a:gd name="T70" fmla="*/ 30 w 784"/>
                <a:gd name="T71" fmla="*/ 126 h 182"/>
                <a:gd name="T72" fmla="*/ 16 w 784"/>
                <a:gd name="T73" fmla="*/ 118 h 182"/>
                <a:gd name="T74" fmla="*/ 8 w 784"/>
                <a:gd name="T75" fmla="*/ 108 h 182"/>
                <a:gd name="T76" fmla="*/ 2 w 784"/>
                <a:gd name="T77" fmla="*/ 100 h 182"/>
                <a:gd name="T78" fmla="*/ 0 w 784"/>
                <a:gd name="T79" fmla="*/ 90 h 182"/>
                <a:gd name="T80" fmla="*/ 0 w 784"/>
                <a:gd name="T81" fmla="*/ 90 h 182"/>
                <a:gd name="T82" fmla="*/ 2 w 784"/>
                <a:gd name="T83" fmla="*/ 82 h 182"/>
                <a:gd name="T84" fmla="*/ 8 w 784"/>
                <a:gd name="T85" fmla="*/ 72 h 182"/>
                <a:gd name="T86" fmla="*/ 16 w 784"/>
                <a:gd name="T87" fmla="*/ 64 h 182"/>
                <a:gd name="T88" fmla="*/ 30 w 784"/>
                <a:gd name="T89" fmla="*/ 56 h 182"/>
                <a:gd name="T90" fmla="*/ 46 w 784"/>
                <a:gd name="T91" fmla="*/ 48 h 182"/>
                <a:gd name="T92" fmla="*/ 66 w 784"/>
                <a:gd name="T93" fmla="*/ 40 h 182"/>
                <a:gd name="T94" fmla="*/ 88 w 784"/>
                <a:gd name="T95" fmla="*/ 32 h 182"/>
                <a:gd name="T96" fmla="*/ 114 w 784"/>
                <a:gd name="T97" fmla="*/ 26 h 182"/>
                <a:gd name="T98" fmla="*/ 172 w 784"/>
                <a:gd name="T99" fmla="*/ 14 h 182"/>
                <a:gd name="T100" fmla="*/ 238 w 784"/>
                <a:gd name="T101" fmla="*/ 6 h 182"/>
                <a:gd name="T102" fmla="*/ 312 w 784"/>
                <a:gd name="T103" fmla="*/ 2 h 182"/>
                <a:gd name="T104" fmla="*/ 392 w 784"/>
                <a:gd name="T10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6"/>
                  </a:lnTo>
                  <a:lnTo>
                    <a:pt x="610" y="14"/>
                  </a:lnTo>
                  <a:lnTo>
                    <a:pt x="668" y="26"/>
                  </a:lnTo>
                  <a:lnTo>
                    <a:pt x="694" y="32"/>
                  </a:lnTo>
                  <a:lnTo>
                    <a:pt x="716" y="40"/>
                  </a:lnTo>
                  <a:lnTo>
                    <a:pt x="736" y="48"/>
                  </a:lnTo>
                  <a:lnTo>
                    <a:pt x="752" y="56"/>
                  </a:lnTo>
                  <a:lnTo>
                    <a:pt x="766" y="64"/>
                  </a:lnTo>
                  <a:lnTo>
                    <a:pt x="776" y="72"/>
                  </a:lnTo>
                  <a:lnTo>
                    <a:pt x="782" y="82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100"/>
                  </a:lnTo>
                  <a:lnTo>
                    <a:pt x="776" y="108"/>
                  </a:lnTo>
                  <a:lnTo>
                    <a:pt x="766" y="118"/>
                  </a:lnTo>
                  <a:lnTo>
                    <a:pt x="752" y="126"/>
                  </a:lnTo>
                  <a:lnTo>
                    <a:pt x="736" y="134"/>
                  </a:lnTo>
                  <a:lnTo>
                    <a:pt x="716" y="142"/>
                  </a:lnTo>
                  <a:lnTo>
                    <a:pt x="694" y="148"/>
                  </a:lnTo>
                  <a:lnTo>
                    <a:pt x="668" y="156"/>
                  </a:lnTo>
                  <a:lnTo>
                    <a:pt x="610" y="166"/>
                  </a:lnTo>
                  <a:lnTo>
                    <a:pt x="544" y="174"/>
                  </a:lnTo>
                  <a:lnTo>
                    <a:pt x="470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312" y="180"/>
                  </a:lnTo>
                  <a:lnTo>
                    <a:pt x="238" y="174"/>
                  </a:lnTo>
                  <a:lnTo>
                    <a:pt x="172" y="166"/>
                  </a:lnTo>
                  <a:lnTo>
                    <a:pt x="114" y="156"/>
                  </a:lnTo>
                  <a:lnTo>
                    <a:pt x="88" y="148"/>
                  </a:lnTo>
                  <a:lnTo>
                    <a:pt x="66" y="142"/>
                  </a:lnTo>
                  <a:lnTo>
                    <a:pt x="46" y="134"/>
                  </a:lnTo>
                  <a:lnTo>
                    <a:pt x="30" y="126"/>
                  </a:lnTo>
                  <a:lnTo>
                    <a:pt x="16" y="118"/>
                  </a:lnTo>
                  <a:lnTo>
                    <a:pt x="8" y="108"/>
                  </a:lnTo>
                  <a:lnTo>
                    <a:pt x="2" y="10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82"/>
                  </a:lnTo>
                  <a:lnTo>
                    <a:pt x="8" y="72"/>
                  </a:lnTo>
                  <a:lnTo>
                    <a:pt x="16" y="64"/>
                  </a:lnTo>
                  <a:lnTo>
                    <a:pt x="30" y="56"/>
                  </a:lnTo>
                  <a:lnTo>
                    <a:pt x="46" y="48"/>
                  </a:lnTo>
                  <a:lnTo>
                    <a:pt x="66" y="40"/>
                  </a:lnTo>
                  <a:lnTo>
                    <a:pt x="88" y="32"/>
                  </a:lnTo>
                  <a:lnTo>
                    <a:pt x="114" y="26"/>
                  </a:lnTo>
                  <a:lnTo>
                    <a:pt x="172" y="14"/>
                  </a:lnTo>
                  <a:lnTo>
                    <a:pt x="238" y="6"/>
                  </a:lnTo>
                  <a:lnTo>
                    <a:pt x="312" y="2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39A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-284163" y="2197100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470 w 784"/>
                <a:gd name="T5" fmla="*/ 2 h 182"/>
                <a:gd name="T6" fmla="*/ 544 w 784"/>
                <a:gd name="T7" fmla="*/ 6 h 182"/>
                <a:gd name="T8" fmla="*/ 610 w 784"/>
                <a:gd name="T9" fmla="*/ 14 h 182"/>
                <a:gd name="T10" fmla="*/ 668 w 784"/>
                <a:gd name="T11" fmla="*/ 26 h 182"/>
                <a:gd name="T12" fmla="*/ 694 w 784"/>
                <a:gd name="T13" fmla="*/ 32 h 182"/>
                <a:gd name="T14" fmla="*/ 716 w 784"/>
                <a:gd name="T15" fmla="*/ 40 h 182"/>
                <a:gd name="T16" fmla="*/ 736 w 784"/>
                <a:gd name="T17" fmla="*/ 48 h 182"/>
                <a:gd name="T18" fmla="*/ 752 w 784"/>
                <a:gd name="T19" fmla="*/ 56 h 182"/>
                <a:gd name="T20" fmla="*/ 766 w 784"/>
                <a:gd name="T21" fmla="*/ 64 h 182"/>
                <a:gd name="T22" fmla="*/ 776 w 784"/>
                <a:gd name="T23" fmla="*/ 72 h 182"/>
                <a:gd name="T24" fmla="*/ 782 w 784"/>
                <a:gd name="T25" fmla="*/ 82 h 182"/>
                <a:gd name="T26" fmla="*/ 784 w 784"/>
                <a:gd name="T27" fmla="*/ 90 h 182"/>
                <a:gd name="T28" fmla="*/ 784 w 784"/>
                <a:gd name="T29" fmla="*/ 90 h 182"/>
                <a:gd name="T30" fmla="*/ 782 w 784"/>
                <a:gd name="T31" fmla="*/ 100 h 182"/>
                <a:gd name="T32" fmla="*/ 776 w 784"/>
                <a:gd name="T33" fmla="*/ 108 h 182"/>
                <a:gd name="T34" fmla="*/ 766 w 784"/>
                <a:gd name="T35" fmla="*/ 118 h 182"/>
                <a:gd name="T36" fmla="*/ 752 w 784"/>
                <a:gd name="T37" fmla="*/ 126 h 182"/>
                <a:gd name="T38" fmla="*/ 736 w 784"/>
                <a:gd name="T39" fmla="*/ 134 h 182"/>
                <a:gd name="T40" fmla="*/ 716 w 784"/>
                <a:gd name="T41" fmla="*/ 142 h 182"/>
                <a:gd name="T42" fmla="*/ 694 w 784"/>
                <a:gd name="T43" fmla="*/ 148 h 182"/>
                <a:gd name="T44" fmla="*/ 668 w 784"/>
                <a:gd name="T45" fmla="*/ 156 h 182"/>
                <a:gd name="T46" fmla="*/ 610 w 784"/>
                <a:gd name="T47" fmla="*/ 166 h 182"/>
                <a:gd name="T48" fmla="*/ 544 w 784"/>
                <a:gd name="T49" fmla="*/ 174 h 182"/>
                <a:gd name="T50" fmla="*/ 470 w 784"/>
                <a:gd name="T51" fmla="*/ 180 h 182"/>
                <a:gd name="T52" fmla="*/ 392 w 784"/>
                <a:gd name="T53" fmla="*/ 182 h 182"/>
                <a:gd name="T54" fmla="*/ 392 w 784"/>
                <a:gd name="T55" fmla="*/ 182 h 182"/>
                <a:gd name="T56" fmla="*/ 312 w 784"/>
                <a:gd name="T57" fmla="*/ 180 h 182"/>
                <a:gd name="T58" fmla="*/ 238 w 784"/>
                <a:gd name="T59" fmla="*/ 174 h 182"/>
                <a:gd name="T60" fmla="*/ 172 w 784"/>
                <a:gd name="T61" fmla="*/ 166 h 182"/>
                <a:gd name="T62" fmla="*/ 114 w 784"/>
                <a:gd name="T63" fmla="*/ 156 h 182"/>
                <a:gd name="T64" fmla="*/ 88 w 784"/>
                <a:gd name="T65" fmla="*/ 148 h 182"/>
                <a:gd name="T66" fmla="*/ 66 w 784"/>
                <a:gd name="T67" fmla="*/ 142 h 182"/>
                <a:gd name="T68" fmla="*/ 46 w 784"/>
                <a:gd name="T69" fmla="*/ 134 h 182"/>
                <a:gd name="T70" fmla="*/ 30 w 784"/>
                <a:gd name="T71" fmla="*/ 126 h 182"/>
                <a:gd name="T72" fmla="*/ 16 w 784"/>
                <a:gd name="T73" fmla="*/ 118 h 182"/>
                <a:gd name="T74" fmla="*/ 8 w 784"/>
                <a:gd name="T75" fmla="*/ 108 h 182"/>
                <a:gd name="T76" fmla="*/ 2 w 784"/>
                <a:gd name="T77" fmla="*/ 100 h 182"/>
                <a:gd name="T78" fmla="*/ 0 w 784"/>
                <a:gd name="T79" fmla="*/ 90 h 182"/>
                <a:gd name="T80" fmla="*/ 0 w 784"/>
                <a:gd name="T81" fmla="*/ 90 h 182"/>
                <a:gd name="T82" fmla="*/ 2 w 784"/>
                <a:gd name="T83" fmla="*/ 82 h 182"/>
                <a:gd name="T84" fmla="*/ 8 w 784"/>
                <a:gd name="T85" fmla="*/ 72 h 182"/>
                <a:gd name="T86" fmla="*/ 16 w 784"/>
                <a:gd name="T87" fmla="*/ 64 h 182"/>
                <a:gd name="T88" fmla="*/ 30 w 784"/>
                <a:gd name="T89" fmla="*/ 56 h 182"/>
                <a:gd name="T90" fmla="*/ 46 w 784"/>
                <a:gd name="T91" fmla="*/ 48 h 182"/>
                <a:gd name="T92" fmla="*/ 66 w 784"/>
                <a:gd name="T93" fmla="*/ 40 h 182"/>
                <a:gd name="T94" fmla="*/ 88 w 784"/>
                <a:gd name="T95" fmla="*/ 32 h 182"/>
                <a:gd name="T96" fmla="*/ 114 w 784"/>
                <a:gd name="T97" fmla="*/ 26 h 182"/>
                <a:gd name="T98" fmla="*/ 172 w 784"/>
                <a:gd name="T99" fmla="*/ 14 h 182"/>
                <a:gd name="T100" fmla="*/ 238 w 784"/>
                <a:gd name="T101" fmla="*/ 6 h 182"/>
                <a:gd name="T102" fmla="*/ 312 w 784"/>
                <a:gd name="T103" fmla="*/ 2 h 182"/>
                <a:gd name="T104" fmla="*/ 392 w 784"/>
                <a:gd name="T10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6"/>
                  </a:lnTo>
                  <a:lnTo>
                    <a:pt x="610" y="14"/>
                  </a:lnTo>
                  <a:lnTo>
                    <a:pt x="668" y="26"/>
                  </a:lnTo>
                  <a:lnTo>
                    <a:pt x="694" y="32"/>
                  </a:lnTo>
                  <a:lnTo>
                    <a:pt x="716" y="40"/>
                  </a:lnTo>
                  <a:lnTo>
                    <a:pt x="736" y="48"/>
                  </a:lnTo>
                  <a:lnTo>
                    <a:pt x="752" y="56"/>
                  </a:lnTo>
                  <a:lnTo>
                    <a:pt x="766" y="64"/>
                  </a:lnTo>
                  <a:lnTo>
                    <a:pt x="776" y="72"/>
                  </a:lnTo>
                  <a:lnTo>
                    <a:pt x="782" y="82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100"/>
                  </a:lnTo>
                  <a:lnTo>
                    <a:pt x="776" y="108"/>
                  </a:lnTo>
                  <a:lnTo>
                    <a:pt x="766" y="118"/>
                  </a:lnTo>
                  <a:lnTo>
                    <a:pt x="752" y="126"/>
                  </a:lnTo>
                  <a:lnTo>
                    <a:pt x="736" y="134"/>
                  </a:lnTo>
                  <a:lnTo>
                    <a:pt x="716" y="142"/>
                  </a:lnTo>
                  <a:lnTo>
                    <a:pt x="694" y="148"/>
                  </a:lnTo>
                  <a:lnTo>
                    <a:pt x="668" y="156"/>
                  </a:lnTo>
                  <a:lnTo>
                    <a:pt x="610" y="166"/>
                  </a:lnTo>
                  <a:lnTo>
                    <a:pt x="544" y="174"/>
                  </a:lnTo>
                  <a:lnTo>
                    <a:pt x="470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312" y="180"/>
                  </a:lnTo>
                  <a:lnTo>
                    <a:pt x="238" y="174"/>
                  </a:lnTo>
                  <a:lnTo>
                    <a:pt x="172" y="166"/>
                  </a:lnTo>
                  <a:lnTo>
                    <a:pt x="114" y="156"/>
                  </a:lnTo>
                  <a:lnTo>
                    <a:pt x="88" y="148"/>
                  </a:lnTo>
                  <a:lnTo>
                    <a:pt x="66" y="142"/>
                  </a:lnTo>
                  <a:lnTo>
                    <a:pt x="46" y="134"/>
                  </a:lnTo>
                  <a:lnTo>
                    <a:pt x="30" y="126"/>
                  </a:lnTo>
                  <a:lnTo>
                    <a:pt x="16" y="118"/>
                  </a:lnTo>
                  <a:lnTo>
                    <a:pt x="8" y="108"/>
                  </a:lnTo>
                  <a:lnTo>
                    <a:pt x="2" y="10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82"/>
                  </a:lnTo>
                  <a:lnTo>
                    <a:pt x="8" y="72"/>
                  </a:lnTo>
                  <a:lnTo>
                    <a:pt x="16" y="64"/>
                  </a:lnTo>
                  <a:lnTo>
                    <a:pt x="30" y="56"/>
                  </a:lnTo>
                  <a:lnTo>
                    <a:pt x="46" y="48"/>
                  </a:lnTo>
                  <a:lnTo>
                    <a:pt x="66" y="40"/>
                  </a:lnTo>
                  <a:lnTo>
                    <a:pt x="88" y="32"/>
                  </a:lnTo>
                  <a:lnTo>
                    <a:pt x="114" y="26"/>
                  </a:lnTo>
                  <a:lnTo>
                    <a:pt x="172" y="14"/>
                  </a:lnTo>
                  <a:lnTo>
                    <a:pt x="238" y="6"/>
                  </a:lnTo>
                  <a:lnTo>
                    <a:pt x="312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-296863" y="2193925"/>
              <a:ext cx="1270000" cy="765175"/>
            </a:xfrm>
            <a:custGeom>
              <a:avLst/>
              <a:gdLst>
                <a:gd name="T0" fmla="*/ 400 w 800"/>
                <a:gd name="T1" fmla="*/ 0 h 482"/>
                <a:gd name="T2" fmla="*/ 244 w 800"/>
                <a:gd name="T3" fmla="*/ 6 h 482"/>
                <a:gd name="T4" fmla="*/ 116 w 800"/>
                <a:gd name="T5" fmla="*/ 26 h 482"/>
                <a:gd name="T6" fmla="*/ 68 w 800"/>
                <a:gd name="T7" fmla="*/ 40 h 482"/>
                <a:gd name="T8" fmla="*/ 30 w 800"/>
                <a:gd name="T9" fmla="*/ 56 h 482"/>
                <a:gd name="T10" fmla="*/ 8 w 800"/>
                <a:gd name="T11" fmla="*/ 74 h 482"/>
                <a:gd name="T12" fmla="*/ 0 w 800"/>
                <a:gd name="T13" fmla="*/ 92 h 482"/>
                <a:gd name="T14" fmla="*/ 0 w 800"/>
                <a:gd name="T15" fmla="*/ 388 h 482"/>
                <a:gd name="T16" fmla="*/ 8 w 800"/>
                <a:gd name="T17" fmla="*/ 406 h 482"/>
                <a:gd name="T18" fmla="*/ 30 w 800"/>
                <a:gd name="T19" fmla="*/ 424 h 482"/>
                <a:gd name="T20" fmla="*/ 68 w 800"/>
                <a:gd name="T21" fmla="*/ 440 h 482"/>
                <a:gd name="T22" fmla="*/ 116 w 800"/>
                <a:gd name="T23" fmla="*/ 454 h 482"/>
                <a:gd name="T24" fmla="*/ 244 w 800"/>
                <a:gd name="T25" fmla="*/ 474 h 482"/>
                <a:gd name="T26" fmla="*/ 400 w 800"/>
                <a:gd name="T27" fmla="*/ 482 h 482"/>
                <a:gd name="T28" fmla="*/ 480 w 800"/>
                <a:gd name="T29" fmla="*/ 480 h 482"/>
                <a:gd name="T30" fmla="*/ 622 w 800"/>
                <a:gd name="T31" fmla="*/ 466 h 482"/>
                <a:gd name="T32" fmla="*/ 708 w 800"/>
                <a:gd name="T33" fmla="*/ 448 h 482"/>
                <a:gd name="T34" fmla="*/ 750 w 800"/>
                <a:gd name="T35" fmla="*/ 432 h 482"/>
                <a:gd name="T36" fmla="*/ 782 w 800"/>
                <a:gd name="T37" fmla="*/ 416 h 482"/>
                <a:gd name="T38" fmla="*/ 798 w 800"/>
                <a:gd name="T39" fmla="*/ 398 h 482"/>
                <a:gd name="T40" fmla="*/ 800 w 800"/>
                <a:gd name="T41" fmla="*/ 92 h 482"/>
                <a:gd name="T42" fmla="*/ 798 w 800"/>
                <a:gd name="T43" fmla="*/ 84 h 482"/>
                <a:gd name="T44" fmla="*/ 782 w 800"/>
                <a:gd name="T45" fmla="*/ 64 h 482"/>
                <a:gd name="T46" fmla="*/ 750 w 800"/>
                <a:gd name="T47" fmla="*/ 48 h 482"/>
                <a:gd name="T48" fmla="*/ 708 w 800"/>
                <a:gd name="T49" fmla="*/ 34 h 482"/>
                <a:gd name="T50" fmla="*/ 622 w 800"/>
                <a:gd name="T51" fmla="*/ 16 h 482"/>
                <a:gd name="T52" fmla="*/ 480 w 800"/>
                <a:gd name="T53" fmla="*/ 2 h 482"/>
                <a:gd name="T54" fmla="*/ 400 w 800"/>
                <a:gd name="T55" fmla="*/ 2 h 482"/>
                <a:gd name="T56" fmla="*/ 478 w 800"/>
                <a:gd name="T57" fmla="*/ 4 h 482"/>
                <a:gd name="T58" fmla="*/ 618 w 800"/>
                <a:gd name="T59" fmla="*/ 16 h 482"/>
                <a:gd name="T60" fmla="*/ 702 w 800"/>
                <a:gd name="T61" fmla="*/ 34 h 482"/>
                <a:gd name="T62" fmla="*/ 744 w 800"/>
                <a:gd name="T63" fmla="*/ 50 h 482"/>
                <a:gd name="T64" fmla="*/ 774 w 800"/>
                <a:gd name="T65" fmla="*/ 66 h 482"/>
                <a:gd name="T66" fmla="*/ 790 w 800"/>
                <a:gd name="T67" fmla="*/ 84 h 482"/>
                <a:gd name="T68" fmla="*/ 792 w 800"/>
                <a:gd name="T69" fmla="*/ 92 h 482"/>
                <a:gd name="T70" fmla="*/ 784 w 800"/>
                <a:gd name="T71" fmla="*/ 110 h 482"/>
                <a:gd name="T72" fmla="*/ 760 w 800"/>
                <a:gd name="T73" fmla="*/ 128 h 482"/>
                <a:gd name="T74" fmla="*/ 724 w 800"/>
                <a:gd name="T75" fmla="*/ 144 h 482"/>
                <a:gd name="T76" fmla="*/ 676 w 800"/>
                <a:gd name="T77" fmla="*/ 158 h 482"/>
                <a:gd name="T78" fmla="*/ 552 w 800"/>
                <a:gd name="T79" fmla="*/ 176 h 482"/>
                <a:gd name="T80" fmla="*/ 400 w 800"/>
                <a:gd name="T81" fmla="*/ 184 h 482"/>
                <a:gd name="T82" fmla="*/ 320 w 800"/>
                <a:gd name="T83" fmla="*/ 182 h 482"/>
                <a:gd name="T84" fmla="*/ 180 w 800"/>
                <a:gd name="T85" fmla="*/ 168 h 482"/>
                <a:gd name="T86" fmla="*/ 96 w 800"/>
                <a:gd name="T87" fmla="*/ 150 h 482"/>
                <a:gd name="T88" fmla="*/ 54 w 800"/>
                <a:gd name="T89" fmla="*/ 136 h 482"/>
                <a:gd name="T90" fmla="*/ 24 w 800"/>
                <a:gd name="T91" fmla="*/ 120 h 482"/>
                <a:gd name="T92" fmla="*/ 10 w 800"/>
                <a:gd name="T93" fmla="*/ 102 h 482"/>
                <a:gd name="T94" fmla="*/ 8 w 800"/>
                <a:gd name="T95" fmla="*/ 92 h 482"/>
                <a:gd name="T96" fmla="*/ 16 w 800"/>
                <a:gd name="T97" fmla="*/ 74 h 482"/>
                <a:gd name="T98" fmla="*/ 38 w 800"/>
                <a:gd name="T99" fmla="*/ 58 h 482"/>
                <a:gd name="T100" fmla="*/ 74 w 800"/>
                <a:gd name="T101" fmla="*/ 42 h 482"/>
                <a:gd name="T102" fmla="*/ 122 w 800"/>
                <a:gd name="T103" fmla="*/ 28 h 482"/>
                <a:gd name="T104" fmla="*/ 246 w 800"/>
                <a:gd name="T105" fmla="*/ 8 h 482"/>
                <a:gd name="T106" fmla="*/ 400 w 800"/>
                <a:gd name="T107" fmla="*/ 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0" h="482">
                  <a:moveTo>
                    <a:pt x="400" y="0"/>
                  </a:moveTo>
                  <a:lnTo>
                    <a:pt x="400" y="0"/>
                  </a:lnTo>
                  <a:lnTo>
                    <a:pt x="318" y="2"/>
                  </a:lnTo>
                  <a:lnTo>
                    <a:pt x="244" y="6"/>
                  </a:lnTo>
                  <a:lnTo>
                    <a:pt x="176" y="16"/>
                  </a:lnTo>
                  <a:lnTo>
                    <a:pt x="116" y="26"/>
                  </a:lnTo>
                  <a:lnTo>
                    <a:pt x="90" y="34"/>
                  </a:lnTo>
                  <a:lnTo>
                    <a:pt x="68" y="40"/>
                  </a:lnTo>
                  <a:lnTo>
                    <a:pt x="48" y="48"/>
                  </a:lnTo>
                  <a:lnTo>
                    <a:pt x="30" y="56"/>
                  </a:lnTo>
                  <a:lnTo>
                    <a:pt x="18" y="64"/>
                  </a:lnTo>
                  <a:lnTo>
                    <a:pt x="8" y="74"/>
                  </a:lnTo>
                  <a:lnTo>
                    <a:pt x="2" y="84"/>
                  </a:lnTo>
                  <a:lnTo>
                    <a:pt x="0" y="92"/>
                  </a:lnTo>
                  <a:lnTo>
                    <a:pt x="0" y="388"/>
                  </a:lnTo>
                  <a:lnTo>
                    <a:pt x="0" y="388"/>
                  </a:lnTo>
                  <a:lnTo>
                    <a:pt x="2" y="398"/>
                  </a:lnTo>
                  <a:lnTo>
                    <a:pt x="8" y="406"/>
                  </a:lnTo>
                  <a:lnTo>
                    <a:pt x="18" y="416"/>
                  </a:lnTo>
                  <a:lnTo>
                    <a:pt x="30" y="424"/>
                  </a:lnTo>
                  <a:lnTo>
                    <a:pt x="48" y="432"/>
                  </a:lnTo>
                  <a:lnTo>
                    <a:pt x="68" y="440"/>
                  </a:lnTo>
                  <a:lnTo>
                    <a:pt x="90" y="448"/>
                  </a:lnTo>
                  <a:lnTo>
                    <a:pt x="116" y="454"/>
                  </a:lnTo>
                  <a:lnTo>
                    <a:pt x="176" y="466"/>
                  </a:lnTo>
                  <a:lnTo>
                    <a:pt x="244" y="474"/>
                  </a:lnTo>
                  <a:lnTo>
                    <a:pt x="318" y="480"/>
                  </a:lnTo>
                  <a:lnTo>
                    <a:pt x="400" y="482"/>
                  </a:lnTo>
                  <a:lnTo>
                    <a:pt x="400" y="482"/>
                  </a:lnTo>
                  <a:lnTo>
                    <a:pt x="480" y="480"/>
                  </a:lnTo>
                  <a:lnTo>
                    <a:pt x="554" y="474"/>
                  </a:lnTo>
                  <a:lnTo>
                    <a:pt x="622" y="466"/>
                  </a:lnTo>
                  <a:lnTo>
                    <a:pt x="682" y="454"/>
                  </a:lnTo>
                  <a:lnTo>
                    <a:pt x="708" y="448"/>
                  </a:lnTo>
                  <a:lnTo>
                    <a:pt x="730" y="440"/>
                  </a:lnTo>
                  <a:lnTo>
                    <a:pt x="750" y="432"/>
                  </a:lnTo>
                  <a:lnTo>
                    <a:pt x="768" y="424"/>
                  </a:lnTo>
                  <a:lnTo>
                    <a:pt x="782" y="416"/>
                  </a:lnTo>
                  <a:lnTo>
                    <a:pt x="792" y="406"/>
                  </a:lnTo>
                  <a:lnTo>
                    <a:pt x="798" y="398"/>
                  </a:lnTo>
                  <a:lnTo>
                    <a:pt x="800" y="388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4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0" y="48"/>
                  </a:lnTo>
                  <a:lnTo>
                    <a:pt x="730" y="40"/>
                  </a:lnTo>
                  <a:lnTo>
                    <a:pt x="708" y="34"/>
                  </a:lnTo>
                  <a:lnTo>
                    <a:pt x="682" y="26"/>
                  </a:lnTo>
                  <a:lnTo>
                    <a:pt x="622" y="16"/>
                  </a:lnTo>
                  <a:lnTo>
                    <a:pt x="554" y="6"/>
                  </a:lnTo>
                  <a:lnTo>
                    <a:pt x="480" y="2"/>
                  </a:lnTo>
                  <a:lnTo>
                    <a:pt x="400" y="0"/>
                  </a:lnTo>
                  <a:close/>
                  <a:moveTo>
                    <a:pt x="400" y="2"/>
                  </a:moveTo>
                  <a:lnTo>
                    <a:pt x="400" y="2"/>
                  </a:lnTo>
                  <a:lnTo>
                    <a:pt x="478" y="4"/>
                  </a:lnTo>
                  <a:lnTo>
                    <a:pt x="552" y="8"/>
                  </a:lnTo>
                  <a:lnTo>
                    <a:pt x="618" y="16"/>
                  </a:lnTo>
                  <a:lnTo>
                    <a:pt x="676" y="28"/>
                  </a:lnTo>
                  <a:lnTo>
                    <a:pt x="702" y="34"/>
                  </a:lnTo>
                  <a:lnTo>
                    <a:pt x="724" y="42"/>
                  </a:lnTo>
                  <a:lnTo>
                    <a:pt x="744" y="50"/>
                  </a:lnTo>
                  <a:lnTo>
                    <a:pt x="760" y="58"/>
                  </a:lnTo>
                  <a:lnTo>
                    <a:pt x="774" y="66"/>
                  </a:lnTo>
                  <a:lnTo>
                    <a:pt x="784" y="74"/>
                  </a:lnTo>
                  <a:lnTo>
                    <a:pt x="790" y="84"/>
                  </a:lnTo>
                  <a:lnTo>
                    <a:pt x="792" y="92"/>
                  </a:lnTo>
                  <a:lnTo>
                    <a:pt x="792" y="92"/>
                  </a:lnTo>
                  <a:lnTo>
                    <a:pt x="790" y="102"/>
                  </a:lnTo>
                  <a:lnTo>
                    <a:pt x="784" y="110"/>
                  </a:lnTo>
                  <a:lnTo>
                    <a:pt x="774" y="120"/>
                  </a:lnTo>
                  <a:lnTo>
                    <a:pt x="760" y="128"/>
                  </a:lnTo>
                  <a:lnTo>
                    <a:pt x="744" y="136"/>
                  </a:lnTo>
                  <a:lnTo>
                    <a:pt x="724" y="144"/>
                  </a:lnTo>
                  <a:lnTo>
                    <a:pt x="702" y="150"/>
                  </a:lnTo>
                  <a:lnTo>
                    <a:pt x="676" y="158"/>
                  </a:lnTo>
                  <a:lnTo>
                    <a:pt x="618" y="168"/>
                  </a:lnTo>
                  <a:lnTo>
                    <a:pt x="552" y="176"/>
                  </a:lnTo>
                  <a:lnTo>
                    <a:pt x="478" y="182"/>
                  </a:lnTo>
                  <a:lnTo>
                    <a:pt x="400" y="184"/>
                  </a:lnTo>
                  <a:lnTo>
                    <a:pt x="400" y="184"/>
                  </a:lnTo>
                  <a:lnTo>
                    <a:pt x="320" y="182"/>
                  </a:lnTo>
                  <a:lnTo>
                    <a:pt x="246" y="176"/>
                  </a:lnTo>
                  <a:lnTo>
                    <a:pt x="180" y="168"/>
                  </a:lnTo>
                  <a:lnTo>
                    <a:pt x="122" y="158"/>
                  </a:lnTo>
                  <a:lnTo>
                    <a:pt x="96" y="150"/>
                  </a:lnTo>
                  <a:lnTo>
                    <a:pt x="74" y="144"/>
                  </a:lnTo>
                  <a:lnTo>
                    <a:pt x="54" y="136"/>
                  </a:lnTo>
                  <a:lnTo>
                    <a:pt x="38" y="128"/>
                  </a:lnTo>
                  <a:lnTo>
                    <a:pt x="24" y="120"/>
                  </a:lnTo>
                  <a:lnTo>
                    <a:pt x="16" y="110"/>
                  </a:lnTo>
                  <a:lnTo>
                    <a:pt x="10" y="10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84"/>
                  </a:lnTo>
                  <a:lnTo>
                    <a:pt x="16" y="74"/>
                  </a:lnTo>
                  <a:lnTo>
                    <a:pt x="24" y="66"/>
                  </a:lnTo>
                  <a:lnTo>
                    <a:pt x="38" y="58"/>
                  </a:lnTo>
                  <a:lnTo>
                    <a:pt x="54" y="50"/>
                  </a:lnTo>
                  <a:lnTo>
                    <a:pt x="74" y="42"/>
                  </a:lnTo>
                  <a:lnTo>
                    <a:pt x="96" y="34"/>
                  </a:lnTo>
                  <a:lnTo>
                    <a:pt x="122" y="28"/>
                  </a:lnTo>
                  <a:lnTo>
                    <a:pt x="180" y="16"/>
                  </a:lnTo>
                  <a:lnTo>
                    <a:pt x="246" y="8"/>
                  </a:lnTo>
                  <a:lnTo>
                    <a:pt x="320" y="4"/>
                  </a:lnTo>
                  <a:lnTo>
                    <a:pt x="400" y="2"/>
                  </a:lnTo>
                  <a:close/>
                </a:path>
              </a:pathLst>
            </a:custGeom>
            <a:solidFill>
              <a:srgbClr val="0B7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-296863" y="2193925"/>
              <a:ext cx="1270000" cy="765175"/>
            </a:xfrm>
            <a:custGeom>
              <a:avLst/>
              <a:gdLst>
                <a:gd name="T0" fmla="*/ 400 w 800"/>
                <a:gd name="T1" fmla="*/ 0 h 482"/>
                <a:gd name="T2" fmla="*/ 400 w 800"/>
                <a:gd name="T3" fmla="*/ 0 h 482"/>
                <a:gd name="T4" fmla="*/ 318 w 800"/>
                <a:gd name="T5" fmla="*/ 2 h 482"/>
                <a:gd name="T6" fmla="*/ 244 w 800"/>
                <a:gd name="T7" fmla="*/ 6 h 482"/>
                <a:gd name="T8" fmla="*/ 176 w 800"/>
                <a:gd name="T9" fmla="*/ 16 h 482"/>
                <a:gd name="T10" fmla="*/ 116 w 800"/>
                <a:gd name="T11" fmla="*/ 26 h 482"/>
                <a:gd name="T12" fmla="*/ 90 w 800"/>
                <a:gd name="T13" fmla="*/ 34 h 482"/>
                <a:gd name="T14" fmla="*/ 68 w 800"/>
                <a:gd name="T15" fmla="*/ 40 h 482"/>
                <a:gd name="T16" fmla="*/ 48 w 800"/>
                <a:gd name="T17" fmla="*/ 48 h 482"/>
                <a:gd name="T18" fmla="*/ 30 w 800"/>
                <a:gd name="T19" fmla="*/ 56 h 482"/>
                <a:gd name="T20" fmla="*/ 18 w 800"/>
                <a:gd name="T21" fmla="*/ 64 h 482"/>
                <a:gd name="T22" fmla="*/ 8 w 800"/>
                <a:gd name="T23" fmla="*/ 74 h 482"/>
                <a:gd name="T24" fmla="*/ 2 w 800"/>
                <a:gd name="T25" fmla="*/ 84 h 482"/>
                <a:gd name="T26" fmla="*/ 0 w 800"/>
                <a:gd name="T27" fmla="*/ 92 h 482"/>
                <a:gd name="T28" fmla="*/ 0 w 800"/>
                <a:gd name="T29" fmla="*/ 388 h 482"/>
                <a:gd name="T30" fmla="*/ 0 w 800"/>
                <a:gd name="T31" fmla="*/ 388 h 482"/>
                <a:gd name="T32" fmla="*/ 2 w 800"/>
                <a:gd name="T33" fmla="*/ 398 h 482"/>
                <a:gd name="T34" fmla="*/ 8 w 800"/>
                <a:gd name="T35" fmla="*/ 406 h 482"/>
                <a:gd name="T36" fmla="*/ 18 w 800"/>
                <a:gd name="T37" fmla="*/ 416 h 482"/>
                <a:gd name="T38" fmla="*/ 30 w 800"/>
                <a:gd name="T39" fmla="*/ 424 h 482"/>
                <a:gd name="T40" fmla="*/ 48 w 800"/>
                <a:gd name="T41" fmla="*/ 432 h 482"/>
                <a:gd name="T42" fmla="*/ 68 w 800"/>
                <a:gd name="T43" fmla="*/ 440 h 482"/>
                <a:gd name="T44" fmla="*/ 90 w 800"/>
                <a:gd name="T45" fmla="*/ 448 h 482"/>
                <a:gd name="T46" fmla="*/ 116 w 800"/>
                <a:gd name="T47" fmla="*/ 454 h 482"/>
                <a:gd name="T48" fmla="*/ 176 w 800"/>
                <a:gd name="T49" fmla="*/ 466 h 482"/>
                <a:gd name="T50" fmla="*/ 244 w 800"/>
                <a:gd name="T51" fmla="*/ 474 h 482"/>
                <a:gd name="T52" fmla="*/ 318 w 800"/>
                <a:gd name="T53" fmla="*/ 480 h 482"/>
                <a:gd name="T54" fmla="*/ 400 w 800"/>
                <a:gd name="T55" fmla="*/ 482 h 482"/>
                <a:gd name="T56" fmla="*/ 400 w 800"/>
                <a:gd name="T57" fmla="*/ 482 h 482"/>
                <a:gd name="T58" fmla="*/ 480 w 800"/>
                <a:gd name="T59" fmla="*/ 480 h 482"/>
                <a:gd name="T60" fmla="*/ 554 w 800"/>
                <a:gd name="T61" fmla="*/ 474 h 482"/>
                <a:gd name="T62" fmla="*/ 622 w 800"/>
                <a:gd name="T63" fmla="*/ 466 h 482"/>
                <a:gd name="T64" fmla="*/ 682 w 800"/>
                <a:gd name="T65" fmla="*/ 454 h 482"/>
                <a:gd name="T66" fmla="*/ 708 w 800"/>
                <a:gd name="T67" fmla="*/ 448 h 482"/>
                <a:gd name="T68" fmla="*/ 730 w 800"/>
                <a:gd name="T69" fmla="*/ 440 h 482"/>
                <a:gd name="T70" fmla="*/ 750 w 800"/>
                <a:gd name="T71" fmla="*/ 432 h 482"/>
                <a:gd name="T72" fmla="*/ 768 w 800"/>
                <a:gd name="T73" fmla="*/ 424 h 482"/>
                <a:gd name="T74" fmla="*/ 782 w 800"/>
                <a:gd name="T75" fmla="*/ 416 h 482"/>
                <a:gd name="T76" fmla="*/ 792 w 800"/>
                <a:gd name="T77" fmla="*/ 406 h 482"/>
                <a:gd name="T78" fmla="*/ 798 w 800"/>
                <a:gd name="T79" fmla="*/ 398 h 482"/>
                <a:gd name="T80" fmla="*/ 800 w 800"/>
                <a:gd name="T81" fmla="*/ 388 h 482"/>
                <a:gd name="T82" fmla="*/ 800 w 800"/>
                <a:gd name="T83" fmla="*/ 92 h 482"/>
                <a:gd name="T84" fmla="*/ 800 w 800"/>
                <a:gd name="T85" fmla="*/ 92 h 482"/>
                <a:gd name="T86" fmla="*/ 798 w 800"/>
                <a:gd name="T87" fmla="*/ 84 h 482"/>
                <a:gd name="T88" fmla="*/ 792 w 800"/>
                <a:gd name="T89" fmla="*/ 74 h 482"/>
                <a:gd name="T90" fmla="*/ 782 w 800"/>
                <a:gd name="T91" fmla="*/ 64 h 482"/>
                <a:gd name="T92" fmla="*/ 768 w 800"/>
                <a:gd name="T93" fmla="*/ 56 h 482"/>
                <a:gd name="T94" fmla="*/ 750 w 800"/>
                <a:gd name="T95" fmla="*/ 48 h 482"/>
                <a:gd name="T96" fmla="*/ 730 w 800"/>
                <a:gd name="T97" fmla="*/ 40 h 482"/>
                <a:gd name="T98" fmla="*/ 708 w 800"/>
                <a:gd name="T99" fmla="*/ 34 h 482"/>
                <a:gd name="T100" fmla="*/ 682 w 800"/>
                <a:gd name="T101" fmla="*/ 26 h 482"/>
                <a:gd name="T102" fmla="*/ 622 w 800"/>
                <a:gd name="T103" fmla="*/ 16 h 482"/>
                <a:gd name="T104" fmla="*/ 554 w 800"/>
                <a:gd name="T105" fmla="*/ 6 h 482"/>
                <a:gd name="T106" fmla="*/ 480 w 800"/>
                <a:gd name="T107" fmla="*/ 2 h 482"/>
                <a:gd name="T108" fmla="*/ 400 w 800"/>
                <a:gd name="T109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0" h="482">
                  <a:moveTo>
                    <a:pt x="400" y="0"/>
                  </a:moveTo>
                  <a:lnTo>
                    <a:pt x="400" y="0"/>
                  </a:lnTo>
                  <a:lnTo>
                    <a:pt x="318" y="2"/>
                  </a:lnTo>
                  <a:lnTo>
                    <a:pt x="244" y="6"/>
                  </a:lnTo>
                  <a:lnTo>
                    <a:pt x="176" y="16"/>
                  </a:lnTo>
                  <a:lnTo>
                    <a:pt x="116" y="26"/>
                  </a:lnTo>
                  <a:lnTo>
                    <a:pt x="90" y="34"/>
                  </a:lnTo>
                  <a:lnTo>
                    <a:pt x="68" y="40"/>
                  </a:lnTo>
                  <a:lnTo>
                    <a:pt x="48" y="48"/>
                  </a:lnTo>
                  <a:lnTo>
                    <a:pt x="30" y="56"/>
                  </a:lnTo>
                  <a:lnTo>
                    <a:pt x="18" y="64"/>
                  </a:lnTo>
                  <a:lnTo>
                    <a:pt x="8" y="74"/>
                  </a:lnTo>
                  <a:lnTo>
                    <a:pt x="2" y="84"/>
                  </a:lnTo>
                  <a:lnTo>
                    <a:pt x="0" y="92"/>
                  </a:lnTo>
                  <a:lnTo>
                    <a:pt x="0" y="388"/>
                  </a:lnTo>
                  <a:lnTo>
                    <a:pt x="0" y="388"/>
                  </a:lnTo>
                  <a:lnTo>
                    <a:pt x="2" y="398"/>
                  </a:lnTo>
                  <a:lnTo>
                    <a:pt x="8" y="406"/>
                  </a:lnTo>
                  <a:lnTo>
                    <a:pt x="18" y="416"/>
                  </a:lnTo>
                  <a:lnTo>
                    <a:pt x="30" y="424"/>
                  </a:lnTo>
                  <a:lnTo>
                    <a:pt x="48" y="432"/>
                  </a:lnTo>
                  <a:lnTo>
                    <a:pt x="68" y="440"/>
                  </a:lnTo>
                  <a:lnTo>
                    <a:pt x="90" y="448"/>
                  </a:lnTo>
                  <a:lnTo>
                    <a:pt x="116" y="454"/>
                  </a:lnTo>
                  <a:lnTo>
                    <a:pt x="176" y="466"/>
                  </a:lnTo>
                  <a:lnTo>
                    <a:pt x="244" y="474"/>
                  </a:lnTo>
                  <a:lnTo>
                    <a:pt x="318" y="480"/>
                  </a:lnTo>
                  <a:lnTo>
                    <a:pt x="400" y="482"/>
                  </a:lnTo>
                  <a:lnTo>
                    <a:pt x="400" y="482"/>
                  </a:lnTo>
                  <a:lnTo>
                    <a:pt x="480" y="480"/>
                  </a:lnTo>
                  <a:lnTo>
                    <a:pt x="554" y="474"/>
                  </a:lnTo>
                  <a:lnTo>
                    <a:pt x="622" y="466"/>
                  </a:lnTo>
                  <a:lnTo>
                    <a:pt x="682" y="454"/>
                  </a:lnTo>
                  <a:lnTo>
                    <a:pt x="708" y="448"/>
                  </a:lnTo>
                  <a:lnTo>
                    <a:pt x="730" y="440"/>
                  </a:lnTo>
                  <a:lnTo>
                    <a:pt x="750" y="432"/>
                  </a:lnTo>
                  <a:lnTo>
                    <a:pt x="768" y="424"/>
                  </a:lnTo>
                  <a:lnTo>
                    <a:pt x="782" y="416"/>
                  </a:lnTo>
                  <a:lnTo>
                    <a:pt x="792" y="406"/>
                  </a:lnTo>
                  <a:lnTo>
                    <a:pt x="798" y="398"/>
                  </a:lnTo>
                  <a:lnTo>
                    <a:pt x="800" y="388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4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0" y="48"/>
                  </a:lnTo>
                  <a:lnTo>
                    <a:pt x="730" y="40"/>
                  </a:lnTo>
                  <a:lnTo>
                    <a:pt x="708" y="34"/>
                  </a:lnTo>
                  <a:lnTo>
                    <a:pt x="682" y="26"/>
                  </a:lnTo>
                  <a:lnTo>
                    <a:pt x="622" y="16"/>
                  </a:lnTo>
                  <a:lnTo>
                    <a:pt x="554" y="6"/>
                  </a:lnTo>
                  <a:lnTo>
                    <a:pt x="480" y="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-284163" y="2197100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470 w 784"/>
                <a:gd name="T5" fmla="*/ 2 h 182"/>
                <a:gd name="T6" fmla="*/ 544 w 784"/>
                <a:gd name="T7" fmla="*/ 6 h 182"/>
                <a:gd name="T8" fmla="*/ 610 w 784"/>
                <a:gd name="T9" fmla="*/ 14 h 182"/>
                <a:gd name="T10" fmla="*/ 668 w 784"/>
                <a:gd name="T11" fmla="*/ 26 h 182"/>
                <a:gd name="T12" fmla="*/ 694 w 784"/>
                <a:gd name="T13" fmla="*/ 32 h 182"/>
                <a:gd name="T14" fmla="*/ 716 w 784"/>
                <a:gd name="T15" fmla="*/ 40 h 182"/>
                <a:gd name="T16" fmla="*/ 736 w 784"/>
                <a:gd name="T17" fmla="*/ 48 h 182"/>
                <a:gd name="T18" fmla="*/ 752 w 784"/>
                <a:gd name="T19" fmla="*/ 56 h 182"/>
                <a:gd name="T20" fmla="*/ 766 w 784"/>
                <a:gd name="T21" fmla="*/ 64 h 182"/>
                <a:gd name="T22" fmla="*/ 776 w 784"/>
                <a:gd name="T23" fmla="*/ 72 h 182"/>
                <a:gd name="T24" fmla="*/ 782 w 784"/>
                <a:gd name="T25" fmla="*/ 82 h 182"/>
                <a:gd name="T26" fmla="*/ 784 w 784"/>
                <a:gd name="T27" fmla="*/ 90 h 182"/>
                <a:gd name="T28" fmla="*/ 784 w 784"/>
                <a:gd name="T29" fmla="*/ 90 h 182"/>
                <a:gd name="T30" fmla="*/ 782 w 784"/>
                <a:gd name="T31" fmla="*/ 100 h 182"/>
                <a:gd name="T32" fmla="*/ 776 w 784"/>
                <a:gd name="T33" fmla="*/ 108 h 182"/>
                <a:gd name="T34" fmla="*/ 766 w 784"/>
                <a:gd name="T35" fmla="*/ 118 h 182"/>
                <a:gd name="T36" fmla="*/ 752 w 784"/>
                <a:gd name="T37" fmla="*/ 126 h 182"/>
                <a:gd name="T38" fmla="*/ 736 w 784"/>
                <a:gd name="T39" fmla="*/ 134 h 182"/>
                <a:gd name="T40" fmla="*/ 716 w 784"/>
                <a:gd name="T41" fmla="*/ 142 h 182"/>
                <a:gd name="T42" fmla="*/ 694 w 784"/>
                <a:gd name="T43" fmla="*/ 148 h 182"/>
                <a:gd name="T44" fmla="*/ 668 w 784"/>
                <a:gd name="T45" fmla="*/ 156 h 182"/>
                <a:gd name="T46" fmla="*/ 610 w 784"/>
                <a:gd name="T47" fmla="*/ 166 h 182"/>
                <a:gd name="T48" fmla="*/ 544 w 784"/>
                <a:gd name="T49" fmla="*/ 174 h 182"/>
                <a:gd name="T50" fmla="*/ 470 w 784"/>
                <a:gd name="T51" fmla="*/ 180 h 182"/>
                <a:gd name="T52" fmla="*/ 392 w 784"/>
                <a:gd name="T53" fmla="*/ 182 h 182"/>
                <a:gd name="T54" fmla="*/ 392 w 784"/>
                <a:gd name="T55" fmla="*/ 182 h 182"/>
                <a:gd name="T56" fmla="*/ 312 w 784"/>
                <a:gd name="T57" fmla="*/ 180 h 182"/>
                <a:gd name="T58" fmla="*/ 238 w 784"/>
                <a:gd name="T59" fmla="*/ 174 h 182"/>
                <a:gd name="T60" fmla="*/ 172 w 784"/>
                <a:gd name="T61" fmla="*/ 166 h 182"/>
                <a:gd name="T62" fmla="*/ 114 w 784"/>
                <a:gd name="T63" fmla="*/ 156 h 182"/>
                <a:gd name="T64" fmla="*/ 88 w 784"/>
                <a:gd name="T65" fmla="*/ 148 h 182"/>
                <a:gd name="T66" fmla="*/ 66 w 784"/>
                <a:gd name="T67" fmla="*/ 142 h 182"/>
                <a:gd name="T68" fmla="*/ 46 w 784"/>
                <a:gd name="T69" fmla="*/ 134 h 182"/>
                <a:gd name="T70" fmla="*/ 30 w 784"/>
                <a:gd name="T71" fmla="*/ 126 h 182"/>
                <a:gd name="T72" fmla="*/ 16 w 784"/>
                <a:gd name="T73" fmla="*/ 118 h 182"/>
                <a:gd name="T74" fmla="*/ 8 w 784"/>
                <a:gd name="T75" fmla="*/ 108 h 182"/>
                <a:gd name="T76" fmla="*/ 2 w 784"/>
                <a:gd name="T77" fmla="*/ 100 h 182"/>
                <a:gd name="T78" fmla="*/ 0 w 784"/>
                <a:gd name="T79" fmla="*/ 90 h 182"/>
                <a:gd name="T80" fmla="*/ 0 w 784"/>
                <a:gd name="T81" fmla="*/ 90 h 182"/>
                <a:gd name="T82" fmla="*/ 2 w 784"/>
                <a:gd name="T83" fmla="*/ 82 h 182"/>
                <a:gd name="T84" fmla="*/ 8 w 784"/>
                <a:gd name="T85" fmla="*/ 72 h 182"/>
                <a:gd name="T86" fmla="*/ 16 w 784"/>
                <a:gd name="T87" fmla="*/ 64 h 182"/>
                <a:gd name="T88" fmla="*/ 30 w 784"/>
                <a:gd name="T89" fmla="*/ 56 h 182"/>
                <a:gd name="T90" fmla="*/ 46 w 784"/>
                <a:gd name="T91" fmla="*/ 48 h 182"/>
                <a:gd name="T92" fmla="*/ 66 w 784"/>
                <a:gd name="T93" fmla="*/ 40 h 182"/>
                <a:gd name="T94" fmla="*/ 88 w 784"/>
                <a:gd name="T95" fmla="*/ 32 h 182"/>
                <a:gd name="T96" fmla="*/ 114 w 784"/>
                <a:gd name="T97" fmla="*/ 26 h 182"/>
                <a:gd name="T98" fmla="*/ 172 w 784"/>
                <a:gd name="T99" fmla="*/ 14 h 182"/>
                <a:gd name="T100" fmla="*/ 238 w 784"/>
                <a:gd name="T101" fmla="*/ 6 h 182"/>
                <a:gd name="T102" fmla="*/ 312 w 784"/>
                <a:gd name="T103" fmla="*/ 2 h 182"/>
                <a:gd name="T104" fmla="*/ 392 w 784"/>
                <a:gd name="T105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6"/>
                  </a:lnTo>
                  <a:lnTo>
                    <a:pt x="610" y="14"/>
                  </a:lnTo>
                  <a:lnTo>
                    <a:pt x="668" y="26"/>
                  </a:lnTo>
                  <a:lnTo>
                    <a:pt x="694" y="32"/>
                  </a:lnTo>
                  <a:lnTo>
                    <a:pt x="716" y="40"/>
                  </a:lnTo>
                  <a:lnTo>
                    <a:pt x="736" y="48"/>
                  </a:lnTo>
                  <a:lnTo>
                    <a:pt x="752" y="56"/>
                  </a:lnTo>
                  <a:lnTo>
                    <a:pt x="766" y="64"/>
                  </a:lnTo>
                  <a:lnTo>
                    <a:pt x="776" y="72"/>
                  </a:lnTo>
                  <a:lnTo>
                    <a:pt x="782" y="82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100"/>
                  </a:lnTo>
                  <a:lnTo>
                    <a:pt x="776" y="108"/>
                  </a:lnTo>
                  <a:lnTo>
                    <a:pt x="766" y="118"/>
                  </a:lnTo>
                  <a:lnTo>
                    <a:pt x="752" y="126"/>
                  </a:lnTo>
                  <a:lnTo>
                    <a:pt x="736" y="134"/>
                  </a:lnTo>
                  <a:lnTo>
                    <a:pt x="716" y="142"/>
                  </a:lnTo>
                  <a:lnTo>
                    <a:pt x="694" y="148"/>
                  </a:lnTo>
                  <a:lnTo>
                    <a:pt x="668" y="156"/>
                  </a:lnTo>
                  <a:lnTo>
                    <a:pt x="610" y="166"/>
                  </a:lnTo>
                  <a:lnTo>
                    <a:pt x="544" y="174"/>
                  </a:lnTo>
                  <a:lnTo>
                    <a:pt x="470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312" y="180"/>
                  </a:lnTo>
                  <a:lnTo>
                    <a:pt x="238" y="174"/>
                  </a:lnTo>
                  <a:lnTo>
                    <a:pt x="172" y="166"/>
                  </a:lnTo>
                  <a:lnTo>
                    <a:pt x="114" y="156"/>
                  </a:lnTo>
                  <a:lnTo>
                    <a:pt x="88" y="148"/>
                  </a:lnTo>
                  <a:lnTo>
                    <a:pt x="66" y="142"/>
                  </a:lnTo>
                  <a:lnTo>
                    <a:pt x="46" y="134"/>
                  </a:lnTo>
                  <a:lnTo>
                    <a:pt x="30" y="126"/>
                  </a:lnTo>
                  <a:lnTo>
                    <a:pt x="16" y="118"/>
                  </a:lnTo>
                  <a:lnTo>
                    <a:pt x="8" y="108"/>
                  </a:lnTo>
                  <a:lnTo>
                    <a:pt x="2" y="10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2" y="82"/>
                  </a:lnTo>
                  <a:lnTo>
                    <a:pt x="8" y="72"/>
                  </a:lnTo>
                  <a:lnTo>
                    <a:pt x="16" y="64"/>
                  </a:lnTo>
                  <a:lnTo>
                    <a:pt x="30" y="56"/>
                  </a:lnTo>
                  <a:lnTo>
                    <a:pt x="46" y="48"/>
                  </a:lnTo>
                  <a:lnTo>
                    <a:pt x="66" y="40"/>
                  </a:lnTo>
                  <a:lnTo>
                    <a:pt x="88" y="32"/>
                  </a:lnTo>
                  <a:lnTo>
                    <a:pt x="114" y="26"/>
                  </a:lnTo>
                  <a:lnTo>
                    <a:pt x="172" y="14"/>
                  </a:lnTo>
                  <a:lnTo>
                    <a:pt x="238" y="6"/>
                  </a:lnTo>
                  <a:lnTo>
                    <a:pt x="312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57212" y="2066925"/>
              <a:ext cx="1244600" cy="292100"/>
            </a:xfrm>
            <a:custGeom>
              <a:avLst/>
              <a:gdLst>
                <a:gd name="T0" fmla="*/ 392 w 784"/>
                <a:gd name="T1" fmla="*/ 0 h 184"/>
                <a:gd name="T2" fmla="*/ 392 w 784"/>
                <a:gd name="T3" fmla="*/ 0 h 184"/>
                <a:gd name="T4" fmla="*/ 470 w 784"/>
                <a:gd name="T5" fmla="*/ 2 h 184"/>
                <a:gd name="T6" fmla="*/ 544 w 784"/>
                <a:gd name="T7" fmla="*/ 8 h 184"/>
                <a:gd name="T8" fmla="*/ 612 w 784"/>
                <a:gd name="T9" fmla="*/ 16 h 184"/>
                <a:gd name="T10" fmla="*/ 670 w 784"/>
                <a:gd name="T11" fmla="*/ 28 h 184"/>
                <a:gd name="T12" fmla="*/ 694 w 784"/>
                <a:gd name="T13" fmla="*/ 34 h 184"/>
                <a:gd name="T14" fmla="*/ 716 w 784"/>
                <a:gd name="T15" fmla="*/ 42 h 184"/>
                <a:gd name="T16" fmla="*/ 736 w 784"/>
                <a:gd name="T17" fmla="*/ 48 h 184"/>
                <a:gd name="T18" fmla="*/ 754 w 784"/>
                <a:gd name="T19" fmla="*/ 56 h 184"/>
                <a:gd name="T20" fmla="*/ 766 w 784"/>
                <a:gd name="T21" fmla="*/ 66 h 184"/>
                <a:gd name="T22" fmla="*/ 776 w 784"/>
                <a:gd name="T23" fmla="*/ 74 h 184"/>
                <a:gd name="T24" fmla="*/ 782 w 784"/>
                <a:gd name="T25" fmla="*/ 82 h 184"/>
                <a:gd name="T26" fmla="*/ 784 w 784"/>
                <a:gd name="T27" fmla="*/ 92 h 184"/>
                <a:gd name="T28" fmla="*/ 784 w 784"/>
                <a:gd name="T29" fmla="*/ 92 h 184"/>
                <a:gd name="T30" fmla="*/ 782 w 784"/>
                <a:gd name="T31" fmla="*/ 102 h 184"/>
                <a:gd name="T32" fmla="*/ 776 w 784"/>
                <a:gd name="T33" fmla="*/ 110 h 184"/>
                <a:gd name="T34" fmla="*/ 766 w 784"/>
                <a:gd name="T35" fmla="*/ 120 h 184"/>
                <a:gd name="T36" fmla="*/ 754 w 784"/>
                <a:gd name="T37" fmla="*/ 128 h 184"/>
                <a:gd name="T38" fmla="*/ 736 w 784"/>
                <a:gd name="T39" fmla="*/ 136 h 184"/>
                <a:gd name="T40" fmla="*/ 716 w 784"/>
                <a:gd name="T41" fmla="*/ 144 h 184"/>
                <a:gd name="T42" fmla="*/ 694 w 784"/>
                <a:gd name="T43" fmla="*/ 150 h 184"/>
                <a:gd name="T44" fmla="*/ 670 w 784"/>
                <a:gd name="T45" fmla="*/ 156 h 184"/>
                <a:gd name="T46" fmla="*/ 612 w 784"/>
                <a:gd name="T47" fmla="*/ 168 h 184"/>
                <a:gd name="T48" fmla="*/ 544 w 784"/>
                <a:gd name="T49" fmla="*/ 176 h 184"/>
                <a:gd name="T50" fmla="*/ 470 w 784"/>
                <a:gd name="T51" fmla="*/ 182 h 184"/>
                <a:gd name="T52" fmla="*/ 392 w 784"/>
                <a:gd name="T53" fmla="*/ 184 h 184"/>
                <a:gd name="T54" fmla="*/ 392 w 784"/>
                <a:gd name="T55" fmla="*/ 184 h 184"/>
                <a:gd name="T56" fmla="*/ 314 w 784"/>
                <a:gd name="T57" fmla="*/ 182 h 184"/>
                <a:gd name="T58" fmla="*/ 240 w 784"/>
                <a:gd name="T59" fmla="*/ 176 h 184"/>
                <a:gd name="T60" fmla="*/ 172 w 784"/>
                <a:gd name="T61" fmla="*/ 168 h 184"/>
                <a:gd name="T62" fmla="*/ 114 w 784"/>
                <a:gd name="T63" fmla="*/ 156 h 184"/>
                <a:gd name="T64" fmla="*/ 90 w 784"/>
                <a:gd name="T65" fmla="*/ 150 h 184"/>
                <a:gd name="T66" fmla="*/ 68 w 784"/>
                <a:gd name="T67" fmla="*/ 144 h 184"/>
                <a:gd name="T68" fmla="*/ 48 w 784"/>
                <a:gd name="T69" fmla="*/ 136 h 184"/>
                <a:gd name="T70" fmla="*/ 30 w 784"/>
                <a:gd name="T71" fmla="*/ 128 h 184"/>
                <a:gd name="T72" fmla="*/ 18 w 784"/>
                <a:gd name="T73" fmla="*/ 120 h 184"/>
                <a:gd name="T74" fmla="*/ 8 w 784"/>
                <a:gd name="T75" fmla="*/ 110 h 184"/>
                <a:gd name="T76" fmla="*/ 2 w 784"/>
                <a:gd name="T77" fmla="*/ 102 h 184"/>
                <a:gd name="T78" fmla="*/ 0 w 784"/>
                <a:gd name="T79" fmla="*/ 92 h 184"/>
                <a:gd name="T80" fmla="*/ 0 w 784"/>
                <a:gd name="T81" fmla="*/ 92 h 184"/>
                <a:gd name="T82" fmla="*/ 2 w 784"/>
                <a:gd name="T83" fmla="*/ 82 h 184"/>
                <a:gd name="T84" fmla="*/ 8 w 784"/>
                <a:gd name="T85" fmla="*/ 74 h 184"/>
                <a:gd name="T86" fmla="*/ 18 w 784"/>
                <a:gd name="T87" fmla="*/ 66 h 184"/>
                <a:gd name="T88" fmla="*/ 30 w 784"/>
                <a:gd name="T89" fmla="*/ 56 h 184"/>
                <a:gd name="T90" fmla="*/ 48 w 784"/>
                <a:gd name="T91" fmla="*/ 48 h 184"/>
                <a:gd name="T92" fmla="*/ 68 w 784"/>
                <a:gd name="T93" fmla="*/ 42 h 184"/>
                <a:gd name="T94" fmla="*/ 90 w 784"/>
                <a:gd name="T95" fmla="*/ 34 h 184"/>
                <a:gd name="T96" fmla="*/ 114 w 784"/>
                <a:gd name="T97" fmla="*/ 28 h 184"/>
                <a:gd name="T98" fmla="*/ 172 w 784"/>
                <a:gd name="T99" fmla="*/ 16 h 184"/>
                <a:gd name="T100" fmla="*/ 240 w 784"/>
                <a:gd name="T101" fmla="*/ 8 h 184"/>
                <a:gd name="T102" fmla="*/ 314 w 784"/>
                <a:gd name="T103" fmla="*/ 2 h 184"/>
                <a:gd name="T104" fmla="*/ 392 w 784"/>
                <a:gd name="T10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4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8"/>
                  </a:lnTo>
                  <a:lnTo>
                    <a:pt x="612" y="16"/>
                  </a:lnTo>
                  <a:lnTo>
                    <a:pt x="670" y="28"/>
                  </a:lnTo>
                  <a:lnTo>
                    <a:pt x="694" y="34"/>
                  </a:lnTo>
                  <a:lnTo>
                    <a:pt x="716" y="42"/>
                  </a:lnTo>
                  <a:lnTo>
                    <a:pt x="736" y="48"/>
                  </a:lnTo>
                  <a:lnTo>
                    <a:pt x="754" y="56"/>
                  </a:lnTo>
                  <a:lnTo>
                    <a:pt x="766" y="66"/>
                  </a:lnTo>
                  <a:lnTo>
                    <a:pt x="776" y="74"/>
                  </a:lnTo>
                  <a:lnTo>
                    <a:pt x="782" y="82"/>
                  </a:lnTo>
                  <a:lnTo>
                    <a:pt x="784" y="92"/>
                  </a:lnTo>
                  <a:lnTo>
                    <a:pt x="784" y="92"/>
                  </a:lnTo>
                  <a:lnTo>
                    <a:pt x="782" y="102"/>
                  </a:lnTo>
                  <a:lnTo>
                    <a:pt x="776" y="110"/>
                  </a:lnTo>
                  <a:lnTo>
                    <a:pt x="766" y="120"/>
                  </a:lnTo>
                  <a:lnTo>
                    <a:pt x="754" y="128"/>
                  </a:lnTo>
                  <a:lnTo>
                    <a:pt x="736" y="136"/>
                  </a:lnTo>
                  <a:lnTo>
                    <a:pt x="716" y="144"/>
                  </a:lnTo>
                  <a:lnTo>
                    <a:pt x="694" y="150"/>
                  </a:lnTo>
                  <a:lnTo>
                    <a:pt x="670" y="156"/>
                  </a:lnTo>
                  <a:lnTo>
                    <a:pt x="612" y="168"/>
                  </a:lnTo>
                  <a:lnTo>
                    <a:pt x="544" y="176"/>
                  </a:lnTo>
                  <a:lnTo>
                    <a:pt x="470" y="182"/>
                  </a:lnTo>
                  <a:lnTo>
                    <a:pt x="392" y="184"/>
                  </a:lnTo>
                  <a:lnTo>
                    <a:pt x="392" y="184"/>
                  </a:lnTo>
                  <a:lnTo>
                    <a:pt x="314" y="182"/>
                  </a:lnTo>
                  <a:lnTo>
                    <a:pt x="240" y="176"/>
                  </a:lnTo>
                  <a:lnTo>
                    <a:pt x="172" y="168"/>
                  </a:lnTo>
                  <a:lnTo>
                    <a:pt x="114" y="156"/>
                  </a:lnTo>
                  <a:lnTo>
                    <a:pt x="90" y="150"/>
                  </a:lnTo>
                  <a:lnTo>
                    <a:pt x="68" y="144"/>
                  </a:lnTo>
                  <a:lnTo>
                    <a:pt x="48" y="136"/>
                  </a:lnTo>
                  <a:lnTo>
                    <a:pt x="30" y="128"/>
                  </a:lnTo>
                  <a:lnTo>
                    <a:pt x="18" y="120"/>
                  </a:lnTo>
                  <a:lnTo>
                    <a:pt x="8" y="110"/>
                  </a:lnTo>
                  <a:lnTo>
                    <a:pt x="2" y="10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82"/>
                  </a:lnTo>
                  <a:lnTo>
                    <a:pt x="8" y="74"/>
                  </a:lnTo>
                  <a:lnTo>
                    <a:pt x="18" y="66"/>
                  </a:lnTo>
                  <a:lnTo>
                    <a:pt x="30" y="56"/>
                  </a:lnTo>
                  <a:lnTo>
                    <a:pt x="48" y="48"/>
                  </a:lnTo>
                  <a:lnTo>
                    <a:pt x="68" y="42"/>
                  </a:lnTo>
                  <a:lnTo>
                    <a:pt x="90" y="34"/>
                  </a:lnTo>
                  <a:lnTo>
                    <a:pt x="114" y="28"/>
                  </a:lnTo>
                  <a:lnTo>
                    <a:pt x="172" y="16"/>
                  </a:lnTo>
                  <a:lnTo>
                    <a:pt x="240" y="8"/>
                  </a:lnTo>
                  <a:lnTo>
                    <a:pt x="314" y="2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97B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557212" y="2066925"/>
              <a:ext cx="1244600" cy="292100"/>
            </a:xfrm>
            <a:custGeom>
              <a:avLst/>
              <a:gdLst>
                <a:gd name="T0" fmla="*/ 392 w 784"/>
                <a:gd name="T1" fmla="*/ 0 h 184"/>
                <a:gd name="T2" fmla="*/ 392 w 784"/>
                <a:gd name="T3" fmla="*/ 0 h 184"/>
                <a:gd name="T4" fmla="*/ 470 w 784"/>
                <a:gd name="T5" fmla="*/ 2 h 184"/>
                <a:gd name="T6" fmla="*/ 544 w 784"/>
                <a:gd name="T7" fmla="*/ 8 h 184"/>
                <a:gd name="T8" fmla="*/ 612 w 784"/>
                <a:gd name="T9" fmla="*/ 16 h 184"/>
                <a:gd name="T10" fmla="*/ 670 w 784"/>
                <a:gd name="T11" fmla="*/ 28 h 184"/>
                <a:gd name="T12" fmla="*/ 694 w 784"/>
                <a:gd name="T13" fmla="*/ 34 h 184"/>
                <a:gd name="T14" fmla="*/ 716 w 784"/>
                <a:gd name="T15" fmla="*/ 42 h 184"/>
                <a:gd name="T16" fmla="*/ 736 w 784"/>
                <a:gd name="T17" fmla="*/ 48 h 184"/>
                <a:gd name="T18" fmla="*/ 754 w 784"/>
                <a:gd name="T19" fmla="*/ 56 h 184"/>
                <a:gd name="T20" fmla="*/ 766 w 784"/>
                <a:gd name="T21" fmla="*/ 66 h 184"/>
                <a:gd name="T22" fmla="*/ 776 w 784"/>
                <a:gd name="T23" fmla="*/ 74 h 184"/>
                <a:gd name="T24" fmla="*/ 782 w 784"/>
                <a:gd name="T25" fmla="*/ 82 h 184"/>
                <a:gd name="T26" fmla="*/ 784 w 784"/>
                <a:gd name="T27" fmla="*/ 92 h 184"/>
                <a:gd name="T28" fmla="*/ 784 w 784"/>
                <a:gd name="T29" fmla="*/ 92 h 184"/>
                <a:gd name="T30" fmla="*/ 782 w 784"/>
                <a:gd name="T31" fmla="*/ 102 h 184"/>
                <a:gd name="T32" fmla="*/ 776 w 784"/>
                <a:gd name="T33" fmla="*/ 110 h 184"/>
                <a:gd name="T34" fmla="*/ 766 w 784"/>
                <a:gd name="T35" fmla="*/ 120 h 184"/>
                <a:gd name="T36" fmla="*/ 754 w 784"/>
                <a:gd name="T37" fmla="*/ 128 h 184"/>
                <a:gd name="T38" fmla="*/ 736 w 784"/>
                <a:gd name="T39" fmla="*/ 136 h 184"/>
                <a:gd name="T40" fmla="*/ 716 w 784"/>
                <a:gd name="T41" fmla="*/ 144 h 184"/>
                <a:gd name="T42" fmla="*/ 694 w 784"/>
                <a:gd name="T43" fmla="*/ 150 h 184"/>
                <a:gd name="T44" fmla="*/ 670 w 784"/>
                <a:gd name="T45" fmla="*/ 156 h 184"/>
                <a:gd name="T46" fmla="*/ 612 w 784"/>
                <a:gd name="T47" fmla="*/ 168 h 184"/>
                <a:gd name="T48" fmla="*/ 544 w 784"/>
                <a:gd name="T49" fmla="*/ 176 h 184"/>
                <a:gd name="T50" fmla="*/ 470 w 784"/>
                <a:gd name="T51" fmla="*/ 182 h 184"/>
                <a:gd name="T52" fmla="*/ 392 w 784"/>
                <a:gd name="T53" fmla="*/ 184 h 184"/>
                <a:gd name="T54" fmla="*/ 392 w 784"/>
                <a:gd name="T55" fmla="*/ 184 h 184"/>
                <a:gd name="T56" fmla="*/ 314 w 784"/>
                <a:gd name="T57" fmla="*/ 182 h 184"/>
                <a:gd name="T58" fmla="*/ 240 w 784"/>
                <a:gd name="T59" fmla="*/ 176 h 184"/>
                <a:gd name="T60" fmla="*/ 172 w 784"/>
                <a:gd name="T61" fmla="*/ 168 h 184"/>
                <a:gd name="T62" fmla="*/ 114 w 784"/>
                <a:gd name="T63" fmla="*/ 156 h 184"/>
                <a:gd name="T64" fmla="*/ 90 w 784"/>
                <a:gd name="T65" fmla="*/ 150 h 184"/>
                <a:gd name="T66" fmla="*/ 68 w 784"/>
                <a:gd name="T67" fmla="*/ 144 h 184"/>
                <a:gd name="T68" fmla="*/ 48 w 784"/>
                <a:gd name="T69" fmla="*/ 136 h 184"/>
                <a:gd name="T70" fmla="*/ 30 w 784"/>
                <a:gd name="T71" fmla="*/ 128 h 184"/>
                <a:gd name="T72" fmla="*/ 18 w 784"/>
                <a:gd name="T73" fmla="*/ 120 h 184"/>
                <a:gd name="T74" fmla="*/ 8 w 784"/>
                <a:gd name="T75" fmla="*/ 110 h 184"/>
                <a:gd name="T76" fmla="*/ 2 w 784"/>
                <a:gd name="T77" fmla="*/ 102 h 184"/>
                <a:gd name="T78" fmla="*/ 0 w 784"/>
                <a:gd name="T79" fmla="*/ 92 h 184"/>
                <a:gd name="T80" fmla="*/ 0 w 784"/>
                <a:gd name="T81" fmla="*/ 92 h 184"/>
                <a:gd name="T82" fmla="*/ 2 w 784"/>
                <a:gd name="T83" fmla="*/ 82 h 184"/>
                <a:gd name="T84" fmla="*/ 8 w 784"/>
                <a:gd name="T85" fmla="*/ 74 h 184"/>
                <a:gd name="T86" fmla="*/ 18 w 784"/>
                <a:gd name="T87" fmla="*/ 66 h 184"/>
                <a:gd name="T88" fmla="*/ 30 w 784"/>
                <a:gd name="T89" fmla="*/ 56 h 184"/>
                <a:gd name="T90" fmla="*/ 48 w 784"/>
                <a:gd name="T91" fmla="*/ 48 h 184"/>
                <a:gd name="T92" fmla="*/ 68 w 784"/>
                <a:gd name="T93" fmla="*/ 42 h 184"/>
                <a:gd name="T94" fmla="*/ 90 w 784"/>
                <a:gd name="T95" fmla="*/ 34 h 184"/>
                <a:gd name="T96" fmla="*/ 114 w 784"/>
                <a:gd name="T97" fmla="*/ 28 h 184"/>
                <a:gd name="T98" fmla="*/ 172 w 784"/>
                <a:gd name="T99" fmla="*/ 16 h 184"/>
                <a:gd name="T100" fmla="*/ 240 w 784"/>
                <a:gd name="T101" fmla="*/ 8 h 184"/>
                <a:gd name="T102" fmla="*/ 314 w 784"/>
                <a:gd name="T103" fmla="*/ 2 h 184"/>
                <a:gd name="T104" fmla="*/ 392 w 784"/>
                <a:gd name="T10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4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8"/>
                  </a:lnTo>
                  <a:lnTo>
                    <a:pt x="612" y="16"/>
                  </a:lnTo>
                  <a:lnTo>
                    <a:pt x="670" y="28"/>
                  </a:lnTo>
                  <a:lnTo>
                    <a:pt x="694" y="34"/>
                  </a:lnTo>
                  <a:lnTo>
                    <a:pt x="716" y="42"/>
                  </a:lnTo>
                  <a:lnTo>
                    <a:pt x="736" y="48"/>
                  </a:lnTo>
                  <a:lnTo>
                    <a:pt x="754" y="56"/>
                  </a:lnTo>
                  <a:lnTo>
                    <a:pt x="766" y="66"/>
                  </a:lnTo>
                  <a:lnTo>
                    <a:pt x="776" y="74"/>
                  </a:lnTo>
                  <a:lnTo>
                    <a:pt x="782" y="82"/>
                  </a:lnTo>
                  <a:lnTo>
                    <a:pt x="784" y="92"/>
                  </a:lnTo>
                  <a:lnTo>
                    <a:pt x="784" y="92"/>
                  </a:lnTo>
                  <a:lnTo>
                    <a:pt x="782" y="102"/>
                  </a:lnTo>
                  <a:lnTo>
                    <a:pt x="776" y="110"/>
                  </a:lnTo>
                  <a:lnTo>
                    <a:pt x="766" y="120"/>
                  </a:lnTo>
                  <a:lnTo>
                    <a:pt x="754" y="128"/>
                  </a:lnTo>
                  <a:lnTo>
                    <a:pt x="736" y="136"/>
                  </a:lnTo>
                  <a:lnTo>
                    <a:pt x="716" y="144"/>
                  </a:lnTo>
                  <a:lnTo>
                    <a:pt x="694" y="150"/>
                  </a:lnTo>
                  <a:lnTo>
                    <a:pt x="670" y="156"/>
                  </a:lnTo>
                  <a:lnTo>
                    <a:pt x="612" y="168"/>
                  </a:lnTo>
                  <a:lnTo>
                    <a:pt x="544" y="176"/>
                  </a:lnTo>
                  <a:lnTo>
                    <a:pt x="470" y="182"/>
                  </a:lnTo>
                  <a:lnTo>
                    <a:pt x="392" y="184"/>
                  </a:lnTo>
                  <a:lnTo>
                    <a:pt x="392" y="184"/>
                  </a:lnTo>
                  <a:lnTo>
                    <a:pt x="314" y="182"/>
                  </a:lnTo>
                  <a:lnTo>
                    <a:pt x="240" y="176"/>
                  </a:lnTo>
                  <a:lnTo>
                    <a:pt x="172" y="168"/>
                  </a:lnTo>
                  <a:lnTo>
                    <a:pt x="114" y="156"/>
                  </a:lnTo>
                  <a:lnTo>
                    <a:pt x="90" y="150"/>
                  </a:lnTo>
                  <a:lnTo>
                    <a:pt x="68" y="144"/>
                  </a:lnTo>
                  <a:lnTo>
                    <a:pt x="48" y="136"/>
                  </a:lnTo>
                  <a:lnTo>
                    <a:pt x="30" y="128"/>
                  </a:lnTo>
                  <a:lnTo>
                    <a:pt x="18" y="120"/>
                  </a:lnTo>
                  <a:lnTo>
                    <a:pt x="8" y="110"/>
                  </a:lnTo>
                  <a:lnTo>
                    <a:pt x="2" y="10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82"/>
                  </a:lnTo>
                  <a:lnTo>
                    <a:pt x="8" y="74"/>
                  </a:lnTo>
                  <a:lnTo>
                    <a:pt x="18" y="66"/>
                  </a:lnTo>
                  <a:lnTo>
                    <a:pt x="30" y="56"/>
                  </a:lnTo>
                  <a:lnTo>
                    <a:pt x="48" y="48"/>
                  </a:lnTo>
                  <a:lnTo>
                    <a:pt x="68" y="42"/>
                  </a:lnTo>
                  <a:lnTo>
                    <a:pt x="90" y="34"/>
                  </a:lnTo>
                  <a:lnTo>
                    <a:pt x="114" y="28"/>
                  </a:lnTo>
                  <a:lnTo>
                    <a:pt x="172" y="16"/>
                  </a:lnTo>
                  <a:lnTo>
                    <a:pt x="240" y="8"/>
                  </a:lnTo>
                  <a:lnTo>
                    <a:pt x="314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544512" y="2066925"/>
              <a:ext cx="1270000" cy="1009650"/>
            </a:xfrm>
            <a:custGeom>
              <a:avLst/>
              <a:gdLst>
                <a:gd name="T0" fmla="*/ 400 w 800"/>
                <a:gd name="T1" fmla="*/ 0 h 636"/>
                <a:gd name="T2" fmla="*/ 244 w 800"/>
                <a:gd name="T3" fmla="*/ 6 h 636"/>
                <a:gd name="T4" fmla="*/ 118 w 800"/>
                <a:gd name="T5" fmla="*/ 26 h 636"/>
                <a:gd name="T6" fmla="*/ 68 w 800"/>
                <a:gd name="T7" fmla="*/ 40 h 636"/>
                <a:gd name="T8" fmla="*/ 32 w 800"/>
                <a:gd name="T9" fmla="*/ 56 h 636"/>
                <a:gd name="T10" fmla="*/ 8 w 800"/>
                <a:gd name="T11" fmla="*/ 74 h 636"/>
                <a:gd name="T12" fmla="*/ 0 w 800"/>
                <a:gd name="T13" fmla="*/ 92 h 636"/>
                <a:gd name="T14" fmla="*/ 0 w 800"/>
                <a:gd name="T15" fmla="*/ 544 h 636"/>
                <a:gd name="T16" fmla="*/ 8 w 800"/>
                <a:gd name="T17" fmla="*/ 562 h 636"/>
                <a:gd name="T18" fmla="*/ 32 w 800"/>
                <a:gd name="T19" fmla="*/ 580 h 636"/>
                <a:gd name="T20" fmla="*/ 68 w 800"/>
                <a:gd name="T21" fmla="*/ 596 h 636"/>
                <a:gd name="T22" fmla="*/ 118 w 800"/>
                <a:gd name="T23" fmla="*/ 610 h 636"/>
                <a:gd name="T24" fmla="*/ 244 w 800"/>
                <a:gd name="T25" fmla="*/ 630 h 636"/>
                <a:gd name="T26" fmla="*/ 400 w 800"/>
                <a:gd name="T27" fmla="*/ 636 h 636"/>
                <a:gd name="T28" fmla="*/ 480 w 800"/>
                <a:gd name="T29" fmla="*/ 634 h 636"/>
                <a:gd name="T30" fmla="*/ 624 w 800"/>
                <a:gd name="T31" fmla="*/ 620 h 636"/>
                <a:gd name="T32" fmla="*/ 708 w 800"/>
                <a:gd name="T33" fmla="*/ 602 h 636"/>
                <a:gd name="T34" fmla="*/ 752 w 800"/>
                <a:gd name="T35" fmla="*/ 588 h 636"/>
                <a:gd name="T36" fmla="*/ 782 w 800"/>
                <a:gd name="T37" fmla="*/ 572 h 636"/>
                <a:gd name="T38" fmla="*/ 798 w 800"/>
                <a:gd name="T39" fmla="*/ 552 h 636"/>
                <a:gd name="T40" fmla="*/ 800 w 800"/>
                <a:gd name="T41" fmla="*/ 92 h 636"/>
                <a:gd name="T42" fmla="*/ 798 w 800"/>
                <a:gd name="T43" fmla="*/ 82 h 636"/>
                <a:gd name="T44" fmla="*/ 782 w 800"/>
                <a:gd name="T45" fmla="*/ 64 h 636"/>
                <a:gd name="T46" fmla="*/ 752 w 800"/>
                <a:gd name="T47" fmla="*/ 48 h 636"/>
                <a:gd name="T48" fmla="*/ 708 w 800"/>
                <a:gd name="T49" fmla="*/ 32 h 636"/>
                <a:gd name="T50" fmla="*/ 624 w 800"/>
                <a:gd name="T51" fmla="*/ 14 h 636"/>
                <a:gd name="T52" fmla="*/ 480 w 800"/>
                <a:gd name="T53" fmla="*/ 0 h 636"/>
                <a:gd name="T54" fmla="*/ 400 w 800"/>
                <a:gd name="T55" fmla="*/ 0 h 636"/>
                <a:gd name="T56" fmla="*/ 478 w 800"/>
                <a:gd name="T57" fmla="*/ 2 h 636"/>
                <a:gd name="T58" fmla="*/ 620 w 800"/>
                <a:gd name="T59" fmla="*/ 16 h 636"/>
                <a:gd name="T60" fmla="*/ 702 w 800"/>
                <a:gd name="T61" fmla="*/ 34 h 636"/>
                <a:gd name="T62" fmla="*/ 744 w 800"/>
                <a:gd name="T63" fmla="*/ 48 h 636"/>
                <a:gd name="T64" fmla="*/ 774 w 800"/>
                <a:gd name="T65" fmla="*/ 66 h 636"/>
                <a:gd name="T66" fmla="*/ 790 w 800"/>
                <a:gd name="T67" fmla="*/ 82 h 636"/>
                <a:gd name="T68" fmla="*/ 792 w 800"/>
                <a:gd name="T69" fmla="*/ 92 h 636"/>
                <a:gd name="T70" fmla="*/ 784 w 800"/>
                <a:gd name="T71" fmla="*/ 110 h 636"/>
                <a:gd name="T72" fmla="*/ 762 w 800"/>
                <a:gd name="T73" fmla="*/ 128 h 636"/>
                <a:gd name="T74" fmla="*/ 724 w 800"/>
                <a:gd name="T75" fmla="*/ 144 h 636"/>
                <a:gd name="T76" fmla="*/ 678 w 800"/>
                <a:gd name="T77" fmla="*/ 156 h 636"/>
                <a:gd name="T78" fmla="*/ 552 w 800"/>
                <a:gd name="T79" fmla="*/ 176 h 636"/>
                <a:gd name="T80" fmla="*/ 400 w 800"/>
                <a:gd name="T81" fmla="*/ 184 h 636"/>
                <a:gd name="T82" fmla="*/ 322 w 800"/>
                <a:gd name="T83" fmla="*/ 182 h 636"/>
                <a:gd name="T84" fmla="*/ 180 w 800"/>
                <a:gd name="T85" fmla="*/ 168 h 636"/>
                <a:gd name="T86" fmla="*/ 98 w 800"/>
                <a:gd name="T87" fmla="*/ 150 h 636"/>
                <a:gd name="T88" fmla="*/ 56 w 800"/>
                <a:gd name="T89" fmla="*/ 136 h 636"/>
                <a:gd name="T90" fmla="*/ 26 w 800"/>
                <a:gd name="T91" fmla="*/ 120 h 636"/>
                <a:gd name="T92" fmla="*/ 10 w 800"/>
                <a:gd name="T93" fmla="*/ 102 h 636"/>
                <a:gd name="T94" fmla="*/ 8 w 800"/>
                <a:gd name="T95" fmla="*/ 92 h 636"/>
                <a:gd name="T96" fmla="*/ 16 w 800"/>
                <a:gd name="T97" fmla="*/ 74 h 636"/>
                <a:gd name="T98" fmla="*/ 38 w 800"/>
                <a:gd name="T99" fmla="*/ 56 h 636"/>
                <a:gd name="T100" fmla="*/ 76 w 800"/>
                <a:gd name="T101" fmla="*/ 42 h 636"/>
                <a:gd name="T102" fmla="*/ 122 w 800"/>
                <a:gd name="T103" fmla="*/ 28 h 636"/>
                <a:gd name="T104" fmla="*/ 248 w 800"/>
                <a:gd name="T105" fmla="*/ 8 h 636"/>
                <a:gd name="T106" fmla="*/ 400 w 800"/>
                <a:gd name="T107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0" h="636">
                  <a:moveTo>
                    <a:pt x="400" y="0"/>
                  </a:moveTo>
                  <a:lnTo>
                    <a:pt x="400" y="0"/>
                  </a:lnTo>
                  <a:lnTo>
                    <a:pt x="320" y="0"/>
                  </a:lnTo>
                  <a:lnTo>
                    <a:pt x="244" y="6"/>
                  </a:lnTo>
                  <a:lnTo>
                    <a:pt x="176" y="14"/>
                  </a:lnTo>
                  <a:lnTo>
                    <a:pt x="118" y="26"/>
                  </a:lnTo>
                  <a:lnTo>
                    <a:pt x="92" y="32"/>
                  </a:lnTo>
                  <a:lnTo>
                    <a:pt x="68" y="40"/>
                  </a:lnTo>
                  <a:lnTo>
                    <a:pt x="48" y="48"/>
                  </a:lnTo>
                  <a:lnTo>
                    <a:pt x="32" y="56"/>
                  </a:lnTo>
                  <a:lnTo>
                    <a:pt x="18" y="64"/>
                  </a:lnTo>
                  <a:lnTo>
                    <a:pt x="8" y="74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2" y="552"/>
                  </a:lnTo>
                  <a:lnTo>
                    <a:pt x="8" y="562"/>
                  </a:lnTo>
                  <a:lnTo>
                    <a:pt x="18" y="572"/>
                  </a:lnTo>
                  <a:lnTo>
                    <a:pt x="32" y="580"/>
                  </a:lnTo>
                  <a:lnTo>
                    <a:pt x="48" y="588"/>
                  </a:lnTo>
                  <a:lnTo>
                    <a:pt x="68" y="596"/>
                  </a:lnTo>
                  <a:lnTo>
                    <a:pt x="92" y="602"/>
                  </a:lnTo>
                  <a:lnTo>
                    <a:pt x="118" y="610"/>
                  </a:lnTo>
                  <a:lnTo>
                    <a:pt x="176" y="620"/>
                  </a:lnTo>
                  <a:lnTo>
                    <a:pt x="244" y="630"/>
                  </a:lnTo>
                  <a:lnTo>
                    <a:pt x="320" y="634"/>
                  </a:lnTo>
                  <a:lnTo>
                    <a:pt x="400" y="636"/>
                  </a:lnTo>
                  <a:lnTo>
                    <a:pt x="400" y="636"/>
                  </a:lnTo>
                  <a:lnTo>
                    <a:pt x="480" y="634"/>
                  </a:lnTo>
                  <a:lnTo>
                    <a:pt x="556" y="630"/>
                  </a:lnTo>
                  <a:lnTo>
                    <a:pt x="624" y="620"/>
                  </a:lnTo>
                  <a:lnTo>
                    <a:pt x="682" y="610"/>
                  </a:lnTo>
                  <a:lnTo>
                    <a:pt x="708" y="602"/>
                  </a:lnTo>
                  <a:lnTo>
                    <a:pt x="732" y="596"/>
                  </a:lnTo>
                  <a:lnTo>
                    <a:pt x="752" y="588"/>
                  </a:lnTo>
                  <a:lnTo>
                    <a:pt x="768" y="580"/>
                  </a:lnTo>
                  <a:lnTo>
                    <a:pt x="782" y="572"/>
                  </a:lnTo>
                  <a:lnTo>
                    <a:pt x="792" y="562"/>
                  </a:lnTo>
                  <a:lnTo>
                    <a:pt x="798" y="552"/>
                  </a:lnTo>
                  <a:lnTo>
                    <a:pt x="800" y="544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2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2" y="48"/>
                  </a:lnTo>
                  <a:lnTo>
                    <a:pt x="732" y="40"/>
                  </a:lnTo>
                  <a:lnTo>
                    <a:pt x="708" y="32"/>
                  </a:lnTo>
                  <a:lnTo>
                    <a:pt x="682" y="26"/>
                  </a:lnTo>
                  <a:lnTo>
                    <a:pt x="624" y="14"/>
                  </a:lnTo>
                  <a:lnTo>
                    <a:pt x="556" y="6"/>
                  </a:lnTo>
                  <a:lnTo>
                    <a:pt x="480" y="0"/>
                  </a:lnTo>
                  <a:lnTo>
                    <a:pt x="400" y="0"/>
                  </a:lnTo>
                  <a:close/>
                  <a:moveTo>
                    <a:pt x="400" y="0"/>
                  </a:moveTo>
                  <a:lnTo>
                    <a:pt x="400" y="0"/>
                  </a:lnTo>
                  <a:lnTo>
                    <a:pt x="478" y="2"/>
                  </a:lnTo>
                  <a:lnTo>
                    <a:pt x="552" y="8"/>
                  </a:lnTo>
                  <a:lnTo>
                    <a:pt x="620" y="16"/>
                  </a:lnTo>
                  <a:lnTo>
                    <a:pt x="678" y="28"/>
                  </a:lnTo>
                  <a:lnTo>
                    <a:pt x="702" y="34"/>
                  </a:lnTo>
                  <a:lnTo>
                    <a:pt x="724" y="42"/>
                  </a:lnTo>
                  <a:lnTo>
                    <a:pt x="744" y="48"/>
                  </a:lnTo>
                  <a:lnTo>
                    <a:pt x="762" y="56"/>
                  </a:lnTo>
                  <a:lnTo>
                    <a:pt x="774" y="66"/>
                  </a:lnTo>
                  <a:lnTo>
                    <a:pt x="784" y="74"/>
                  </a:lnTo>
                  <a:lnTo>
                    <a:pt x="790" y="82"/>
                  </a:lnTo>
                  <a:lnTo>
                    <a:pt x="792" y="92"/>
                  </a:lnTo>
                  <a:lnTo>
                    <a:pt x="792" y="92"/>
                  </a:lnTo>
                  <a:lnTo>
                    <a:pt x="790" y="102"/>
                  </a:lnTo>
                  <a:lnTo>
                    <a:pt x="784" y="110"/>
                  </a:lnTo>
                  <a:lnTo>
                    <a:pt x="774" y="120"/>
                  </a:lnTo>
                  <a:lnTo>
                    <a:pt x="762" y="128"/>
                  </a:lnTo>
                  <a:lnTo>
                    <a:pt x="744" y="136"/>
                  </a:lnTo>
                  <a:lnTo>
                    <a:pt x="724" y="144"/>
                  </a:lnTo>
                  <a:lnTo>
                    <a:pt x="702" y="150"/>
                  </a:lnTo>
                  <a:lnTo>
                    <a:pt x="678" y="156"/>
                  </a:lnTo>
                  <a:lnTo>
                    <a:pt x="620" y="168"/>
                  </a:lnTo>
                  <a:lnTo>
                    <a:pt x="552" y="176"/>
                  </a:lnTo>
                  <a:lnTo>
                    <a:pt x="478" y="182"/>
                  </a:lnTo>
                  <a:lnTo>
                    <a:pt x="400" y="184"/>
                  </a:lnTo>
                  <a:lnTo>
                    <a:pt x="400" y="184"/>
                  </a:lnTo>
                  <a:lnTo>
                    <a:pt x="322" y="182"/>
                  </a:lnTo>
                  <a:lnTo>
                    <a:pt x="248" y="176"/>
                  </a:lnTo>
                  <a:lnTo>
                    <a:pt x="180" y="168"/>
                  </a:lnTo>
                  <a:lnTo>
                    <a:pt x="122" y="156"/>
                  </a:lnTo>
                  <a:lnTo>
                    <a:pt x="98" y="150"/>
                  </a:lnTo>
                  <a:lnTo>
                    <a:pt x="76" y="144"/>
                  </a:lnTo>
                  <a:lnTo>
                    <a:pt x="56" y="136"/>
                  </a:lnTo>
                  <a:lnTo>
                    <a:pt x="38" y="128"/>
                  </a:lnTo>
                  <a:lnTo>
                    <a:pt x="26" y="120"/>
                  </a:lnTo>
                  <a:lnTo>
                    <a:pt x="16" y="110"/>
                  </a:lnTo>
                  <a:lnTo>
                    <a:pt x="10" y="102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0" y="82"/>
                  </a:lnTo>
                  <a:lnTo>
                    <a:pt x="16" y="74"/>
                  </a:lnTo>
                  <a:lnTo>
                    <a:pt x="26" y="66"/>
                  </a:lnTo>
                  <a:lnTo>
                    <a:pt x="38" y="56"/>
                  </a:lnTo>
                  <a:lnTo>
                    <a:pt x="56" y="48"/>
                  </a:lnTo>
                  <a:lnTo>
                    <a:pt x="76" y="42"/>
                  </a:lnTo>
                  <a:lnTo>
                    <a:pt x="98" y="34"/>
                  </a:lnTo>
                  <a:lnTo>
                    <a:pt x="122" y="28"/>
                  </a:lnTo>
                  <a:lnTo>
                    <a:pt x="180" y="16"/>
                  </a:lnTo>
                  <a:lnTo>
                    <a:pt x="248" y="8"/>
                  </a:lnTo>
                  <a:lnTo>
                    <a:pt x="322" y="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42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544512" y="2066925"/>
              <a:ext cx="1270000" cy="1009650"/>
            </a:xfrm>
            <a:custGeom>
              <a:avLst/>
              <a:gdLst>
                <a:gd name="T0" fmla="*/ 400 w 800"/>
                <a:gd name="T1" fmla="*/ 0 h 636"/>
                <a:gd name="T2" fmla="*/ 400 w 800"/>
                <a:gd name="T3" fmla="*/ 0 h 636"/>
                <a:gd name="T4" fmla="*/ 320 w 800"/>
                <a:gd name="T5" fmla="*/ 0 h 636"/>
                <a:gd name="T6" fmla="*/ 244 w 800"/>
                <a:gd name="T7" fmla="*/ 6 h 636"/>
                <a:gd name="T8" fmla="*/ 176 w 800"/>
                <a:gd name="T9" fmla="*/ 14 h 636"/>
                <a:gd name="T10" fmla="*/ 118 w 800"/>
                <a:gd name="T11" fmla="*/ 26 h 636"/>
                <a:gd name="T12" fmla="*/ 92 w 800"/>
                <a:gd name="T13" fmla="*/ 32 h 636"/>
                <a:gd name="T14" fmla="*/ 68 w 800"/>
                <a:gd name="T15" fmla="*/ 40 h 636"/>
                <a:gd name="T16" fmla="*/ 48 w 800"/>
                <a:gd name="T17" fmla="*/ 48 h 636"/>
                <a:gd name="T18" fmla="*/ 32 w 800"/>
                <a:gd name="T19" fmla="*/ 56 h 636"/>
                <a:gd name="T20" fmla="*/ 18 w 800"/>
                <a:gd name="T21" fmla="*/ 64 h 636"/>
                <a:gd name="T22" fmla="*/ 8 w 800"/>
                <a:gd name="T23" fmla="*/ 74 h 636"/>
                <a:gd name="T24" fmla="*/ 2 w 800"/>
                <a:gd name="T25" fmla="*/ 82 h 636"/>
                <a:gd name="T26" fmla="*/ 0 w 800"/>
                <a:gd name="T27" fmla="*/ 92 h 636"/>
                <a:gd name="T28" fmla="*/ 0 w 800"/>
                <a:gd name="T29" fmla="*/ 544 h 636"/>
                <a:gd name="T30" fmla="*/ 0 w 800"/>
                <a:gd name="T31" fmla="*/ 544 h 636"/>
                <a:gd name="T32" fmla="*/ 2 w 800"/>
                <a:gd name="T33" fmla="*/ 552 h 636"/>
                <a:gd name="T34" fmla="*/ 8 w 800"/>
                <a:gd name="T35" fmla="*/ 562 h 636"/>
                <a:gd name="T36" fmla="*/ 18 w 800"/>
                <a:gd name="T37" fmla="*/ 572 h 636"/>
                <a:gd name="T38" fmla="*/ 32 w 800"/>
                <a:gd name="T39" fmla="*/ 580 h 636"/>
                <a:gd name="T40" fmla="*/ 48 w 800"/>
                <a:gd name="T41" fmla="*/ 588 h 636"/>
                <a:gd name="T42" fmla="*/ 68 w 800"/>
                <a:gd name="T43" fmla="*/ 596 h 636"/>
                <a:gd name="T44" fmla="*/ 92 w 800"/>
                <a:gd name="T45" fmla="*/ 602 h 636"/>
                <a:gd name="T46" fmla="*/ 118 w 800"/>
                <a:gd name="T47" fmla="*/ 610 h 636"/>
                <a:gd name="T48" fmla="*/ 176 w 800"/>
                <a:gd name="T49" fmla="*/ 620 h 636"/>
                <a:gd name="T50" fmla="*/ 244 w 800"/>
                <a:gd name="T51" fmla="*/ 630 h 636"/>
                <a:gd name="T52" fmla="*/ 320 w 800"/>
                <a:gd name="T53" fmla="*/ 634 h 636"/>
                <a:gd name="T54" fmla="*/ 400 w 800"/>
                <a:gd name="T55" fmla="*/ 636 h 636"/>
                <a:gd name="T56" fmla="*/ 400 w 800"/>
                <a:gd name="T57" fmla="*/ 636 h 636"/>
                <a:gd name="T58" fmla="*/ 480 w 800"/>
                <a:gd name="T59" fmla="*/ 634 h 636"/>
                <a:gd name="T60" fmla="*/ 556 w 800"/>
                <a:gd name="T61" fmla="*/ 630 h 636"/>
                <a:gd name="T62" fmla="*/ 624 w 800"/>
                <a:gd name="T63" fmla="*/ 620 h 636"/>
                <a:gd name="T64" fmla="*/ 682 w 800"/>
                <a:gd name="T65" fmla="*/ 610 h 636"/>
                <a:gd name="T66" fmla="*/ 708 w 800"/>
                <a:gd name="T67" fmla="*/ 602 h 636"/>
                <a:gd name="T68" fmla="*/ 732 w 800"/>
                <a:gd name="T69" fmla="*/ 596 h 636"/>
                <a:gd name="T70" fmla="*/ 752 w 800"/>
                <a:gd name="T71" fmla="*/ 588 h 636"/>
                <a:gd name="T72" fmla="*/ 768 w 800"/>
                <a:gd name="T73" fmla="*/ 580 h 636"/>
                <a:gd name="T74" fmla="*/ 782 w 800"/>
                <a:gd name="T75" fmla="*/ 572 h 636"/>
                <a:gd name="T76" fmla="*/ 792 w 800"/>
                <a:gd name="T77" fmla="*/ 562 h 636"/>
                <a:gd name="T78" fmla="*/ 798 w 800"/>
                <a:gd name="T79" fmla="*/ 552 h 636"/>
                <a:gd name="T80" fmla="*/ 800 w 800"/>
                <a:gd name="T81" fmla="*/ 544 h 636"/>
                <a:gd name="T82" fmla="*/ 800 w 800"/>
                <a:gd name="T83" fmla="*/ 92 h 636"/>
                <a:gd name="T84" fmla="*/ 800 w 800"/>
                <a:gd name="T85" fmla="*/ 92 h 636"/>
                <a:gd name="T86" fmla="*/ 798 w 800"/>
                <a:gd name="T87" fmla="*/ 82 h 636"/>
                <a:gd name="T88" fmla="*/ 792 w 800"/>
                <a:gd name="T89" fmla="*/ 74 h 636"/>
                <a:gd name="T90" fmla="*/ 782 w 800"/>
                <a:gd name="T91" fmla="*/ 64 h 636"/>
                <a:gd name="T92" fmla="*/ 768 w 800"/>
                <a:gd name="T93" fmla="*/ 56 h 636"/>
                <a:gd name="T94" fmla="*/ 752 w 800"/>
                <a:gd name="T95" fmla="*/ 48 h 636"/>
                <a:gd name="T96" fmla="*/ 732 w 800"/>
                <a:gd name="T97" fmla="*/ 40 h 636"/>
                <a:gd name="T98" fmla="*/ 708 w 800"/>
                <a:gd name="T99" fmla="*/ 32 h 636"/>
                <a:gd name="T100" fmla="*/ 682 w 800"/>
                <a:gd name="T101" fmla="*/ 26 h 636"/>
                <a:gd name="T102" fmla="*/ 624 w 800"/>
                <a:gd name="T103" fmla="*/ 14 h 636"/>
                <a:gd name="T104" fmla="*/ 556 w 800"/>
                <a:gd name="T105" fmla="*/ 6 h 636"/>
                <a:gd name="T106" fmla="*/ 480 w 800"/>
                <a:gd name="T107" fmla="*/ 0 h 636"/>
                <a:gd name="T108" fmla="*/ 400 w 800"/>
                <a:gd name="T109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00" h="636">
                  <a:moveTo>
                    <a:pt x="400" y="0"/>
                  </a:moveTo>
                  <a:lnTo>
                    <a:pt x="400" y="0"/>
                  </a:lnTo>
                  <a:lnTo>
                    <a:pt x="320" y="0"/>
                  </a:lnTo>
                  <a:lnTo>
                    <a:pt x="244" y="6"/>
                  </a:lnTo>
                  <a:lnTo>
                    <a:pt x="176" y="14"/>
                  </a:lnTo>
                  <a:lnTo>
                    <a:pt x="118" y="26"/>
                  </a:lnTo>
                  <a:lnTo>
                    <a:pt x="92" y="32"/>
                  </a:lnTo>
                  <a:lnTo>
                    <a:pt x="68" y="40"/>
                  </a:lnTo>
                  <a:lnTo>
                    <a:pt x="48" y="48"/>
                  </a:lnTo>
                  <a:lnTo>
                    <a:pt x="32" y="56"/>
                  </a:lnTo>
                  <a:lnTo>
                    <a:pt x="18" y="64"/>
                  </a:lnTo>
                  <a:lnTo>
                    <a:pt x="8" y="74"/>
                  </a:lnTo>
                  <a:lnTo>
                    <a:pt x="2" y="82"/>
                  </a:lnTo>
                  <a:lnTo>
                    <a:pt x="0" y="92"/>
                  </a:lnTo>
                  <a:lnTo>
                    <a:pt x="0" y="544"/>
                  </a:lnTo>
                  <a:lnTo>
                    <a:pt x="0" y="544"/>
                  </a:lnTo>
                  <a:lnTo>
                    <a:pt x="2" y="552"/>
                  </a:lnTo>
                  <a:lnTo>
                    <a:pt x="8" y="562"/>
                  </a:lnTo>
                  <a:lnTo>
                    <a:pt x="18" y="572"/>
                  </a:lnTo>
                  <a:lnTo>
                    <a:pt x="32" y="580"/>
                  </a:lnTo>
                  <a:lnTo>
                    <a:pt x="48" y="588"/>
                  </a:lnTo>
                  <a:lnTo>
                    <a:pt x="68" y="596"/>
                  </a:lnTo>
                  <a:lnTo>
                    <a:pt x="92" y="602"/>
                  </a:lnTo>
                  <a:lnTo>
                    <a:pt x="118" y="610"/>
                  </a:lnTo>
                  <a:lnTo>
                    <a:pt x="176" y="620"/>
                  </a:lnTo>
                  <a:lnTo>
                    <a:pt x="244" y="630"/>
                  </a:lnTo>
                  <a:lnTo>
                    <a:pt x="320" y="634"/>
                  </a:lnTo>
                  <a:lnTo>
                    <a:pt x="400" y="636"/>
                  </a:lnTo>
                  <a:lnTo>
                    <a:pt x="400" y="636"/>
                  </a:lnTo>
                  <a:lnTo>
                    <a:pt x="480" y="634"/>
                  </a:lnTo>
                  <a:lnTo>
                    <a:pt x="556" y="630"/>
                  </a:lnTo>
                  <a:lnTo>
                    <a:pt x="624" y="620"/>
                  </a:lnTo>
                  <a:lnTo>
                    <a:pt x="682" y="610"/>
                  </a:lnTo>
                  <a:lnTo>
                    <a:pt x="708" y="602"/>
                  </a:lnTo>
                  <a:lnTo>
                    <a:pt x="732" y="596"/>
                  </a:lnTo>
                  <a:lnTo>
                    <a:pt x="752" y="588"/>
                  </a:lnTo>
                  <a:lnTo>
                    <a:pt x="768" y="580"/>
                  </a:lnTo>
                  <a:lnTo>
                    <a:pt x="782" y="572"/>
                  </a:lnTo>
                  <a:lnTo>
                    <a:pt x="792" y="562"/>
                  </a:lnTo>
                  <a:lnTo>
                    <a:pt x="798" y="552"/>
                  </a:lnTo>
                  <a:lnTo>
                    <a:pt x="800" y="544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2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2" y="48"/>
                  </a:lnTo>
                  <a:lnTo>
                    <a:pt x="732" y="40"/>
                  </a:lnTo>
                  <a:lnTo>
                    <a:pt x="708" y="32"/>
                  </a:lnTo>
                  <a:lnTo>
                    <a:pt x="682" y="26"/>
                  </a:lnTo>
                  <a:lnTo>
                    <a:pt x="624" y="14"/>
                  </a:lnTo>
                  <a:lnTo>
                    <a:pt x="556" y="6"/>
                  </a:lnTo>
                  <a:lnTo>
                    <a:pt x="480" y="0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57212" y="2066925"/>
              <a:ext cx="1244600" cy="292100"/>
            </a:xfrm>
            <a:custGeom>
              <a:avLst/>
              <a:gdLst>
                <a:gd name="T0" fmla="*/ 392 w 784"/>
                <a:gd name="T1" fmla="*/ 0 h 184"/>
                <a:gd name="T2" fmla="*/ 392 w 784"/>
                <a:gd name="T3" fmla="*/ 0 h 184"/>
                <a:gd name="T4" fmla="*/ 470 w 784"/>
                <a:gd name="T5" fmla="*/ 2 h 184"/>
                <a:gd name="T6" fmla="*/ 544 w 784"/>
                <a:gd name="T7" fmla="*/ 8 h 184"/>
                <a:gd name="T8" fmla="*/ 612 w 784"/>
                <a:gd name="T9" fmla="*/ 16 h 184"/>
                <a:gd name="T10" fmla="*/ 670 w 784"/>
                <a:gd name="T11" fmla="*/ 28 h 184"/>
                <a:gd name="T12" fmla="*/ 694 w 784"/>
                <a:gd name="T13" fmla="*/ 34 h 184"/>
                <a:gd name="T14" fmla="*/ 716 w 784"/>
                <a:gd name="T15" fmla="*/ 42 h 184"/>
                <a:gd name="T16" fmla="*/ 736 w 784"/>
                <a:gd name="T17" fmla="*/ 48 h 184"/>
                <a:gd name="T18" fmla="*/ 754 w 784"/>
                <a:gd name="T19" fmla="*/ 56 h 184"/>
                <a:gd name="T20" fmla="*/ 766 w 784"/>
                <a:gd name="T21" fmla="*/ 66 h 184"/>
                <a:gd name="T22" fmla="*/ 776 w 784"/>
                <a:gd name="T23" fmla="*/ 74 h 184"/>
                <a:gd name="T24" fmla="*/ 782 w 784"/>
                <a:gd name="T25" fmla="*/ 82 h 184"/>
                <a:gd name="T26" fmla="*/ 784 w 784"/>
                <a:gd name="T27" fmla="*/ 92 h 184"/>
                <a:gd name="T28" fmla="*/ 784 w 784"/>
                <a:gd name="T29" fmla="*/ 92 h 184"/>
                <a:gd name="T30" fmla="*/ 782 w 784"/>
                <a:gd name="T31" fmla="*/ 102 h 184"/>
                <a:gd name="T32" fmla="*/ 776 w 784"/>
                <a:gd name="T33" fmla="*/ 110 h 184"/>
                <a:gd name="T34" fmla="*/ 766 w 784"/>
                <a:gd name="T35" fmla="*/ 120 h 184"/>
                <a:gd name="T36" fmla="*/ 754 w 784"/>
                <a:gd name="T37" fmla="*/ 128 h 184"/>
                <a:gd name="T38" fmla="*/ 736 w 784"/>
                <a:gd name="T39" fmla="*/ 136 h 184"/>
                <a:gd name="T40" fmla="*/ 716 w 784"/>
                <a:gd name="T41" fmla="*/ 144 h 184"/>
                <a:gd name="T42" fmla="*/ 694 w 784"/>
                <a:gd name="T43" fmla="*/ 150 h 184"/>
                <a:gd name="T44" fmla="*/ 670 w 784"/>
                <a:gd name="T45" fmla="*/ 156 h 184"/>
                <a:gd name="T46" fmla="*/ 612 w 784"/>
                <a:gd name="T47" fmla="*/ 168 h 184"/>
                <a:gd name="T48" fmla="*/ 544 w 784"/>
                <a:gd name="T49" fmla="*/ 176 h 184"/>
                <a:gd name="T50" fmla="*/ 470 w 784"/>
                <a:gd name="T51" fmla="*/ 182 h 184"/>
                <a:gd name="T52" fmla="*/ 392 w 784"/>
                <a:gd name="T53" fmla="*/ 184 h 184"/>
                <a:gd name="T54" fmla="*/ 392 w 784"/>
                <a:gd name="T55" fmla="*/ 184 h 184"/>
                <a:gd name="T56" fmla="*/ 314 w 784"/>
                <a:gd name="T57" fmla="*/ 182 h 184"/>
                <a:gd name="T58" fmla="*/ 240 w 784"/>
                <a:gd name="T59" fmla="*/ 176 h 184"/>
                <a:gd name="T60" fmla="*/ 172 w 784"/>
                <a:gd name="T61" fmla="*/ 168 h 184"/>
                <a:gd name="T62" fmla="*/ 114 w 784"/>
                <a:gd name="T63" fmla="*/ 156 h 184"/>
                <a:gd name="T64" fmla="*/ 90 w 784"/>
                <a:gd name="T65" fmla="*/ 150 h 184"/>
                <a:gd name="T66" fmla="*/ 68 w 784"/>
                <a:gd name="T67" fmla="*/ 144 h 184"/>
                <a:gd name="T68" fmla="*/ 48 w 784"/>
                <a:gd name="T69" fmla="*/ 136 h 184"/>
                <a:gd name="T70" fmla="*/ 30 w 784"/>
                <a:gd name="T71" fmla="*/ 128 h 184"/>
                <a:gd name="T72" fmla="*/ 18 w 784"/>
                <a:gd name="T73" fmla="*/ 120 h 184"/>
                <a:gd name="T74" fmla="*/ 8 w 784"/>
                <a:gd name="T75" fmla="*/ 110 h 184"/>
                <a:gd name="T76" fmla="*/ 2 w 784"/>
                <a:gd name="T77" fmla="*/ 102 h 184"/>
                <a:gd name="T78" fmla="*/ 0 w 784"/>
                <a:gd name="T79" fmla="*/ 92 h 184"/>
                <a:gd name="T80" fmla="*/ 0 w 784"/>
                <a:gd name="T81" fmla="*/ 92 h 184"/>
                <a:gd name="T82" fmla="*/ 2 w 784"/>
                <a:gd name="T83" fmla="*/ 82 h 184"/>
                <a:gd name="T84" fmla="*/ 8 w 784"/>
                <a:gd name="T85" fmla="*/ 74 h 184"/>
                <a:gd name="T86" fmla="*/ 18 w 784"/>
                <a:gd name="T87" fmla="*/ 66 h 184"/>
                <a:gd name="T88" fmla="*/ 30 w 784"/>
                <a:gd name="T89" fmla="*/ 56 h 184"/>
                <a:gd name="T90" fmla="*/ 48 w 784"/>
                <a:gd name="T91" fmla="*/ 48 h 184"/>
                <a:gd name="T92" fmla="*/ 68 w 784"/>
                <a:gd name="T93" fmla="*/ 42 h 184"/>
                <a:gd name="T94" fmla="*/ 90 w 784"/>
                <a:gd name="T95" fmla="*/ 34 h 184"/>
                <a:gd name="T96" fmla="*/ 114 w 784"/>
                <a:gd name="T97" fmla="*/ 28 h 184"/>
                <a:gd name="T98" fmla="*/ 172 w 784"/>
                <a:gd name="T99" fmla="*/ 16 h 184"/>
                <a:gd name="T100" fmla="*/ 240 w 784"/>
                <a:gd name="T101" fmla="*/ 8 h 184"/>
                <a:gd name="T102" fmla="*/ 314 w 784"/>
                <a:gd name="T103" fmla="*/ 2 h 184"/>
                <a:gd name="T104" fmla="*/ 392 w 784"/>
                <a:gd name="T10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84" h="184">
                  <a:moveTo>
                    <a:pt x="392" y="0"/>
                  </a:moveTo>
                  <a:lnTo>
                    <a:pt x="392" y="0"/>
                  </a:lnTo>
                  <a:lnTo>
                    <a:pt x="470" y="2"/>
                  </a:lnTo>
                  <a:lnTo>
                    <a:pt x="544" y="8"/>
                  </a:lnTo>
                  <a:lnTo>
                    <a:pt x="612" y="16"/>
                  </a:lnTo>
                  <a:lnTo>
                    <a:pt x="670" y="28"/>
                  </a:lnTo>
                  <a:lnTo>
                    <a:pt x="694" y="34"/>
                  </a:lnTo>
                  <a:lnTo>
                    <a:pt x="716" y="42"/>
                  </a:lnTo>
                  <a:lnTo>
                    <a:pt x="736" y="48"/>
                  </a:lnTo>
                  <a:lnTo>
                    <a:pt x="754" y="56"/>
                  </a:lnTo>
                  <a:lnTo>
                    <a:pt x="766" y="66"/>
                  </a:lnTo>
                  <a:lnTo>
                    <a:pt x="776" y="74"/>
                  </a:lnTo>
                  <a:lnTo>
                    <a:pt x="782" y="82"/>
                  </a:lnTo>
                  <a:lnTo>
                    <a:pt x="784" y="92"/>
                  </a:lnTo>
                  <a:lnTo>
                    <a:pt x="784" y="92"/>
                  </a:lnTo>
                  <a:lnTo>
                    <a:pt x="782" y="102"/>
                  </a:lnTo>
                  <a:lnTo>
                    <a:pt x="776" y="110"/>
                  </a:lnTo>
                  <a:lnTo>
                    <a:pt x="766" y="120"/>
                  </a:lnTo>
                  <a:lnTo>
                    <a:pt x="754" y="128"/>
                  </a:lnTo>
                  <a:lnTo>
                    <a:pt x="736" y="136"/>
                  </a:lnTo>
                  <a:lnTo>
                    <a:pt x="716" y="144"/>
                  </a:lnTo>
                  <a:lnTo>
                    <a:pt x="694" y="150"/>
                  </a:lnTo>
                  <a:lnTo>
                    <a:pt x="670" y="156"/>
                  </a:lnTo>
                  <a:lnTo>
                    <a:pt x="612" y="168"/>
                  </a:lnTo>
                  <a:lnTo>
                    <a:pt x="544" y="176"/>
                  </a:lnTo>
                  <a:lnTo>
                    <a:pt x="470" y="182"/>
                  </a:lnTo>
                  <a:lnTo>
                    <a:pt x="392" y="184"/>
                  </a:lnTo>
                  <a:lnTo>
                    <a:pt x="392" y="184"/>
                  </a:lnTo>
                  <a:lnTo>
                    <a:pt x="314" y="182"/>
                  </a:lnTo>
                  <a:lnTo>
                    <a:pt x="240" y="176"/>
                  </a:lnTo>
                  <a:lnTo>
                    <a:pt x="172" y="168"/>
                  </a:lnTo>
                  <a:lnTo>
                    <a:pt x="114" y="156"/>
                  </a:lnTo>
                  <a:lnTo>
                    <a:pt x="90" y="150"/>
                  </a:lnTo>
                  <a:lnTo>
                    <a:pt x="68" y="144"/>
                  </a:lnTo>
                  <a:lnTo>
                    <a:pt x="48" y="136"/>
                  </a:lnTo>
                  <a:lnTo>
                    <a:pt x="30" y="128"/>
                  </a:lnTo>
                  <a:lnTo>
                    <a:pt x="18" y="120"/>
                  </a:lnTo>
                  <a:lnTo>
                    <a:pt x="8" y="110"/>
                  </a:lnTo>
                  <a:lnTo>
                    <a:pt x="2" y="102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82"/>
                  </a:lnTo>
                  <a:lnTo>
                    <a:pt x="8" y="74"/>
                  </a:lnTo>
                  <a:lnTo>
                    <a:pt x="18" y="66"/>
                  </a:lnTo>
                  <a:lnTo>
                    <a:pt x="30" y="56"/>
                  </a:lnTo>
                  <a:lnTo>
                    <a:pt x="48" y="48"/>
                  </a:lnTo>
                  <a:lnTo>
                    <a:pt x="68" y="42"/>
                  </a:lnTo>
                  <a:lnTo>
                    <a:pt x="90" y="34"/>
                  </a:lnTo>
                  <a:lnTo>
                    <a:pt x="114" y="28"/>
                  </a:lnTo>
                  <a:lnTo>
                    <a:pt x="172" y="16"/>
                  </a:lnTo>
                  <a:lnTo>
                    <a:pt x="240" y="8"/>
                  </a:lnTo>
                  <a:lnTo>
                    <a:pt x="314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1535112" y="2616200"/>
              <a:ext cx="1270000" cy="530225"/>
            </a:xfrm>
            <a:custGeom>
              <a:avLst/>
              <a:gdLst>
                <a:gd name="T0" fmla="*/ 400 w 800"/>
                <a:gd name="T1" fmla="*/ 0 h 334"/>
                <a:gd name="T2" fmla="*/ 276 w 800"/>
                <a:gd name="T3" fmla="*/ 4 h 334"/>
                <a:gd name="T4" fmla="*/ 168 w 800"/>
                <a:gd name="T5" fmla="*/ 16 h 334"/>
                <a:gd name="T6" fmla="*/ 168 w 800"/>
                <a:gd name="T7" fmla="*/ 20 h 334"/>
                <a:gd name="T8" fmla="*/ 220 w 800"/>
                <a:gd name="T9" fmla="*/ 12 h 334"/>
                <a:gd name="T10" fmla="*/ 336 w 800"/>
                <a:gd name="T11" fmla="*/ 2 h 334"/>
                <a:gd name="T12" fmla="*/ 400 w 800"/>
                <a:gd name="T13" fmla="*/ 2 h 334"/>
                <a:gd name="T14" fmla="*/ 552 w 800"/>
                <a:gd name="T15" fmla="*/ 8 h 334"/>
                <a:gd name="T16" fmla="*/ 678 w 800"/>
                <a:gd name="T17" fmla="*/ 28 h 334"/>
                <a:gd name="T18" fmla="*/ 724 w 800"/>
                <a:gd name="T19" fmla="*/ 42 h 334"/>
                <a:gd name="T20" fmla="*/ 762 w 800"/>
                <a:gd name="T21" fmla="*/ 58 h 334"/>
                <a:gd name="T22" fmla="*/ 784 w 800"/>
                <a:gd name="T23" fmla="*/ 74 h 334"/>
                <a:gd name="T24" fmla="*/ 792 w 800"/>
                <a:gd name="T25" fmla="*/ 92 h 334"/>
                <a:gd name="T26" fmla="*/ 790 w 800"/>
                <a:gd name="T27" fmla="*/ 102 h 334"/>
                <a:gd name="T28" fmla="*/ 774 w 800"/>
                <a:gd name="T29" fmla="*/ 120 h 334"/>
                <a:gd name="T30" fmla="*/ 744 w 800"/>
                <a:gd name="T31" fmla="*/ 136 h 334"/>
                <a:gd name="T32" fmla="*/ 702 w 800"/>
                <a:gd name="T33" fmla="*/ 150 h 334"/>
                <a:gd name="T34" fmla="*/ 620 w 800"/>
                <a:gd name="T35" fmla="*/ 168 h 334"/>
                <a:gd name="T36" fmla="*/ 478 w 800"/>
                <a:gd name="T37" fmla="*/ 182 h 334"/>
                <a:gd name="T38" fmla="*/ 400 w 800"/>
                <a:gd name="T39" fmla="*/ 184 h 334"/>
                <a:gd name="T40" fmla="*/ 250 w 800"/>
                <a:gd name="T41" fmla="*/ 176 h 334"/>
                <a:gd name="T42" fmla="*/ 126 w 800"/>
                <a:gd name="T43" fmla="*/ 158 h 334"/>
                <a:gd name="T44" fmla="*/ 78 w 800"/>
                <a:gd name="T45" fmla="*/ 144 h 334"/>
                <a:gd name="T46" fmla="*/ 42 w 800"/>
                <a:gd name="T47" fmla="*/ 130 h 334"/>
                <a:gd name="T48" fmla="*/ 18 w 800"/>
                <a:gd name="T49" fmla="*/ 112 h 334"/>
                <a:gd name="T50" fmla="*/ 8 w 800"/>
                <a:gd name="T51" fmla="*/ 94 h 334"/>
                <a:gd name="T52" fmla="*/ 0 w 800"/>
                <a:gd name="T53" fmla="*/ 96 h 334"/>
                <a:gd name="T54" fmla="*/ 0 w 800"/>
                <a:gd name="T55" fmla="*/ 240 h 334"/>
                <a:gd name="T56" fmla="*/ 8 w 800"/>
                <a:gd name="T57" fmla="*/ 260 h 334"/>
                <a:gd name="T58" fmla="*/ 32 w 800"/>
                <a:gd name="T59" fmla="*/ 276 h 334"/>
                <a:gd name="T60" fmla="*/ 68 w 800"/>
                <a:gd name="T61" fmla="*/ 292 h 334"/>
                <a:gd name="T62" fmla="*/ 118 w 800"/>
                <a:gd name="T63" fmla="*/ 306 h 334"/>
                <a:gd name="T64" fmla="*/ 244 w 800"/>
                <a:gd name="T65" fmla="*/ 326 h 334"/>
                <a:gd name="T66" fmla="*/ 400 w 800"/>
                <a:gd name="T67" fmla="*/ 334 h 334"/>
                <a:gd name="T68" fmla="*/ 480 w 800"/>
                <a:gd name="T69" fmla="*/ 332 h 334"/>
                <a:gd name="T70" fmla="*/ 624 w 800"/>
                <a:gd name="T71" fmla="*/ 318 h 334"/>
                <a:gd name="T72" fmla="*/ 708 w 800"/>
                <a:gd name="T73" fmla="*/ 300 h 334"/>
                <a:gd name="T74" fmla="*/ 752 w 800"/>
                <a:gd name="T75" fmla="*/ 284 h 334"/>
                <a:gd name="T76" fmla="*/ 782 w 800"/>
                <a:gd name="T77" fmla="*/ 268 h 334"/>
                <a:gd name="T78" fmla="*/ 798 w 800"/>
                <a:gd name="T79" fmla="*/ 250 h 334"/>
                <a:gd name="T80" fmla="*/ 800 w 800"/>
                <a:gd name="T81" fmla="*/ 92 h 334"/>
                <a:gd name="T82" fmla="*/ 798 w 800"/>
                <a:gd name="T83" fmla="*/ 84 h 334"/>
                <a:gd name="T84" fmla="*/ 782 w 800"/>
                <a:gd name="T85" fmla="*/ 64 h 334"/>
                <a:gd name="T86" fmla="*/ 752 w 800"/>
                <a:gd name="T87" fmla="*/ 48 h 334"/>
                <a:gd name="T88" fmla="*/ 708 w 800"/>
                <a:gd name="T89" fmla="*/ 34 h 334"/>
                <a:gd name="T90" fmla="*/ 624 w 800"/>
                <a:gd name="T91" fmla="*/ 16 h 334"/>
                <a:gd name="T92" fmla="*/ 480 w 800"/>
                <a:gd name="T93" fmla="*/ 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0" h="334">
                  <a:moveTo>
                    <a:pt x="400" y="0"/>
                  </a:moveTo>
                  <a:lnTo>
                    <a:pt x="400" y="0"/>
                  </a:lnTo>
                  <a:lnTo>
                    <a:pt x="336" y="0"/>
                  </a:lnTo>
                  <a:lnTo>
                    <a:pt x="276" y="4"/>
                  </a:lnTo>
                  <a:lnTo>
                    <a:pt x="220" y="10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220" y="12"/>
                  </a:lnTo>
                  <a:lnTo>
                    <a:pt x="276" y="6"/>
                  </a:lnTo>
                  <a:lnTo>
                    <a:pt x="336" y="2"/>
                  </a:lnTo>
                  <a:lnTo>
                    <a:pt x="400" y="2"/>
                  </a:lnTo>
                  <a:lnTo>
                    <a:pt x="400" y="2"/>
                  </a:lnTo>
                  <a:lnTo>
                    <a:pt x="478" y="4"/>
                  </a:lnTo>
                  <a:lnTo>
                    <a:pt x="552" y="8"/>
                  </a:lnTo>
                  <a:lnTo>
                    <a:pt x="620" y="16"/>
                  </a:lnTo>
                  <a:lnTo>
                    <a:pt x="678" y="28"/>
                  </a:lnTo>
                  <a:lnTo>
                    <a:pt x="702" y="34"/>
                  </a:lnTo>
                  <a:lnTo>
                    <a:pt x="724" y="42"/>
                  </a:lnTo>
                  <a:lnTo>
                    <a:pt x="744" y="50"/>
                  </a:lnTo>
                  <a:lnTo>
                    <a:pt x="762" y="58"/>
                  </a:lnTo>
                  <a:lnTo>
                    <a:pt x="774" y="66"/>
                  </a:lnTo>
                  <a:lnTo>
                    <a:pt x="784" y="74"/>
                  </a:lnTo>
                  <a:lnTo>
                    <a:pt x="790" y="84"/>
                  </a:lnTo>
                  <a:lnTo>
                    <a:pt x="792" y="92"/>
                  </a:lnTo>
                  <a:lnTo>
                    <a:pt x="792" y="92"/>
                  </a:lnTo>
                  <a:lnTo>
                    <a:pt x="790" y="102"/>
                  </a:lnTo>
                  <a:lnTo>
                    <a:pt x="784" y="110"/>
                  </a:lnTo>
                  <a:lnTo>
                    <a:pt x="774" y="120"/>
                  </a:lnTo>
                  <a:lnTo>
                    <a:pt x="762" y="128"/>
                  </a:lnTo>
                  <a:lnTo>
                    <a:pt x="744" y="136"/>
                  </a:lnTo>
                  <a:lnTo>
                    <a:pt x="724" y="144"/>
                  </a:lnTo>
                  <a:lnTo>
                    <a:pt x="702" y="150"/>
                  </a:lnTo>
                  <a:lnTo>
                    <a:pt x="678" y="156"/>
                  </a:lnTo>
                  <a:lnTo>
                    <a:pt x="620" y="168"/>
                  </a:lnTo>
                  <a:lnTo>
                    <a:pt x="552" y="176"/>
                  </a:lnTo>
                  <a:lnTo>
                    <a:pt x="478" y="182"/>
                  </a:lnTo>
                  <a:lnTo>
                    <a:pt x="400" y="184"/>
                  </a:lnTo>
                  <a:lnTo>
                    <a:pt x="400" y="184"/>
                  </a:lnTo>
                  <a:lnTo>
                    <a:pt x="322" y="182"/>
                  </a:lnTo>
                  <a:lnTo>
                    <a:pt x="250" y="176"/>
                  </a:lnTo>
                  <a:lnTo>
                    <a:pt x="184" y="168"/>
                  </a:lnTo>
                  <a:lnTo>
                    <a:pt x="126" y="158"/>
                  </a:lnTo>
                  <a:lnTo>
                    <a:pt x="100" y="152"/>
                  </a:lnTo>
                  <a:lnTo>
                    <a:pt x="78" y="144"/>
                  </a:lnTo>
                  <a:lnTo>
                    <a:pt x="58" y="136"/>
                  </a:lnTo>
                  <a:lnTo>
                    <a:pt x="42" y="130"/>
                  </a:lnTo>
                  <a:lnTo>
                    <a:pt x="28" y="120"/>
                  </a:lnTo>
                  <a:lnTo>
                    <a:pt x="18" y="112"/>
                  </a:lnTo>
                  <a:lnTo>
                    <a:pt x="10" y="104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0" y="9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50"/>
                  </a:lnTo>
                  <a:lnTo>
                    <a:pt x="8" y="260"/>
                  </a:lnTo>
                  <a:lnTo>
                    <a:pt x="18" y="268"/>
                  </a:lnTo>
                  <a:lnTo>
                    <a:pt x="32" y="276"/>
                  </a:lnTo>
                  <a:lnTo>
                    <a:pt x="48" y="284"/>
                  </a:lnTo>
                  <a:lnTo>
                    <a:pt x="68" y="292"/>
                  </a:lnTo>
                  <a:lnTo>
                    <a:pt x="92" y="300"/>
                  </a:lnTo>
                  <a:lnTo>
                    <a:pt x="118" y="306"/>
                  </a:lnTo>
                  <a:lnTo>
                    <a:pt x="176" y="318"/>
                  </a:lnTo>
                  <a:lnTo>
                    <a:pt x="244" y="326"/>
                  </a:lnTo>
                  <a:lnTo>
                    <a:pt x="320" y="332"/>
                  </a:lnTo>
                  <a:lnTo>
                    <a:pt x="400" y="334"/>
                  </a:lnTo>
                  <a:lnTo>
                    <a:pt x="400" y="334"/>
                  </a:lnTo>
                  <a:lnTo>
                    <a:pt x="480" y="332"/>
                  </a:lnTo>
                  <a:lnTo>
                    <a:pt x="556" y="326"/>
                  </a:lnTo>
                  <a:lnTo>
                    <a:pt x="624" y="318"/>
                  </a:lnTo>
                  <a:lnTo>
                    <a:pt x="682" y="306"/>
                  </a:lnTo>
                  <a:lnTo>
                    <a:pt x="708" y="300"/>
                  </a:lnTo>
                  <a:lnTo>
                    <a:pt x="732" y="292"/>
                  </a:lnTo>
                  <a:lnTo>
                    <a:pt x="752" y="284"/>
                  </a:lnTo>
                  <a:lnTo>
                    <a:pt x="768" y="276"/>
                  </a:lnTo>
                  <a:lnTo>
                    <a:pt x="782" y="268"/>
                  </a:lnTo>
                  <a:lnTo>
                    <a:pt x="792" y="260"/>
                  </a:lnTo>
                  <a:lnTo>
                    <a:pt x="798" y="250"/>
                  </a:lnTo>
                  <a:lnTo>
                    <a:pt x="800" y="240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4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2" y="48"/>
                  </a:lnTo>
                  <a:lnTo>
                    <a:pt x="732" y="40"/>
                  </a:lnTo>
                  <a:lnTo>
                    <a:pt x="708" y="34"/>
                  </a:lnTo>
                  <a:lnTo>
                    <a:pt x="682" y="26"/>
                  </a:lnTo>
                  <a:lnTo>
                    <a:pt x="624" y="16"/>
                  </a:lnTo>
                  <a:lnTo>
                    <a:pt x="556" y="6"/>
                  </a:lnTo>
                  <a:lnTo>
                    <a:pt x="480" y="2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rgbClr val="E7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1535112" y="2616200"/>
              <a:ext cx="1270000" cy="530225"/>
            </a:xfrm>
            <a:custGeom>
              <a:avLst/>
              <a:gdLst>
                <a:gd name="T0" fmla="*/ 400 w 800"/>
                <a:gd name="T1" fmla="*/ 0 h 334"/>
                <a:gd name="T2" fmla="*/ 276 w 800"/>
                <a:gd name="T3" fmla="*/ 4 h 334"/>
                <a:gd name="T4" fmla="*/ 168 w 800"/>
                <a:gd name="T5" fmla="*/ 16 h 334"/>
                <a:gd name="T6" fmla="*/ 168 w 800"/>
                <a:gd name="T7" fmla="*/ 20 h 334"/>
                <a:gd name="T8" fmla="*/ 220 w 800"/>
                <a:gd name="T9" fmla="*/ 12 h 334"/>
                <a:gd name="T10" fmla="*/ 336 w 800"/>
                <a:gd name="T11" fmla="*/ 2 h 334"/>
                <a:gd name="T12" fmla="*/ 400 w 800"/>
                <a:gd name="T13" fmla="*/ 2 h 334"/>
                <a:gd name="T14" fmla="*/ 552 w 800"/>
                <a:gd name="T15" fmla="*/ 8 h 334"/>
                <a:gd name="T16" fmla="*/ 678 w 800"/>
                <a:gd name="T17" fmla="*/ 28 h 334"/>
                <a:gd name="T18" fmla="*/ 724 w 800"/>
                <a:gd name="T19" fmla="*/ 42 h 334"/>
                <a:gd name="T20" fmla="*/ 762 w 800"/>
                <a:gd name="T21" fmla="*/ 58 h 334"/>
                <a:gd name="T22" fmla="*/ 784 w 800"/>
                <a:gd name="T23" fmla="*/ 74 h 334"/>
                <a:gd name="T24" fmla="*/ 792 w 800"/>
                <a:gd name="T25" fmla="*/ 92 h 334"/>
                <a:gd name="T26" fmla="*/ 790 w 800"/>
                <a:gd name="T27" fmla="*/ 102 h 334"/>
                <a:gd name="T28" fmla="*/ 774 w 800"/>
                <a:gd name="T29" fmla="*/ 120 h 334"/>
                <a:gd name="T30" fmla="*/ 744 w 800"/>
                <a:gd name="T31" fmla="*/ 136 h 334"/>
                <a:gd name="T32" fmla="*/ 702 w 800"/>
                <a:gd name="T33" fmla="*/ 150 h 334"/>
                <a:gd name="T34" fmla="*/ 620 w 800"/>
                <a:gd name="T35" fmla="*/ 168 h 334"/>
                <a:gd name="T36" fmla="*/ 478 w 800"/>
                <a:gd name="T37" fmla="*/ 182 h 334"/>
                <a:gd name="T38" fmla="*/ 400 w 800"/>
                <a:gd name="T39" fmla="*/ 184 h 334"/>
                <a:gd name="T40" fmla="*/ 250 w 800"/>
                <a:gd name="T41" fmla="*/ 176 h 334"/>
                <a:gd name="T42" fmla="*/ 126 w 800"/>
                <a:gd name="T43" fmla="*/ 158 h 334"/>
                <a:gd name="T44" fmla="*/ 78 w 800"/>
                <a:gd name="T45" fmla="*/ 144 h 334"/>
                <a:gd name="T46" fmla="*/ 42 w 800"/>
                <a:gd name="T47" fmla="*/ 130 h 334"/>
                <a:gd name="T48" fmla="*/ 18 w 800"/>
                <a:gd name="T49" fmla="*/ 112 h 334"/>
                <a:gd name="T50" fmla="*/ 8 w 800"/>
                <a:gd name="T51" fmla="*/ 94 h 334"/>
                <a:gd name="T52" fmla="*/ 0 w 800"/>
                <a:gd name="T53" fmla="*/ 96 h 334"/>
                <a:gd name="T54" fmla="*/ 0 w 800"/>
                <a:gd name="T55" fmla="*/ 240 h 334"/>
                <a:gd name="T56" fmla="*/ 8 w 800"/>
                <a:gd name="T57" fmla="*/ 260 h 334"/>
                <a:gd name="T58" fmla="*/ 32 w 800"/>
                <a:gd name="T59" fmla="*/ 276 h 334"/>
                <a:gd name="T60" fmla="*/ 68 w 800"/>
                <a:gd name="T61" fmla="*/ 292 h 334"/>
                <a:gd name="T62" fmla="*/ 118 w 800"/>
                <a:gd name="T63" fmla="*/ 306 h 334"/>
                <a:gd name="T64" fmla="*/ 244 w 800"/>
                <a:gd name="T65" fmla="*/ 326 h 334"/>
                <a:gd name="T66" fmla="*/ 400 w 800"/>
                <a:gd name="T67" fmla="*/ 334 h 334"/>
                <a:gd name="T68" fmla="*/ 480 w 800"/>
                <a:gd name="T69" fmla="*/ 332 h 334"/>
                <a:gd name="T70" fmla="*/ 624 w 800"/>
                <a:gd name="T71" fmla="*/ 318 h 334"/>
                <a:gd name="T72" fmla="*/ 708 w 800"/>
                <a:gd name="T73" fmla="*/ 300 h 334"/>
                <a:gd name="T74" fmla="*/ 752 w 800"/>
                <a:gd name="T75" fmla="*/ 284 h 334"/>
                <a:gd name="T76" fmla="*/ 782 w 800"/>
                <a:gd name="T77" fmla="*/ 268 h 334"/>
                <a:gd name="T78" fmla="*/ 798 w 800"/>
                <a:gd name="T79" fmla="*/ 250 h 334"/>
                <a:gd name="T80" fmla="*/ 800 w 800"/>
                <a:gd name="T81" fmla="*/ 92 h 334"/>
                <a:gd name="T82" fmla="*/ 798 w 800"/>
                <a:gd name="T83" fmla="*/ 84 h 334"/>
                <a:gd name="T84" fmla="*/ 782 w 800"/>
                <a:gd name="T85" fmla="*/ 64 h 334"/>
                <a:gd name="T86" fmla="*/ 752 w 800"/>
                <a:gd name="T87" fmla="*/ 48 h 334"/>
                <a:gd name="T88" fmla="*/ 708 w 800"/>
                <a:gd name="T89" fmla="*/ 34 h 334"/>
                <a:gd name="T90" fmla="*/ 624 w 800"/>
                <a:gd name="T91" fmla="*/ 16 h 334"/>
                <a:gd name="T92" fmla="*/ 480 w 800"/>
                <a:gd name="T93" fmla="*/ 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00" h="334">
                  <a:moveTo>
                    <a:pt x="400" y="0"/>
                  </a:moveTo>
                  <a:lnTo>
                    <a:pt x="400" y="0"/>
                  </a:lnTo>
                  <a:lnTo>
                    <a:pt x="336" y="0"/>
                  </a:lnTo>
                  <a:lnTo>
                    <a:pt x="276" y="4"/>
                  </a:lnTo>
                  <a:lnTo>
                    <a:pt x="220" y="10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68" y="20"/>
                  </a:lnTo>
                  <a:lnTo>
                    <a:pt x="168" y="20"/>
                  </a:lnTo>
                  <a:lnTo>
                    <a:pt x="220" y="12"/>
                  </a:lnTo>
                  <a:lnTo>
                    <a:pt x="276" y="6"/>
                  </a:lnTo>
                  <a:lnTo>
                    <a:pt x="336" y="2"/>
                  </a:lnTo>
                  <a:lnTo>
                    <a:pt x="400" y="2"/>
                  </a:lnTo>
                  <a:lnTo>
                    <a:pt x="400" y="2"/>
                  </a:lnTo>
                  <a:lnTo>
                    <a:pt x="478" y="4"/>
                  </a:lnTo>
                  <a:lnTo>
                    <a:pt x="552" y="8"/>
                  </a:lnTo>
                  <a:lnTo>
                    <a:pt x="620" y="16"/>
                  </a:lnTo>
                  <a:lnTo>
                    <a:pt x="678" y="28"/>
                  </a:lnTo>
                  <a:lnTo>
                    <a:pt x="702" y="34"/>
                  </a:lnTo>
                  <a:lnTo>
                    <a:pt x="724" y="42"/>
                  </a:lnTo>
                  <a:lnTo>
                    <a:pt x="744" y="50"/>
                  </a:lnTo>
                  <a:lnTo>
                    <a:pt x="762" y="58"/>
                  </a:lnTo>
                  <a:lnTo>
                    <a:pt x="774" y="66"/>
                  </a:lnTo>
                  <a:lnTo>
                    <a:pt x="784" y="74"/>
                  </a:lnTo>
                  <a:lnTo>
                    <a:pt x="790" y="84"/>
                  </a:lnTo>
                  <a:lnTo>
                    <a:pt x="792" y="92"/>
                  </a:lnTo>
                  <a:lnTo>
                    <a:pt x="792" y="92"/>
                  </a:lnTo>
                  <a:lnTo>
                    <a:pt x="790" y="102"/>
                  </a:lnTo>
                  <a:lnTo>
                    <a:pt x="784" y="110"/>
                  </a:lnTo>
                  <a:lnTo>
                    <a:pt x="774" y="120"/>
                  </a:lnTo>
                  <a:lnTo>
                    <a:pt x="762" y="128"/>
                  </a:lnTo>
                  <a:lnTo>
                    <a:pt x="744" y="136"/>
                  </a:lnTo>
                  <a:lnTo>
                    <a:pt x="724" y="144"/>
                  </a:lnTo>
                  <a:lnTo>
                    <a:pt x="702" y="150"/>
                  </a:lnTo>
                  <a:lnTo>
                    <a:pt x="678" y="156"/>
                  </a:lnTo>
                  <a:lnTo>
                    <a:pt x="620" y="168"/>
                  </a:lnTo>
                  <a:lnTo>
                    <a:pt x="552" y="176"/>
                  </a:lnTo>
                  <a:lnTo>
                    <a:pt x="478" y="182"/>
                  </a:lnTo>
                  <a:lnTo>
                    <a:pt x="400" y="184"/>
                  </a:lnTo>
                  <a:lnTo>
                    <a:pt x="400" y="184"/>
                  </a:lnTo>
                  <a:lnTo>
                    <a:pt x="322" y="182"/>
                  </a:lnTo>
                  <a:lnTo>
                    <a:pt x="250" y="176"/>
                  </a:lnTo>
                  <a:lnTo>
                    <a:pt x="184" y="168"/>
                  </a:lnTo>
                  <a:lnTo>
                    <a:pt x="126" y="158"/>
                  </a:lnTo>
                  <a:lnTo>
                    <a:pt x="100" y="152"/>
                  </a:lnTo>
                  <a:lnTo>
                    <a:pt x="78" y="144"/>
                  </a:lnTo>
                  <a:lnTo>
                    <a:pt x="58" y="136"/>
                  </a:lnTo>
                  <a:lnTo>
                    <a:pt x="42" y="130"/>
                  </a:lnTo>
                  <a:lnTo>
                    <a:pt x="28" y="120"/>
                  </a:lnTo>
                  <a:lnTo>
                    <a:pt x="18" y="112"/>
                  </a:lnTo>
                  <a:lnTo>
                    <a:pt x="10" y="104"/>
                  </a:lnTo>
                  <a:lnTo>
                    <a:pt x="8" y="94"/>
                  </a:lnTo>
                  <a:lnTo>
                    <a:pt x="8" y="94"/>
                  </a:lnTo>
                  <a:lnTo>
                    <a:pt x="0" y="96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" y="250"/>
                  </a:lnTo>
                  <a:lnTo>
                    <a:pt x="8" y="260"/>
                  </a:lnTo>
                  <a:lnTo>
                    <a:pt x="18" y="268"/>
                  </a:lnTo>
                  <a:lnTo>
                    <a:pt x="32" y="276"/>
                  </a:lnTo>
                  <a:lnTo>
                    <a:pt x="48" y="284"/>
                  </a:lnTo>
                  <a:lnTo>
                    <a:pt x="68" y="292"/>
                  </a:lnTo>
                  <a:lnTo>
                    <a:pt x="92" y="300"/>
                  </a:lnTo>
                  <a:lnTo>
                    <a:pt x="118" y="306"/>
                  </a:lnTo>
                  <a:lnTo>
                    <a:pt x="176" y="318"/>
                  </a:lnTo>
                  <a:lnTo>
                    <a:pt x="244" y="326"/>
                  </a:lnTo>
                  <a:lnTo>
                    <a:pt x="320" y="332"/>
                  </a:lnTo>
                  <a:lnTo>
                    <a:pt x="400" y="334"/>
                  </a:lnTo>
                  <a:lnTo>
                    <a:pt x="400" y="334"/>
                  </a:lnTo>
                  <a:lnTo>
                    <a:pt x="480" y="332"/>
                  </a:lnTo>
                  <a:lnTo>
                    <a:pt x="556" y="326"/>
                  </a:lnTo>
                  <a:lnTo>
                    <a:pt x="624" y="318"/>
                  </a:lnTo>
                  <a:lnTo>
                    <a:pt x="682" y="306"/>
                  </a:lnTo>
                  <a:lnTo>
                    <a:pt x="708" y="300"/>
                  </a:lnTo>
                  <a:lnTo>
                    <a:pt x="732" y="292"/>
                  </a:lnTo>
                  <a:lnTo>
                    <a:pt x="752" y="284"/>
                  </a:lnTo>
                  <a:lnTo>
                    <a:pt x="768" y="276"/>
                  </a:lnTo>
                  <a:lnTo>
                    <a:pt x="782" y="268"/>
                  </a:lnTo>
                  <a:lnTo>
                    <a:pt x="792" y="260"/>
                  </a:lnTo>
                  <a:lnTo>
                    <a:pt x="798" y="250"/>
                  </a:lnTo>
                  <a:lnTo>
                    <a:pt x="800" y="240"/>
                  </a:lnTo>
                  <a:lnTo>
                    <a:pt x="800" y="92"/>
                  </a:lnTo>
                  <a:lnTo>
                    <a:pt x="800" y="92"/>
                  </a:lnTo>
                  <a:lnTo>
                    <a:pt x="798" y="84"/>
                  </a:lnTo>
                  <a:lnTo>
                    <a:pt x="792" y="74"/>
                  </a:lnTo>
                  <a:lnTo>
                    <a:pt x="782" y="64"/>
                  </a:lnTo>
                  <a:lnTo>
                    <a:pt x="768" y="56"/>
                  </a:lnTo>
                  <a:lnTo>
                    <a:pt x="752" y="48"/>
                  </a:lnTo>
                  <a:lnTo>
                    <a:pt x="732" y="40"/>
                  </a:lnTo>
                  <a:lnTo>
                    <a:pt x="708" y="34"/>
                  </a:lnTo>
                  <a:lnTo>
                    <a:pt x="682" y="26"/>
                  </a:lnTo>
                  <a:lnTo>
                    <a:pt x="624" y="16"/>
                  </a:lnTo>
                  <a:lnTo>
                    <a:pt x="556" y="6"/>
                  </a:lnTo>
                  <a:lnTo>
                    <a:pt x="480" y="2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1547812" y="2619375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328 w 784"/>
                <a:gd name="T5" fmla="*/ 0 h 182"/>
                <a:gd name="T6" fmla="*/ 268 w 784"/>
                <a:gd name="T7" fmla="*/ 4 h 182"/>
                <a:gd name="T8" fmla="*/ 212 w 784"/>
                <a:gd name="T9" fmla="*/ 10 h 182"/>
                <a:gd name="T10" fmla="*/ 160 w 784"/>
                <a:gd name="T11" fmla="*/ 18 h 182"/>
                <a:gd name="T12" fmla="*/ 160 w 784"/>
                <a:gd name="T13" fmla="*/ 18 h 182"/>
                <a:gd name="T14" fmla="*/ 160 w 784"/>
                <a:gd name="T15" fmla="*/ 18 h 182"/>
                <a:gd name="T16" fmla="*/ 160 w 784"/>
                <a:gd name="T17" fmla="*/ 18 h 182"/>
                <a:gd name="T18" fmla="*/ 160 w 784"/>
                <a:gd name="T19" fmla="*/ 24 h 182"/>
                <a:gd name="T20" fmla="*/ 158 w 784"/>
                <a:gd name="T21" fmla="*/ 30 h 182"/>
                <a:gd name="T22" fmla="*/ 148 w 784"/>
                <a:gd name="T23" fmla="*/ 40 h 182"/>
                <a:gd name="T24" fmla="*/ 134 w 784"/>
                <a:gd name="T25" fmla="*/ 50 h 182"/>
                <a:gd name="T26" fmla="*/ 116 w 784"/>
                <a:gd name="T27" fmla="*/ 60 h 182"/>
                <a:gd name="T28" fmla="*/ 94 w 784"/>
                <a:gd name="T29" fmla="*/ 70 h 182"/>
                <a:gd name="T30" fmla="*/ 66 w 784"/>
                <a:gd name="T31" fmla="*/ 78 h 182"/>
                <a:gd name="T32" fmla="*/ 34 w 784"/>
                <a:gd name="T33" fmla="*/ 86 h 182"/>
                <a:gd name="T34" fmla="*/ 0 w 784"/>
                <a:gd name="T35" fmla="*/ 92 h 182"/>
                <a:gd name="T36" fmla="*/ 0 w 784"/>
                <a:gd name="T37" fmla="*/ 92 h 182"/>
                <a:gd name="T38" fmla="*/ 2 w 784"/>
                <a:gd name="T39" fmla="*/ 102 h 182"/>
                <a:gd name="T40" fmla="*/ 10 w 784"/>
                <a:gd name="T41" fmla="*/ 110 h 182"/>
                <a:gd name="T42" fmla="*/ 20 w 784"/>
                <a:gd name="T43" fmla="*/ 118 h 182"/>
                <a:gd name="T44" fmla="*/ 34 w 784"/>
                <a:gd name="T45" fmla="*/ 128 h 182"/>
                <a:gd name="T46" fmla="*/ 50 w 784"/>
                <a:gd name="T47" fmla="*/ 134 h 182"/>
                <a:gd name="T48" fmla="*/ 70 w 784"/>
                <a:gd name="T49" fmla="*/ 142 h 182"/>
                <a:gd name="T50" fmla="*/ 92 w 784"/>
                <a:gd name="T51" fmla="*/ 150 h 182"/>
                <a:gd name="T52" fmla="*/ 118 w 784"/>
                <a:gd name="T53" fmla="*/ 156 h 182"/>
                <a:gd name="T54" fmla="*/ 176 w 784"/>
                <a:gd name="T55" fmla="*/ 166 h 182"/>
                <a:gd name="T56" fmla="*/ 242 w 784"/>
                <a:gd name="T57" fmla="*/ 174 h 182"/>
                <a:gd name="T58" fmla="*/ 314 w 784"/>
                <a:gd name="T59" fmla="*/ 180 h 182"/>
                <a:gd name="T60" fmla="*/ 392 w 784"/>
                <a:gd name="T61" fmla="*/ 182 h 182"/>
                <a:gd name="T62" fmla="*/ 392 w 784"/>
                <a:gd name="T63" fmla="*/ 182 h 182"/>
                <a:gd name="T64" fmla="*/ 470 w 784"/>
                <a:gd name="T65" fmla="*/ 180 h 182"/>
                <a:gd name="T66" fmla="*/ 544 w 784"/>
                <a:gd name="T67" fmla="*/ 174 h 182"/>
                <a:gd name="T68" fmla="*/ 612 w 784"/>
                <a:gd name="T69" fmla="*/ 166 h 182"/>
                <a:gd name="T70" fmla="*/ 670 w 784"/>
                <a:gd name="T71" fmla="*/ 154 h 182"/>
                <a:gd name="T72" fmla="*/ 694 w 784"/>
                <a:gd name="T73" fmla="*/ 148 h 182"/>
                <a:gd name="T74" fmla="*/ 716 w 784"/>
                <a:gd name="T75" fmla="*/ 142 h 182"/>
                <a:gd name="T76" fmla="*/ 736 w 784"/>
                <a:gd name="T77" fmla="*/ 134 h 182"/>
                <a:gd name="T78" fmla="*/ 754 w 784"/>
                <a:gd name="T79" fmla="*/ 126 h 182"/>
                <a:gd name="T80" fmla="*/ 766 w 784"/>
                <a:gd name="T81" fmla="*/ 118 h 182"/>
                <a:gd name="T82" fmla="*/ 776 w 784"/>
                <a:gd name="T83" fmla="*/ 108 h 182"/>
                <a:gd name="T84" fmla="*/ 782 w 784"/>
                <a:gd name="T85" fmla="*/ 100 h 182"/>
                <a:gd name="T86" fmla="*/ 784 w 784"/>
                <a:gd name="T87" fmla="*/ 90 h 182"/>
                <a:gd name="T88" fmla="*/ 784 w 784"/>
                <a:gd name="T89" fmla="*/ 90 h 182"/>
                <a:gd name="T90" fmla="*/ 782 w 784"/>
                <a:gd name="T91" fmla="*/ 82 h 182"/>
                <a:gd name="T92" fmla="*/ 776 w 784"/>
                <a:gd name="T93" fmla="*/ 72 h 182"/>
                <a:gd name="T94" fmla="*/ 766 w 784"/>
                <a:gd name="T95" fmla="*/ 64 h 182"/>
                <a:gd name="T96" fmla="*/ 754 w 784"/>
                <a:gd name="T97" fmla="*/ 56 h 182"/>
                <a:gd name="T98" fmla="*/ 736 w 784"/>
                <a:gd name="T99" fmla="*/ 48 h 182"/>
                <a:gd name="T100" fmla="*/ 716 w 784"/>
                <a:gd name="T101" fmla="*/ 40 h 182"/>
                <a:gd name="T102" fmla="*/ 694 w 784"/>
                <a:gd name="T103" fmla="*/ 32 h 182"/>
                <a:gd name="T104" fmla="*/ 670 w 784"/>
                <a:gd name="T105" fmla="*/ 26 h 182"/>
                <a:gd name="T106" fmla="*/ 612 w 784"/>
                <a:gd name="T107" fmla="*/ 14 h 182"/>
                <a:gd name="T108" fmla="*/ 544 w 784"/>
                <a:gd name="T109" fmla="*/ 6 h 182"/>
                <a:gd name="T110" fmla="*/ 470 w 784"/>
                <a:gd name="T111" fmla="*/ 2 h 182"/>
                <a:gd name="T112" fmla="*/ 392 w 784"/>
                <a:gd name="T11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328" y="0"/>
                  </a:lnTo>
                  <a:lnTo>
                    <a:pt x="268" y="4"/>
                  </a:lnTo>
                  <a:lnTo>
                    <a:pt x="212" y="10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24"/>
                  </a:lnTo>
                  <a:lnTo>
                    <a:pt x="158" y="30"/>
                  </a:lnTo>
                  <a:lnTo>
                    <a:pt x="148" y="40"/>
                  </a:lnTo>
                  <a:lnTo>
                    <a:pt x="134" y="50"/>
                  </a:lnTo>
                  <a:lnTo>
                    <a:pt x="116" y="60"/>
                  </a:lnTo>
                  <a:lnTo>
                    <a:pt x="94" y="70"/>
                  </a:lnTo>
                  <a:lnTo>
                    <a:pt x="66" y="78"/>
                  </a:lnTo>
                  <a:lnTo>
                    <a:pt x="34" y="8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10" y="110"/>
                  </a:lnTo>
                  <a:lnTo>
                    <a:pt x="20" y="118"/>
                  </a:lnTo>
                  <a:lnTo>
                    <a:pt x="34" y="128"/>
                  </a:lnTo>
                  <a:lnTo>
                    <a:pt x="50" y="134"/>
                  </a:lnTo>
                  <a:lnTo>
                    <a:pt x="70" y="142"/>
                  </a:lnTo>
                  <a:lnTo>
                    <a:pt x="92" y="150"/>
                  </a:lnTo>
                  <a:lnTo>
                    <a:pt x="118" y="156"/>
                  </a:lnTo>
                  <a:lnTo>
                    <a:pt x="176" y="166"/>
                  </a:lnTo>
                  <a:lnTo>
                    <a:pt x="242" y="174"/>
                  </a:lnTo>
                  <a:lnTo>
                    <a:pt x="314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470" y="180"/>
                  </a:lnTo>
                  <a:lnTo>
                    <a:pt x="544" y="174"/>
                  </a:lnTo>
                  <a:lnTo>
                    <a:pt x="612" y="166"/>
                  </a:lnTo>
                  <a:lnTo>
                    <a:pt x="670" y="154"/>
                  </a:lnTo>
                  <a:lnTo>
                    <a:pt x="694" y="148"/>
                  </a:lnTo>
                  <a:lnTo>
                    <a:pt x="716" y="142"/>
                  </a:lnTo>
                  <a:lnTo>
                    <a:pt x="736" y="134"/>
                  </a:lnTo>
                  <a:lnTo>
                    <a:pt x="754" y="126"/>
                  </a:lnTo>
                  <a:lnTo>
                    <a:pt x="766" y="118"/>
                  </a:lnTo>
                  <a:lnTo>
                    <a:pt x="776" y="108"/>
                  </a:lnTo>
                  <a:lnTo>
                    <a:pt x="782" y="100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82"/>
                  </a:lnTo>
                  <a:lnTo>
                    <a:pt x="776" y="72"/>
                  </a:lnTo>
                  <a:lnTo>
                    <a:pt x="766" y="64"/>
                  </a:lnTo>
                  <a:lnTo>
                    <a:pt x="754" y="56"/>
                  </a:lnTo>
                  <a:lnTo>
                    <a:pt x="736" y="48"/>
                  </a:lnTo>
                  <a:lnTo>
                    <a:pt x="716" y="40"/>
                  </a:lnTo>
                  <a:lnTo>
                    <a:pt x="694" y="32"/>
                  </a:lnTo>
                  <a:lnTo>
                    <a:pt x="670" y="26"/>
                  </a:lnTo>
                  <a:lnTo>
                    <a:pt x="612" y="14"/>
                  </a:lnTo>
                  <a:lnTo>
                    <a:pt x="544" y="6"/>
                  </a:lnTo>
                  <a:lnTo>
                    <a:pt x="470" y="2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F8B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1547812" y="2619375"/>
              <a:ext cx="1244600" cy="288925"/>
            </a:xfrm>
            <a:custGeom>
              <a:avLst/>
              <a:gdLst>
                <a:gd name="T0" fmla="*/ 392 w 784"/>
                <a:gd name="T1" fmla="*/ 0 h 182"/>
                <a:gd name="T2" fmla="*/ 392 w 784"/>
                <a:gd name="T3" fmla="*/ 0 h 182"/>
                <a:gd name="T4" fmla="*/ 328 w 784"/>
                <a:gd name="T5" fmla="*/ 0 h 182"/>
                <a:gd name="T6" fmla="*/ 268 w 784"/>
                <a:gd name="T7" fmla="*/ 4 h 182"/>
                <a:gd name="T8" fmla="*/ 212 w 784"/>
                <a:gd name="T9" fmla="*/ 10 h 182"/>
                <a:gd name="T10" fmla="*/ 160 w 784"/>
                <a:gd name="T11" fmla="*/ 18 h 182"/>
                <a:gd name="T12" fmla="*/ 160 w 784"/>
                <a:gd name="T13" fmla="*/ 18 h 182"/>
                <a:gd name="T14" fmla="*/ 160 w 784"/>
                <a:gd name="T15" fmla="*/ 18 h 182"/>
                <a:gd name="T16" fmla="*/ 160 w 784"/>
                <a:gd name="T17" fmla="*/ 18 h 182"/>
                <a:gd name="T18" fmla="*/ 160 w 784"/>
                <a:gd name="T19" fmla="*/ 24 h 182"/>
                <a:gd name="T20" fmla="*/ 158 w 784"/>
                <a:gd name="T21" fmla="*/ 30 h 182"/>
                <a:gd name="T22" fmla="*/ 148 w 784"/>
                <a:gd name="T23" fmla="*/ 40 h 182"/>
                <a:gd name="T24" fmla="*/ 134 w 784"/>
                <a:gd name="T25" fmla="*/ 50 h 182"/>
                <a:gd name="T26" fmla="*/ 116 w 784"/>
                <a:gd name="T27" fmla="*/ 60 h 182"/>
                <a:gd name="T28" fmla="*/ 94 w 784"/>
                <a:gd name="T29" fmla="*/ 70 h 182"/>
                <a:gd name="T30" fmla="*/ 66 w 784"/>
                <a:gd name="T31" fmla="*/ 78 h 182"/>
                <a:gd name="T32" fmla="*/ 34 w 784"/>
                <a:gd name="T33" fmla="*/ 86 h 182"/>
                <a:gd name="T34" fmla="*/ 0 w 784"/>
                <a:gd name="T35" fmla="*/ 92 h 182"/>
                <a:gd name="T36" fmla="*/ 0 w 784"/>
                <a:gd name="T37" fmla="*/ 92 h 182"/>
                <a:gd name="T38" fmla="*/ 2 w 784"/>
                <a:gd name="T39" fmla="*/ 102 h 182"/>
                <a:gd name="T40" fmla="*/ 10 w 784"/>
                <a:gd name="T41" fmla="*/ 110 h 182"/>
                <a:gd name="T42" fmla="*/ 20 w 784"/>
                <a:gd name="T43" fmla="*/ 118 h 182"/>
                <a:gd name="T44" fmla="*/ 34 w 784"/>
                <a:gd name="T45" fmla="*/ 128 h 182"/>
                <a:gd name="T46" fmla="*/ 50 w 784"/>
                <a:gd name="T47" fmla="*/ 134 h 182"/>
                <a:gd name="T48" fmla="*/ 70 w 784"/>
                <a:gd name="T49" fmla="*/ 142 h 182"/>
                <a:gd name="T50" fmla="*/ 92 w 784"/>
                <a:gd name="T51" fmla="*/ 150 h 182"/>
                <a:gd name="T52" fmla="*/ 118 w 784"/>
                <a:gd name="T53" fmla="*/ 156 h 182"/>
                <a:gd name="T54" fmla="*/ 176 w 784"/>
                <a:gd name="T55" fmla="*/ 166 h 182"/>
                <a:gd name="T56" fmla="*/ 242 w 784"/>
                <a:gd name="T57" fmla="*/ 174 h 182"/>
                <a:gd name="T58" fmla="*/ 314 w 784"/>
                <a:gd name="T59" fmla="*/ 180 h 182"/>
                <a:gd name="T60" fmla="*/ 392 w 784"/>
                <a:gd name="T61" fmla="*/ 182 h 182"/>
                <a:gd name="T62" fmla="*/ 392 w 784"/>
                <a:gd name="T63" fmla="*/ 182 h 182"/>
                <a:gd name="T64" fmla="*/ 470 w 784"/>
                <a:gd name="T65" fmla="*/ 180 h 182"/>
                <a:gd name="T66" fmla="*/ 544 w 784"/>
                <a:gd name="T67" fmla="*/ 174 h 182"/>
                <a:gd name="T68" fmla="*/ 612 w 784"/>
                <a:gd name="T69" fmla="*/ 166 h 182"/>
                <a:gd name="T70" fmla="*/ 670 w 784"/>
                <a:gd name="T71" fmla="*/ 154 h 182"/>
                <a:gd name="T72" fmla="*/ 694 w 784"/>
                <a:gd name="T73" fmla="*/ 148 h 182"/>
                <a:gd name="T74" fmla="*/ 716 w 784"/>
                <a:gd name="T75" fmla="*/ 142 h 182"/>
                <a:gd name="T76" fmla="*/ 736 w 784"/>
                <a:gd name="T77" fmla="*/ 134 h 182"/>
                <a:gd name="T78" fmla="*/ 754 w 784"/>
                <a:gd name="T79" fmla="*/ 126 h 182"/>
                <a:gd name="T80" fmla="*/ 766 w 784"/>
                <a:gd name="T81" fmla="*/ 118 h 182"/>
                <a:gd name="T82" fmla="*/ 776 w 784"/>
                <a:gd name="T83" fmla="*/ 108 h 182"/>
                <a:gd name="T84" fmla="*/ 782 w 784"/>
                <a:gd name="T85" fmla="*/ 100 h 182"/>
                <a:gd name="T86" fmla="*/ 784 w 784"/>
                <a:gd name="T87" fmla="*/ 90 h 182"/>
                <a:gd name="T88" fmla="*/ 784 w 784"/>
                <a:gd name="T89" fmla="*/ 90 h 182"/>
                <a:gd name="T90" fmla="*/ 782 w 784"/>
                <a:gd name="T91" fmla="*/ 82 h 182"/>
                <a:gd name="T92" fmla="*/ 776 w 784"/>
                <a:gd name="T93" fmla="*/ 72 h 182"/>
                <a:gd name="T94" fmla="*/ 766 w 784"/>
                <a:gd name="T95" fmla="*/ 64 h 182"/>
                <a:gd name="T96" fmla="*/ 754 w 784"/>
                <a:gd name="T97" fmla="*/ 56 h 182"/>
                <a:gd name="T98" fmla="*/ 736 w 784"/>
                <a:gd name="T99" fmla="*/ 48 h 182"/>
                <a:gd name="T100" fmla="*/ 716 w 784"/>
                <a:gd name="T101" fmla="*/ 40 h 182"/>
                <a:gd name="T102" fmla="*/ 694 w 784"/>
                <a:gd name="T103" fmla="*/ 32 h 182"/>
                <a:gd name="T104" fmla="*/ 670 w 784"/>
                <a:gd name="T105" fmla="*/ 26 h 182"/>
                <a:gd name="T106" fmla="*/ 612 w 784"/>
                <a:gd name="T107" fmla="*/ 14 h 182"/>
                <a:gd name="T108" fmla="*/ 544 w 784"/>
                <a:gd name="T109" fmla="*/ 6 h 182"/>
                <a:gd name="T110" fmla="*/ 470 w 784"/>
                <a:gd name="T111" fmla="*/ 2 h 182"/>
                <a:gd name="T112" fmla="*/ 392 w 784"/>
                <a:gd name="T113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84" h="182">
                  <a:moveTo>
                    <a:pt x="392" y="0"/>
                  </a:moveTo>
                  <a:lnTo>
                    <a:pt x="392" y="0"/>
                  </a:lnTo>
                  <a:lnTo>
                    <a:pt x="328" y="0"/>
                  </a:lnTo>
                  <a:lnTo>
                    <a:pt x="268" y="4"/>
                  </a:lnTo>
                  <a:lnTo>
                    <a:pt x="212" y="10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18"/>
                  </a:lnTo>
                  <a:lnTo>
                    <a:pt x="160" y="24"/>
                  </a:lnTo>
                  <a:lnTo>
                    <a:pt x="158" y="30"/>
                  </a:lnTo>
                  <a:lnTo>
                    <a:pt x="148" y="40"/>
                  </a:lnTo>
                  <a:lnTo>
                    <a:pt x="134" y="50"/>
                  </a:lnTo>
                  <a:lnTo>
                    <a:pt x="116" y="60"/>
                  </a:lnTo>
                  <a:lnTo>
                    <a:pt x="94" y="70"/>
                  </a:lnTo>
                  <a:lnTo>
                    <a:pt x="66" y="78"/>
                  </a:lnTo>
                  <a:lnTo>
                    <a:pt x="34" y="86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02"/>
                  </a:lnTo>
                  <a:lnTo>
                    <a:pt x="10" y="110"/>
                  </a:lnTo>
                  <a:lnTo>
                    <a:pt x="20" y="118"/>
                  </a:lnTo>
                  <a:lnTo>
                    <a:pt x="34" y="128"/>
                  </a:lnTo>
                  <a:lnTo>
                    <a:pt x="50" y="134"/>
                  </a:lnTo>
                  <a:lnTo>
                    <a:pt x="70" y="142"/>
                  </a:lnTo>
                  <a:lnTo>
                    <a:pt x="92" y="150"/>
                  </a:lnTo>
                  <a:lnTo>
                    <a:pt x="118" y="156"/>
                  </a:lnTo>
                  <a:lnTo>
                    <a:pt x="176" y="166"/>
                  </a:lnTo>
                  <a:lnTo>
                    <a:pt x="242" y="174"/>
                  </a:lnTo>
                  <a:lnTo>
                    <a:pt x="314" y="180"/>
                  </a:lnTo>
                  <a:lnTo>
                    <a:pt x="392" y="182"/>
                  </a:lnTo>
                  <a:lnTo>
                    <a:pt x="392" y="182"/>
                  </a:lnTo>
                  <a:lnTo>
                    <a:pt x="470" y="180"/>
                  </a:lnTo>
                  <a:lnTo>
                    <a:pt x="544" y="174"/>
                  </a:lnTo>
                  <a:lnTo>
                    <a:pt x="612" y="166"/>
                  </a:lnTo>
                  <a:lnTo>
                    <a:pt x="670" y="154"/>
                  </a:lnTo>
                  <a:lnTo>
                    <a:pt x="694" y="148"/>
                  </a:lnTo>
                  <a:lnTo>
                    <a:pt x="716" y="142"/>
                  </a:lnTo>
                  <a:lnTo>
                    <a:pt x="736" y="134"/>
                  </a:lnTo>
                  <a:lnTo>
                    <a:pt x="754" y="126"/>
                  </a:lnTo>
                  <a:lnTo>
                    <a:pt x="766" y="118"/>
                  </a:lnTo>
                  <a:lnTo>
                    <a:pt x="776" y="108"/>
                  </a:lnTo>
                  <a:lnTo>
                    <a:pt x="782" y="100"/>
                  </a:lnTo>
                  <a:lnTo>
                    <a:pt x="784" y="90"/>
                  </a:lnTo>
                  <a:lnTo>
                    <a:pt x="784" y="90"/>
                  </a:lnTo>
                  <a:lnTo>
                    <a:pt x="782" y="82"/>
                  </a:lnTo>
                  <a:lnTo>
                    <a:pt x="776" y="72"/>
                  </a:lnTo>
                  <a:lnTo>
                    <a:pt x="766" y="64"/>
                  </a:lnTo>
                  <a:lnTo>
                    <a:pt x="754" y="56"/>
                  </a:lnTo>
                  <a:lnTo>
                    <a:pt x="736" y="48"/>
                  </a:lnTo>
                  <a:lnTo>
                    <a:pt x="716" y="40"/>
                  </a:lnTo>
                  <a:lnTo>
                    <a:pt x="694" y="32"/>
                  </a:lnTo>
                  <a:lnTo>
                    <a:pt x="670" y="26"/>
                  </a:lnTo>
                  <a:lnTo>
                    <a:pt x="612" y="14"/>
                  </a:lnTo>
                  <a:lnTo>
                    <a:pt x="544" y="6"/>
                  </a:lnTo>
                  <a:lnTo>
                    <a:pt x="470" y="2"/>
                  </a:lnTo>
                  <a:lnTo>
                    <a:pt x="39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87" name="Groupe 1086"/>
          <p:cNvGrpSpPr/>
          <p:nvPr/>
        </p:nvGrpSpPr>
        <p:grpSpPr>
          <a:xfrm>
            <a:off x="6275388" y="3638598"/>
            <a:ext cx="4830950" cy="1744376"/>
            <a:chOff x="6386513" y="673100"/>
            <a:chExt cx="3165475" cy="1143000"/>
          </a:xfrm>
        </p:grpSpPr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6386513" y="1498600"/>
              <a:ext cx="3165475" cy="317500"/>
            </a:xfrm>
            <a:custGeom>
              <a:avLst/>
              <a:gdLst>
                <a:gd name="T0" fmla="*/ 1994 w 1994"/>
                <a:gd name="T1" fmla="*/ 38 h 200"/>
                <a:gd name="T2" fmla="*/ 1880 w 1994"/>
                <a:gd name="T3" fmla="*/ 200 h 200"/>
                <a:gd name="T4" fmla="*/ 0 w 1994"/>
                <a:gd name="T5" fmla="*/ 152 h 200"/>
                <a:gd name="T6" fmla="*/ 144 w 1994"/>
                <a:gd name="T7" fmla="*/ 0 h 200"/>
                <a:gd name="T8" fmla="*/ 1994 w 1994"/>
                <a:gd name="T9" fmla="*/ 3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4" h="200">
                  <a:moveTo>
                    <a:pt x="1994" y="38"/>
                  </a:moveTo>
                  <a:lnTo>
                    <a:pt x="1880" y="200"/>
                  </a:lnTo>
                  <a:lnTo>
                    <a:pt x="0" y="152"/>
                  </a:lnTo>
                  <a:lnTo>
                    <a:pt x="144" y="0"/>
                  </a:lnTo>
                  <a:lnTo>
                    <a:pt x="1994" y="38"/>
                  </a:lnTo>
                  <a:close/>
                </a:path>
              </a:pathLst>
            </a:custGeom>
            <a:solidFill>
              <a:srgbClr val="D9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1" name="Freeform 36"/>
            <p:cNvSpPr>
              <a:spLocks/>
            </p:cNvSpPr>
            <p:nvPr/>
          </p:nvSpPr>
          <p:spPr bwMode="auto">
            <a:xfrm>
              <a:off x="6519863" y="850900"/>
              <a:ext cx="1082675" cy="212725"/>
            </a:xfrm>
            <a:custGeom>
              <a:avLst/>
              <a:gdLst>
                <a:gd name="T0" fmla="*/ 682 w 682"/>
                <a:gd name="T1" fmla="*/ 16 h 134"/>
                <a:gd name="T2" fmla="*/ 572 w 682"/>
                <a:gd name="T3" fmla="*/ 134 h 134"/>
                <a:gd name="T4" fmla="*/ 0 w 682"/>
                <a:gd name="T5" fmla="*/ 118 h 134"/>
                <a:gd name="T6" fmla="*/ 112 w 682"/>
                <a:gd name="T7" fmla="*/ 0 h 134"/>
                <a:gd name="T8" fmla="*/ 682 w 682"/>
                <a:gd name="T9" fmla="*/ 1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2" h="134">
                  <a:moveTo>
                    <a:pt x="682" y="16"/>
                  </a:moveTo>
                  <a:lnTo>
                    <a:pt x="572" y="134"/>
                  </a:lnTo>
                  <a:lnTo>
                    <a:pt x="0" y="118"/>
                  </a:lnTo>
                  <a:lnTo>
                    <a:pt x="112" y="0"/>
                  </a:lnTo>
                  <a:lnTo>
                    <a:pt x="682" y="16"/>
                  </a:lnTo>
                  <a:close/>
                </a:path>
              </a:pathLst>
            </a:custGeom>
            <a:solidFill>
              <a:srgbClr val="F8B3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2" name="Freeform 37"/>
            <p:cNvSpPr>
              <a:spLocks noEditPoints="1"/>
            </p:cNvSpPr>
            <p:nvPr/>
          </p:nvSpPr>
          <p:spPr bwMode="auto">
            <a:xfrm>
              <a:off x="6500813" y="847725"/>
              <a:ext cx="1123950" cy="857250"/>
            </a:xfrm>
            <a:custGeom>
              <a:avLst/>
              <a:gdLst>
                <a:gd name="T0" fmla="*/ 708 w 708"/>
                <a:gd name="T1" fmla="*/ 16 h 540"/>
                <a:gd name="T2" fmla="*/ 114 w 708"/>
                <a:gd name="T3" fmla="*/ 0 h 540"/>
                <a:gd name="T4" fmla="*/ 0 w 708"/>
                <a:gd name="T5" fmla="*/ 122 h 540"/>
                <a:gd name="T6" fmla="*/ 4 w 708"/>
                <a:gd name="T7" fmla="*/ 524 h 540"/>
                <a:gd name="T8" fmla="*/ 598 w 708"/>
                <a:gd name="T9" fmla="*/ 540 h 540"/>
                <a:gd name="T10" fmla="*/ 592 w 708"/>
                <a:gd name="T11" fmla="*/ 138 h 540"/>
                <a:gd name="T12" fmla="*/ 708 w 708"/>
                <a:gd name="T13" fmla="*/ 16 h 540"/>
                <a:gd name="T14" fmla="*/ 124 w 708"/>
                <a:gd name="T15" fmla="*/ 2 h 540"/>
                <a:gd name="T16" fmla="*/ 694 w 708"/>
                <a:gd name="T17" fmla="*/ 18 h 540"/>
                <a:gd name="T18" fmla="*/ 584 w 708"/>
                <a:gd name="T19" fmla="*/ 136 h 540"/>
                <a:gd name="T20" fmla="*/ 12 w 708"/>
                <a:gd name="T21" fmla="*/ 120 h 540"/>
                <a:gd name="T22" fmla="*/ 124 w 708"/>
                <a:gd name="T23" fmla="*/ 2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8" h="540">
                  <a:moveTo>
                    <a:pt x="708" y="16"/>
                  </a:moveTo>
                  <a:lnTo>
                    <a:pt x="114" y="0"/>
                  </a:lnTo>
                  <a:lnTo>
                    <a:pt x="0" y="122"/>
                  </a:lnTo>
                  <a:lnTo>
                    <a:pt x="4" y="524"/>
                  </a:lnTo>
                  <a:lnTo>
                    <a:pt x="598" y="540"/>
                  </a:lnTo>
                  <a:lnTo>
                    <a:pt x="592" y="138"/>
                  </a:lnTo>
                  <a:lnTo>
                    <a:pt x="708" y="16"/>
                  </a:lnTo>
                  <a:close/>
                  <a:moveTo>
                    <a:pt x="124" y="2"/>
                  </a:moveTo>
                  <a:lnTo>
                    <a:pt x="694" y="18"/>
                  </a:lnTo>
                  <a:lnTo>
                    <a:pt x="584" y="136"/>
                  </a:lnTo>
                  <a:lnTo>
                    <a:pt x="12" y="120"/>
                  </a:lnTo>
                  <a:lnTo>
                    <a:pt x="124" y="2"/>
                  </a:lnTo>
                  <a:close/>
                </a:path>
              </a:pathLst>
            </a:custGeom>
            <a:solidFill>
              <a:srgbClr val="E751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3" name="Freeform 38"/>
            <p:cNvSpPr>
              <a:spLocks/>
            </p:cNvSpPr>
            <p:nvPr/>
          </p:nvSpPr>
          <p:spPr bwMode="auto">
            <a:xfrm>
              <a:off x="7440613" y="873125"/>
              <a:ext cx="193675" cy="831850"/>
            </a:xfrm>
            <a:custGeom>
              <a:avLst/>
              <a:gdLst>
                <a:gd name="T0" fmla="*/ 116 w 122"/>
                <a:gd name="T1" fmla="*/ 0 h 524"/>
                <a:gd name="T2" fmla="*/ 122 w 122"/>
                <a:gd name="T3" fmla="*/ 402 h 524"/>
                <a:gd name="T4" fmla="*/ 6 w 122"/>
                <a:gd name="T5" fmla="*/ 524 h 524"/>
                <a:gd name="T6" fmla="*/ 0 w 122"/>
                <a:gd name="T7" fmla="*/ 122 h 524"/>
                <a:gd name="T8" fmla="*/ 116 w 122"/>
                <a:gd name="T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524">
                  <a:moveTo>
                    <a:pt x="116" y="0"/>
                  </a:moveTo>
                  <a:lnTo>
                    <a:pt x="122" y="402"/>
                  </a:lnTo>
                  <a:lnTo>
                    <a:pt x="6" y="524"/>
                  </a:lnTo>
                  <a:lnTo>
                    <a:pt x="0" y="12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E535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4" name="Freeform 39"/>
            <p:cNvSpPr>
              <a:spLocks/>
            </p:cNvSpPr>
            <p:nvPr/>
          </p:nvSpPr>
          <p:spPr bwMode="auto">
            <a:xfrm>
              <a:off x="7472363" y="676275"/>
              <a:ext cx="1085850" cy="209550"/>
            </a:xfrm>
            <a:custGeom>
              <a:avLst/>
              <a:gdLst>
                <a:gd name="T0" fmla="*/ 684 w 684"/>
                <a:gd name="T1" fmla="*/ 14 h 132"/>
                <a:gd name="T2" fmla="*/ 572 w 684"/>
                <a:gd name="T3" fmla="*/ 132 h 132"/>
                <a:gd name="T4" fmla="*/ 0 w 684"/>
                <a:gd name="T5" fmla="*/ 118 h 132"/>
                <a:gd name="T6" fmla="*/ 112 w 684"/>
                <a:gd name="T7" fmla="*/ 0 h 132"/>
                <a:gd name="T8" fmla="*/ 684 w 684"/>
                <a:gd name="T9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32">
                  <a:moveTo>
                    <a:pt x="684" y="14"/>
                  </a:moveTo>
                  <a:lnTo>
                    <a:pt x="572" y="132"/>
                  </a:lnTo>
                  <a:lnTo>
                    <a:pt x="0" y="118"/>
                  </a:lnTo>
                  <a:lnTo>
                    <a:pt x="112" y="0"/>
                  </a:lnTo>
                  <a:lnTo>
                    <a:pt x="684" y="14"/>
                  </a:lnTo>
                  <a:close/>
                </a:path>
              </a:pathLst>
            </a:custGeom>
            <a:solidFill>
              <a:srgbClr val="97B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5" name="Freeform 40"/>
            <p:cNvSpPr>
              <a:spLocks/>
            </p:cNvSpPr>
            <p:nvPr/>
          </p:nvSpPr>
          <p:spPr bwMode="auto">
            <a:xfrm>
              <a:off x="8393113" y="698500"/>
              <a:ext cx="196850" cy="1031875"/>
            </a:xfrm>
            <a:custGeom>
              <a:avLst/>
              <a:gdLst>
                <a:gd name="T0" fmla="*/ 116 w 124"/>
                <a:gd name="T1" fmla="*/ 0 h 650"/>
                <a:gd name="T2" fmla="*/ 124 w 124"/>
                <a:gd name="T3" fmla="*/ 526 h 650"/>
                <a:gd name="T4" fmla="*/ 8 w 124"/>
                <a:gd name="T5" fmla="*/ 650 h 650"/>
                <a:gd name="T6" fmla="*/ 0 w 124"/>
                <a:gd name="T7" fmla="*/ 122 h 650"/>
                <a:gd name="T8" fmla="*/ 116 w 124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4" h="650">
                  <a:moveTo>
                    <a:pt x="116" y="0"/>
                  </a:moveTo>
                  <a:lnTo>
                    <a:pt x="124" y="526"/>
                  </a:lnTo>
                  <a:lnTo>
                    <a:pt x="8" y="650"/>
                  </a:lnTo>
                  <a:lnTo>
                    <a:pt x="0" y="12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08A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6" name="Freeform 41"/>
            <p:cNvSpPr>
              <a:spLocks noEditPoints="1"/>
            </p:cNvSpPr>
            <p:nvPr/>
          </p:nvSpPr>
          <p:spPr bwMode="auto">
            <a:xfrm>
              <a:off x="7453313" y="673100"/>
              <a:ext cx="1123950" cy="1057275"/>
            </a:xfrm>
            <a:custGeom>
              <a:avLst/>
              <a:gdLst>
                <a:gd name="T0" fmla="*/ 708 w 708"/>
                <a:gd name="T1" fmla="*/ 16 h 666"/>
                <a:gd name="T2" fmla="*/ 116 w 708"/>
                <a:gd name="T3" fmla="*/ 0 h 666"/>
                <a:gd name="T4" fmla="*/ 0 w 708"/>
                <a:gd name="T5" fmla="*/ 122 h 666"/>
                <a:gd name="T6" fmla="*/ 8 w 708"/>
                <a:gd name="T7" fmla="*/ 650 h 666"/>
                <a:gd name="T8" fmla="*/ 600 w 708"/>
                <a:gd name="T9" fmla="*/ 666 h 666"/>
                <a:gd name="T10" fmla="*/ 592 w 708"/>
                <a:gd name="T11" fmla="*/ 138 h 666"/>
                <a:gd name="T12" fmla="*/ 708 w 708"/>
                <a:gd name="T13" fmla="*/ 16 h 666"/>
                <a:gd name="T14" fmla="*/ 124 w 708"/>
                <a:gd name="T15" fmla="*/ 2 h 666"/>
                <a:gd name="T16" fmla="*/ 696 w 708"/>
                <a:gd name="T17" fmla="*/ 16 h 666"/>
                <a:gd name="T18" fmla="*/ 584 w 708"/>
                <a:gd name="T19" fmla="*/ 134 h 666"/>
                <a:gd name="T20" fmla="*/ 12 w 708"/>
                <a:gd name="T21" fmla="*/ 120 h 666"/>
                <a:gd name="T22" fmla="*/ 124 w 708"/>
                <a:gd name="T23" fmla="*/ 2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8" h="666">
                  <a:moveTo>
                    <a:pt x="708" y="16"/>
                  </a:moveTo>
                  <a:lnTo>
                    <a:pt x="116" y="0"/>
                  </a:lnTo>
                  <a:lnTo>
                    <a:pt x="0" y="122"/>
                  </a:lnTo>
                  <a:lnTo>
                    <a:pt x="8" y="650"/>
                  </a:lnTo>
                  <a:lnTo>
                    <a:pt x="600" y="666"/>
                  </a:lnTo>
                  <a:lnTo>
                    <a:pt x="592" y="138"/>
                  </a:lnTo>
                  <a:lnTo>
                    <a:pt x="708" y="16"/>
                  </a:lnTo>
                  <a:close/>
                  <a:moveTo>
                    <a:pt x="124" y="2"/>
                  </a:moveTo>
                  <a:lnTo>
                    <a:pt x="696" y="16"/>
                  </a:lnTo>
                  <a:lnTo>
                    <a:pt x="584" y="134"/>
                  </a:lnTo>
                  <a:lnTo>
                    <a:pt x="12" y="120"/>
                  </a:lnTo>
                  <a:lnTo>
                    <a:pt x="124" y="2"/>
                  </a:lnTo>
                  <a:close/>
                </a:path>
              </a:pathLst>
            </a:custGeom>
            <a:solidFill>
              <a:srgbClr val="42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7" name="Freeform 42"/>
            <p:cNvSpPr>
              <a:spLocks/>
            </p:cNvSpPr>
            <p:nvPr/>
          </p:nvSpPr>
          <p:spPr bwMode="auto">
            <a:xfrm>
              <a:off x="8440738" y="1222375"/>
              <a:ext cx="1085850" cy="209550"/>
            </a:xfrm>
            <a:custGeom>
              <a:avLst/>
              <a:gdLst>
                <a:gd name="T0" fmla="*/ 684 w 684"/>
                <a:gd name="T1" fmla="*/ 14 h 132"/>
                <a:gd name="T2" fmla="*/ 572 w 684"/>
                <a:gd name="T3" fmla="*/ 132 h 132"/>
                <a:gd name="T4" fmla="*/ 0 w 684"/>
                <a:gd name="T5" fmla="*/ 118 h 132"/>
                <a:gd name="T6" fmla="*/ 112 w 684"/>
                <a:gd name="T7" fmla="*/ 0 h 132"/>
                <a:gd name="T8" fmla="*/ 684 w 684"/>
                <a:gd name="T9" fmla="*/ 1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32">
                  <a:moveTo>
                    <a:pt x="684" y="14"/>
                  </a:moveTo>
                  <a:lnTo>
                    <a:pt x="572" y="132"/>
                  </a:lnTo>
                  <a:lnTo>
                    <a:pt x="0" y="118"/>
                  </a:lnTo>
                  <a:lnTo>
                    <a:pt x="112" y="0"/>
                  </a:lnTo>
                  <a:lnTo>
                    <a:pt x="684" y="14"/>
                  </a:lnTo>
                  <a:close/>
                </a:path>
              </a:pathLst>
            </a:custGeom>
            <a:solidFill>
              <a:srgbClr val="39A9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8" name="Freeform 43"/>
            <p:cNvSpPr>
              <a:spLocks noEditPoints="1"/>
            </p:cNvSpPr>
            <p:nvPr/>
          </p:nvSpPr>
          <p:spPr bwMode="auto">
            <a:xfrm>
              <a:off x="8421688" y="1216025"/>
              <a:ext cx="1123950" cy="539750"/>
            </a:xfrm>
            <a:custGeom>
              <a:avLst/>
              <a:gdLst>
                <a:gd name="T0" fmla="*/ 708 w 708"/>
                <a:gd name="T1" fmla="*/ 16 h 340"/>
                <a:gd name="T2" fmla="*/ 116 w 708"/>
                <a:gd name="T3" fmla="*/ 0 h 340"/>
                <a:gd name="T4" fmla="*/ 0 w 708"/>
                <a:gd name="T5" fmla="*/ 124 h 340"/>
                <a:gd name="T6" fmla="*/ 2 w 708"/>
                <a:gd name="T7" fmla="*/ 324 h 340"/>
                <a:gd name="T8" fmla="*/ 596 w 708"/>
                <a:gd name="T9" fmla="*/ 340 h 340"/>
                <a:gd name="T10" fmla="*/ 592 w 708"/>
                <a:gd name="T11" fmla="*/ 138 h 340"/>
                <a:gd name="T12" fmla="*/ 708 w 708"/>
                <a:gd name="T13" fmla="*/ 16 h 340"/>
                <a:gd name="T14" fmla="*/ 124 w 708"/>
                <a:gd name="T15" fmla="*/ 4 h 340"/>
                <a:gd name="T16" fmla="*/ 696 w 708"/>
                <a:gd name="T17" fmla="*/ 18 h 340"/>
                <a:gd name="T18" fmla="*/ 584 w 708"/>
                <a:gd name="T19" fmla="*/ 136 h 340"/>
                <a:gd name="T20" fmla="*/ 12 w 708"/>
                <a:gd name="T21" fmla="*/ 122 h 340"/>
                <a:gd name="T22" fmla="*/ 124 w 708"/>
                <a:gd name="T23" fmla="*/ 4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8" h="340">
                  <a:moveTo>
                    <a:pt x="708" y="16"/>
                  </a:moveTo>
                  <a:lnTo>
                    <a:pt x="116" y="0"/>
                  </a:lnTo>
                  <a:lnTo>
                    <a:pt x="0" y="124"/>
                  </a:lnTo>
                  <a:lnTo>
                    <a:pt x="2" y="324"/>
                  </a:lnTo>
                  <a:lnTo>
                    <a:pt x="596" y="340"/>
                  </a:lnTo>
                  <a:lnTo>
                    <a:pt x="592" y="138"/>
                  </a:lnTo>
                  <a:lnTo>
                    <a:pt x="708" y="16"/>
                  </a:lnTo>
                  <a:close/>
                  <a:moveTo>
                    <a:pt x="124" y="4"/>
                  </a:moveTo>
                  <a:lnTo>
                    <a:pt x="696" y="18"/>
                  </a:lnTo>
                  <a:lnTo>
                    <a:pt x="584" y="136"/>
                  </a:lnTo>
                  <a:lnTo>
                    <a:pt x="12" y="122"/>
                  </a:lnTo>
                  <a:lnTo>
                    <a:pt x="124" y="4"/>
                  </a:lnTo>
                  <a:close/>
                </a:path>
              </a:pathLst>
            </a:custGeom>
            <a:solidFill>
              <a:srgbClr val="0B7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9" name="Freeform 44"/>
            <p:cNvSpPr>
              <a:spLocks/>
            </p:cNvSpPr>
            <p:nvPr/>
          </p:nvSpPr>
          <p:spPr bwMode="auto">
            <a:xfrm>
              <a:off x="9361488" y="1241425"/>
              <a:ext cx="190500" cy="514350"/>
            </a:xfrm>
            <a:custGeom>
              <a:avLst/>
              <a:gdLst>
                <a:gd name="T0" fmla="*/ 116 w 120"/>
                <a:gd name="T1" fmla="*/ 0 h 324"/>
                <a:gd name="T2" fmla="*/ 120 w 120"/>
                <a:gd name="T3" fmla="*/ 200 h 324"/>
                <a:gd name="T4" fmla="*/ 4 w 120"/>
                <a:gd name="T5" fmla="*/ 324 h 324"/>
                <a:gd name="T6" fmla="*/ 0 w 120"/>
                <a:gd name="T7" fmla="*/ 122 h 324"/>
                <a:gd name="T8" fmla="*/ 116 w 120"/>
                <a:gd name="T9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0" h="324">
                  <a:moveTo>
                    <a:pt x="116" y="0"/>
                  </a:moveTo>
                  <a:lnTo>
                    <a:pt x="120" y="200"/>
                  </a:lnTo>
                  <a:lnTo>
                    <a:pt x="4" y="324"/>
                  </a:lnTo>
                  <a:lnTo>
                    <a:pt x="0" y="122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0061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9" name="Groupe 1083">
            <a:extLst>
              <a:ext uri="{FF2B5EF4-FFF2-40B4-BE49-F238E27FC236}">
                <a16:creationId xmlns:a16="http://schemas.microsoft.com/office/drawing/2014/main" id="{E3E2D2AD-2439-0BE3-43B5-BA7FA1F7AE86}"/>
              </a:ext>
            </a:extLst>
          </p:cNvPr>
          <p:cNvGrpSpPr/>
          <p:nvPr/>
        </p:nvGrpSpPr>
        <p:grpSpPr>
          <a:xfrm>
            <a:off x="1101118" y="3876723"/>
            <a:ext cx="4830950" cy="2242941"/>
            <a:chOff x="3278187" y="2543175"/>
            <a:chExt cx="2755900" cy="1279525"/>
          </a:xfrm>
        </p:grpSpPr>
        <p:sp>
          <p:nvSpPr>
            <p:cNvPr id="90" name="Freeform 10">
              <a:extLst>
                <a:ext uri="{FF2B5EF4-FFF2-40B4-BE49-F238E27FC236}">
                  <a16:creationId xmlns:a16="http://schemas.microsoft.com/office/drawing/2014/main" id="{1F31FABF-9541-F402-919A-55C31443B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8187" y="2908300"/>
              <a:ext cx="2755900" cy="914400"/>
            </a:xfrm>
            <a:custGeom>
              <a:avLst/>
              <a:gdLst>
                <a:gd name="T0" fmla="*/ 1736 w 1736"/>
                <a:gd name="T1" fmla="*/ 188 h 576"/>
                <a:gd name="T2" fmla="*/ 1732 w 1736"/>
                <a:gd name="T3" fmla="*/ 168 h 576"/>
                <a:gd name="T4" fmla="*/ 1718 w 1736"/>
                <a:gd name="T5" fmla="*/ 150 h 576"/>
                <a:gd name="T6" fmla="*/ 1698 w 1736"/>
                <a:gd name="T7" fmla="*/ 132 h 576"/>
                <a:gd name="T8" fmla="*/ 1632 w 1736"/>
                <a:gd name="T9" fmla="*/ 98 h 576"/>
                <a:gd name="T10" fmla="*/ 1538 w 1736"/>
                <a:gd name="T11" fmla="*/ 68 h 576"/>
                <a:gd name="T12" fmla="*/ 1420 w 1736"/>
                <a:gd name="T13" fmla="*/ 44 h 576"/>
                <a:gd name="T14" fmla="*/ 1282 w 1736"/>
                <a:gd name="T15" fmla="*/ 24 h 576"/>
                <a:gd name="T16" fmla="*/ 1126 w 1736"/>
                <a:gd name="T17" fmla="*/ 10 h 576"/>
                <a:gd name="T18" fmla="*/ 956 w 1736"/>
                <a:gd name="T19" fmla="*/ 2 h 576"/>
                <a:gd name="T20" fmla="*/ 868 w 1736"/>
                <a:gd name="T21" fmla="*/ 0 h 576"/>
                <a:gd name="T22" fmla="*/ 692 w 1736"/>
                <a:gd name="T23" fmla="*/ 4 h 576"/>
                <a:gd name="T24" fmla="*/ 530 w 1736"/>
                <a:gd name="T25" fmla="*/ 16 h 576"/>
                <a:gd name="T26" fmla="*/ 382 w 1736"/>
                <a:gd name="T27" fmla="*/ 32 h 576"/>
                <a:gd name="T28" fmla="*/ 254 w 1736"/>
                <a:gd name="T29" fmla="*/ 56 h 576"/>
                <a:gd name="T30" fmla="*/ 148 w 1736"/>
                <a:gd name="T31" fmla="*/ 84 h 576"/>
                <a:gd name="T32" fmla="*/ 68 w 1736"/>
                <a:gd name="T33" fmla="*/ 114 h 576"/>
                <a:gd name="T34" fmla="*/ 26 w 1736"/>
                <a:gd name="T35" fmla="*/ 140 h 576"/>
                <a:gd name="T36" fmla="*/ 10 w 1736"/>
                <a:gd name="T37" fmla="*/ 160 h 576"/>
                <a:gd name="T38" fmla="*/ 0 w 1736"/>
                <a:gd name="T39" fmla="*/ 178 h 576"/>
                <a:gd name="T40" fmla="*/ 0 w 1736"/>
                <a:gd name="T41" fmla="*/ 188 h 576"/>
                <a:gd name="T42" fmla="*/ 8 w 1736"/>
                <a:gd name="T43" fmla="*/ 214 h 576"/>
                <a:gd name="T44" fmla="*/ 32 w 1736"/>
                <a:gd name="T45" fmla="*/ 238 h 576"/>
                <a:gd name="T46" fmla="*/ 70 w 1736"/>
                <a:gd name="T47" fmla="*/ 262 h 576"/>
                <a:gd name="T48" fmla="*/ 122 w 1736"/>
                <a:gd name="T49" fmla="*/ 284 h 576"/>
                <a:gd name="T50" fmla="*/ 186 w 1736"/>
                <a:gd name="T51" fmla="*/ 304 h 576"/>
                <a:gd name="T52" fmla="*/ 346 w 1736"/>
                <a:gd name="T53" fmla="*/ 336 h 576"/>
                <a:gd name="T54" fmla="*/ 358 w 1736"/>
                <a:gd name="T55" fmla="*/ 576 h 576"/>
                <a:gd name="T56" fmla="*/ 1282 w 1736"/>
                <a:gd name="T57" fmla="*/ 352 h 576"/>
                <a:gd name="T58" fmla="*/ 1380 w 1736"/>
                <a:gd name="T59" fmla="*/ 338 h 576"/>
                <a:gd name="T60" fmla="*/ 1546 w 1736"/>
                <a:gd name="T61" fmla="*/ 304 h 576"/>
                <a:gd name="T62" fmla="*/ 1610 w 1736"/>
                <a:gd name="T63" fmla="*/ 284 h 576"/>
                <a:gd name="T64" fmla="*/ 1664 w 1736"/>
                <a:gd name="T65" fmla="*/ 262 h 576"/>
                <a:gd name="T66" fmla="*/ 1704 w 1736"/>
                <a:gd name="T67" fmla="*/ 238 h 576"/>
                <a:gd name="T68" fmla="*/ 1728 w 1736"/>
                <a:gd name="T69" fmla="*/ 214 h 576"/>
                <a:gd name="T70" fmla="*/ 1736 w 1736"/>
                <a:gd name="T71" fmla="*/ 188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36" h="576">
                  <a:moveTo>
                    <a:pt x="1736" y="188"/>
                  </a:moveTo>
                  <a:lnTo>
                    <a:pt x="1736" y="188"/>
                  </a:lnTo>
                  <a:lnTo>
                    <a:pt x="1736" y="178"/>
                  </a:lnTo>
                  <a:lnTo>
                    <a:pt x="1732" y="168"/>
                  </a:lnTo>
                  <a:lnTo>
                    <a:pt x="1726" y="160"/>
                  </a:lnTo>
                  <a:lnTo>
                    <a:pt x="1718" y="150"/>
                  </a:lnTo>
                  <a:lnTo>
                    <a:pt x="1708" y="140"/>
                  </a:lnTo>
                  <a:lnTo>
                    <a:pt x="1698" y="132"/>
                  </a:lnTo>
                  <a:lnTo>
                    <a:pt x="1668" y="114"/>
                  </a:lnTo>
                  <a:lnTo>
                    <a:pt x="1632" y="98"/>
                  </a:lnTo>
                  <a:lnTo>
                    <a:pt x="1588" y="84"/>
                  </a:lnTo>
                  <a:lnTo>
                    <a:pt x="1538" y="68"/>
                  </a:lnTo>
                  <a:lnTo>
                    <a:pt x="1482" y="56"/>
                  </a:lnTo>
                  <a:lnTo>
                    <a:pt x="1420" y="44"/>
                  </a:lnTo>
                  <a:lnTo>
                    <a:pt x="1354" y="32"/>
                  </a:lnTo>
                  <a:lnTo>
                    <a:pt x="1282" y="24"/>
                  </a:lnTo>
                  <a:lnTo>
                    <a:pt x="1206" y="16"/>
                  </a:lnTo>
                  <a:lnTo>
                    <a:pt x="1126" y="10"/>
                  </a:lnTo>
                  <a:lnTo>
                    <a:pt x="1042" y="4"/>
                  </a:lnTo>
                  <a:lnTo>
                    <a:pt x="956" y="2"/>
                  </a:lnTo>
                  <a:lnTo>
                    <a:pt x="868" y="0"/>
                  </a:lnTo>
                  <a:lnTo>
                    <a:pt x="868" y="0"/>
                  </a:lnTo>
                  <a:lnTo>
                    <a:pt x="780" y="2"/>
                  </a:lnTo>
                  <a:lnTo>
                    <a:pt x="692" y="4"/>
                  </a:lnTo>
                  <a:lnTo>
                    <a:pt x="610" y="10"/>
                  </a:lnTo>
                  <a:lnTo>
                    <a:pt x="530" y="16"/>
                  </a:lnTo>
                  <a:lnTo>
                    <a:pt x="454" y="24"/>
                  </a:lnTo>
                  <a:lnTo>
                    <a:pt x="382" y="32"/>
                  </a:lnTo>
                  <a:lnTo>
                    <a:pt x="316" y="44"/>
                  </a:lnTo>
                  <a:lnTo>
                    <a:pt x="254" y="56"/>
                  </a:lnTo>
                  <a:lnTo>
                    <a:pt x="198" y="68"/>
                  </a:lnTo>
                  <a:lnTo>
                    <a:pt x="148" y="84"/>
                  </a:lnTo>
                  <a:lnTo>
                    <a:pt x="104" y="98"/>
                  </a:lnTo>
                  <a:lnTo>
                    <a:pt x="68" y="114"/>
                  </a:lnTo>
                  <a:lnTo>
                    <a:pt x="38" y="132"/>
                  </a:lnTo>
                  <a:lnTo>
                    <a:pt x="26" y="140"/>
                  </a:lnTo>
                  <a:lnTo>
                    <a:pt x="18" y="150"/>
                  </a:lnTo>
                  <a:lnTo>
                    <a:pt x="10" y="160"/>
                  </a:lnTo>
                  <a:lnTo>
                    <a:pt x="4" y="168"/>
                  </a:lnTo>
                  <a:lnTo>
                    <a:pt x="0" y="178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2" y="200"/>
                  </a:lnTo>
                  <a:lnTo>
                    <a:pt x="8" y="214"/>
                  </a:lnTo>
                  <a:lnTo>
                    <a:pt x="18" y="226"/>
                  </a:lnTo>
                  <a:lnTo>
                    <a:pt x="32" y="238"/>
                  </a:lnTo>
                  <a:lnTo>
                    <a:pt x="50" y="250"/>
                  </a:lnTo>
                  <a:lnTo>
                    <a:pt x="70" y="262"/>
                  </a:lnTo>
                  <a:lnTo>
                    <a:pt x="94" y="272"/>
                  </a:lnTo>
                  <a:lnTo>
                    <a:pt x="122" y="284"/>
                  </a:lnTo>
                  <a:lnTo>
                    <a:pt x="152" y="294"/>
                  </a:lnTo>
                  <a:lnTo>
                    <a:pt x="186" y="304"/>
                  </a:lnTo>
                  <a:lnTo>
                    <a:pt x="262" y="322"/>
                  </a:lnTo>
                  <a:lnTo>
                    <a:pt x="346" y="336"/>
                  </a:lnTo>
                  <a:lnTo>
                    <a:pt x="442" y="350"/>
                  </a:lnTo>
                  <a:lnTo>
                    <a:pt x="358" y="576"/>
                  </a:lnTo>
                  <a:lnTo>
                    <a:pt x="1358" y="576"/>
                  </a:lnTo>
                  <a:lnTo>
                    <a:pt x="1282" y="352"/>
                  </a:lnTo>
                  <a:lnTo>
                    <a:pt x="1282" y="352"/>
                  </a:lnTo>
                  <a:lnTo>
                    <a:pt x="1380" y="338"/>
                  </a:lnTo>
                  <a:lnTo>
                    <a:pt x="1468" y="322"/>
                  </a:lnTo>
                  <a:lnTo>
                    <a:pt x="1546" y="304"/>
                  </a:lnTo>
                  <a:lnTo>
                    <a:pt x="1580" y="294"/>
                  </a:lnTo>
                  <a:lnTo>
                    <a:pt x="1610" y="284"/>
                  </a:lnTo>
                  <a:lnTo>
                    <a:pt x="1640" y="274"/>
                  </a:lnTo>
                  <a:lnTo>
                    <a:pt x="1664" y="262"/>
                  </a:lnTo>
                  <a:lnTo>
                    <a:pt x="1686" y="250"/>
                  </a:lnTo>
                  <a:lnTo>
                    <a:pt x="1704" y="238"/>
                  </a:lnTo>
                  <a:lnTo>
                    <a:pt x="1718" y="226"/>
                  </a:lnTo>
                  <a:lnTo>
                    <a:pt x="1728" y="214"/>
                  </a:lnTo>
                  <a:lnTo>
                    <a:pt x="1734" y="200"/>
                  </a:lnTo>
                  <a:lnTo>
                    <a:pt x="1736" y="188"/>
                  </a:lnTo>
                  <a:lnTo>
                    <a:pt x="1736" y="188"/>
                  </a:lnTo>
                  <a:close/>
                </a:path>
              </a:pathLst>
            </a:custGeom>
            <a:solidFill>
              <a:srgbClr val="D9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1" name="Freeform 45">
              <a:extLst>
                <a:ext uri="{FF2B5EF4-FFF2-40B4-BE49-F238E27FC236}">
                  <a16:creationId xmlns:a16="http://schemas.microsoft.com/office/drawing/2014/main" id="{199A2DBF-B33A-D144-3E25-6B0FE97F1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4562" y="2549525"/>
              <a:ext cx="2311400" cy="314325"/>
            </a:xfrm>
            <a:custGeom>
              <a:avLst/>
              <a:gdLst>
                <a:gd name="T0" fmla="*/ 728 w 1456"/>
                <a:gd name="T1" fmla="*/ 0 h 198"/>
                <a:gd name="T2" fmla="*/ 728 w 1456"/>
                <a:gd name="T3" fmla="*/ 0 h 198"/>
                <a:gd name="T4" fmla="*/ 876 w 1456"/>
                <a:gd name="T5" fmla="*/ 2 h 198"/>
                <a:gd name="T6" fmla="*/ 1012 w 1456"/>
                <a:gd name="T7" fmla="*/ 8 h 198"/>
                <a:gd name="T8" fmla="*/ 1136 w 1456"/>
                <a:gd name="T9" fmla="*/ 18 h 198"/>
                <a:gd name="T10" fmla="*/ 1244 w 1456"/>
                <a:gd name="T11" fmla="*/ 30 h 198"/>
                <a:gd name="T12" fmla="*/ 1290 w 1456"/>
                <a:gd name="T13" fmla="*/ 36 h 198"/>
                <a:gd name="T14" fmla="*/ 1332 w 1456"/>
                <a:gd name="T15" fmla="*/ 44 h 198"/>
                <a:gd name="T16" fmla="*/ 1368 w 1456"/>
                <a:gd name="T17" fmla="*/ 52 h 198"/>
                <a:gd name="T18" fmla="*/ 1400 w 1456"/>
                <a:gd name="T19" fmla="*/ 60 h 198"/>
                <a:gd name="T20" fmla="*/ 1424 w 1456"/>
                <a:gd name="T21" fmla="*/ 70 h 198"/>
                <a:gd name="T22" fmla="*/ 1442 w 1456"/>
                <a:gd name="T23" fmla="*/ 80 h 198"/>
                <a:gd name="T24" fmla="*/ 1448 w 1456"/>
                <a:gd name="T25" fmla="*/ 84 h 198"/>
                <a:gd name="T26" fmla="*/ 1454 w 1456"/>
                <a:gd name="T27" fmla="*/ 88 h 198"/>
                <a:gd name="T28" fmla="*/ 1456 w 1456"/>
                <a:gd name="T29" fmla="*/ 94 h 198"/>
                <a:gd name="T30" fmla="*/ 1456 w 1456"/>
                <a:gd name="T31" fmla="*/ 100 h 198"/>
                <a:gd name="T32" fmla="*/ 1456 w 1456"/>
                <a:gd name="T33" fmla="*/ 100 h 198"/>
                <a:gd name="T34" fmla="*/ 1456 w 1456"/>
                <a:gd name="T35" fmla="*/ 104 h 198"/>
                <a:gd name="T36" fmla="*/ 1454 w 1456"/>
                <a:gd name="T37" fmla="*/ 110 h 198"/>
                <a:gd name="T38" fmla="*/ 1448 w 1456"/>
                <a:gd name="T39" fmla="*/ 114 h 198"/>
                <a:gd name="T40" fmla="*/ 1442 w 1456"/>
                <a:gd name="T41" fmla="*/ 118 h 198"/>
                <a:gd name="T42" fmla="*/ 1424 w 1456"/>
                <a:gd name="T43" fmla="*/ 128 h 198"/>
                <a:gd name="T44" fmla="*/ 1400 w 1456"/>
                <a:gd name="T45" fmla="*/ 138 h 198"/>
                <a:gd name="T46" fmla="*/ 1368 w 1456"/>
                <a:gd name="T47" fmla="*/ 146 h 198"/>
                <a:gd name="T48" fmla="*/ 1332 w 1456"/>
                <a:gd name="T49" fmla="*/ 154 h 198"/>
                <a:gd name="T50" fmla="*/ 1290 w 1456"/>
                <a:gd name="T51" fmla="*/ 162 h 198"/>
                <a:gd name="T52" fmla="*/ 1244 w 1456"/>
                <a:gd name="T53" fmla="*/ 168 h 198"/>
                <a:gd name="T54" fmla="*/ 1136 w 1456"/>
                <a:gd name="T55" fmla="*/ 180 h 198"/>
                <a:gd name="T56" fmla="*/ 1012 w 1456"/>
                <a:gd name="T57" fmla="*/ 190 h 198"/>
                <a:gd name="T58" fmla="*/ 876 w 1456"/>
                <a:gd name="T59" fmla="*/ 196 h 198"/>
                <a:gd name="T60" fmla="*/ 728 w 1456"/>
                <a:gd name="T61" fmla="*/ 198 h 198"/>
                <a:gd name="T62" fmla="*/ 728 w 1456"/>
                <a:gd name="T63" fmla="*/ 198 h 198"/>
                <a:gd name="T64" fmla="*/ 582 w 1456"/>
                <a:gd name="T65" fmla="*/ 196 h 198"/>
                <a:gd name="T66" fmla="*/ 446 w 1456"/>
                <a:gd name="T67" fmla="*/ 190 h 198"/>
                <a:gd name="T68" fmla="*/ 322 w 1456"/>
                <a:gd name="T69" fmla="*/ 180 h 198"/>
                <a:gd name="T70" fmla="*/ 214 w 1456"/>
                <a:gd name="T71" fmla="*/ 168 h 198"/>
                <a:gd name="T72" fmla="*/ 168 w 1456"/>
                <a:gd name="T73" fmla="*/ 162 h 198"/>
                <a:gd name="T74" fmla="*/ 126 w 1456"/>
                <a:gd name="T75" fmla="*/ 154 h 198"/>
                <a:gd name="T76" fmla="*/ 88 w 1456"/>
                <a:gd name="T77" fmla="*/ 146 h 198"/>
                <a:gd name="T78" fmla="*/ 58 w 1456"/>
                <a:gd name="T79" fmla="*/ 138 h 198"/>
                <a:gd name="T80" fmla="*/ 34 w 1456"/>
                <a:gd name="T81" fmla="*/ 128 h 198"/>
                <a:gd name="T82" fmla="*/ 16 w 1456"/>
                <a:gd name="T83" fmla="*/ 118 h 198"/>
                <a:gd name="T84" fmla="*/ 10 w 1456"/>
                <a:gd name="T85" fmla="*/ 114 h 198"/>
                <a:gd name="T86" fmla="*/ 4 w 1456"/>
                <a:gd name="T87" fmla="*/ 110 h 198"/>
                <a:gd name="T88" fmla="*/ 2 w 1456"/>
                <a:gd name="T89" fmla="*/ 104 h 198"/>
                <a:gd name="T90" fmla="*/ 0 w 1456"/>
                <a:gd name="T91" fmla="*/ 100 h 198"/>
                <a:gd name="T92" fmla="*/ 0 w 1456"/>
                <a:gd name="T93" fmla="*/ 100 h 198"/>
                <a:gd name="T94" fmla="*/ 2 w 1456"/>
                <a:gd name="T95" fmla="*/ 94 h 198"/>
                <a:gd name="T96" fmla="*/ 4 w 1456"/>
                <a:gd name="T97" fmla="*/ 88 h 198"/>
                <a:gd name="T98" fmla="*/ 10 w 1456"/>
                <a:gd name="T99" fmla="*/ 84 h 198"/>
                <a:gd name="T100" fmla="*/ 16 w 1456"/>
                <a:gd name="T101" fmla="*/ 80 h 198"/>
                <a:gd name="T102" fmla="*/ 34 w 1456"/>
                <a:gd name="T103" fmla="*/ 70 h 198"/>
                <a:gd name="T104" fmla="*/ 58 w 1456"/>
                <a:gd name="T105" fmla="*/ 60 h 198"/>
                <a:gd name="T106" fmla="*/ 88 w 1456"/>
                <a:gd name="T107" fmla="*/ 52 h 198"/>
                <a:gd name="T108" fmla="*/ 126 w 1456"/>
                <a:gd name="T109" fmla="*/ 44 h 198"/>
                <a:gd name="T110" fmla="*/ 168 w 1456"/>
                <a:gd name="T111" fmla="*/ 36 h 198"/>
                <a:gd name="T112" fmla="*/ 214 w 1456"/>
                <a:gd name="T113" fmla="*/ 30 h 198"/>
                <a:gd name="T114" fmla="*/ 322 w 1456"/>
                <a:gd name="T115" fmla="*/ 18 h 198"/>
                <a:gd name="T116" fmla="*/ 446 w 1456"/>
                <a:gd name="T117" fmla="*/ 8 h 198"/>
                <a:gd name="T118" fmla="*/ 582 w 1456"/>
                <a:gd name="T119" fmla="*/ 2 h 198"/>
                <a:gd name="T120" fmla="*/ 728 w 1456"/>
                <a:gd name="T12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6" h="198">
                  <a:moveTo>
                    <a:pt x="728" y="0"/>
                  </a:moveTo>
                  <a:lnTo>
                    <a:pt x="728" y="0"/>
                  </a:lnTo>
                  <a:lnTo>
                    <a:pt x="876" y="2"/>
                  </a:lnTo>
                  <a:lnTo>
                    <a:pt x="1012" y="8"/>
                  </a:lnTo>
                  <a:lnTo>
                    <a:pt x="1136" y="18"/>
                  </a:lnTo>
                  <a:lnTo>
                    <a:pt x="1244" y="30"/>
                  </a:lnTo>
                  <a:lnTo>
                    <a:pt x="1290" y="36"/>
                  </a:lnTo>
                  <a:lnTo>
                    <a:pt x="1332" y="44"/>
                  </a:lnTo>
                  <a:lnTo>
                    <a:pt x="1368" y="52"/>
                  </a:lnTo>
                  <a:lnTo>
                    <a:pt x="1400" y="60"/>
                  </a:lnTo>
                  <a:lnTo>
                    <a:pt x="1424" y="70"/>
                  </a:lnTo>
                  <a:lnTo>
                    <a:pt x="1442" y="80"/>
                  </a:lnTo>
                  <a:lnTo>
                    <a:pt x="1448" y="84"/>
                  </a:lnTo>
                  <a:lnTo>
                    <a:pt x="1454" y="88"/>
                  </a:lnTo>
                  <a:lnTo>
                    <a:pt x="1456" y="94"/>
                  </a:lnTo>
                  <a:lnTo>
                    <a:pt x="1456" y="100"/>
                  </a:lnTo>
                  <a:lnTo>
                    <a:pt x="1456" y="100"/>
                  </a:lnTo>
                  <a:lnTo>
                    <a:pt x="1456" y="104"/>
                  </a:lnTo>
                  <a:lnTo>
                    <a:pt x="1454" y="110"/>
                  </a:lnTo>
                  <a:lnTo>
                    <a:pt x="1448" y="114"/>
                  </a:lnTo>
                  <a:lnTo>
                    <a:pt x="1442" y="118"/>
                  </a:lnTo>
                  <a:lnTo>
                    <a:pt x="1424" y="128"/>
                  </a:lnTo>
                  <a:lnTo>
                    <a:pt x="1400" y="138"/>
                  </a:lnTo>
                  <a:lnTo>
                    <a:pt x="1368" y="146"/>
                  </a:lnTo>
                  <a:lnTo>
                    <a:pt x="1332" y="154"/>
                  </a:lnTo>
                  <a:lnTo>
                    <a:pt x="1290" y="162"/>
                  </a:lnTo>
                  <a:lnTo>
                    <a:pt x="1244" y="168"/>
                  </a:lnTo>
                  <a:lnTo>
                    <a:pt x="1136" y="180"/>
                  </a:lnTo>
                  <a:lnTo>
                    <a:pt x="1012" y="190"/>
                  </a:lnTo>
                  <a:lnTo>
                    <a:pt x="876" y="196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582" y="196"/>
                  </a:lnTo>
                  <a:lnTo>
                    <a:pt x="446" y="190"/>
                  </a:lnTo>
                  <a:lnTo>
                    <a:pt x="322" y="180"/>
                  </a:lnTo>
                  <a:lnTo>
                    <a:pt x="214" y="168"/>
                  </a:lnTo>
                  <a:lnTo>
                    <a:pt x="168" y="162"/>
                  </a:lnTo>
                  <a:lnTo>
                    <a:pt x="126" y="154"/>
                  </a:lnTo>
                  <a:lnTo>
                    <a:pt x="88" y="146"/>
                  </a:lnTo>
                  <a:lnTo>
                    <a:pt x="58" y="138"/>
                  </a:lnTo>
                  <a:lnTo>
                    <a:pt x="34" y="128"/>
                  </a:lnTo>
                  <a:lnTo>
                    <a:pt x="16" y="118"/>
                  </a:lnTo>
                  <a:lnTo>
                    <a:pt x="10" y="114"/>
                  </a:lnTo>
                  <a:lnTo>
                    <a:pt x="4" y="110"/>
                  </a:lnTo>
                  <a:lnTo>
                    <a:pt x="2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94"/>
                  </a:lnTo>
                  <a:lnTo>
                    <a:pt x="4" y="88"/>
                  </a:lnTo>
                  <a:lnTo>
                    <a:pt x="10" y="84"/>
                  </a:lnTo>
                  <a:lnTo>
                    <a:pt x="16" y="80"/>
                  </a:lnTo>
                  <a:lnTo>
                    <a:pt x="34" y="70"/>
                  </a:lnTo>
                  <a:lnTo>
                    <a:pt x="58" y="60"/>
                  </a:lnTo>
                  <a:lnTo>
                    <a:pt x="88" y="52"/>
                  </a:lnTo>
                  <a:lnTo>
                    <a:pt x="126" y="44"/>
                  </a:lnTo>
                  <a:lnTo>
                    <a:pt x="168" y="36"/>
                  </a:lnTo>
                  <a:lnTo>
                    <a:pt x="214" y="30"/>
                  </a:lnTo>
                  <a:lnTo>
                    <a:pt x="322" y="18"/>
                  </a:lnTo>
                  <a:lnTo>
                    <a:pt x="446" y="8"/>
                  </a:lnTo>
                  <a:lnTo>
                    <a:pt x="582" y="2"/>
                  </a:lnTo>
                  <a:lnTo>
                    <a:pt x="728" y="0"/>
                  </a:lnTo>
                  <a:close/>
                </a:path>
              </a:pathLst>
            </a:custGeom>
            <a:solidFill>
              <a:srgbClr val="97BE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2" name="Freeform 46">
              <a:extLst>
                <a:ext uri="{FF2B5EF4-FFF2-40B4-BE49-F238E27FC236}">
                  <a16:creationId xmlns:a16="http://schemas.microsoft.com/office/drawing/2014/main" id="{6A807ECB-9F6B-FE94-33E8-D3E8AB250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4562" y="2549525"/>
              <a:ext cx="2311400" cy="314325"/>
            </a:xfrm>
            <a:custGeom>
              <a:avLst/>
              <a:gdLst>
                <a:gd name="T0" fmla="*/ 728 w 1456"/>
                <a:gd name="T1" fmla="*/ 0 h 198"/>
                <a:gd name="T2" fmla="*/ 728 w 1456"/>
                <a:gd name="T3" fmla="*/ 0 h 198"/>
                <a:gd name="T4" fmla="*/ 876 w 1456"/>
                <a:gd name="T5" fmla="*/ 2 h 198"/>
                <a:gd name="T6" fmla="*/ 1012 w 1456"/>
                <a:gd name="T7" fmla="*/ 8 h 198"/>
                <a:gd name="T8" fmla="*/ 1136 w 1456"/>
                <a:gd name="T9" fmla="*/ 18 h 198"/>
                <a:gd name="T10" fmla="*/ 1244 w 1456"/>
                <a:gd name="T11" fmla="*/ 30 h 198"/>
                <a:gd name="T12" fmla="*/ 1290 w 1456"/>
                <a:gd name="T13" fmla="*/ 36 h 198"/>
                <a:gd name="T14" fmla="*/ 1332 w 1456"/>
                <a:gd name="T15" fmla="*/ 44 h 198"/>
                <a:gd name="T16" fmla="*/ 1368 w 1456"/>
                <a:gd name="T17" fmla="*/ 52 h 198"/>
                <a:gd name="T18" fmla="*/ 1400 w 1456"/>
                <a:gd name="T19" fmla="*/ 60 h 198"/>
                <a:gd name="T20" fmla="*/ 1424 w 1456"/>
                <a:gd name="T21" fmla="*/ 70 h 198"/>
                <a:gd name="T22" fmla="*/ 1442 w 1456"/>
                <a:gd name="T23" fmla="*/ 80 h 198"/>
                <a:gd name="T24" fmla="*/ 1448 w 1456"/>
                <a:gd name="T25" fmla="*/ 84 h 198"/>
                <a:gd name="T26" fmla="*/ 1454 w 1456"/>
                <a:gd name="T27" fmla="*/ 88 h 198"/>
                <a:gd name="T28" fmla="*/ 1456 w 1456"/>
                <a:gd name="T29" fmla="*/ 94 h 198"/>
                <a:gd name="T30" fmla="*/ 1456 w 1456"/>
                <a:gd name="T31" fmla="*/ 100 h 198"/>
                <a:gd name="T32" fmla="*/ 1456 w 1456"/>
                <a:gd name="T33" fmla="*/ 100 h 198"/>
                <a:gd name="T34" fmla="*/ 1456 w 1456"/>
                <a:gd name="T35" fmla="*/ 104 h 198"/>
                <a:gd name="T36" fmla="*/ 1454 w 1456"/>
                <a:gd name="T37" fmla="*/ 110 h 198"/>
                <a:gd name="T38" fmla="*/ 1448 w 1456"/>
                <a:gd name="T39" fmla="*/ 114 h 198"/>
                <a:gd name="T40" fmla="*/ 1442 w 1456"/>
                <a:gd name="T41" fmla="*/ 118 h 198"/>
                <a:gd name="T42" fmla="*/ 1424 w 1456"/>
                <a:gd name="T43" fmla="*/ 128 h 198"/>
                <a:gd name="T44" fmla="*/ 1400 w 1456"/>
                <a:gd name="T45" fmla="*/ 138 h 198"/>
                <a:gd name="T46" fmla="*/ 1368 w 1456"/>
                <a:gd name="T47" fmla="*/ 146 h 198"/>
                <a:gd name="T48" fmla="*/ 1332 w 1456"/>
                <a:gd name="T49" fmla="*/ 154 h 198"/>
                <a:gd name="T50" fmla="*/ 1290 w 1456"/>
                <a:gd name="T51" fmla="*/ 162 h 198"/>
                <a:gd name="T52" fmla="*/ 1244 w 1456"/>
                <a:gd name="T53" fmla="*/ 168 h 198"/>
                <a:gd name="T54" fmla="*/ 1136 w 1456"/>
                <a:gd name="T55" fmla="*/ 180 h 198"/>
                <a:gd name="T56" fmla="*/ 1012 w 1456"/>
                <a:gd name="T57" fmla="*/ 190 h 198"/>
                <a:gd name="T58" fmla="*/ 876 w 1456"/>
                <a:gd name="T59" fmla="*/ 196 h 198"/>
                <a:gd name="T60" fmla="*/ 728 w 1456"/>
                <a:gd name="T61" fmla="*/ 198 h 198"/>
                <a:gd name="T62" fmla="*/ 728 w 1456"/>
                <a:gd name="T63" fmla="*/ 198 h 198"/>
                <a:gd name="T64" fmla="*/ 582 w 1456"/>
                <a:gd name="T65" fmla="*/ 196 h 198"/>
                <a:gd name="T66" fmla="*/ 446 w 1456"/>
                <a:gd name="T67" fmla="*/ 190 h 198"/>
                <a:gd name="T68" fmla="*/ 322 w 1456"/>
                <a:gd name="T69" fmla="*/ 180 h 198"/>
                <a:gd name="T70" fmla="*/ 214 w 1456"/>
                <a:gd name="T71" fmla="*/ 168 h 198"/>
                <a:gd name="T72" fmla="*/ 168 w 1456"/>
                <a:gd name="T73" fmla="*/ 162 h 198"/>
                <a:gd name="T74" fmla="*/ 126 w 1456"/>
                <a:gd name="T75" fmla="*/ 154 h 198"/>
                <a:gd name="T76" fmla="*/ 88 w 1456"/>
                <a:gd name="T77" fmla="*/ 146 h 198"/>
                <a:gd name="T78" fmla="*/ 58 w 1456"/>
                <a:gd name="T79" fmla="*/ 138 h 198"/>
                <a:gd name="T80" fmla="*/ 34 w 1456"/>
                <a:gd name="T81" fmla="*/ 128 h 198"/>
                <a:gd name="T82" fmla="*/ 16 w 1456"/>
                <a:gd name="T83" fmla="*/ 118 h 198"/>
                <a:gd name="T84" fmla="*/ 10 w 1456"/>
                <a:gd name="T85" fmla="*/ 114 h 198"/>
                <a:gd name="T86" fmla="*/ 4 w 1456"/>
                <a:gd name="T87" fmla="*/ 110 h 198"/>
                <a:gd name="T88" fmla="*/ 2 w 1456"/>
                <a:gd name="T89" fmla="*/ 104 h 198"/>
                <a:gd name="T90" fmla="*/ 0 w 1456"/>
                <a:gd name="T91" fmla="*/ 100 h 198"/>
                <a:gd name="T92" fmla="*/ 0 w 1456"/>
                <a:gd name="T93" fmla="*/ 100 h 198"/>
                <a:gd name="T94" fmla="*/ 2 w 1456"/>
                <a:gd name="T95" fmla="*/ 94 h 198"/>
                <a:gd name="T96" fmla="*/ 4 w 1456"/>
                <a:gd name="T97" fmla="*/ 88 h 198"/>
                <a:gd name="T98" fmla="*/ 10 w 1456"/>
                <a:gd name="T99" fmla="*/ 84 h 198"/>
                <a:gd name="T100" fmla="*/ 16 w 1456"/>
                <a:gd name="T101" fmla="*/ 80 h 198"/>
                <a:gd name="T102" fmla="*/ 34 w 1456"/>
                <a:gd name="T103" fmla="*/ 70 h 198"/>
                <a:gd name="T104" fmla="*/ 58 w 1456"/>
                <a:gd name="T105" fmla="*/ 60 h 198"/>
                <a:gd name="T106" fmla="*/ 88 w 1456"/>
                <a:gd name="T107" fmla="*/ 52 h 198"/>
                <a:gd name="T108" fmla="*/ 126 w 1456"/>
                <a:gd name="T109" fmla="*/ 44 h 198"/>
                <a:gd name="T110" fmla="*/ 168 w 1456"/>
                <a:gd name="T111" fmla="*/ 36 h 198"/>
                <a:gd name="T112" fmla="*/ 214 w 1456"/>
                <a:gd name="T113" fmla="*/ 30 h 198"/>
                <a:gd name="T114" fmla="*/ 322 w 1456"/>
                <a:gd name="T115" fmla="*/ 18 h 198"/>
                <a:gd name="T116" fmla="*/ 446 w 1456"/>
                <a:gd name="T117" fmla="*/ 8 h 198"/>
                <a:gd name="T118" fmla="*/ 582 w 1456"/>
                <a:gd name="T119" fmla="*/ 2 h 198"/>
                <a:gd name="T120" fmla="*/ 728 w 1456"/>
                <a:gd name="T12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6" h="198">
                  <a:moveTo>
                    <a:pt x="728" y="0"/>
                  </a:moveTo>
                  <a:lnTo>
                    <a:pt x="728" y="0"/>
                  </a:lnTo>
                  <a:lnTo>
                    <a:pt x="876" y="2"/>
                  </a:lnTo>
                  <a:lnTo>
                    <a:pt x="1012" y="8"/>
                  </a:lnTo>
                  <a:lnTo>
                    <a:pt x="1136" y="18"/>
                  </a:lnTo>
                  <a:lnTo>
                    <a:pt x="1244" y="30"/>
                  </a:lnTo>
                  <a:lnTo>
                    <a:pt x="1290" y="36"/>
                  </a:lnTo>
                  <a:lnTo>
                    <a:pt x="1332" y="44"/>
                  </a:lnTo>
                  <a:lnTo>
                    <a:pt x="1368" y="52"/>
                  </a:lnTo>
                  <a:lnTo>
                    <a:pt x="1400" y="60"/>
                  </a:lnTo>
                  <a:lnTo>
                    <a:pt x="1424" y="70"/>
                  </a:lnTo>
                  <a:lnTo>
                    <a:pt x="1442" y="80"/>
                  </a:lnTo>
                  <a:lnTo>
                    <a:pt x="1448" y="84"/>
                  </a:lnTo>
                  <a:lnTo>
                    <a:pt x="1454" y="88"/>
                  </a:lnTo>
                  <a:lnTo>
                    <a:pt x="1456" y="94"/>
                  </a:lnTo>
                  <a:lnTo>
                    <a:pt x="1456" y="100"/>
                  </a:lnTo>
                  <a:lnTo>
                    <a:pt x="1456" y="100"/>
                  </a:lnTo>
                  <a:lnTo>
                    <a:pt x="1456" y="104"/>
                  </a:lnTo>
                  <a:lnTo>
                    <a:pt x="1454" y="110"/>
                  </a:lnTo>
                  <a:lnTo>
                    <a:pt x="1448" y="114"/>
                  </a:lnTo>
                  <a:lnTo>
                    <a:pt x="1442" y="118"/>
                  </a:lnTo>
                  <a:lnTo>
                    <a:pt x="1424" y="128"/>
                  </a:lnTo>
                  <a:lnTo>
                    <a:pt x="1400" y="138"/>
                  </a:lnTo>
                  <a:lnTo>
                    <a:pt x="1368" y="146"/>
                  </a:lnTo>
                  <a:lnTo>
                    <a:pt x="1332" y="154"/>
                  </a:lnTo>
                  <a:lnTo>
                    <a:pt x="1290" y="162"/>
                  </a:lnTo>
                  <a:lnTo>
                    <a:pt x="1244" y="168"/>
                  </a:lnTo>
                  <a:lnTo>
                    <a:pt x="1136" y="180"/>
                  </a:lnTo>
                  <a:lnTo>
                    <a:pt x="1012" y="190"/>
                  </a:lnTo>
                  <a:lnTo>
                    <a:pt x="876" y="196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582" y="196"/>
                  </a:lnTo>
                  <a:lnTo>
                    <a:pt x="446" y="190"/>
                  </a:lnTo>
                  <a:lnTo>
                    <a:pt x="322" y="180"/>
                  </a:lnTo>
                  <a:lnTo>
                    <a:pt x="214" y="168"/>
                  </a:lnTo>
                  <a:lnTo>
                    <a:pt x="168" y="162"/>
                  </a:lnTo>
                  <a:lnTo>
                    <a:pt x="126" y="154"/>
                  </a:lnTo>
                  <a:lnTo>
                    <a:pt x="88" y="146"/>
                  </a:lnTo>
                  <a:lnTo>
                    <a:pt x="58" y="138"/>
                  </a:lnTo>
                  <a:lnTo>
                    <a:pt x="34" y="128"/>
                  </a:lnTo>
                  <a:lnTo>
                    <a:pt x="16" y="118"/>
                  </a:lnTo>
                  <a:lnTo>
                    <a:pt x="10" y="114"/>
                  </a:lnTo>
                  <a:lnTo>
                    <a:pt x="4" y="110"/>
                  </a:lnTo>
                  <a:lnTo>
                    <a:pt x="2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94"/>
                  </a:lnTo>
                  <a:lnTo>
                    <a:pt x="4" y="88"/>
                  </a:lnTo>
                  <a:lnTo>
                    <a:pt x="10" y="84"/>
                  </a:lnTo>
                  <a:lnTo>
                    <a:pt x="16" y="80"/>
                  </a:lnTo>
                  <a:lnTo>
                    <a:pt x="34" y="70"/>
                  </a:lnTo>
                  <a:lnTo>
                    <a:pt x="58" y="60"/>
                  </a:lnTo>
                  <a:lnTo>
                    <a:pt x="88" y="52"/>
                  </a:lnTo>
                  <a:lnTo>
                    <a:pt x="126" y="44"/>
                  </a:lnTo>
                  <a:lnTo>
                    <a:pt x="168" y="36"/>
                  </a:lnTo>
                  <a:lnTo>
                    <a:pt x="214" y="30"/>
                  </a:lnTo>
                  <a:lnTo>
                    <a:pt x="322" y="18"/>
                  </a:lnTo>
                  <a:lnTo>
                    <a:pt x="446" y="8"/>
                  </a:lnTo>
                  <a:lnTo>
                    <a:pt x="582" y="2"/>
                  </a:lnTo>
                  <a:lnTo>
                    <a:pt x="7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3" name="Freeform 47">
              <a:extLst>
                <a:ext uri="{FF2B5EF4-FFF2-40B4-BE49-F238E27FC236}">
                  <a16:creationId xmlns:a16="http://schemas.microsoft.com/office/drawing/2014/main" id="{A1A1F7AF-B6E6-4FF6-6239-25F3B7E1C7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55987" y="2543175"/>
              <a:ext cx="2371725" cy="857250"/>
            </a:xfrm>
            <a:custGeom>
              <a:avLst/>
              <a:gdLst>
                <a:gd name="T0" fmla="*/ 596 w 1494"/>
                <a:gd name="T1" fmla="*/ 2 h 540"/>
                <a:gd name="T2" fmla="*/ 272 w 1494"/>
                <a:gd name="T3" fmla="*/ 24 h 540"/>
                <a:gd name="T4" fmla="*/ 128 w 1494"/>
                <a:gd name="T5" fmla="*/ 46 h 540"/>
                <a:gd name="T6" fmla="*/ 34 w 1494"/>
                <a:gd name="T7" fmla="*/ 72 h 540"/>
                <a:gd name="T8" fmla="*/ 4 w 1494"/>
                <a:gd name="T9" fmla="*/ 92 h 540"/>
                <a:gd name="T10" fmla="*/ 0 w 1494"/>
                <a:gd name="T11" fmla="*/ 438 h 540"/>
                <a:gd name="T12" fmla="*/ 4 w 1494"/>
                <a:gd name="T13" fmla="*/ 448 h 540"/>
                <a:gd name="T14" fmla="*/ 34 w 1494"/>
                <a:gd name="T15" fmla="*/ 468 h 540"/>
                <a:gd name="T16" fmla="*/ 128 w 1494"/>
                <a:gd name="T17" fmla="*/ 494 h 540"/>
                <a:gd name="T18" fmla="*/ 272 w 1494"/>
                <a:gd name="T19" fmla="*/ 516 h 540"/>
                <a:gd name="T20" fmla="*/ 596 w 1494"/>
                <a:gd name="T21" fmla="*/ 538 h 540"/>
                <a:gd name="T22" fmla="*/ 898 w 1494"/>
                <a:gd name="T23" fmla="*/ 538 h 540"/>
                <a:gd name="T24" fmla="*/ 1222 w 1494"/>
                <a:gd name="T25" fmla="*/ 516 h 540"/>
                <a:gd name="T26" fmla="*/ 1366 w 1494"/>
                <a:gd name="T27" fmla="*/ 494 h 540"/>
                <a:gd name="T28" fmla="*/ 1460 w 1494"/>
                <a:gd name="T29" fmla="*/ 468 h 540"/>
                <a:gd name="T30" fmla="*/ 1490 w 1494"/>
                <a:gd name="T31" fmla="*/ 448 h 540"/>
                <a:gd name="T32" fmla="*/ 1494 w 1494"/>
                <a:gd name="T33" fmla="*/ 104 h 540"/>
                <a:gd name="T34" fmla="*/ 1490 w 1494"/>
                <a:gd name="T35" fmla="*/ 92 h 540"/>
                <a:gd name="T36" fmla="*/ 1460 w 1494"/>
                <a:gd name="T37" fmla="*/ 72 h 540"/>
                <a:gd name="T38" fmla="*/ 1366 w 1494"/>
                <a:gd name="T39" fmla="*/ 46 h 540"/>
                <a:gd name="T40" fmla="*/ 1222 w 1494"/>
                <a:gd name="T41" fmla="*/ 24 h 540"/>
                <a:gd name="T42" fmla="*/ 898 w 1494"/>
                <a:gd name="T43" fmla="*/ 2 h 540"/>
                <a:gd name="T44" fmla="*/ 746 w 1494"/>
                <a:gd name="T45" fmla="*/ 4 h 540"/>
                <a:gd name="T46" fmla="*/ 1154 w 1494"/>
                <a:gd name="T47" fmla="*/ 22 h 540"/>
                <a:gd name="T48" fmla="*/ 1350 w 1494"/>
                <a:gd name="T49" fmla="*/ 48 h 540"/>
                <a:gd name="T50" fmla="*/ 1442 w 1494"/>
                <a:gd name="T51" fmla="*/ 74 h 540"/>
                <a:gd name="T52" fmla="*/ 1472 w 1494"/>
                <a:gd name="T53" fmla="*/ 92 h 540"/>
                <a:gd name="T54" fmla="*/ 1474 w 1494"/>
                <a:gd name="T55" fmla="*/ 104 h 540"/>
                <a:gd name="T56" fmla="*/ 1466 w 1494"/>
                <a:gd name="T57" fmla="*/ 118 h 540"/>
                <a:gd name="T58" fmla="*/ 1418 w 1494"/>
                <a:gd name="T59" fmla="*/ 142 h 540"/>
                <a:gd name="T60" fmla="*/ 1308 w 1494"/>
                <a:gd name="T61" fmla="*/ 166 h 540"/>
                <a:gd name="T62" fmla="*/ 1030 w 1494"/>
                <a:gd name="T63" fmla="*/ 194 h 540"/>
                <a:gd name="T64" fmla="*/ 746 w 1494"/>
                <a:gd name="T65" fmla="*/ 202 h 540"/>
                <a:gd name="T66" fmla="*/ 340 w 1494"/>
                <a:gd name="T67" fmla="*/ 184 h 540"/>
                <a:gd name="T68" fmla="*/ 144 w 1494"/>
                <a:gd name="T69" fmla="*/ 158 h 540"/>
                <a:gd name="T70" fmla="*/ 52 w 1494"/>
                <a:gd name="T71" fmla="*/ 132 h 540"/>
                <a:gd name="T72" fmla="*/ 22 w 1494"/>
                <a:gd name="T73" fmla="*/ 114 h 540"/>
                <a:gd name="T74" fmla="*/ 18 w 1494"/>
                <a:gd name="T75" fmla="*/ 104 h 540"/>
                <a:gd name="T76" fmla="*/ 28 w 1494"/>
                <a:gd name="T77" fmla="*/ 88 h 540"/>
                <a:gd name="T78" fmla="*/ 76 w 1494"/>
                <a:gd name="T79" fmla="*/ 64 h 540"/>
                <a:gd name="T80" fmla="*/ 186 w 1494"/>
                <a:gd name="T81" fmla="*/ 40 h 540"/>
                <a:gd name="T82" fmla="*/ 464 w 1494"/>
                <a:gd name="T83" fmla="*/ 12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4" h="540">
                  <a:moveTo>
                    <a:pt x="746" y="0"/>
                  </a:moveTo>
                  <a:lnTo>
                    <a:pt x="746" y="0"/>
                  </a:lnTo>
                  <a:lnTo>
                    <a:pt x="596" y="2"/>
                  </a:lnTo>
                  <a:lnTo>
                    <a:pt x="456" y="8"/>
                  </a:lnTo>
                  <a:lnTo>
                    <a:pt x="330" y="18"/>
                  </a:lnTo>
                  <a:lnTo>
                    <a:pt x="272" y="24"/>
                  </a:lnTo>
                  <a:lnTo>
                    <a:pt x="220" y="30"/>
                  </a:lnTo>
                  <a:lnTo>
                    <a:pt x="172" y="38"/>
                  </a:lnTo>
                  <a:lnTo>
                    <a:pt x="128" y="46"/>
                  </a:lnTo>
                  <a:lnTo>
                    <a:pt x="90" y="54"/>
                  </a:lnTo>
                  <a:lnTo>
                    <a:pt x="60" y="64"/>
                  </a:lnTo>
                  <a:lnTo>
                    <a:pt x="34" y="72"/>
                  </a:lnTo>
                  <a:lnTo>
                    <a:pt x="16" y="82"/>
                  </a:lnTo>
                  <a:lnTo>
                    <a:pt x="10" y="88"/>
                  </a:lnTo>
                  <a:lnTo>
                    <a:pt x="4" y="92"/>
                  </a:lnTo>
                  <a:lnTo>
                    <a:pt x="2" y="98"/>
                  </a:lnTo>
                  <a:lnTo>
                    <a:pt x="0" y="104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42"/>
                  </a:lnTo>
                  <a:lnTo>
                    <a:pt x="4" y="448"/>
                  </a:lnTo>
                  <a:lnTo>
                    <a:pt x="10" y="452"/>
                  </a:lnTo>
                  <a:lnTo>
                    <a:pt x="16" y="458"/>
                  </a:lnTo>
                  <a:lnTo>
                    <a:pt x="34" y="468"/>
                  </a:lnTo>
                  <a:lnTo>
                    <a:pt x="60" y="478"/>
                  </a:lnTo>
                  <a:lnTo>
                    <a:pt x="90" y="486"/>
                  </a:lnTo>
                  <a:lnTo>
                    <a:pt x="128" y="494"/>
                  </a:lnTo>
                  <a:lnTo>
                    <a:pt x="172" y="502"/>
                  </a:lnTo>
                  <a:lnTo>
                    <a:pt x="220" y="510"/>
                  </a:lnTo>
                  <a:lnTo>
                    <a:pt x="272" y="516"/>
                  </a:lnTo>
                  <a:lnTo>
                    <a:pt x="330" y="522"/>
                  </a:lnTo>
                  <a:lnTo>
                    <a:pt x="456" y="532"/>
                  </a:lnTo>
                  <a:lnTo>
                    <a:pt x="596" y="538"/>
                  </a:lnTo>
                  <a:lnTo>
                    <a:pt x="746" y="540"/>
                  </a:lnTo>
                  <a:lnTo>
                    <a:pt x="746" y="540"/>
                  </a:lnTo>
                  <a:lnTo>
                    <a:pt x="898" y="538"/>
                  </a:lnTo>
                  <a:lnTo>
                    <a:pt x="1038" y="532"/>
                  </a:lnTo>
                  <a:lnTo>
                    <a:pt x="1164" y="522"/>
                  </a:lnTo>
                  <a:lnTo>
                    <a:pt x="1222" y="516"/>
                  </a:lnTo>
                  <a:lnTo>
                    <a:pt x="1274" y="510"/>
                  </a:lnTo>
                  <a:lnTo>
                    <a:pt x="1322" y="502"/>
                  </a:lnTo>
                  <a:lnTo>
                    <a:pt x="1366" y="494"/>
                  </a:lnTo>
                  <a:lnTo>
                    <a:pt x="1402" y="486"/>
                  </a:lnTo>
                  <a:lnTo>
                    <a:pt x="1434" y="478"/>
                  </a:lnTo>
                  <a:lnTo>
                    <a:pt x="1460" y="468"/>
                  </a:lnTo>
                  <a:lnTo>
                    <a:pt x="1478" y="458"/>
                  </a:lnTo>
                  <a:lnTo>
                    <a:pt x="1484" y="452"/>
                  </a:lnTo>
                  <a:lnTo>
                    <a:pt x="1490" y="448"/>
                  </a:lnTo>
                  <a:lnTo>
                    <a:pt x="1492" y="442"/>
                  </a:lnTo>
                  <a:lnTo>
                    <a:pt x="1494" y="438"/>
                  </a:lnTo>
                  <a:lnTo>
                    <a:pt x="1494" y="104"/>
                  </a:lnTo>
                  <a:lnTo>
                    <a:pt x="1494" y="104"/>
                  </a:lnTo>
                  <a:lnTo>
                    <a:pt x="1492" y="98"/>
                  </a:lnTo>
                  <a:lnTo>
                    <a:pt x="1490" y="92"/>
                  </a:lnTo>
                  <a:lnTo>
                    <a:pt x="1484" y="88"/>
                  </a:lnTo>
                  <a:lnTo>
                    <a:pt x="1478" y="82"/>
                  </a:lnTo>
                  <a:lnTo>
                    <a:pt x="1460" y="72"/>
                  </a:lnTo>
                  <a:lnTo>
                    <a:pt x="1434" y="64"/>
                  </a:lnTo>
                  <a:lnTo>
                    <a:pt x="1402" y="54"/>
                  </a:lnTo>
                  <a:lnTo>
                    <a:pt x="1366" y="46"/>
                  </a:lnTo>
                  <a:lnTo>
                    <a:pt x="1322" y="38"/>
                  </a:lnTo>
                  <a:lnTo>
                    <a:pt x="1274" y="30"/>
                  </a:lnTo>
                  <a:lnTo>
                    <a:pt x="1222" y="24"/>
                  </a:lnTo>
                  <a:lnTo>
                    <a:pt x="1164" y="18"/>
                  </a:lnTo>
                  <a:lnTo>
                    <a:pt x="1038" y="8"/>
                  </a:lnTo>
                  <a:lnTo>
                    <a:pt x="898" y="2"/>
                  </a:lnTo>
                  <a:lnTo>
                    <a:pt x="746" y="0"/>
                  </a:lnTo>
                  <a:close/>
                  <a:moveTo>
                    <a:pt x="746" y="4"/>
                  </a:moveTo>
                  <a:lnTo>
                    <a:pt x="746" y="4"/>
                  </a:lnTo>
                  <a:lnTo>
                    <a:pt x="894" y="6"/>
                  </a:lnTo>
                  <a:lnTo>
                    <a:pt x="1030" y="12"/>
                  </a:lnTo>
                  <a:lnTo>
                    <a:pt x="1154" y="22"/>
                  </a:lnTo>
                  <a:lnTo>
                    <a:pt x="1262" y="34"/>
                  </a:lnTo>
                  <a:lnTo>
                    <a:pt x="1308" y="40"/>
                  </a:lnTo>
                  <a:lnTo>
                    <a:pt x="1350" y="48"/>
                  </a:lnTo>
                  <a:lnTo>
                    <a:pt x="1386" y="56"/>
                  </a:lnTo>
                  <a:lnTo>
                    <a:pt x="1418" y="64"/>
                  </a:lnTo>
                  <a:lnTo>
                    <a:pt x="1442" y="74"/>
                  </a:lnTo>
                  <a:lnTo>
                    <a:pt x="1460" y="84"/>
                  </a:lnTo>
                  <a:lnTo>
                    <a:pt x="1466" y="88"/>
                  </a:lnTo>
                  <a:lnTo>
                    <a:pt x="1472" y="92"/>
                  </a:lnTo>
                  <a:lnTo>
                    <a:pt x="1474" y="98"/>
                  </a:lnTo>
                  <a:lnTo>
                    <a:pt x="1474" y="104"/>
                  </a:lnTo>
                  <a:lnTo>
                    <a:pt x="1474" y="104"/>
                  </a:lnTo>
                  <a:lnTo>
                    <a:pt x="1474" y="108"/>
                  </a:lnTo>
                  <a:lnTo>
                    <a:pt x="1472" y="114"/>
                  </a:lnTo>
                  <a:lnTo>
                    <a:pt x="1466" y="118"/>
                  </a:lnTo>
                  <a:lnTo>
                    <a:pt x="1460" y="122"/>
                  </a:lnTo>
                  <a:lnTo>
                    <a:pt x="1442" y="132"/>
                  </a:lnTo>
                  <a:lnTo>
                    <a:pt x="1418" y="142"/>
                  </a:lnTo>
                  <a:lnTo>
                    <a:pt x="1386" y="150"/>
                  </a:lnTo>
                  <a:lnTo>
                    <a:pt x="1350" y="158"/>
                  </a:lnTo>
                  <a:lnTo>
                    <a:pt x="1308" y="166"/>
                  </a:lnTo>
                  <a:lnTo>
                    <a:pt x="1262" y="172"/>
                  </a:lnTo>
                  <a:lnTo>
                    <a:pt x="1154" y="184"/>
                  </a:lnTo>
                  <a:lnTo>
                    <a:pt x="1030" y="194"/>
                  </a:lnTo>
                  <a:lnTo>
                    <a:pt x="894" y="200"/>
                  </a:lnTo>
                  <a:lnTo>
                    <a:pt x="746" y="202"/>
                  </a:lnTo>
                  <a:lnTo>
                    <a:pt x="746" y="202"/>
                  </a:lnTo>
                  <a:lnTo>
                    <a:pt x="600" y="200"/>
                  </a:lnTo>
                  <a:lnTo>
                    <a:pt x="464" y="194"/>
                  </a:lnTo>
                  <a:lnTo>
                    <a:pt x="340" y="184"/>
                  </a:lnTo>
                  <a:lnTo>
                    <a:pt x="232" y="172"/>
                  </a:lnTo>
                  <a:lnTo>
                    <a:pt x="186" y="166"/>
                  </a:lnTo>
                  <a:lnTo>
                    <a:pt x="144" y="158"/>
                  </a:lnTo>
                  <a:lnTo>
                    <a:pt x="106" y="150"/>
                  </a:lnTo>
                  <a:lnTo>
                    <a:pt x="76" y="142"/>
                  </a:lnTo>
                  <a:lnTo>
                    <a:pt x="52" y="132"/>
                  </a:lnTo>
                  <a:lnTo>
                    <a:pt x="34" y="122"/>
                  </a:lnTo>
                  <a:lnTo>
                    <a:pt x="28" y="118"/>
                  </a:lnTo>
                  <a:lnTo>
                    <a:pt x="22" y="114"/>
                  </a:lnTo>
                  <a:lnTo>
                    <a:pt x="20" y="108"/>
                  </a:lnTo>
                  <a:lnTo>
                    <a:pt x="18" y="104"/>
                  </a:lnTo>
                  <a:lnTo>
                    <a:pt x="18" y="104"/>
                  </a:lnTo>
                  <a:lnTo>
                    <a:pt x="20" y="98"/>
                  </a:lnTo>
                  <a:lnTo>
                    <a:pt x="22" y="92"/>
                  </a:lnTo>
                  <a:lnTo>
                    <a:pt x="28" y="88"/>
                  </a:lnTo>
                  <a:lnTo>
                    <a:pt x="34" y="84"/>
                  </a:lnTo>
                  <a:lnTo>
                    <a:pt x="52" y="74"/>
                  </a:lnTo>
                  <a:lnTo>
                    <a:pt x="76" y="64"/>
                  </a:lnTo>
                  <a:lnTo>
                    <a:pt x="106" y="56"/>
                  </a:lnTo>
                  <a:lnTo>
                    <a:pt x="144" y="48"/>
                  </a:lnTo>
                  <a:lnTo>
                    <a:pt x="186" y="40"/>
                  </a:lnTo>
                  <a:lnTo>
                    <a:pt x="232" y="34"/>
                  </a:lnTo>
                  <a:lnTo>
                    <a:pt x="340" y="22"/>
                  </a:lnTo>
                  <a:lnTo>
                    <a:pt x="464" y="12"/>
                  </a:lnTo>
                  <a:lnTo>
                    <a:pt x="600" y="6"/>
                  </a:lnTo>
                  <a:lnTo>
                    <a:pt x="746" y="4"/>
                  </a:lnTo>
                  <a:close/>
                </a:path>
              </a:pathLst>
            </a:custGeom>
            <a:solidFill>
              <a:srgbClr val="008A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4" name="Freeform 48">
              <a:extLst>
                <a:ext uri="{FF2B5EF4-FFF2-40B4-BE49-F238E27FC236}">
                  <a16:creationId xmlns:a16="http://schemas.microsoft.com/office/drawing/2014/main" id="{63E500F2-361F-3B48-F8D9-BA073A2197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5987" y="2543175"/>
              <a:ext cx="2371725" cy="857250"/>
            </a:xfrm>
            <a:custGeom>
              <a:avLst/>
              <a:gdLst>
                <a:gd name="T0" fmla="*/ 746 w 1494"/>
                <a:gd name="T1" fmla="*/ 0 h 540"/>
                <a:gd name="T2" fmla="*/ 456 w 1494"/>
                <a:gd name="T3" fmla="*/ 8 h 540"/>
                <a:gd name="T4" fmla="*/ 272 w 1494"/>
                <a:gd name="T5" fmla="*/ 24 h 540"/>
                <a:gd name="T6" fmla="*/ 172 w 1494"/>
                <a:gd name="T7" fmla="*/ 38 h 540"/>
                <a:gd name="T8" fmla="*/ 90 w 1494"/>
                <a:gd name="T9" fmla="*/ 54 h 540"/>
                <a:gd name="T10" fmla="*/ 34 w 1494"/>
                <a:gd name="T11" fmla="*/ 72 h 540"/>
                <a:gd name="T12" fmla="*/ 10 w 1494"/>
                <a:gd name="T13" fmla="*/ 88 h 540"/>
                <a:gd name="T14" fmla="*/ 2 w 1494"/>
                <a:gd name="T15" fmla="*/ 98 h 540"/>
                <a:gd name="T16" fmla="*/ 0 w 1494"/>
                <a:gd name="T17" fmla="*/ 438 h 540"/>
                <a:gd name="T18" fmla="*/ 2 w 1494"/>
                <a:gd name="T19" fmla="*/ 442 h 540"/>
                <a:gd name="T20" fmla="*/ 10 w 1494"/>
                <a:gd name="T21" fmla="*/ 452 h 540"/>
                <a:gd name="T22" fmla="*/ 34 w 1494"/>
                <a:gd name="T23" fmla="*/ 468 h 540"/>
                <a:gd name="T24" fmla="*/ 90 w 1494"/>
                <a:gd name="T25" fmla="*/ 486 h 540"/>
                <a:gd name="T26" fmla="*/ 172 w 1494"/>
                <a:gd name="T27" fmla="*/ 502 h 540"/>
                <a:gd name="T28" fmla="*/ 272 w 1494"/>
                <a:gd name="T29" fmla="*/ 516 h 540"/>
                <a:gd name="T30" fmla="*/ 456 w 1494"/>
                <a:gd name="T31" fmla="*/ 532 h 540"/>
                <a:gd name="T32" fmla="*/ 746 w 1494"/>
                <a:gd name="T33" fmla="*/ 540 h 540"/>
                <a:gd name="T34" fmla="*/ 898 w 1494"/>
                <a:gd name="T35" fmla="*/ 538 h 540"/>
                <a:gd name="T36" fmla="*/ 1164 w 1494"/>
                <a:gd name="T37" fmla="*/ 522 h 540"/>
                <a:gd name="T38" fmla="*/ 1274 w 1494"/>
                <a:gd name="T39" fmla="*/ 510 h 540"/>
                <a:gd name="T40" fmla="*/ 1366 w 1494"/>
                <a:gd name="T41" fmla="*/ 494 h 540"/>
                <a:gd name="T42" fmla="*/ 1434 w 1494"/>
                <a:gd name="T43" fmla="*/ 478 h 540"/>
                <a:gd name="T44" fmla="*/ 1478 w 1494"/>
                <a:gd name="T45" fmla="*/ 458 h 540"/>
                <a:gd name="T46" fmla="*/ 1490 w 1494"/>
                <a:gd name="T47" fmla="*/ 448 h 540"/>
                <a:gd name="T48" fmla="*/ 1494 w 1494"/>
                <a:gd name="T49" fmla="*/ 438 h 540"/>
                <a:gd name="T50" fmla="*/ 1494 w 1494"/>
                <a:gd name="T51" fmla="*/ 104 h 540"/>
                <a:gd name="T52" fmla="*/ 1490 w 1494"/>
                <a:gd name="T53" fmla="*/ 92 h 540"/>
                <a:gd name="T54" fmla="*/ 1478 w 1494"/>
                <a:gd name="T55" fmla="*/ 82 h 540"/>
                <a:gd name="T56" fmla="*/ 1434 w 1494"/>
                <a:gd name="T57" fmla="*/ 64 h 540"/>
                <a:gd name="T58" fmla="*/ 1366 w 1494"/>
                <a:gd name="T59" fmla="*/ 46 h 540"/>
                <a:gd name="T60" fmla="*/ 1274 w 1494"/>
                <a:gd name="T61" fmla="*/ 30 h 540"/>
                <a:gd name="T62" fmla="*/ 1164 w 1494"/>
                <a:gd name="T63" fmla="*/ 18 h 540"/>
                <a:gd name="T64" fmla="*/ 898 w 1494"/>
                <a:gd name="T65" fmla="*/ 2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94" h="540">
                  <a:moveTo>
                    <a:pt x="746" y="0"/>
                  </a:moveTo>
                  <a:lnTo>
                    <a:pt x="746" y="0"/>
                  </a:lnTo>
                  <a:lnTo>
                    <a:pt x="596" y="2"/>
                  </a:lnTo>
                  <a:lnTo>
                    <a:pt x="456" y="8"/>
                  </a:lnTo>
                  <a:lnTo>
                    <a:pt x="330" y="18"/>
                  </a:lnTo>
                  <a:lnTo>
                    <a:pt x="272" y="24"/>
                  </a:lnTo>
                  <a:lnTo>
                    <a:pt x="220" y="30"/>
                  </a:lnTo>
                  <a:lnTo>
                    <a:pt x="172" y="38"/>
                  </a:lnTo>
                  <a:lnTo>
                    <a:pt x="128" y="46"/>
                  </a:lnTo>
                  <a:lnTo>
                    <a:pt x="90" y="54"/>
                  </a:lnTo>
                  <a:lnTo>
                    <a:pt x="60" y="64"/>
                  </a:lnTo>
                  <a:lnTo>
                    <a:pt x="34" y="72"/>
                  </a:lnTo>
                  <a:lnTo>
                    <a:pt x="16" y="82"/>
                  </a:lnTo>
                  <a:lnTo>
                    <a:pt x="10" y="88"/>
                  </a:lnTo>
                  <a:lnTo>
                    <a:pt x="4" y="92"/>
                  </a:lnTo>
                  <a:lnTo>
                    <a:pt x="2" y="98"/>
                  </a:lnTo>
                  <a:lnTo>
                    <a:pt x="0" y="104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42"/>
                  </a:lnTo>
                  <a:lnTo>
                    <a:pt x="4" y="448"/>
                  </a:lnTo>
                  <a:lnTo>
                    <a:pt x="10" y="452"/>
                  </a:lnTo>
                  <a:lnTo>
                    <a:pt x="16" y="458"/>
                  </a:lnTo>
                  <a:lnTo>
                    <a:pt x="34" y="468"/>
                  </a:lnTo>
                  <a:lnTo>
                    <a:pt x="60" y="478"/>
                  </a:lnTo>
                  <a:lnTo>
                    <a:pt x="90" y="486"/>
                  </a:lnTo>
                  <a:lnTo>
                    <a:pt x="128" y="494"/>
                  </a:lnTo>
                  <a:lnTo>
                    <a:pt x="172" y="502"/>
                  </a:lnTo>
                  <a:lnTo>
                    <a:pt x="220" y="510"/>
                  </a:lnTo>
                  <a:lnTo>
                    <a:pt x="272" y="516"/>
                  </a:lnTo>
                  <a:lnTo>
                    <a:pt x="330" y="522"/>
                  </a:lnTo>
                  <a:lnTo>
                    <a:pt x="456" y="532"/>
                  </a:lnTo>
                  <a:lnTo>
                    <a:pt x="596" y="538"/>
                  </a:lnTo>
                  <a:lnTo>
                    <a:pt x="746" y="540"/>
                  </a:lnTo>
                  <a:lnTo>
                    <a:pt x="746" y="540"/>
                  </a:lnTo>
                  <a:lnTo>
                    <a:pt x="898" y="538"/>
                  </a:lnTo>
                  <a:lnTo>
                    <a:pt x="1038" y="532"/>
                  </a:lnTo>
                  <a:lnTo>
                    <a:pt x="1164" y="522"/>
                  </a:lnTo>
                  <a:lnTo>
                    <a:pt x="1222" y="516"/>
                  </a:lnTo>
                  <a:lnTo>
                    <a:pt x="1274" y="510"/>
                  </a:lnTo>
                  <a:lnTo>
                    <a:pt x="1322" y="502"/>
                  </a:lnTo>
                  <a:lnTo>
                    <a:pt x="1366" y="494"/>
                  </a:lnTo>
                  <a:lnTo>
                    <a:pt x="1402" y="486"/>
                  </a:lnTo>
                  <a:lnTo>
                    <a:pt x="1434" y="478"/>
                  </a:lnTo>
                  <a:lnTo>
                    <a:pt x="1460" y="468"/>
                  </a:lnTo>
                  <a:lnTo>
                    <a:pt x="1478" y="458"/>
                  </a:lnTo>
                  <a:lnTo>
                    <a:pt x="1484" y="452"/>
                  </a:lnTo>
                  <a:lnTo>
                    <a:pt x="1490" y="448"/>
                  </a:lnTo>
                  <a:lnTo>
                    <a:pt x="1492" y="442"/>
                  </a:lnTo>
                  <a:lnTo>
                    <a:pt x="1494" y="438"/>
                  </a:lnTo>
                  <a:lnTo>
                    <a:pt x="1494" y="104"/>
                  </a:lnTo>
                  <a:lnTo>
                    <a:pt x="1494" y="104"/>
                  </a:lnTo>
                  <a:lnTo>
                    <a:pt x="1492" y="98"/>
                  </a:lnTo>
                  <a:lnTo>
                    <a:pt x="1490" y="92"/>
                  </a:lnTo>
                  <a:lnTo>
                    <a:pt x="1484" y="88"/>
                  </a:lnTo>
                  <a:lnTo>
                    <a:pt x="1478" y="82"/>
                  </a:lnTo>
                  <a:lnTo>
                    <a:pt x="1460" y="72"/>
                  </a:lnTo>
                  <a:lnTo>
                    <a:pt x="1434" y="64"/>
                  </a:lnTo>
                  <a:lnTo>
                    <a:pt x="1402" y="54"/>
                  </a:lnTo>
                  <a:lnTo>
                    <a:pt x="1366" y="46"/>
                  </a:lnTo>
                  <a:lnTo>
                    <a:pt x="1322" y="38"/>
                  </a:lnTo>
                  <a:lnTo>
                    <a:pt x="1274" y="30"/>
                  </a:lnTo>
                  <a:lnTo>
                    <a:pt x="1222" y="24"/>
                  </a:lnTo>
                  <a:lnTo>
                    <a:pt x="1164" y="18"/>
                  </a:lnTo>
                  <a:lnTo>
                    <a:pt x="1038" y="8"/>
                  </a:lnTo>
                  <a:lnTo>
                    <a:pt x="898" y="2"/>
                  </a:lnTo>
                  <a:lnTo>
                    <a:pt x="74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5" name="Freeform 49">
              <a:extLst>
                <a:ext uri="{FF2B5EF4-FFF2-40B4-BE49-F238E27FC236}">
                  <a16:creationId xmlns:a16="http://schemas.microsoft.com/office/drawing/2014/main" id="{581C73A1-3D65-B5C0-08AF-576AA94FD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4562" y="2549525"/>
              <a:ext cx="2311400" cy="314325"/>
            </a:xfrm>
            <a:custGeom>
              <a:avLst/>
              <a:gdLst>
                <a:gd name="T0" fmla="*/ 728 w 1456"/>
                <a:gd name="T1" fmla="*/ 0 h 198"/>
                <a:gd name="T2" fmla="*/ 728 w 1456"/>
                <a:gd name="T3" fmla="*/ 0 h 198"/>
                <a:gd name="T4" fmla="*/ 876 w 1456"/>
                <a:gd name="T5" fmla="*/ 2 h 198"/>
                <a:gd name="T6" fmla="*/ 1012 w 1456"/>
                <a:gd name="T7" fmla="*/ 8 h 198"/>
                <a:gd name="T8" fmla="*/ 1136 w 1456"/>
                <a:gd name="T9" fmla="*/ 18 h 198"/>
                <a:gd name="T10" fmla="*/ 1244 w 1456"/>
                <a:gd name="T11" fmla="*/ 30 h 198"/>
                <a:gd name="T12" fmla="*/ 1290 w 1456"/>
                <a:gd name="T13" fmla="*/ 36 h 198"/>
                <a:gd name="T14" fmla="*/ 1332 w 1456"/>
                <a:gd name="T15" fmla="*/ 44 h 198"/>
                <a:gd name="T16" fmla="*/ 1368 w 1456"/>
                <a:gd name="T17" fmla="*/ 52 h 198"/>
                <a:gd name="T18" fmla="*/ 1400 w 1456"/>
                <a:gd name="T19" fmla="*/ 60 h 198"/>
                <a:gd name="T20" fmla="*/ 1424 w 1456"/>
                <a:gd name="T21" fmla="*/ 70 h 198"/>
                <a:gd name="T22" fmla="*/ 1442 w 1456"/>
                <a:gd name="T23" fmla="*/ 80 h 198"/>
                <a:gd name="T24" fmla="*/ 1448 w 1456"/>
                <a:gd name="T25" fmla="*/ 84 h 198"/>
                <a:gd name="T26" fmla="*/ 1454 w 1456"/>
                <a:gd name="T27" fmla="*/ 88 h 198"/>
                <a:gd name="T28" fmla="*/ 1456 w 1456"/>
                <a:gd name="T29" fmla="*/ 94 h 198"/>
                <a:gd name="T30" fmla="*/ 1456 w 1456"/>
                <a:gd name="T31" fmla="*/ 100 h 198"/>
                <a:gd name="T32" fmla="*/ 1456 w 1456"/>
                <a:gd name="T33" fmla="*/ 100 h 198"/>
                <a:gd name="T34" fmla="*/ 1456 w 1456"/>
                <a:gd name="T35" fmla="*/ 104 h 198"/>
                <a:gd name="T36" fmla="*/ 1454 w 1456"/>
                <a:gd name="T37" fmla="*/ 110 h 198"/>
                <a:gd name="T38" fmla="*/ 1448 w 1456"/>
                <a:gd name="T39" fmla="*/ 114 h 198"/>
                <a:gd name="T40" fmla="*/ 1442 w 1456"/>
                <a:gd name="T41" fmla="*/ 118 h 198"/>
                <a:gd name="T42" fmla="*/ 1424 w 1456"/>
                <a:gd name="T43" fmla="*/ 128 h 198"/>
                <a:gd name="T44" fmla="*/ 1400 w 1456"/>
                <a:gd name="T45" fmla="*/ 138 h 198"/>
                <a:gd name="T46" fmla="*/ 1368 w 1456"/>
                <a:gd name="T47" fmla="*/ 146 h 198"/>
                <a:gd name="T48" fmla="*/ 1332 w 1456"/>
                <a:gd name="T49" fmla="*/ 154 h 198"/>
                <a:gd name="T50" fmla="*/ 1290 w 1456"/>
                <a:gd name="T51" fmla="*/ 162 h 198"/>
                <a:gd name="T52" fmla="*/ 1244 w 1456"/>
                <a:gd name="T53" fmla="*/ 168 h 198"/>
                <a:gd name="T54" fmla="*/ 1136 w 1456"/>
                <a:gd name="T55" fmla="*/ 180 h 198"/>
                <a:gd name="T56" fmla="*/ 1012 w 1456"/>
                <a:gd name="T57" fmla="*/ 190 h 198"/>
                <a:gd name="T58" fmla="*/ 876 w 1456"/>
                <a:gd name="T59" fmla="*/ 196 h 198"/>
                <a:gd name="T60" fmla="*/ 728 w 1456"/>
                <a:gd name="T61" fmla="*/ 198 h 198"/>
                <a:gd name="T62" fmla="*/ 728 w 1456"/>
                <a:gd name="T63" fmla="*/ 198 h 198"/>
                <a:gd name="T64" fmla="*/ 582 w 1456"/>
                <a:gd name="T65" fmla="*/ 196 h 198"/>
                <a:gd name="T66" fmla="*/ 446 w 1456"/>
                <a:gd name="T67" fmla="*/ 190 h 198"/>
                <a:gd name="T68" fmla="*/ 322 w 1456"/>
                <a:gd name="T69" fmla="*/ 180 h 198"/>
                <a:gd name="T70" fmla="*/ 214 w 1456"/>
                <a:gd name="T71" fmla="*/ 168 h 198"/>
                <a:gd name="T72" fmla="*/ 168 w 1456"/>
                <a:gd name="T73" fmla="*/ 162 h 198"/>
                <a:gd name="T74" fmla="*/ 126 w 1456"/>
                <a:gd name="T75" fmla="*/ 154 h 198"/>
                <a:gd name="T76" fmla="*/ 88 w 1456"/>
                <a:gd name="T77" fmla="*/ 146 h 198"/>
                <a:gd name="T78" fmla="*/ 58 w 1456"/>
                <a:gd name="T79" fmla="*/ 138 h 198"/>
                <a:gd name="T80" fmla="*/ 34 w 1456"/>
                <a:gd name="T81" fmla="*/ 128 h 198"/>
                <a:gd name="T82" fmla="*/ 16 w 1456"/>
                <a:gd name="T83" fmla="*/ 118 h 198"/>
                <a:gd name="T84" fmla="*/ 10 w 1456"/>
                <a:gd name="T85" fmla="*/ 114 h 198"/>
                <a:gd name="T86" fmla="*/ 4 w 1456"/>
                <a:gd name="T87" fmla="*/ 110 h 198"/>
                <a:gd name="T88" fmla="*/ 2 w 1456"/>
                <a:gd name="T89" fmla="*/ 104 h 198"/>
                <a:gd name="T90" fmla="*/ 0 w 1456"/>
                <a:gd name="T91" fmla="*/ 100 h 198"/>
                <a:gd name="T92" fmla="*/ 0 w 1456"/>
                <a:gd name="T93" fmla="*/ 100 h 198"/>
                <a:gd name="T94" fmla="*/ 2 w 1456"/>
                <a:gd name="T95" fmla="*/ 94 h 198"/>
                <a:gd name="T96" fmla="*/ 4 w 1456"/>
                <a:gd name="T97" fmla="*/ 88 h 198"/>
                <a:gd name="T98" fmla="*/ 10 w 1456"/>
                <a:gd name="T99" fmla="*/ 84 h 198"/>
                <a:gd name="T100" fmla="*/ 16 w 1456"/>
                <a:gd name="T101" fmla="*/ 80 h 198"/>
                <a:gd name="T102" fmla="*/ 34 w 1456"/>
                <a:gd name="T103" fmla="*/ 70 h 198"/>
                <a:gd name="T104" fmla="*/ 58 w 1456"/>
                <a:gd name="T105" fmla="*/ 60 h 198"/>
                <a:gd name="T106" fmla="*/ 88 w 1456"/>
                <a:gd name="T107" fmla="*/ 52 h 198"/>
                <a:gd name="T108" fmla="*/ 126 w 1456"/>
                <a:gd name="T109" fmla="*/ 44 h 198"/>
                <a:gd name="T110" fmla="*/ 168 w 1456"/>
                <a:gd name="T111" fmla="*/ 36 h 198"/>
                <a:gd name="T112" fmla="*/ 214 w 1456"/>
                <a:gd name="T113" fmla="*/ 30 h 198"/>
                <a:gd name="T114" fmla="*/ 322 w 1456"/>
                <a:gd name="T115" fmla="*/ 18 h 198"/>
                <a:gd name="T116" fmla="*/ 446 w 1456"/>
                <a:gd name="T117" fmla="*/ 8 h 198"/>
                <a:gd name="T118" fmla="*/ 582 w 1456"/>
                <a:gd name="T119" fmla="*/ 2 h 198"/>
                <a:gd name="T120" fmla="*/ 728 w 1456"/>
                <a:gd name="T121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56" h="198">
                  <a:moveTo>
                    <a:pt x="728" y="0"/>
                  </a:moveTo>
                  <a:lnTo>
                    <a:pt x="728" y="0"/>
                  </a:lnTo>
                  <a:lnTo>
                    <a:pt x="876" y="2"/>
                  </a:lnTo>
                  <a:lnTo>
                    <a:pt x="1012" y="8"/>
                  </a:lnTo>
                  <a:lnTo>
                    <a:pt x="1136" y="18"/>
                  </a:lnTo>
                  <a:lnTo>
                    <a:pt x="1244" y="30"/>
                  </a:lnTo>
                  <a:lnTo>
                    <a:pt x="1290" y="36"/>
                  </a:lnTo>
                  <a:lnTo>
                    <a:pt x="1332" y="44"/>
                  </a:lnTo>
                  <a:lnTo>
                    <a:pt x="1368" y="52"/>
                  </a:lnTo>
                  <a:lnTo>
                    <a:pt x="1400" y="60"/>
                  </a:lnTo>
                  <a:lnTo>
                    <a:pt x="1424" y="70"/>
                  </a:lnTo>
                  <a:lnTo>
                    <a:pt x="1442" y="80"/>
                  </a:lnTo>
                  <a:lnTo>
                    <a:pt x="1448" y="84"/>
                  </a:lnTo>
                  <a:lnTo>
                    <a:pt x="1454" y="88"/>
                  </a:lnTo>
                  <a:lnTo>
                    <a:pt x="1456" y="94"/>
                  </a:lnTo>
                  <a:lnTo>
                    <a:pt x="1456" y="100"/>
                  </a:lnTo>
                  <a:lnTo>
                    <a:pt x="1456" y="100"/>
                  </a:lnTo>
                  <a:lnTo>
                    <a:pt x="1456" y="104"/>
                  </a:lnTo>
                  <a:lnTo>
                    <a:pt x="1454" y="110"/>
                  </a:lnTo>
                  <a:lnTo>
                    <a:pt x="1448" y="114"/>
                  </a:lnTo>
                  <a:lnTo>
                    <a:pt x="1442" y="118"/>
                  </a:lnTo>
                  <a:lnTo>
                    <a:pt x="1424" y="128"/>
                  </a:lnTo>
                  <a:lnTo>
                    <a:pt x="1400" y="138"/>
                  </a:lnTo>
                  <a:lnTo>
                    <a:pt x="1368" y="146"/>
                  </a:lnTo>
                  <a:lnTo>
                    <a:pt x="1332" y="154"/>
                  </a:lnTo>
                  <a:lnTo>
                    <a:pt x="1290" y="162"/>
                  </a:lnTo>
                  <a:lnTo>
                    <a:pt x="1244" y="168"/>
                  </a:lnTo>
                  <a:lnTo>
                    <a:pt x="1136" y="180"/>
                  </a:lnTo>
                  <a:lnTo>
                    <a:pt x="1012" y="190"/>
                  </a:lnTo>
                  <a:lnTo>
                    <a:pt x="876" y="196"/>
                  </a:lnTo>
                  <a:lnTo>
                    <a:pt x="728" y="198"/>
                  </a:lnTo>
                  <a:lnTo>
                    <a:pt x="728" y="198"/>
                  </a:lnTo>
                  <a:lnTo>
                    <a:pt x="582" y="196"/>
                  </a:lnTo>
                  <a:lnTo>
                    <a:pt x="446" y="190"/>
                  </a:lnTo>
                  <a:lnTo>
                    <a:pt x="322" y="180"/>
                  </a:lnTo>
                  <a:lnTo>
                    <a:pt x="214" y="168"/>
                  </a:lnTo>
                  <a:lnTo>
                    <a:pt x="168" y="162"/>
                  </a:lnTo>
                  <a:lnTo>
                    <a:pt x="126" y="154"/>
                  </a:lnTo>
                  <a:lnTo>
                    <a:pt x="88" y="146"/>
                  </a:lnTo>
                  <a:lnTo>
                    <a:pt x="58" y="138"/>
                  </a:lnTo>
                  <a:lnTo>
                    <a:pt x="34" y="128"/>
                  </a:lnTo>
                  <a:lnTo>
                    <a:pt x="16" y="118"/>
                  </a:lnTo>
                  <a:lnTo>
                    <a:pt x="10" y="114"/>
                  </a:lnTo>
                  <a:lnTo>
                    <a:pt x="4" y="110"/>
                  </a:lnTo>
                  <a:lnTo>
                    <a:pt x="2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2" y="94"/>
                  </a:lnTo>
                  <a:lnTo>
                    <a:pt x="4" y="88"/>
                  </a:lnTo>
                  <a:lnTo>
                    <a:pt x="10" y="84"/>
                  </a:lnTo>
                  <a:lnTo>
                    <a:pt x="16" y="80"/>
                  </a:lnTo>
                  <a:lnTo>
                    <a:pt x="34" y="70"/>
                  </a:lnTo>
                  <a:lnTo>
                    <a:pt x="58" y="60"/>
                  </a:lnTo>
                  <a:lnTo>
                    <a:pt x="88" y="52"/>
                  </a:lnTo>
                  <a:lnTo>
                    <a:pt x="126" y="44"/>
                  </a:lnTo>
                  <a:lnTo>
                    <a:pt x="168" y="36"/>
                  </a:lnTo>
                  <a:lnTo>
                    <a:pt x="214" y="30"/>
                  </a:lnTo>
                  <a:lnTo>
                    <a:pt x="322" y="18"/>
                  </a:lnTo>
                  <a:lnTo>
                    <a:pt x="446" y="8"/>
                  </a:lnTo>
                  <a:lnTo>
                    <a:pt x="582" y="2"/>
                  </a:lnTo>
                  <a:lnTo>
                    <a:pt x="7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6" name="Freeform 50">
              <a:extLst>
                <a:ext uri="{FF2B5EF4-FFF2-40B4-BE49-F238E27FC236}">
                  <a16:creationId xmlns:a16="http://schemas.microsoft.com/office/drawing/2014/main" id="{DA10B758-6092-C9F3-44D9-8EF0D3D330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7162" y="3527425"/>
              <a:ext cx="1362075" cy="85725"/>
            </a:xfrm>
            <a:custGeom>
              <a:avLst/>
              <a:gdLst>
                <a:gd name="T0" fmla="*/ 0 w 858"/>
                <a:gd name="T1" fmla="*/ 54 h 54"/>
                <a:gd name="T2" fmla="*/ 24 w 858"/>
                <a:gd name="T3" fmla="*/ 0 h 54"/>
                <a:gd name="T4" fmla="*/ 830 w 858"/>
                <a:gd name="T5" fmla="*/ 0 h 54"/>
                <a:gd name="T6" fmla="*/ 834 w 858"/>
                <a:gd name="T7" fmla="*/ 2 h 54"/>
                <a:gd name="T8" fmla="*/ 858 w 858"/>
                <a:gd name="T9" fmla="*/ 54 h 54"/>
                <a:gd name="T10" fmla="*/ 0 w 858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58" h="54">
                  <a:moveTo>
                    <a:pt x="0" y="54"/>
                  </a:moveTo>
                  <a:lnTo>
                    <a:pt x="24" y="0"/>
                  </a:lnTo>
                  <a:lnTo>
                    <a:pt x="830" y="0"/>
                  </a:lnTo>
                  <a:lnTo>
                    <a:pt x="834" y="2"/>
                  </a:lnTo>
                  <a:lnTo>
                    <a:pt x="858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97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7" name="Rectangle 55">
              <a:extLst>
                <a:ext uri="{FF2B5EF4-FFF2-40B4-BE49-F238E27FC236}">
                  <a16:creationId xmlns:a16="http://schemas.microsoft.com/office/drawing/2014/main" id="{92212668-BA3C-4007-22BE-2C4DA928ED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7162" y="3613150"/>
              <a:ext cx="1362075" cy="130175"/>
            </a:xfrm>
            <a:prstGeom prst="rect">
              <a:avLst/>
            </a:pr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8" name="Freeform 56">
              <a:extLst>
                <a:ext uri="{FF2B5EF4-FFF2-40B4-BE49-F238E27FC236}">
                  <a16:creationId xmlns:a16="http://schemas.microsoft.com/office/drawing/2014/main" id="{6882E5DB-CBC2-96A2-31F1-21921A1ED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2087" y="3317875"/>
              <a:ext cx="1292225" cy="85725"/>
            </a:xfrm>
            <a:custGeom>
              <a:avLst/>
              <a:gdLst>
                <a:gd name="T0" fmla="*/ 0 w 814"/>
                <a:gd name="T1" fmla="*/ 54 h 54"/>
                <a:gd name="T2" fmla="*/ 26 w 814"/>
                <a:gd name="T3" fmla="*/ 0 h 54"/>
                <a:gd name="T4" fmla="*/ 786 w 814"/>
                <a:gd name="T5" fmla="*/ 0 h 54"/>
                <a:gd name="T6" fmla="*/ 788 w 814"/>
                <a:gd name="T7" fmla="*/ 2 h 54"/>
                <a:gd name="T8" fmla="*/ 814 w 814"/>
                <a:gd name="T9" fmla="*/ 54 h 54"/>
                <a:gd name="T10" fmla="*/ 0 w 814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4" h="54">
                  <a:moveTo>
                    <a:pt x="0" y="54"/>
                  </a:moveTo>
                  <a:lnTo>
                    <a:pt x="26" y="0"/>
                  </a:lnTo>
                  <a:lnTo>
                    <a:pt x="786" y="0"/>
                  </a:lnTo>
                  <a:lnTo>
                    <a:pt x="788" y="2"/>
                  </a:lnTo>
                  <a:lnTo>
                    <a:pt x="814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97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99" name="Freeform 57">
              <a:extLst>
                <a:ext uri="{FF2B5EF4-FFF2-40B4-BE49-F238E27FC236}">
                  <a16:creationId xmlns:a16="http://schemas.microsoft.com/office/drawing/2014/main" id="{B2C0F679-965E-9719-367D-893B089009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3837" y="3133725"/>
              <a:ext cx="1228725" cy="85725"/>
            </a:xfrm>
            <a:custGeom>
              <a:avLst/>
              <a:gdLst>
                <a:gd name="T0" fmla="*/ 0 w 774"/>
                <a:gd name="T1" fmla="*/ 54 h 54"/>
                <a:gd name="T2" fmla="*/ 26 w 774"/>
                <a:gd name="T3" fmla="*/ 2 h 54"/>
                <a:gd name="T4" fmla="*/ 748 w 774"/>
                <a:gd name="T5" fmla="*/ 0 h 54"/>
                <a:gd name="T6" fmla="*/ 748 w 774"/>
                <a:gd name="T7" fmla="*/ 2 h 54"/>
                <a:gd name="T8" fmla="*/ 774 w 774"/>
                <a:gd name="T9" fmla="*/ 54 h 54"/>
                <a:gd name="T10" fmla="*/ 0 w 774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4" h="54">
                  <a:moveTo>
                    <a:pt x="0" y="54"/>
                  </a:moveTo>
                  <a:lnTo>
                    <a:pt x="26" y="2"/>
                  </a:lnTo>
                  <a:lnTo>
                    <a:pt x="748" y="0"/>
                  </a:lnTo>
                  <a:lnTo>
                    <a:pt x="748" y="2"/>
                  </a:lnTo>
                  <a:lnTo>
                    <a:pt x="774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97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0" name="Freeform 58">
              <a:extLst>
                <a:ext uri="{FF2B5EF4-FFF2-40B4-BE49-F238E27FC236}">
                  <a16:creationId xmlns:a16="http://schemas.microsoft.com/office/drawing/2014/main" id="{97B49FA0-3FF9-4004-E2E2-A59771929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5587" y="2962275"/>
              <a:ext cx="1165225" cy="85725"/>
            </a:xfrm>
            <a:custGeom>
              <a:avLst/>
              <a:gdLst>
                <a:gd name="T0" fmla="*/ 0 w 734"/>
                <a:gd name="T1" fmla="*/ 54 h 54"/>
                <a:gd name="T2" fmla="*/ 24 w 734"/>
                <a:gd name="T3" fmla="*/ 0 h 54"/>
                <a:gd name="T4" fmla="*/ 710 w 734"/>
                <a:gd name="T5" fmla="*/ 0 h 54"/>
                <a:gd name="T6" fmla="*/ 710 w 734"/>
                <a:gd name="T7" fmla="*/ 2 h 54"/>
                <a:gd name="T8" fmla="*/ 734 w 734"/>
                <a:gd name="T9" fmla="*/ 54 h 54"/>
                <a:gd name="T10" fmla="*/ 0 w 734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4" h="54">
                  <a:moveTo>
                    <a:pt x="0" y="54"/>
                  </a:moveTo>
                  <a:lnTo>
                    <a:pt x="24" y="0"/>
                  </a:lnTo>
                  <a:lnTo>
                    <a:pt x="710" y="0"/>
                  </a:lnTo>
                  <a:lnTo>
                    <a:pt x="710" y="2"/>
                  </a:lnTo>
                  <a:lnTo>
                    <a:pt x="734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97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1" name="Freeform 59">
              <a:extLst>
                <a:ext uri="{FF2B5EF4-FFF2-40B4-BE49-F238E27FC236}">
                  <a16:creationId xmlns:a16="http://schemas.microsoft.com/office/drawing/2014/main" id="{D06DD5F7-726B-17F0-6F52-C03D859810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987" y="2806700"/>
              <a:ext cx="1114425" cy="85725"/>
            </a:xfrm>
            <a:custGeom>
              <a:avLst/>
              <a:gdLst>
                <a:gd name="T0" fmla="*/ 0 w 702"/>
                <a:gd name="T1" fmla="*/ 54 h 54"/>
                <a:gd name="T2" fmla="*/ 22 w 702"/>
                <a:gd name="T3" fmla="*/ 2 h 54"/>
                <a:gd name="T4" fmla="*/ 680 w 702"/>
                <a:gd name="T5" fmla="*/ 0 h 54"/>
                <a:gd name="T6" fmla="*/ 680 w 702"/>
                <a:gd name="T7" fmla="*/ 2 h 54"/>
                <a:gd name="T8" fmla="*/ 702 w 702"/>
                <a:gd name="T9" fmla="*/ 54 h 54"/>
                <a:gd name="T10" fmla="*/ 0 w 702"/>
                <a:gd name="T1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54">
                  <a:moveTo>
                    <a:pt x="0" y="54"/>
                  </a:moveTo>
                  <a:lnTo>
                    <a:pt x="22" y="2"/>
                  </a:lnTo>
                  <a:lnTo>
                    <a:pt x="680" y="0"/>
                  </a:lnTo>
                  <a:lnTo>
                    <a:pt x="680" y="2"/>
                  </a:lnTo>
                  <a:lnTo>
                    <a:pt x="702" y="54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rgbClr val="97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2" name="Rectangle 60">
              <a:extLst>
                <a:ext uri="{FF2B5EF4-FFF2-40B4-BE49-F238E27FC236}">
                  <a16:creationId xmlns:a16="http://schemas.microsoft.com/office/drawing/2014/main" id="{3CD263A8-2189-0474-7623-A90506698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2087" y="3403600"/>
              <a:ext cx="1292225" cy="133350"/>
            </a:xfrm>
            <a:prstGeom prst="rect">
              <a:avLst/>
            </a:pr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3" name="Rectangle 61">
              <a:extLst>
                <a:ext uri="{FF2B5EF4-FFF2-40B4-BE49-F238E27FC236}">
                  <a16:creationId xmlns:a16="http://schemas.microsoft.com/office/drawing/2014/main" id="{C98C608F-0087-617F-732E-C3552A7AA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3837" y="3219450"/>
              <a:ext cx="1228725" cy="117475"/>
            </a:xfrm>
            <a:prstGeom prst="rect">
              <a:avLst/>
            </a:pr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4" name="Rectangle 62">
              <a:extLst>
                <a:ext uri="{FF2B5EF4-FFF2-40B4-BE49-F238E27FC236}">
                  <a16:creationId xmlns:a16="http://schemas.microsoft.com/office/drawing/2014/main" id="{72CDF53B-5356-DBA9-C1F0-F76C0AB24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5587" y="3048000"/>
              <a:ext cx="1165225" cy="111125"/>
            </a:xfrm>
            <a:prstGeom prst="rect">
              <a:avLst/>
            </a:pr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5" name="Rectangle 65">
              <a:extLst>
                <a:ext uri="{FF2B5EF4-FFF2-40B4-BE49-F238E27FC236}">
                  <a16:creationId xmlns:a16="http://schemas.microsoft.com/office/drawing/2014/main" id="{0875508C-E5CF-8583-4305-539F235574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0987" y="2892425"/>
              <a:ext cx="1114425" cy="101600"/>
            </a:xfrm>
            <a:prstGeom prst="rect">
              <a:avLst/>
            </a:prstGeom>
            <a:solidFill>
              <a:srgbClr val="41A6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06" name="Groupe 1085">
            <a:extLst>
              <a:ext uri="{FF2B5EF4-FFF2-40B4-BE49-F238E27FC236}">
                <a16:creationId xmlns:a16="http://schemas.microsoft.com/office/drawing/2014/main" id="{7A4B5267-13EE-B97A-00D4-10D9BD97379F}"/>
              </a:ext>
            </a:extLst>
          </p:cNvPr>
          <p:cNvGrpSpPr/>
          <p:nvPr/>
        </p:nvGrpSpPr>
        <p:grpSpPr>
          <a:xfrm>
            <a:off x="6478898" y="1061465"/>
            <a:ext cx="4417670" cy="1629045"/>
            <a:chOff x="6472238" y="2212975"/>
            <a:chExt cx="2987675" cy="1101725"/>
          </a:xfrm>
        </p:grpSpPr>
        <p:sp>
          <p:nvSpPr>
            <p:cNvPr id="107" name="Freeform 9">
              <a:extLst>
                <a:ext uri="{FF2B5EF4-FFF2-40B4-BE49-F238E27FC236}">
                  <a16:creationId xmlns:a16="http://schemas.microsoft.com/office/drawing/2014/main" id="{025BAF9C-322D-21C0-FBBC-42D2B41241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5413" y="2971800"/>
              <a:ext cx="2984500" cy="342900"/>
            </a:xfrm>
            <a:custGeom>
              <a:avLst/>
              <a:gdLst>
                <a:gd name="T0" fmla="*/ 112 w 1880"/>
                <a:gd name="T1" fmla="*/ 0 h 216"/>
                <a:gd name="T2" fmla="*/ 0 w 1880"/>
                <a:gd name="T3" fmla="*/ 216 h 216"/>
                <a:gd name="T4" fmla="*/ 1880 w 1880"/>
                <a:gd name="T5" fmla="*/ 216 h 216"/>
                <a:gd name="T6" fmla="*/ 1816 w 1880"/>
                <a:gd name="T7" fmla="*/ 80 h 216"/>
                <a:gd name="T8" fmla="*/ 112 w 1880"/>
                <a:gd name="T9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0" h="216">
                  <a:moveTo>
                    <a:pt x="112" y="0"/>
                  </a:moveTo>
                  <a:lnTo>
                    <a:pt x="0" y="216"/>
                  </a:lnTo>
                  <a:lnTo>
                    <a:pt x="1880" y="216"/>
                  </a:lnTo>
                  <a:lnTo>
                    <a:pt x="1816" y="8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D9DA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8" name="Freeform 51">
              <a:extLst>
                <a:ext uri="{FF2B5EF4-FFF2-40B4-BE49-F238E27FC236}">
                  <a16:creationId xmlns:a16="http://schemas.microsoft.com/office/drawing/2014/main" id="{BE6CDEA1-E114-6057-588D-12D2DF445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2238" y="2533650"/>
              <a:ext cx="1050925" cy="177800"/>
            </a:xfrm>
            <a:custGeom>
              <a:avLst/>
              <a:gdLst>
                <a:gd name="T0" fmla="*/ 126 w 662"/>
                <a:gd name="T1" fmla="*/ 0 h 112"/>
                <a:gd name="T2" fmla="*/ 662 w 662"/>
                <a:gd name="T3" fmla="*/ 0 h 112"/>
                <a:gd name="T4" fmla="*/ 662 w 662"/>
                <a:gd name="T5" fmla="*/ 112 h 112"/>
                <a:gd name="T6" fmla="*/ 0 w 662"/>
                <a:gd name="T7" fmla="*/ 76 h 112"/>
                <a:gd name="T8" fmla="*/ 126 w 662"/>
                <a:gd name="T9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2" h="112">
                  <a:moveTo>
                    <a:pt x="126" y="0"/>
                  </a:moveTo>
                  <a:lnTo>
                    <a:pt x="662" y="0"/>
                  </a:lnTo>
                  <a:lnTo>
                    <a:pt x="662" y="112"/>
                  </a:lnTo>
                  <a:lnTo>
                    <a:pt x="0" y="76"/>
                  </a:lnTo>
                  <a:lnTo>
                    <a:pt x="126" y="0"/>
                  </a:lnTo>
                  <a:close/>
                </a:path>
              </a:pathLst>
            </a:custGeom>
            <a:solidFill>
              <a:srgbClr val="0061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09" name="Freeform 52">
              <a:extLst>
                <a:ext uri="{FF2B5EF4-FFF2-40B4-BE49-F238E27FC236}">
                  <a16:creationId xmlns:a16="http://schemas.microsoft.com/office/drawing/2014/main" id="{19CB8411-9504-EC27-CB38-00FAD7FA0D0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24863" y="2638425"/>
              <a:ext cx="1025525" cy="234950"/>
            </a:xfrm>
            <a:custGeom>
              <a:avLst/>
              <a:gdLst>
                <a:gd name="T0" fmla="*/ 0 w 646"/>
                <a:gd name="T1" fmla="*/ 0 h 148"/>
                <a:gd name="T2" fmla="*/ 510 w 646"/>
                <a:gd name="T3" fmla="*/ 0 h 148"/>
                <a:gd name="T4" fmla="*/ 646 w 646"/>
                <a:gd name="T5" fmla="*/ 90 h 148"/>
                <a:gd name="T6" fmla="*/ 550 w 646"/>
                <a:gd name="T7" fmla="*/ 148 h 148"/>
                <a:gd name="T8" fmla="*/ 8 w 646"/>
                <a:gd name="T9" fmla="*/ 136 h 148"/>
                <a:gd name="T10" fmla="*/ 0 w 646"/>
                <a:gd name="T11" fmla="*/ 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6" h="148">
                  <a:moveTo>
                    <a:pt x="0" y="0"/>
                  </a:moveTo>
                  <a:lnTo>
                    <a:pt x="510" y="0"/>
                  </a:lnTo>
                  <a:lnTo>
                    <a:pt x="646" y="90"/>
                  </a:lnTo>
                  <a:lnTo>
                    <a:pt x="550" y="148"/>
                  </a:lnTo>
                  <a:lnTo>
                    <a:pt x="8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1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0" name="Freeform 53">
              <a:extLst>
                <a:ext uri="{FF2B5EF4-FFF2-40B4-BE49-F238E27FC236}">
                  <a16:creationId xmlns:a16="http://schemas.microsoft.com/office/drawing/2014/main" id="{F22531FF-255D-3CC5-4C91-567C1E6C4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9188" y="2212975"/>
              <a:ext cx="993775" cy="133350"/>
            </a:xfrm>
            <a:custGeom>
              <a:avLst/>
              <a:gdLst>
                <a:gd name="T0" fmla="*/ 0 w 626"/>
                <a:gd name="T1" fmla="*/ 44 h 84"/>
                <a:gd name="T2" fmla="*/ 38 w 626"/>
                <a:gd name="T3" fmla="*/ 0 h 84"/>
                <a:gd name="T4" fmla="*/ 580 w 626"/>
                <a:gd name="T5" fmla="*/ 0 h 84"/>
                <a:gd name="T6" fmla="*/ 626 w 626"/>
                <a:gd name="T7" fmla="*/ 44 h 84"/>
                <a:gd name="T8" fmla="*/ 600 w 626"/>
                <a:gd name="T9" fmla="*/ 84 h 84"/>
                <a:gd name="T10" fmla="*/ 36 w 626"/>
                <a:gd name="T11" fmla="*/ 74 h 84"/>
                <a:gd name="T12" fmla="*/ 0 w 626"/>
                <a:gd name="T1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6" h="84">
                  <a:moveTo>
                    <a:pt x="0" y="44"/>
                  </a:moveTo>
                  <a:lnTo>
                    <a:pt x="38" y="0"/>
                  </a:lnTo>
                  <a:lnTo>
                    <a:pt x="580" y="0"/>
                  </a:lnTo>
                  <a:lnTo>
                    <a:pt x="626" y="44"/>
                  </a:lnTo>
                  <a:lnTo>
                    <a:pt x="600" y="84"/>
                  </a:lnTo>
                  <a:lnTo>
                    <a:pt x="36" y="7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61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  <p:sp>
          <p:nvSpPr>
            <p:cNvPr id="111" name="Freeform 54">
              <a:extLst>
                <a:ext uri="{FF2B5EF4-FFF2-40B4-BE49-F238E27FC236}">
                  <a16:creationId xmlns:a16="http://schemas.microsoft.com/office/drawing/2014/main" id="{C28C1E16-7D60-1C70-CA47-E23AD1E56DA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2238" y="2282825"/>
              <a:ext cx="2978150" cy="968375"/>
            </a:xfrm>
            <a:custGeom>
              <a:avLst/>
              <a:gdLst>
                <a:gd name="T0" fmla="*/ 26 w 1876"/>
                <a:gd name="T1" fmla="*/ 610 h 610"/>
                <a:gd name="T2" fmla="*/ 1858 w 1876"/>
                <a:gd name="T3" fmla="*/ 610 h 610"/>
                <a:gd name="T4" fmla="*/ 1876 w 1876"/>
                <a:gd name="T5" fmla="*/ 314 h 610"/>
                <a:gd name="T6" fmla="*/ 1254 w 1876"/>
                <a:gd name="T7" fmla="*/ 314 h 610"/>
                <a:gd name="T8" fmla="*/ 1254 w 1876"/>
                <a:gd name="T9" fmla="*/ 0 h 610"/>
                <a:gd name="T10" fmla="*/ 628 w 1876"/>
                <a:gd name="T11" fmla="*/ 0 h 610"/>
                <a:gd name="T12" fmla="*/ 630 w 1876"/>
                <a:gd name="T13" fmla="*/ 234 h 610"/>
                <a:gd name="T14" fmla="*/ 0 w 1876"/>
                <a:gd name="T15" fmla="*/ 234 h 610"/>
                <a:gd name="T16" fmla="*/ 26 w 1876"/>
                <a:gd name="T17" fmla="*/ 610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6" h="610">
                  <a:moveTo>
                    <a:pt x="26" y="610"/>
                  </a:moveTo>
                  <a:lnTo>
                    <a:pt x="1858" y="610"/>
                  </a:lnTo>
                  <a:lnTo>
                    <a:pt x="1876" y="314"/>
                  </a:lnTo>
                  <a:lnTo>
                    <a:pt x="1254" y="314"/>
                  </a:lnTo>
                  <a:lnTo>
                    <a:pt x="1254" y="0"/>
                  </a:lnTo>
                  <a:lnTo>
                    <a:pt x="628" y="0"/>
                  </a:lnTo>
                  <a:lnTo>
                    <a:pt x="630" y="234"/>
                  </a:lnTo>
                  <a:lnTo>
                    <a:pt x="0" y="234"/>
                  </a:lnTo>
                  <a:lnTo>
                    <a:pt x="26" y="610"/>
                  </a:lnTo>
                  <a:close/>
                </a:path>
              </a:pathLst>
            </a:custGeom>
            <a:solidFill>
              <a:srgbClr val="0B7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4444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2DA2ADA-AFD9-606A-AC0A-4F2CCF81D241}"/>
              </a:ext>
            </a:extLst>
          </p:cNvPr>
          <p:cNvSpPr txBox="1"/>
          <p:nvPr/>
        </p:nvSpPr>
        <p:spPr>
          <a:xfrm>
            <a:off x="3536302" y="2080727"/>
            <a:ext cx="50978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968968023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257</Words>
  <Application>Microsoft Office PowerPoint</Application>
  <PresentationFormat>宽屏</PresentationFormat>
  <Paragraphs>74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等线</vt:lpstr>
      <vt:lpstr>等线 Light</vt:lpstr>
      <vt:lpstr>Arial</vt:lpstr>
      <vt:lpstr>Arial Black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领奖台领奖层级关系ppt图表</dc:title>
  <dc:creator>51PPT模板网</dc:creator>
  <cp:keywords>www.51pptmoban.com</cp:keywords>
  <dc:description>www.51pptmoban.com</dc:description>
  <cp:lastModifiedBy>Win user</cp:lastModifiedBy>
  <cp:revision>10</cp:revision>
  <dcterms:created xsi:type="dcterms:W3CDTF">2022-06-27T01:36:19Z</dcterms:created>
  <dcterms:modified xsi:type="dcterms:W3CDTF">2022-06-27T11:06:53Z</dcterms:modified>
</cp:coreProperties>
</file>