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heme/theme2.xml" ContentType="application/vnd.openxmlformats-officedocument.them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4" r:id="rId2"/>
    <p:sldId id="303" r:id="rId3"/>
    <p:sldId id="310" r:id="rId4"/>
    <p:sldId id="285" r:id="rId5"/>
    <p:sldId id="272" r:id="rId6"/>
    <p:sldId id="276" r:id="rId7"/>
    <p:sldId id="275" r:id="rId8"/>
    <p:sldId id="277" r:id="rId9"/>
    <p:sldId id="278" r:id="rId10"/>
    <p:sldId id="304" r:id="rId11"/>
    <p:sldId id="309" r:id="rId12"/>
    <p:sldId id="279" r:id="rId13"/>
    <p:sldId id="306" r:id="rId14"/>
    <p:sldId id="280" r:id="rId15"/>
    <p:sldId id="281" r:id="rId16"/>
    <p:sldId id="311" r:id="rId17"/>
    <p:sldId id="308" r:id="rId18"/>
    <p:sldId id="282" r:id="rId19"/>
    <p:sldId id="312" r:id="rId20"/>
    <p:sldId id="286" r:id="rId21"/>
    <p:sldId id="313" r:id="rId22"/>
    <p:sldId id="452"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4">
          <p15:clr>
            <a:srgbClr val="A4A3A4"/>
          </p15:clr>
        </p15:guide>
        <p15:guide id="2" pos="3843">
          <p15:clr>
            <a:srgbClr val="A4A3A4"/>
          </p15:clr>
        </p15:guide>
        <p15:guide id="3" pos="444">
          <p15:clr>
            <a:srgbClr val="A4A3A4"/>
          </p15:clr>
        </p15:guide>
        <p15:guide id="4" pos="721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4770A"/>
    <a:srgbClr val="E7870B"/>
    <a:srgbClr val="F4981D"/>
    <a:srgbClr val="FBA81F"/>
    <a:srgbClr val="FFD848"/>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75" d="100"/>
          <a:sy n="75" d="100"/>
        </p:scale>
        <p:origin x="1398" y="348"/>
      </p:cViewPr>
      <p:guideLst>
        <p:guide orient="horz" pos="2204"/>
        <p:guide pos="3843"/>
        <p:guide pos="444"/>
        <p:guide pos="7216"/>
      </p:guideLst>
    </p:cSldViewPr>
  </p:slideViewPr>
  <p:notesTextViewPr>
    <p:cViewPr>
      <p:scale>
        <a:sx n="3" d="2"/>
        <a:sy n="3" d="2"/>
      </p:scale>
      <p:origin x="0" y="0"/>
    </p:cViewPr>
  </p:notesTextViewPr>
  <p:sorterViewPr>
    <p:cViewPr varScale="1">
      <p:scale>
        <a:sx n="100" d="100"/>
        <a:sy n="100" d="100"/>
      </p:scale>
      <p:origin x="0" y="-4596"/>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2000" b="0" i="0" u="none" strike="noStrike" kern="1200" spc="0" baseline="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defRPr>
            </a:pPr>
            <a:r>
              <a:rPr lang="zh-CN" altLang="en-US" sz="2000">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此处输入标题内容</a:t>
            </a:r>
          </a:p>
        </c:rich>
      </c:tx>
      <c:overlay val="0"/>
      <c:spPr>
        <a:noFill/>
        <a:ln>
          <a:noFill/>
        </a:ln>
        <a:effectLst/>
      </c:spPr>
      <c:txPr>
        <a:bodyPr rot="0" spcFirstLastPara="0" vertOverflow="ellipsis" vert="horz" wrap="square" anchor="ctr" anchorCtr="1"/>
        <a:lstStyle/>
        <a:p>
          <a:pPr defTabSz="914400">
            <a:defRPr lang="zh-CN" sz="2000" b="0" i="0" u="none" strike="noStrike" kern="1200" spc="0" baseline="0">
              <a:solidFill>
                <a:schemeClr val="tx1">
                  <a:lumMod val="65000"/>
                  <a:lumOff val="35000"/>
                </a:schemeClr>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defRPr>
          </a:pPr>
          <a:endParaRPr lang="zh-CN"/>
        </a:p>
      </c:txPr>
    </c:title>
    <c:autoTitleDeleted val="0"/>
    <c:plotArea>
      <c:layout>
        <c:manualLayout>
          <c:layoutTarget val="inner"/>
          <c:xMode val="edge"/>
          <c:yMode val="edge"/>
          <c:x val="0.20349999999999999"/>
          <c:y val="0.13226666666666667"/>
          <c:w val="0.57489999999999997"/>
          <c:h val="0.76653333333333296"/>
        </c:manualLayout>
      </c:layout>
      <c:pieChart>
        <c:varyColors val="1"/>
        <c:ser>
          <c:idx val="0"/>
          <c:order val="0"/>
          <c:tx>
            <c:strRef>
              <c:f>Sheet1!$B$1</c:f>
              <c:strCache>
                <c:ptCount val="1"/>
                <c:pt idx="0">
                  <c:v>销售额</c:v>
                </c:pt>
              </c:strCache>
            </c:strRef>
          </c:tx>
          <c:dPt>
            <c:idx val="0"/>
            <c:bubble3D val="0"/>
            <c:spPr>
              <a:solidFill>
                <a:srgbClr val="E7870B"/>
              </a:solidFill>
              <a:ln w="19050">
                <a:solidFill>
                  <a:schemeClr val="lt1"/>
                </a:solidFill>
              </a:ln>
              <a:effectLst/>
            </c:spPr>
            <c:extLst>
              <c:ext xmlns:c16="http://schemas.microsoft.com/office/drawing/2014/chart" uri="{C3380CC4-5D6E-409C-BE32-E72D297353CC}">
                <c16:uniqueId val="{00000001-90F2-489D-A8C6-DB5C937A778D}"/>
              </c:ext>
            </c:extLst>
          </c:dPt>
          <c:dPt>
            <c:idx val="1"/>
            <c:bubble3D val="0"/>
            <c:spPr>
              <a:solidFill>
                <a:srgbClr val="FBA81F"/>
              </a:solidFill>
              <a:ln w="19050">
                <a:solidFill>
                  <a:schemeClr val="lt1"/>
                </a:solidFill>
              </a:ln>
              <a:effectLst/>
            </c:spPr>
            <c:extLst>
              <c:ext xmlns:c16="http://schemas.microsoft.com/office/drawing/2014/chart" uri="{C3380CC4-5D6E-409C-BE32-E72D297353CC}">
                <c16:uniqueId val="{00000003-90F2-489D-A8C6-DB5C937A778D}"/>
              </c:ext>
            </c:extLst>
          </c:dPt>
          <c:dPt>
            <c:idx val="2"/>
            <c:bubble3D val="0"/>
            <c:spPr>
              <a:solidFill>
                <a:srgbClr val="FFD848"/>
              </a:solidFill>
              <a:ln w="19050">
                <a:solidFill>
                  <a:schemeClr val="lt1"/>
                </a:solidFill>
              </a:ln>
              <a:effectLst/>
            </c:spPr>
            <c:extLst>
              <c:ext xmlns:c16="http://schemas.microsoft.com/office/drawing/2014/chart" uri="{C3380CC4-5D6E-409C-BE32-E72D297353CC}">
                <c16:uniqueId val="{00000005-90F2-489D-A8C6-DB5C937A778D}"/>
              </c:ext>
            </c:extLst>
          </c:dPt>
          <c:dPt>
            <c:idx val="3"/>
            <c:bubble3D val="0"/>
            <c:spPr>
              <a:solidFill>
                <a:schemeClr val="accent4">
                  <a:lumMod val="60000"/>
                  <a:lumOff val="40000"/>
                </a:schemeClr>
              </a:solidFill>
              <a:ln w="19050">
                <a:solidFill>
                  <a:schemeClr val="lt1"/>
                </a:solidFill>
              </a:ln>
              <a:effectLst/>
            </c:spPr>
            <c:extLst>
              <c:ext xmlns:c16="http://schemas.microsoft.com/office/drawing/2014/chart" uri="{C3380CC4-5D6E-409C-BE32-E72D297353CC}">
                <c16:uniqueId val="{00000007-90F2-489D-A8C6-DB5C937A778D}"/>
              </c:ext>
            </c:extLst>
          </c:dPt>
          <c:dLbls>
            <c:dLbl>
              <c:idx val="0"/>
              <c:layout>
                <c:manualLayout>
                  <c:x val="-0.238902323709898"/>
                  <c:y val="-3.9827558985983398E-2"/>
                </c:manualLayout>
              </c:layout>
              <c:spPr>
                <a:noFill/>
                <a:ln>
                  <a:noFill/>
                </a:ln>
                <a:effectLst/>
              </c:spPr>
              <c:txPr>
                <a:bodyPr rot="0" spcFirstLastPara="0" vertOverflow="ellipsis" vert="horz" wrap="square" lIns="38100" tIns="19050" rIns="38100" bIns="19050" anchor="ctr" anchorCtr="1"/>
                <a:lstStyle/>
                <a:p>
                  <a:pPr>
                    <a:defRPr lang="zh-CN" sz="3600" b="0" i="0" u="none" strike="noStrike" kern="1200" baseline="0">
                      <a:solidFill>
                        <a:schemeClr val="bg1"/>
                      </a:solidFill>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defRPr>
                  </a:pPr>
                  <a:endParaRPr lang="zh-CN"/>
                </a:p>
              </c:txPr>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90F2-489D-A8C6-DB5C937A778D}"/>
                </c:ext>
              </c:extLst>
            </c:dLbl>
            <c:dLbl>
              <c:idx val="1"/>
              <c:layout>
                <c:manualLayout>
                  <c:x val="0.17078812357407999"/>
                  <c:y val="-7.1421826105401404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90F2-489D-A8C6-DB5C937A778D}"/>
                </c:ext>
              </c:extLst>
            </c:dLbl>
            <c:dLbl>
              <c:idx val="2"/>
              <c:layout>
                <c:manualLayout>
                  <c:x val="0.107757724275499"/>
                  <c:y val="0.11163777028142501"/>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90F2-489D-A8C6-DB5C937A778D}"/>
                </c:ext>
              </c:extLst>
            </c:dLbl>
            <c:dLbl>
              <c:idx val="3"/>
              <c:layout>
                <c:manualLayout>
                  <c:x val="3.3824592310781602E-2"/>
                  <c:y val="0.13624160392294901"/>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90F2-489D-A8C6-DB5C937A778D}"/>
                </c:ext>
              </c:extLst>
            </c:dLbl>
            <c:spPr>
              <a:noFill/>
              <a:ln>
                <a:noFill/>
              </a:ln>
              <a:effectLst/>
            </c:spPr>
            <c:txPr>
              <a:bodyPr rot="0" spcFirstLastPara="0" vertOverflow="ellipsis" vert="horz" wrap="square" lIns="38100" tIns="19050" rIns="38100" bIns="19050" anchor="ctr" anchorCtr="1"/>
              <a:lstStyle/>
              <a:p>
                <a:pPr>
                  <a:defRPr lang="zh-CN" sz="2400" b="0" i="0" u="none" strike="noStrike" kern="1200" baseline="0">
                    <a:solidFill>
                      <a:schemeClr val="bg1"/>
                    </a:solidFill>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defRPr>
                </a:pPr>
                <a:endParaRPr lang="zh-CN"/>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90F2-489D-A8C6-DB5C937A778D}"/>
            </c:ext>
          </c:extLst>
        </c:ser>
        <c:dLbls>
          <c:showLegendKey val="0"/>
          <c:showVal val="0"/>
          <c:showCatName val="0"/>
          <c:showSerName val="0"/>
          <c:showPercent val="1"/>
          <c:showBubbleSize val="0"/>
          <c:showLeaderLines val="1"/>
        </c:dLbls>
        <c:firstSliceAng val="0"/>
      </c:pieChart>
      <c:spPr>
        <a:noFill/>
        <a:ln>
          <a:noFill/>
        </a:ln>
        <a:effectLst/>
      </c:spPr>
    </c:plotArea>
    <c:legend>
      <c:legendPos val="r"/>
      <c:legendEntry>
        <c:idx val="0"/>
        <c:txPr>
          <a:bodyPr rot="0" spcFirstLastPara="0" vertOverflow="ellipsis" vert="horz" wrap="square" anchor="ctr" anchorCtr="1"/>
          <a:lstStyle/>
          <a:p>
            <a:pPr>
              <a:defRPr lang="zh-CN" sz="1600" b="0" i="0" u="none" strike="noStrike" kern="1200" baseline="0">
                <a:solidFill>
                  <a:schemeClr val="tx1">
                    <a:lumMod val="65000"/>
                    <a:lumOff val="35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defRPr>
            </a:pPr>
            <a:endParaRPr lang="zh-CN"/>
          </a:p>
        </c:txPr>
      </c:legendEntry>
      <c:legendEntry>
        <c:idx val="1"/>
        <c:txPr>
          <a:bodyPr rot="0" spcFirstLastPara="0" vertOverflow="ellipsis" vert="horz" wrap="square" anchor="ctr" anchorCtr="1"/>
          <a:lstStyle/>
          <a:p>
            <a:pPr>
              <a:defRPr lang="zh-CN" sz="1600" b="0" i="0" u="none" strike="noStrike" kern="1200" baseline="0">
                <a:solidFill>
                  <a:schemeClr val="tx1">
                    <a:lumMod val="65000"/>
                    <a:lumOff val="35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defRPr>
            </a:pPr>
            <a:endParaRPr lang="zh-CN"/>
          </a:p>
        </c:txPr>
      </c:legendEntry>
      <c:legendEntry>
        <c:idx val="2"/>
        <c:txPr>
          <a:bodyPr rot="0" spcFirstLastPara="0" vertOverflow="ellipsis" vert="horz" wrap="square" anchor="ctr" anchorCtr="1"/>
          <a:lstStyle/>
          <a:p>
            <a:pPr>
              <a:defRPr lang="zh-CN" sz="1600" b="0" i="0" u="none" strike="noStrike" kern="1200" baseline="0">
                <a:solidFill>
                  <a:schemeClr val="tx1">
                    <a:lumMod val="65000"/>
                    <a:lumOff val="35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defRPr>
            </a:pPr>
            <a:endParaRPr lang="zh-CN"/>
          </a:p>
        </c:txPr>
      </c:legendEntry>
      <c:legendEntry>
        <c:idx val="3"/>
        <c:txPr>
          <a:bodyPr rot="0" spcFirstLastPara="0" vertOverflow="ellipsis" vert="horz" wrap="square" anchor="ctr" anchorCtr="1"/>
          <a:lstStyle/>
          <a:p>
            <a:pPr>
              <a:defRPr lang="zh-CN" sz="1600" b="0" i="0" u="none" strike="noStrike" kern="1200" baseline="0">
                <a:solidFill>
                  <a:schemeClr val="tx1">
                    <a:lumMod val="65000"/>
                    <a:lumOff val="35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defRPr>
            </a:pPr>
            <a:endParaRPr lang="zh-CN"/>
          </a:p>
        </c:txPr>
      </c:legendEntry>
      <c:layout>
        <c:manualLayout>
          <c:xMode val="edge"/>
          <c:yMode val="edge"/>
          <c:x val="0.11990000000000001"/>
          <c:y val="0.90839999999999999"/>
          <c:w val="0.76219999999999999"/>
          <c:h val="8.7599999999999997E-2"/>
        </c:manualLayout>
      </c:layout>
      <c:overlay val="0"/>
      <c:spPr>
        <a:noFill/>
        <a:ln>
          <a:noFill/>
        </a:ln>
        <a:effectLst/>
      </c:spPr>
      <c:txPr>
        <a:bodyPr rot="0" spcFirstLastPara="0" vertOverflow="ellipsis" vert="horz" wrap="square" anchor="ctr" anchorCtr="1"/>
        <a:lstStyle/>
        <a:p>
          <a:pPr>
            <a:defRPr lang="zh-CN" sz="1600" b="0" i="0" u="none" strike="noStrike" kern="1200" baseline="0">
              <a:solidFill>
                <a:schemeClr val="tx1">
                  <a:lumMod val="65000"/>
                  <a:lumOff val="35000"/>
                </a:schemeClr>
              </a:solidFill>
              <a:latin typeface="思源黑体 CN Regular" panose="020B0500000000000000" charset="-122"/>
              <a:ea typeface="思源黑体 CN Regular" panose="020B0500000000000000" charset="-122"/>
              <a:cs typeface="思源黑体 CN Regular" panose="020B0500000000000000" charset="-122"/>
              <a:sym typeface="思源黑体 CN Regular" panose="020B0500000000000000" charset="-122"/>
            </a:defRPr>
          </a:pPr>
          <a:endParaRPr lang="zh-CN"/>
        </a:p>
      </c:txPr>
    </c:legend>
    <c:plotVisOnly val="1"/>
    <c:dispBlanksAs val="gap"/>
    <c:showDLblsOverMax val="0"/>
  </c:chart>
  <c:spPr>
    <a:noFill/>
    <a:ln>
      <a:noFill/>
    </a:ln>
    <a:effectLst/>
  </c:spPr>
  <c:txPr>
    <a:bodyPr/>
    <a:lstStyle/>
    <a:p>
      <a:pPr>
        <a:defRPr lang="zh-CN" sz="1000"/>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42FD4E-8186-44CA-AB6E-5CD39D66D3E7}" type="datetimeFigureOut">
              <a:rPr lang="zh-CN" altLang="en-US" smtClean="0"/>
              <a:t>2022/6/28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F047E7-1BE4-4A02-913B-FA16232DD135}" type="slidenum">
              <a:rPr lang="zh-CN" altLang="en-US" smtClean="0"/>
              <a:t>‹#›</a:t>
            </a:fld>
            <a:endParaRPr lang="zh-CN" altLang="en-US"/>
          </a:p>
        </p:txBody>
      </p:sp>
    </p:spTree>
    <p:extLst>
      <p:ext uri="{BB962C8B-B14F-4D97-AF65-F5344CB8AC3E}">
        <p14:creationId xmlns:p14="http://schemas.microsoft.com/office/powerpoint/2010/main" val="10896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FF4BB-10FD-4694-A130-68610959CE21}" type="slidenum">
              <a:rPr lang="zh-CN" altLang="en-US" smtClean="0"/>
              <a:t>22</a:t>
            </a:fld>
            <a:endParaRPr lang="zh-CN" altLang="en-US"/>
          </a:p>
        </p:txBody>
      </p:sp>
    </p:spTree>
    <p:extLst>
      <p:ext uri="{BB962C8B-B14F-4D97-AF65-F5344CB8AC3E}">
        <p14:creationId xmlns:p14="http://schemas.microsoft.com/office/powerpoint/2010/main" val="10837342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png"/><Relationship Id="rId5" Type="http://schemas.openxmlformats.org/officeDocument/2006/relationships/slideMaster" Target="../slideMasters/slideMaster1.xml"/><Relationship Id="rId4" Type="http://schemas.openxmlformats.org/officeDocument/2006/relationships/tags" Target="../tags/tag6.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1.xml"/><Relationship Id="rId5" Type="http://schemas.openxmlformats.org/officeDocument/2006/relationships/tags" Target="../tags/tag52.xml"/><Relationship Id="rId4" Type="http://schemas.openxmlformats.org/officeDocument/2006/relationships/tags" Target="../tags/tag5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1.xml"/><Relationship Id="rId4" Type="http://schemas.openxmlformats.org/officeDocument/2006/relationships/tags" Target="../tags/tag56.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1.xml"/><Relationship Id="rId5" Type="http://schemas.openxmlformats.org/officeDocument/2006/relationships/tags" Target="../tags/tag61.xml"/><Relationship Id="rId4" Type="http://schemas.openxmlformats.org/officeDocument/2006/relationships/tags" Target="../tags/tag60.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png"/><Relationship Id="rId5" Type="http://schemas.openxmlformats.org/officeDocument/2006/relationships/slideMaster" Target="../slideMasters/slideMaster1.xml"/><Relationship Id="rId4" Type="http://schemas.openxmlformats.org/officeDocument/2006/relationships/tags" Target="../tags/tag10.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9"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slideMaster" Target="../slideMasters/slideMaster1.xml"/><Relationship Id="rId4" Type="http://schemas.openxmlformats.org/officeDocument/2006/relationships/tags" Target="../tags/tag38.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slideMaster" Target="../slideMasters/slideMaster1.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 name="矩形 9"/>
          <p:cNvSpPr/>
          <p:nvPr userDrawn="1"/>
        </p:nvSpPr>
        <p:spPr>
          <a:xfrm>
            <a:off x="-635" y="-444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5a28ba966c7d92.2480602515126186464444"/>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a:xfrm rot="10800000" flipH="1">
            <a:off x="0"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sp>
        <p:nvSpPr>
          <p:cNvPr id="4" name="标题占位符 1"/>
          <p:cNvSpPr>
            <a:spLocks noGrp="1"/>
          </p:cNvSpPr>
          <p:nvPr>
            <p:ph type="title" hasCustomPrompt="1"/>
            <p:custDataLst>
              <p:tags r:id="rId1"/>
            </p:custDataLst>
          </p:nvPr>
        </p:nvSpPr>
        <p:spPr>
          <a:xfrm>
            <a:off x="608400" y="608400"/>
            <a:ext cx="10969200" cy="705600"/>
          </a:xfrm>
          <a:prstGeom prst="rect">
            <a:avLst/>
          </a:prstGeom>
        </p:spPr>
        <p:txBody>
          <a:bodyPr vert="horz" lIns="90170" tIns="46990" rIns="90170" bIns="46990" rtlCol="0" anchor="ctr" anchorCtr="0">
            <a:normAutofit/>
          </a:bodyPr>
          <a:lstStyle>
            <a:lvl1pPr>
              <a:defRPr>
                <a:latin typeface="思源黑体 CN Bold" panose="020B0800000000000000" charset="-122"/>
                <a:ea typeface="思源黑体 CN Bold" panose="020B0800000000000000" charset="-122"/>
              </a:defRPr>
            </a:lvl1pPr>
          </a:lstStyle>
          <a:p>
            <a:r>
              <a:rPr lang="zh-CN" altLang="en-US" dirty="0"/>
              <a:t>单击此处输入标题内容</a:t>
            </a:r>
          </a:p>
        </p:txBody>
      </p:sp>
      <p:sp>
        <p:nvSpPr>
          <p:cNvPr id="6" name="日期占位符 5"/>
          <p:cNvSpPr>
            <a:spLocks noGrp="1"/>
          </p:cNvSpPr>
          <p:nvPr>
            <p:ph type="dt" sz="half" idx="2"/>
            <p:custDataLst>
              <p:tags r:id="rId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2022/6/28</a:t>
            </a:fld>
            <a:endParaRPr lang="zh-CN" altLang="en-US"/>
          </a:p>
        </p:txBody>
      </p:sp>
      <p:sp>
        <p:nvSpPr>
          <p:cNvPr id="7" name="页脚占位符 6"/>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8" name="灯片编号占位符 7"/>
          <p:cNvSpPr>
            <a:spLocks noGrp="1"/>
          </p:cNvSpPr>
          <p:nvPr>
            <p:ph type="sldNum" sz="quarter" idx="4"/>
            <p:custDataLst>
              <p:tags r:id="rId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grpSp>
        <p:nvGrpSpPr>
          <p:cNvPr id="19" name="组合 18"/>
          <p:cNvGrpSpPr/>
          <p:nvPr userDrawn="1"/>
        </p:nvGrpSpPr>
        <p:grpSpPr>
          <a:xfrm>
            <a:off x="-1270" y="619125"/>
            <a:ext cx="602615" cy="705485"/>
            <a:chOff x="48" y="975"/>
            <a:chExt cx="949" cy="1111"/>
          </a:xfrm>
        </p:grpSpPr>
        <p:sp>
          <p:nvSpPr>
            <p:cNvPr id="14" name="矩形 13"/>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t>2022/6/28</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a:xfrm>
            <a:off x="612000" y="6314400"/>
            <a:ext cx="2700000" cy="316800"/>
          </a:xfrm>
        </p:spPr>
        <p:txBody>
          <a:bodyPr/>
          <a:lstStyle/>
          <a:p>
            <a:fld id="{760FBDFE-C587-4B4C-A407-44438C67B59E}" type="datetimeFigureOut">
              <a:rPr lang="zh-CN" altLang="en-US" smtClean="0"/>
              <a:t>2022/6/28</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a:xfrm>
            <a:off x="612000" y="6314400"/>
            <a:ext cx="2700000" cy="316800"/>
          </a:xfrm>
        </p:spPr>
        <p:txBody>
          <a:bodyPr/>
          <a:lstStyle/>
          <a:p>
            <a:fld id="{760FBDFE-C587-4B4C-A407-44438C67B59E}" type="datetimeFigureOut">
              <a:rPr lang="zh-CN" altLang="en-US" smtClean="0"/>
              <a:t>2022/6/28</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10" name="矩形 9"/>
          <p:cNvSpPr/>
          <p:nvPr userDrawn="1"/>
        </p:nvSpPr>
        <p:spPr>
          <a:xfrm>
            <a:off x="-635" y="-444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5a28ba966c7d92.2480602515126186464444"/>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a:xfrm rot="10800000" flipH="1">
            <a:off x="0"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sp>
        <p:nvSpPr>
          <p:cNvPr id="4" name="标题占位符 1"/>
          <p:cNvSpPr>
            <a:spLocks noGrp="1"/>
          </p:cNvSpPr>
          <p:nvPr>
            <p:ph type="title" hasCustomPrompt="1"/>
            <p:custDataLst>
              <p:tags r:id="rId1"/>
            </p:custDataLst>
          </p:nvPr>
        </p:nvSpPr>
        <p:spPr>
          <a:xfrm>
            <a:off x="608400" y="608400"/>
            <a:ext cx="10969200" cy="705600"/>
          </a:xfrm>
          <a:prstGeom prst="rect">
            <a:avLst/>
          </a:prstGeom>
        </p:spPr>
        <p:txBody>
          <a:bodyPr vert="horz" lIns="90170" tIns="46990" rIns="90170" bIns="46990" rtlCol="0" anchor="ctr" anchorCtr="0">
            <a:normAutofit/>
          </a:bodyPr>
          <a:lstStyle>
            <a:lvl1pPr>
              <a:defRPr>
                <a:latin typeface="思源黑体 CN Bold" panose="020B0800000000000000" charset="-122"/>
                <a:ea typeface="思源黑体 CN Bold" panose="020B0800000000000000" charset="-122"/>
              </a:defRPr>
            </a:lvl1pPr>
          </a:lstStyle>
          <a:p>
            <a:r>
              <a:rPr lang="zh-CN" altLang="en-US" dirty="0"/>
              <a:t>单击此处输入标题内容</a:t>
            </a:r>
          </a:p>
        </p:txBody>
      </p:sp>
      <p:sp>
        <p:nvSpPr>
          <p:cNvPr id="6" name="日期占位符 5"/>
          <p:cNvSpPr>
            <a:spLocks noGrp="1"/>
          </p:cNvSpPr>
          <p:nvPr>
            <p:ph type="dt" sz="half" idx="2"/>
            <p:custDataLst>
              <p:tags r:id="rId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2022/6/28</a:t>
            </a:fld>
            <a:endParaRPr lang="zh-CN" altLang="en-US"/>
          </a:p>
        </p:txBody>
      </p:sp>
      <p:sp>
        <p:nvSpPr>
          <p:cNvPr id="7" name="页脚占位符 6"/>
          <p:cNvSpPr>
            <a:spLocks noGrp="1"/>
          </p:cNvSpPr>
          <p:nvPr>
            <p:ph type="ftr" sz="quarter" idx="3"/>
            <p:custDataLst>
              <p:tags r:id="rId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8" name="灯片编号占位符 7"/>
          <p:cNvSpPr>
            <a:spLocks noGrp="1"/>
          </p:cNvSpPr>
          <p:nvPr>
            <p:ph type="sldNum" sz="quarter" idx="4"/>
            <p:custDataLst>
              <p:tags r:id="rId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grpSp>
        <p:nvGrpSpPr>
          <p:cNvPr id="19" name="组合 18"/>
          <p:cNvGrpSpPr/>
          <p:nvPr userDrawn="1"/>
        </p:nvGrpSpPr>
        <p:grpSpPr>
          <a:xfrm>
            <a:off x="-1270" y="619125"/>
            <a:ext cx="602615" cy="705485"/>
            <a:chOff x="48" y="975"/>
            <a:chExt cx="949" cy="1111"/>
          </a:xfrm>
        </p:grpSpPr>
        <p:sp>
          <p:nvSpPr>
            <p:cNvPr id="14" name="矩形 13"/>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t>2022/6/28</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t>2022/6/28</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t>2022/6/28</a:t>
            </a:fld>
            <a:endParaRPr lang="zh-CN" altLang="en-US"/>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t>2022/6/28</a:t>
            </a:fld>
            <a:endParaRPr lang="zh-CN" altLang="en-US"/>
          </a:p>
        </p:txBody>
      </p:sp>
      <p:sp>
        <p:nvSpPr>
          <p:cNvPr id="8" name="页脚占位符 7"/>
          <p:cNvSpPr>
            <a:spLocks noGrp="1"/>
          </p:cNvSpPr>
          <p:nvPr>
            <p:ph type="ftr" sz="quarter" idx="11"/>
            <p:custDataLst>
              <p:tags r:id="rId7"/>
            </p:custDataLst>
          </p:nvPr>
        </p:nvSpPr>
        <p:spPr>
          <a:xfrm>
            <a:off x="4116000" y="6314400"/>
            <a:ext cx="3960000" cy="316800"/>
          </a:xfrm>
        </p:spPr>
        <p:txBody>
          <a:bodyPr/>
          <a:lstStyle/>
          <a:p>
            <a:endParaRPr lang="zh-CN" altLang="en-US"/>
          </a:p>
        </p:txBody>
      </p:sp>
      <p:sp>
        <p:nvSpPr>
          <p:cNvPr id="9" name="灯片编号占位符 8"/>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2022/6/28</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612000" y="6314400"/>
            <a:ext cx="2700000" cy="316800"/>
          </a:xfrm>
        </p:spPr>
        <p:txBody>
          <a:bodyPr/>
          <a:lstStyle/>
          <a:p>
            <a:fld id="{760FBDFE-C587-4B4C-A407-44438C67B59E}" type="datetimeFigureOut">
              <a:rPr lang="zh-CN" altLang="en-US" smtClean="0"/>
              <a:t>2022/6/28</a:t>
            </a:fld>
            <a:endParaRPr lang="zh-CN" altLang="en-US"/>
          </a:p>
        </p:txBody>
      </p:sp>
      <p:sp>
        <p:nvSpPr>
          <p:cNvPr id="3" name="页脚占位符 2"/>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a:xfrm>
            <a:off x="612000" y="6314400"/>
            <a:ext cx="2700000" cy="316800"/>
          </a:xfrm>
        </p:spPr>
        <p:txBody>
          <a:bodyPr/>
          <a:lstStyle/>
          <a:p>
            <a:fld id="{9EFD9D74-47D9-4702-A33C-335B63B48DBF}" type="datetimeFigureOut">
              <a:rPr lang="zh-CN" altLang="en-US" smtClean="0"/>
              <a:t>2022/6/28</a:t>
            </a:fld>
            <a:endParaRPr lang="zh-CN" altLang="en-US" dirty="0"/>
          </a:p>
        </p:txBody>
      </p:sp>
      <p:sp>
        <p:nvSpPr>
          <p:cNvPr id="6" name="页脚占位符 5"/>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5"/>
            </p:custDataLst>
          </p:nvPr>
        </p:nvSpPr>
        <p:spPr>
          <a:xfrm>
            <a:off x="8877600" y="6314400"/>
            <a:ext cx="2700000" cy="316800"/>
          </a:xfrm>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a:xfrm>
            <a:off x="608400" y="608400"/>
            <a:ext cx="10969200" cy="705600"/>
          </a:xfrm>
        </p:spPr>
        <p:txBody>
          <a:body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4.pn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image" Target="../media/image25.jpe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7.sv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image" Target="../media/image26.png"/><Relationship Id="rId5" Type="http://schemas.openxmlformats.org/officeDocument/2006/relationships/image" Target="../media/image7.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1.xml"/><Relationship Id="rId1" Type="http://schemas.openxmlformats.org/officeDocument/2006/relationships/tags" Target="../tags/tag90.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3.xml"/><Relationship Id="rId1" Type="http://schemas.openxmlformats.org/officeDocument/2006/relationships/tags" Target="../tags/tag9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chart" Target="../charts/chart1.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8.xml"/><Relationship Id="rId7" Type="http://schemas.openxmlformats.org/officeDocument/2006/relationships/image" Target="../media/image30.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8.xml"/><Relationship Id="rId7" Type="http://schemas.openxmlformats.org/officeDocument/2006/relationships/image" Target="../media/image34.png"/><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image" Target="../media/image5.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4.pn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6.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8.xml"/><Relationship Id="rId7" Type="http://schemas.microsoft.com/office/2007/relationships/hdphoto" Target="../media/hdphoto1.wdp"/><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slideLayout" Target="../slideLayouts/slideLayout8.xml"/><Relationship Id="rId7" Type="http://schemas.openxmlformats.org/officeDocument/2006/relationships/image" Target="../media/image12.jpe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image" Target="../media/image14.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78.xml"/><Relationship Id="rId7" Type="http://schemas.openxmlformats.org/officeDocument/2006/relationships/image" Target="../media/image18.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17.png"/><Relationship Id="rId5" Type="http://schemas.openxmlformats.org/officeDocument/2006/relationships/image" Target="../media/image1.png"/><Relationship Id="rId4"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image" Target="../media/image20.png"/><Relationship Id="rId5" Type="http://schemas.openxmlformats.org/officeDocument/2006/relationships/image" Target="../media/image1.png"/><Relationship Id="rId4"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5a22fe7bc722d8.6057829915122428118157">
            <a:extLst>
              <a:ext uri="{FF2B5EF4-FFF2-40B4-BE49-F238E27FC236}">
                <a16:creationId xmlns:a16="http://schemas.microsoft.com/office/drawing/2014/main" id="{B4DDAA63-AC70-4976-81A1-0D0803A5292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0" y="2207896"/>
            <a:ext cx="6233160" cy="4650105"/>
          </a:xfrm>
          <a:custGeom>
            <a:avLst/>
            <a:gdLst>
              <a:gd name="connsiteX0" fmla="*/ 6233160 w 6233160"/>
              <a:gd name="connsiteY0" fmla="*/ 0 h 4650105"/>
              <a:gd name="connsiteX1" fmla="*/ 0 w 6233160"/>
              <a:gd name="connsiteY1" fmla="*/ 0 h 4650105"/>
              <a:gd name="connsiteX2" fmla="*/ 0 w 6233160"/>
              <a:gd name="connsiteY2" fmla="*/ 4650105 h 4650105"/>
              <a:gd name="connsiteX3" fmla="*/ 6233160 w 6233160"/>
              <a:gd name="connsiteY3" fmla="*/ 4650105 h 4650105"/>
            </a:gdLst>
            <a:ahLst/>
            <a:cxnLst>
              <a:cxn ang="0">
                <a:pos x="connsiteX0" y="connsiteY0"/>
              </a:cxn>
              <a:cxn ang="0">
                <a:pos x="connsiteX1" y="connsiteY1"/>
              </a:cxn>
              <a:cxn ang="0">
                <a:pos x="connsiteX2" y="connsiteY2"/>
              </a:cxn>
              <a:cxn ang="0">
                <a:pos x="connsiteX3" y="connsiteY3"/>
              </a:cxn>
            </a:cxnLst>
            <a:rect l="l" t="t" r="r" b="b"/>
            <a:pathLst>
              <a:path w="6233160" h="4650105">
                <a:moveTo>
                  <a:pt x="6233160" y="0"/>
                </a:moveTo>
                <a:lnTo>
                  <a:pt x="0" y="0"/>
                </a:lnTo>
                <a:lnTo>
                  <a:pt x="0" y="4650105"/>
                </a:lnTo>
                <a:lnTo>
                  <a:pt x="6233160" y="4650105"/>
                </a:lnTo>
                <a:close/>
              </a:path>
            </a:pathLst>
          </a:custGeom>
        </p:spPr>
      </p:pic>
      <p:pic>
        <p:nvPicPr>
          <p:cNvPr id="7" name="图片 6" descr="kisspng-orange-juice-lemon-juicer-fruit-juice-5a7146b88e7469.6787386415173731125835"/>
          <p:cNvPicPr>
            <a:picLocks noChangeAspect="1"/>
          </p:cNvPicPr>
          <p:nvPr/>
        </p:nvPicPr>
        <p:blipFill>
          <a:blip r:embed="rId5"/>
          <a:stretch>
            <a:fillRect/>
          </a:stretch>
        </p:blipFill>
        <p:spPr>
          <a:xfrm>
            <a:off x="5334000" y="0"/>
            <a:ext cx="6858000" cy="6858000"/>
          </a:xfrm>
          <a:prstGeom prst="rect">
            <a:avLst/>
          </a:prstGeom>
        </p:spPr>
      </p:pic>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pic>
        <p:nvPicPr>
          <p:cNvPr id="13" name="图片 12" descr="5a1c5d292e7582.0627121615118082971903">
            <a:extLst>
              <a:ext uri="{FF2B5EF4-FFF2-40B4-BE49-F238E27FC236}">
                <a16:creationId xmlns:a16="http://schemas.microsoft.com/office/drawing/2014/main" id="{27ADA3F8-E304-4ECE-ABAC-1783F24DCD49}"/>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a:fillRect/>
          </a:stretch>
        </p:blipFill>
        <p:spPr>
          <a:xfrm>
            <a:off x="10638790" y="1"/>
            <a:ext cx="1553210" cy="1372235"/>
          </a:xfrm>
          <a:custGeom>
            <a:avLst/>
            <a:gdLst>
              <a:gd name="connsiteX0" fmla="*/ 0 w 1553210"/>
              <a:gd name="connsiteY0" fmla="*/ 0 h 1372235"/>
              <a:gd name="connsiteX1" fmla="*/ 1553210 w 1553210"/>
              <a:gd name="connsiteY1" fmla="*/ 0 h 1372235"/>
              <a:gd name="connsiteX2" fmla="*/ 1553210 w 1553210"/>
              <a:gd name="connsiteY2" fmla="*/ 1372235 h 1372235"/>
              <a:gd name="connsiteX3" fmla="*/ 0 w 1553210"/>
              <a:gd name="connsiteY3" fmla="*/ 1372235 h 1372235"/>
            </a:gdLst>
            <a:ahLst/>
            <a:cxnLst>
              <a:cxn ang="0">
                <a:pos x="connsiteX0" y="connsiteY0"/>
              </a:cxn>
              <a:cxn ang="0">
                <a:pos x="connsiteX1" y="connsiteY1"/>
              </a:cxn>
              <a:cxn ang="0">
                <a:pos x="connsiteX2" y="connsiteY2"/>
              </a:cxn>
              <a:cxn ang="0">
                <a:pos x="connsiteX3" y="connsiteY3"/>
              </a:cxn>
            </a:cxnLst>
            <a:rect l="l" t="t" r="r" b="b"/>
            <a:pathLst>
              <a:path w="1553210" h="1372235">
                <a:moveTo>
                  <a:pt x="0" y="0"/>
                </a:moveTo>
                <a:lnTo>
                  <a:pt x="1553210" y="0"/>
                </a:lnTo>
                <a:lnTo>
                  <a:pt x="1553210" y="1372235"/>
                </a:lnTo>
                <a:lnTo>
                  <a:pt x="0" y="1372235"/>
                </a:lnTo>
                <a:close/>
              </a:path>
            </a:pathLst>
          </a:custGeom>
        </p:spPr>
      </p:pic>
      <p:sp>
        <p:nvSpPr>
          <p:cNvPr id="3" name="文本框 2"/>
          <p:cNvSpPr txBox="1"/>
          <p:nvPr/>
        </p:nvSpPr>
        <p:spPr>
          <a:xfrm>
            <a:off x="4411346" y="3917950"/>
            <a:ext cx="1560830" cy="398780"/>
          </a:xfrm>
          <a:prstGeom prst="rect">
            <a:avLst/>
          </a:prstGeom>
          <a:noFill/>
        </p:spPr>
        <p:txBody>
          <a:bodyPr wrap="none" lIns="0" tIns="45720" rIns="91440" bIns="45720" rtlCol="0">
            <a:spAutoFit/>
          </a:bodyPr>
          <a:lstStyle/>
          <a:p>
            <a:pPr algn="ctr"/>
            <a:r>
              <a:rPr lang="zh-CN" altLang="en-US" sz="2000">
                <a:solidFill>
                  <a:schemeClr val="tx1">
                    <a:lumMod val="65000"/>
                    <a:lumOff val="35000"/>
                  </a:schemeClr>
                </a:solidFill>
                <a:latin typeface="思源黑体 CN Medium" panose="020B0600000000000000" charset="-122"/>
                <a:ea typeface="思源黑体 CN Medium" panose="020B0600000000000000" charset="-122"/>
                <a:cs typeface="思源黑体 CN Medium" panose="020B0600000000000000" charset="-122"/>
              </a:rPr>
              <a:t>分享人：</a:t>
            </a:r>
            <a:r>
              <a:rPr lang="en-US" altLang="zh-CN" sz="2000">
                <a:solidFill>
                  <a:schemeClr val="tx1">
                    <a:lumMod val="65000"/>
                    <a:lumOff val="35000"/>
                  </a:schemeClr>
                </a:solidFill>
                <a:latin typeface="思源黑体 CN Medium" panose="020B0600000000000000" charset="-122"/>
                <a:ea typeface="思源黑体 CN Medium" panose="020B0600000000000000" charset="-122"/>
                <a:cs typeface="思源黑体 CN Medium" panose="020B0600000000000000" charset="-122"/>
              </a:rPr>
              <a:t>XXX</a:t>
            </a:r>
          </a:p>
        </p:txBody>
      </p:sp>
      <p:sp>
        <p:nvSpPr>
          <p:cNvPr id="4" name="文本框 3"/>
          <p:cNvSpPr txBox="1"/>
          <p:nvPr/>
        </p:nvSpPr>
        <p:spPr>
          <a:xfrm>
            <a:off x="6233160" y="3917950"/>
            <a:ext cx="2446020" cy="398780"/>
          </a:xfrm>
          <a:prstGeom prst="rect">
            <a:avLst/>
          </a:prstGeom>
          <a:noFill/>
        </p:spPr>
        <p:txBody>
          <a:bodyPr wrap="none" lIns="0" tIns="45720" rIns="91440" bIns="45720" rtlCol="0">
            <a:spAutoFit/>
          </a:bodyPr>
          <a:lstStyle/>
          <a:p>
            <a:pPr algn="ctr"/>
            <a:r>
              <a:rPr lang="zh-CN" altLang="en-US" sz="2000">
                <a:solidFill>
                  <a:schemeClr val="tx1">
                    <a:lumMod val="65000"/>
                    <a:lumOff val="35000"/>
                  </a:schemeClr>
                </a:solidFill>
                <a:latin typeface="思源黑体 CN Medium" panose="020B0600000000000000" charset="-122"/>
                <a:ea typeface="思源黑体 CN Medium" panose="020B0600000000000000" charset="-122"/>
                <a:cs typeface="思源黑体 CN Medium" panose="020B0600000000000000" charset="-122"/>
              </a:rPr>
              <a:t>分享时间：</a:t>
            </a:r>
            <a:r>
              <a:rPr lang="en-US" altLang="zh-CN" sz="2000">
                <a:solidFill>
                  <a:schemeClr val="tx1">
                    <a:lumMod val="65000"/>
                    <a:lumOff val="35000"/>
                  </a:schemeClr>
                </a:solidFill>
                <a:latin typeface="思源黑体 CN Medium" panose="020B0600000000000000" charset="-122"/>
                <a:ea typeface="思源黑体 CN Medium" panose="020B0600000000000000" charset="-122"/>
                <a:cs typeface="思源黑体 CN Medium" panose="020B0600000000000000" charset="-122"/>
              </a:rPr>
              <a:t>20XX-X-X</a:t>
            </a:r>
          </a:p>
        </p:txBody>
      </p:sp>
      <p:sp>
        <p:nvSpPr>
          <p:cNvPr id="8" name="标题占位符 1"/>
          <p:cNvSpPr>
            <a:spLocks noGrp="1"/>
          </p:cNvSpPr>
          <p:nvPr>
            <p:custDataLst>
              <p:tags r:id="rId2"/>
            </p:custDataLst>
          </p:nvPr>
        </p:nvSpPr>
        <p:spPr>
          <a:xfrm>
            <a:off x="612210" y="1892428"/>
            <a:ext cx="10969200" cy="1109345"/>
          </a:xfrm>
          <a:prstGeom prst="rect">
            <a:avLst/>
          </a:prstGeom>
        </p:spPr>
        <p:txBody>
          <a:bodyPr vert="horz" lIns="90170" tIns="46990" rIns="90170" bIns="46990" rtlCol="0" anchor="ctr" anchorCtr="0">
            <a:spAutoFit/>
          </a:bodyPr>
          <a:lstStyle>
            <a:lvl1pPr>
              <a:defRPr>
                <a:latin typeface="思源黑体 CN Bold" panose="020B0800000000000000" charset="-122"/>
                <a:ea typeface="思源黑体 CN Bold" panose="020B0800000000000000" charset="-122"/>
              </a:defRPr>
            </a:lvl1pPr>
          </a:lstStyle>
          <a:p>
            <a:pPr algn="ctr"/>
            <a:r>
              <a:rPr lang="zh-CN" altLang="en-US" sz="6600" dirty="0">
                <a:gradFill>
                  <a:gsLst>
                    <a:gs pos="0">
                      <a:srgbClr val="FBA81F"/>
                    </a:gs>
                    <a:gs pos="100000">
                      <a:srgbClr val="D4770A"/>
                    </a:gs>
                  </a:gsLst>
                  <a:lin ang="0" scaled="0"/>
                </a:gradFill>
              </a:rPr>
              <a:t>单击此处输入标题内容</a:t>
            </a:r>
          </a:p>
        </p:txBody>
      </p:sp>
      <p:sp>
        <p:nvSpPr>
          <p:cNvPr id="9" name="文本框 8"/>
          <p:cNvSpPr txBox="1"/>
          <p:nvPr/>
        </p:nvSpPr>
        <p:spPr>
          <a:xfrm>
            <a:off x="1543050" y="3009900"/>
            <a:ext cx="9105900" cy="398780"/>
          </a:xfrm>
          <a:prstGeom prst="rect">
            <a:avLst/>
          </a:prstGeom>
          <a:noFill/>
        </p:spPr>
        <p:txBody>
          <a:bodyPr wrap="square" lIns="0" tIns="45720" rIns="91440" bIns="45720" rtlCol="0">
            <a:spAutoFit/>
          </a:bodyPr>
          <a:lstStyle/>
          <a:p>
            <a:pPr algn="ctr"/>
            <a:r>
              <a:rPr lang="zh-CN" altLang="en-US" sz="2000">
                <a:solidFill>
                  <a:srgbClr val="E7870B"/>
                </a:solidFill>
                <a:latin typeface="思源黑体 CN Regular" panose="020B0500000000000000" charset="-122"/>
                <a:ea typeface="思源黑体 CN Regular" panose="020B0500000000000000" charset="-122"/>
                <a:sym typeface="+mn-ea"/>
              </a:rPr>
              <a:t>单击此处输入文本内容单击此处输入文本内单击此处输入文本内容</a:t>
            </a:r>
            <a:endParaRPr lang="zh-CN" altLang="en-US" sz="2000">
              <a:solidFill>
                <a:srgbClr val="E7870B"/>
              </a:solidFill>
              <a:latin typeface="思源黑体 CN Regular" panose="020B0500000000000000" charset="-122"/>
              <a:ea typeface="思源黑体 CN Regular" panose="020B0500000000000000"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42" name="组合 41"/>
          <p:cNvGrpSpPr/>
          <p:nvPr/>
        </p:nvGrpSpPr>
        <p:grpSpPr>
          <a:xfrm>
            <a:off x="7024370" y="3832225"/>
            <a:ext cx="4217670" cy="1586865"/>
            <a:chOff x="11198" y="5670"/>
            <a:chExt cx="6642" cy="2499"/>
          </a:xfrm>
        </p:grpSpPr>
        <p:sp>
          <p:nvSpPr>
            <p:cNvPr id="43" name="文本框 42"/>
            <p:cNvSpPr txBox="1"/>
            <p:nvPr/>
          </p:nvSpPr>
          <p:spPr>
            <a:xfrm>
              <a:off x="11198" y="6390"/>
              <a:ext cx="6642"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44" name="文本框 43"/>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45" name="组合 44"/>
          <p:cNvGrpSpPr/>
          <p:nvPr/>
        </p:nvGrpSpPr>
        <p:grpSpPr>
          <a:xfrm>
            <a:off x="7024370" y="1914525"/>
            <a:ext cx="4218305" cy="1586865"/>
            <a:chOff x="11198" y="5670"/>
            <a:chExt cx="6643" cy="2499"/>
          </a:xfrm>
        </p:grpSpPr>
        <p:sp>
          <p:nvSpPr>
            <p:cNvPr id="46" name="文本框 45"/>
            <p:cNvSpPr txBox="1"/>
            <p:nvPr/>
          </p:nvSpPr>
          <p:spPr>
            <a:xfrm>
              <a:off x="11198" y="6390"/>
              <a:ext cx="6643"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47" name="文本框 46"/>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pic>
        <p:nvPicPr>
          <p:cNvPr id="3" name="图片 2" descr="0 (35)"/>
          <p:cNvPicPr>
            <a:picLocks noChangeAspect="1"/>
          </p:cNvPicPr>
          <p:nvPr/>
        </p:nvPicPr>
        <p:blipFill>
          <a:blip r:embed="rId5" cstate="screen">
            <a:clrChange>
              <a:clrFrom>
                <a:srgbClr val="000000">
                  <a:alpha val="0"/>
                </a:srgbClr>
              </a:clrFrom>
              <a:clrTo>
                <a:srgbClr val="000000">
                  <a:alpha val="0"/>
                  <a:alpha val="0"/>
                </a:srgbClr>
              </a:clrTo>
            </a:clrChange>
            <a:extLst>
              <a:ext uri="{28A0092B-C50C-407E-A947-70E740481C1C}">
                <a14:useLocalDpi xmlns:a14="http://schemas.microsoft.com/office/drawing/2010/main"/>
              </a:ext>
            </a:extLst>
          </a:blip>
          <a:srcRect/>
          <a:stretch>
            <a:fillRect/>
          </a:stretch>
        </p:blipFill>
        <p:spPr>
          <a:xfrm>
            <a:off x="-190500" y="1597660"/>
            <a:ext cx="6735445" cy="5260340"/>
          </a:xfrm>
          <a:prstGeom prst="rect">
            <a:avLst/>
          </a:prstGeom>
        </p:spPr>
      </p:pic>
      <p:pic>
        <p:nvPicPr>
          <p:cNvPr id="22" name="图片 21" descr="pexels-trang-doan-1132040"/>
          <p:cNvPicPr/>
          <p:nvPr/>
        </p:nvPicPr>
        <p:blipFill>
          <a:blip r:embed="rId6" cstate="screen">
            <a:extLst>
              <a:ext uri="{28A0092B-C50C-407E-A947-70E740481C1C}">
                <a14:useLocalDpi xmlns:a14="http://schemas.microsoft.com/office/drawing/2010/main"/>
              </a:ext>
            </a:extLst>
          </a:blip>
          <a:stretch>
            <a:fillRect/>
          </a:stretch>
        </p:blipFill>
        <p:spPr>
          <a:xfrm>
            <a:off x="1332865" y="2066290"/>
            <a:ext cx="4716145" cy="3145155"/>
          </a:xfrm>
          <a:prstGeom prst="rect">
            <a:avLst/>
          </a:prstGeom>
        </p:spPr>
      </p:pic>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26" name="组合 25"/>
          <p:cNvGrpSpPr/>
          <p:nvPr/>
        </p:nvGrpSpPr>
        <p:grpSpPr>
          <a:xfrm>
            <a:off x="771525" y="3832225"/>
            <a:ext cx="3797935" cy="1586865"/>
            <a:chOff x="11198" y="5670"/>
            <a:chExt cx="5981" cy="2499"/>
          </a:xfrm>
        </p:grpSpPr>
        <p:sp>
          <p:nvSpPr>
            <p:cNvPr id="27" name="文本框 26"/>
            <p:cNvSpPr txBox="1"/>
            <p:nvPr/>
          </p:nvSpPr>
          <p:spPr>
            <a:xfrm>
              <a:off x="11198" y="6390"/>
              <a:ext cx="5981" cy="1779"/>
            </a:xfrm>
            <a:prstGeom prst="rect">
              <a:avLst/>
            </a:prstGeom>
            <a:noFill/>
          </p:spPr>
          <p:txBody>
            <a:bodyPr wrap="square" lIns="0" tIns="45720" rIns="91440" bIns="45720" rtlCol="0">
              <a:spAutoFit/>
            </a:bodyPr>
            <a:lstStyle/>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28" name="文本框 27"/>
            <p:cNvSpPr txBox="1"/>
            <p:nvPr/>
          </p:nvSpPr>
          <p:spPr>
            <a:xfrm>
              <a:off x="14635" y="5670"/>
              <a:ext cx="2544" cy="628"/>
            </a:xfrm>
            <a:prstGeom prst="rect">
              <a:avLst/>
            </a:prstGeom>
            <a:noFill/>
          </p:spPr>
          <p:txBody>
            <a:bodyPr wrap="none" lIns="0" tIns="45720" rIns="91440" bIns="45720" rtlCol="0">
              <a:spAutoFit/>
            </a:bodyPr>
            <a:lstStyle/>
            <a:p>
              <a:pPr algn="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39" name="组合 38"/>
          <p:cNvGrpSpPr/>
          <p:nvPr/>
        </p:nvGrpSpPr>
        <p:grpSpPr>
          <a:xfrm>
            <a:off x="771525" y="1914525"/>
            <a:ext cx="3797935" cy="1586865"/>
            <a:chOff x="11198" y="5670"/>
            <a:chExt cx="5981" cy="2499"/>
          </a:xfrm>
        </p:grpSpPr>
        <p:sp>
          <p:nvSpPr>
            <p:cNvPr id="40" name="文本框 39"/>
            <p:cNvSpPr txBox="1"/>
            <p:nvPr/>
          </p:nvSpPr>
          <p:spPr>
            <a:xfrm>
              <a:off x="11198" y="6390"/>
              <a:ext cx="5981" cy="1779"/>
            </a:xfrm>
            <a:prstGeom prst="rect">
              <a:avLst/>
            </a:prstGeom>
            <a:noFill/>
          </p:spPr>
          <p:txBody>
            <a:bodyPr wrap="square" lIns="0" tIns="45720" rIns="91440" bIns="45720" rtlCol="0">
              <a:spAutoFit/>
            </a:bodyPr>
            <a:lstStyle/>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41" name="文本框 40"/>
            <p:cNvSpPr txBox="1"/>
            <p:nvPr/>
          </p:nvSpPr>
          <p:spPr>
            <a:xfrm>
              <a:off x="14635" y="5670"/>
              <a:ext cx="2544" cy="628"/>
            </a:xfrm>
            <a:prstGeom prst="rect">
              <a:avLst/>
            </a:prstGeom>
            <a:noFill/>
          </p:spPr>
          <p:txBody>
            <a:bodyPr wrap="none" lIns="0" tIns="45720" rIns="91440" bIns="45720" rtlCol="0">
              <a:spAutoFit/>
            </a:bodyPr>
            <a:lstStyle/>
            <a:p>
              <a:pPr algn="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5" name="组合 4"/>
          <p:cNvGrpSpPr/>
          <p:nvPr/>
        </p:nvGrpSpPr>
        <p:grpSpPr>
          <a:xfrm>
            <a:off x="7642225" y="3832225"/>
            <a:ext cx="3797935" cy="1586865"/>
            <a:chOff x="11198" y="5670"/>
            <a:chExt cx="5981" cy="2499"/>
          </a:xfrm>
        </p:grpSpPr>
        <p:sp>
          <p:nvSpPr>
            <p:cNvPr id="6" name="文本框 5"/>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7" name="文本框 6"/>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9" name="组合 8"/>
          <p:cNvGrpSpPr/>
          <p:nvPr/>
        </p:nvGrpSpPr>
        <p:grpSpPr>
          <a:xfrm>
            <a:off x="7642225" y="1914525"/>
            <a:ext cx="3797935" cy="1586865"/>
            <a:chOff x="11198" y="5670"/>
            <a:chExt cx="5981" cy="2499"/>
          </a:xfrm>
        </p:grpSpPr>
        <p:sp>
          <p:nvSpPr>
            <p:cNvPr id="12" name="文本框 11"/>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13" name="文本框 12"/>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pic>
        <p:nvPicPr>
          <p:cNvPr id="14" name="图片 13" descr="pexels-this-is-zun-1194028"/>
          <p:cNvPicPr/>
          <p:nvPr/>
        </p:nvPicPr>
        <p:blipFill>
          <a:blip r:embed="rId5" cstate="screen">
            <a:extLst>
              <a:ext uri="{28A0092B-C50C-407E-A947-70E740481C1C}">
                <a14:useLocalDpi xmlns:a14="http://schemas.microsoft.com/office/drawing/2010/main"/>
              </a:ext>
            </a:extLst>
          </a:blip>
          <a:stretch>
            <a:fillRect/>
          </a:stretch>
        </p:blipFill>
        <p:spPr>
          <a:xfrm>
            <a:off x="5086033" y="1690370"/>
            <a:ext cx="2012950" cy="4097020"/>
          </a:xfrm>
          <a:prstGeom prst="rect">
            <a:avLst/>
          </a:prstGeom>
        </p:spPr>
      </p:pic>
      <p:pic>
        <p:nvPicPr>
          <p:cNvPr id="2" name="图片 1" descr="701f0dcbfe5859b3aef99c47b2896754"/>
          <p:cNvPicPr>
            <a:picLocks noChangeAspect="1"/>
          </p:cNvPicPr>
          <p:nvPr/>
        </p:nvPicPr>
        <p:blipFill>
          <a:blip r:embed="rId6"/>
          <a:stretch>
            <a:fillRect/>
          </a:stretch>
        </p:blipFill>
        <p:spPr>
          <a:xfrm>
            <a:off x="4950778" y="1589405"/>
            <a:ext cx="2290445" cy="4314190"/>
          </a:xfrm>
          <a:prstGeom prst="rect">
            <a:avLst/>
          </a:prstGeom>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42" name="组合 41"/>
          <p:cNvGrpSpPr/>
          <p:nvPr/>
        </p:nvGrpSpPr>
        <p:grpSpPr>
          <a:xfrm>
            <a:off x="779850" y="3910967"/>
            <a:ext cx="4217670" cy="1586865"/>
            <a:chOff x="11198" y="5670"/>
            <a:chExt cx="6642" cy="2499"/>
          </a:xfrm>
        </p:grpSpPr>
        <p:sp>
          <p:nvSpPr>
            <p:cNvPr id="43" name="文本框 42"/>
            <p:cNvSpPr txBox="1"/>
            <p:nvPr/>
          </p:nvSpPr>
          <p:spPr>
            <a:xfrm>
              <a:off x="11198" y="6390"/>
              <a:ext cx="6642"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44" name="文本框 43"/>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45" name="组合 44"/>
          <p:cNvGrpSpPr/>
          <p:nvPr/>
        </p:nvGrpSpPr>
        <p:grpSpPr>
          <a:xfrm>
            <a:off x="779850" y="1756227"/>
            <a:ext cx="4218305" cy="1586865"/>
            <a:chOff x="11198" y="5670"/>
            <a:chExt cx="6643" cy="2499"/>
          </a:xfrm>
        </p:grpSpPr>
        <p:sp>
          <p:nvSpPr>
            <p:cNvPr id="46" name="文本框 45"/>
            <p:cNvSpPr txBox="1"/>
            <p:nvPr/>
          </p:nvSpPr>
          <p:spPr>
            <a:xfrm>
              <a:off x="11198" y="6390"/>
              <a:ext cx="6643"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dirty="0">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47" name="文本框 46"/>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pic>
        <p:nvPicPr>
          <p:cNvPr id="2" name="图片 1" descr="pexels-karolina-grabowska-402213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384799" y="1654629"/>
            <a:ext cx="6082665" cy="3944801"/>
          </a:xfrm>
          <a:prstGeom prst="rect">
            <a:avLst/>
          </a:prstGeom>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sp>
        <p:nvSpPr>
          <p:cNvPr id="12" name="标题占位符 1"/>
          <p:cNvSpPr>
            <a:spLocks noGrp="1"/>
          </p:cNvSpPr>
          <p:nvPr>
            <p:custDataLst>
              <p:tags r:id="rId2"/>
            </p:custDataLst>
          </p:nvPr>
        </p:nvSpPr>
        <p:spPr>
          <a:xfrm>
            <a:off x="617290" y="619195"/>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903923" y="1990725"/>
            <a:ext cx="2150745" cy="2279650"/>
            <a:chOff x="1224" y="5670"/>
            <a:chExt cx="3387" cy="3590"/>
          </a:xfrm>
        </p:grpSpPr>
        <p:sp>
          <p:nvSpPr>
            <p:cNvPr id="2" name="文本框 1"/>
            <p:cNvSpPr txBox="1"/>
            <p:nvPr/>
          </p:nvSpPr>
          <p:spPr>
            <a:xfrm>
              <a:off x="1224"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3" name="文本框 2"/>
            <p:cNvSpPr txBox="1"/>
            <p:nvPr/>
          </p:nvSpPr>
          <p:spPr>
            <a:xfrm>
              <a:off x="1645"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15" name="组合 14"/>
          <p:cNvGrpSpPr/>
          <p:nvPr/>
        </p:nvGrpSpPr>
        <p:grpSpPr>
          <a:xfrm>
            <a:off x="3642043" y="1990725"/>
            <a:ext cx="2150745" cy="2279650"/>
            <a:chOff x="4997" y="5670"/>
            <a:chExt cx="3387" cy="3590"/>
          </a:xfrm>
        </p:grpSpPr>
        <p:sp>
          <p:nvSpPr>
            <p:cNvPr id="4" name="文本框 3"/>
            <p:cNvSpPr txBox="1"/>
            <p:nvPr/>
          </p:nvSpPr>
          <p:spPr>
            <a:xfrm>
              <a:off x="4997"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5" name="文本框 4"/>
            <p:cNvSpPr txBox="1"/>
            <p:nvPr/>
          </p:nvSpPr>
          <p:spPr>
            <a:xfrm>
              <a:off x="5418"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14" name="组合 13"/>
          <p:cNvGrpSpPr/>
          <p:nvPr/>
        </p:nvGrpSpPr>
        <p:grpSpPr>
          <a:xfrm>
            <a:off x="6380163" y="1990725"/>
            <a:ext cx="2150745" cy="2279650"/>
            <a:chOff x="9451" y="5670"/>
            <a:chExt cx="3387" cy="3590"/>
          </a:xfrm>
        </p:grpSpPr>
        <p:sp>
          <p:nvSpPr>
            <p:cNvPr id="6" name="文本框 5"/>
            <p:cNvSpPr txBox="1"/>
            <p:nvPr/>
          </p:nvSpPr>
          <p:spPr>
            <a:xfrm>
              <a:off x="9451"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7" name="文本框 6"/>
            <p:cNvSpPr txBox="1"/>
            <p:nvPr/>
          </p:nvSpPr>
          <p:spPr>
            <a:xfrm>
              <a:off x="9872"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13" name="组合 12"/>
          <p:cNvGrpSpPr/>
          <p:nvPr/>
        </p:nvGrpSpPr>
        <p:grpSpPr>
          <a:xfrm>
            <a:off x="9118283" y="1990725"/>
            <a:ext cx="2150745" cy="2279650"/>
            <a:chOff x="13792" y="5670"/>
            <a:chExt cx="3387" cy="3590"/>
          </a:xfrm>
        </p:grpSpPr>
        <p:sp>
          <p:nvSpPr>
            <p:cNvPr id="8" name="文本框 7"/>
            <p:cNvSpPr txBox="1"/>
            <p:nvPr/>
          </p:nvSpPr>
          <p:spPr>
            <a:xfrm>
              <a:off x="13792"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9" name="文本框 8"/>
            <p:cNvSpPr txBox="1"/>
            <p:nvPr/>
          </p:nvSpPr>
          <p:spPr>
            <a:xfrm>
              <a:off x="14213"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cxnSp>
        <p:nvCxnSpPr>
          <p:cNvPr id="21" name="肘形连接符 20"/>
          <p:cNvCxnSpPr/>
          <p:nvPr/>
        </p:nvCxnSpPr>
        <p:spPr>
          <a:xfrm>
            <a:off x="-635" y="4633595"/>
            <a:ext cx="12193270" cy="3175"/>
          </a:xfrm>
          <a:prstGeom prst="bentConnector2">
            <a:avLst/>
          </a:prstGeom>
          <a:ln w="25400">
            <a:solidFill>
              <a:srgbClr val="F4981D"/>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601470" y="4255770"/>
            <a:ext cx="755650" cy="755650"/>
            <a:chOff x="2041" y="6702"/>
            <a:chExt cx="1190" cy="1190"/>
          </a:xfrm>
        </p:grpSpPr>
        <p:pic>
          <p:nvPicPr>
            <p:cNvPr id="23" name="图片 22"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239" y="6899"/>
              <a:ext cx="794" cy="790"/>
            </a:xfrm>
            <a:prstGeom prst="rect">
              <a:avLst/>
            </a:prstGeom>
          </p:spPr>
        </p:pic>
        <p:pic>
          <p:nvPicPr>
            <p:cNvPr id="37" name="图形 36"/>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5400000">
              <a:off x="2041" y="6702"/>
              <a:ext cx="1190" cy="1190"/>
            </a:xfrm>
            <a:prstGeom prst="rect">
              <a:avLst/>
            </a:prstGeom>
          </p:spPr>
        </p:pic>
      </p:grpSp>
      <p:grpSp>
        <p:nvGrpSpPr>
          <p:cNvPr id="53" name="组合 52"/>
          <p:cNvGrpSpPr/>
          <p:nvPr/>
        </p:nvGrpSpPr>
        <p:grpSpPr>
          <a:xfrm>
            <a:off x="4312285" y="4255770"/>
            <a:ext cx="755650" cy="755650"/>
            <a:chOff x="2041" y="6702"/>
            <a:chExt cx="1190" cy="1190"/>
          </a:xfrm>
        </p:grpSpPr>
        <p:pic>
          <p:nvPicPr>
            <p:cNvPr id="54" name="图片 53"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239" y="6899"/>
              <a:ext cx="794" cy="790"/>
            </a:xfrm>
            <a:prstGeom prst="rect">
              <a:avLst/>
            </a:prstGeom>
          </p:spPr>
        </p:pic>
        <p:pic>
          <p:nvPicPr>
            <p:cNvPr id="55" name="图形 36"/>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5400000">
              <a:off x="2041" y="6702"/>
              <a:ext cx="1190" cy="1190"/>
            </a:xfrm>
            <a:prstGeom prst="rect">
              <a:avLst/>
            </a:prstGeom>
          </p:spPr>
        </p:pic>
      </p:grpSp>
      <p:grpSp>
        <p:nvGrpSpPr>
          <p:cNvPr id="56" name="组合 55"/>
          <p:cNvGrpSpPr/>
          <p:nvPr/>
        </p:nvGrpSpPr>
        <p:grpSpPr>
          <a:xfrm>
            <a:off x="7077711" y="4255770"/>
            <a:ext cx="755650" cy="755650"/>
            <a:chOff x="2041" y="6702"/>
            <a:chExt cx="1190" cy="1190"/>
          </a:xfrm>
        </p:grpSpPr>
        <p:pic>
          <p:nvPicPr>
            <p:cNvPr id="57" name="图片 56"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239" y="6899"/>
              <a:ext cx="794" cy="790"/>
            </a:xfrm>
            <a:prstGeom prst="rect">
              <a:avLst/>
            </a:prstGeom>
          </p:spPr>
        </p:pic>
        <p:pic>
          <p:nvPicPr>
            <p:cNvPr id="58" name="图形 36"/>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5400000">
              <a:off x="2041" y="6702"/>
              <a:ext cx="1190" cy="1190"/>
            </a:xfrm>
            <a:prstGeom prst="rect">
              <a:avLst/>
            </a:prstGeom>
          </p:spPr>
        </p:pic>
      </p:grpSp>
      <p:grpSp>
        <p:nvGrpSpPr>
          <p:cNvPr id="59" name="组合 58"/>
          <p:cNvGrpSpPr/>
          <p:nvPr/>
        </p:nvGrpSpPr>
        <p:grpSpPr>
          <a:xfrm>
            <a:off x="9815831" y="4255770"/>
            <a:ext cx="755650" cy="755650"/>
            <a:chOff x="2041" y="6702"/>
            <a:chExt cx="1190" cy="1190"/>
          </a:xfrm>
        </p:grpSpPr>
        <p:pic>
          <p:nvPicPr>
            <p:cNvPr id="60" name="图片 59"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239" y="6899"/>
              <a:ext cx="794" cy="790"/>
            </a:xfrm>
            <a:prstGeom prst="rect">
              <a:avLst/>
            </a:prstGeom>
          </p:spPr>
        </p:pic>
        <p:pic>
          <p:nvPicPr>
            <p:cNvPr id="61" name="图形 36"/>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5400000">
              <a:off x="2041" y="6702"/>
              <a:ext cx="1190" cy="1190"/>
            </a:xfrm>
            <a:prstGeom prst="rect">
              <a:avLst/>
            </a:prstGeom>
          </p:spPr>
        </p:pic>
      </p:gr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1587"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sp>
        <p:nvSpPr>
          <p:cNvPr id="2" name="椭圆 1"/>
          <p:cNvSpPr/>
          <p:nvPr/>
        </p:nvSpPr>
        <p:spPr>
          <a:xfrm>
            <a:off x="4434840" y="2156460"/>
            <a:ext cx="1678940" cy="1678940"/>
          </a:xfrm>
          <a:prstGeom prst="ellipse">
            <a:avLst/>
          </a:prstGeom>
          <a:solidFill>
            <a:srgbClr val="FBA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116320" y="2156460"/>
            <a:ext cx="1678940" cy="1678940"/>
          </a:xfrm>
          <a:prstGeom prst="ellipse">
            <a:avLst/>
          </a:prstGeom>
          <a:solidFill>
            <a:srgbClr val="D477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434840" y="3836670"/>
            <a:ext cx="1678940" cy="1678940"/>
          </a:xfrm>
          <a:prstGeom prst="ellipse">
            <a:avLst/>
          </a:prstGeom>
          <a:solidFill>
            <a:srgbClr val="D477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116320" y="3836670"/>
            <a:ext cx="1678940" cy="1678940"/>
          </a:xfrm>
          <a:prstGeom prst="ellipse">
            <a:avLst/>
          </a:prstGeom>
          <a:solidFill>
            <a:srgbClr val="FBA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703580" y="3908425"/>
            <a:ext cx="3538220" cy="1586865"/>
            <a:chOff x="11198" y="5670"/>
            <a:chExt cx="5981" cy="2499"/>
          </a:xfrm>
        </p:grpSpPr>
        <p:sp>
          <p:nvSpPr>
            <p:cNvPr id="27" name="文本框 26"/>
            <p:cNvSpPr txBox="1"/>
            <p:nvPr/>
          </p:nvSpPr>
          <p:spPr>
            <a:xfrm>
              <a:off x="11198" y="6390"/>
              <a:ext cx="5981" cy="1779"/>
            </a:xfrm>
            <a:prstGeom prst="rect">
              <a:avLst/>
            </a:prstGeom>
            <a:noFill/>
          </p:spPr>
          <p:txBody>
            <a:bodyPr wrap="square" lIns="0" tIns="45720" rIns="91440" bIns="45720" rtlCol="0">
              <a:spAutoFit/>
            </a:bodyPr>
            <a:lstStyle/>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28" name="文本框 27"/>
            <p:cNvSpPr txBox="1"/>
            <p:nvPr/>
          </p:nvSpPr>
          <p:spPr>
            <a:xfrm>
              <a:off x="14352" y="5670"/>
              <a:ext cx="2827" cy="628"/>
            </a:xfrm>
            <a:prstGeom prst="rect">
              <a:avLst/>
            </a:prstGeom>
            <a:noFill/>
          </p:spPr>
          <p:txBody>
            <a:bodyPr wrap="square" lIns="0" tIns="45720" rIns="91440" bIns="45720" rtlCol="0">
              <a:spAutoFit/>
            </a:bodyPr>
            <a:lstStyle/>
            <a:p>
              <a:pPr algn="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39" name="组合 38"/>
          <p:cNvGrpSpPr/>
          <p:nvPr/>
        </p:nvGrpSpPr>
        <p:grpSpPr>
          <a:xfrm>
            <a:off x="733425" y="1990725"/>
            <a:ext cx="3538220" cy="1586865"/>
            <a:chOff x="11198" y="5670"/>
            <a:chExt cx="5981" cy="2499"/>
          </a:xfrm>
        </p:grpSpPr>
        <p:sp>
          <p:nvSpPr>
            <p:cNvPr id="40" name="文本框 39"/>
            <p:cNvSpPr txBox="1"/>
            <p:nvPr/>
          </p:nvSpPr>
          <p:spPr>
            <a:xfrm>
              <a:off x="11198" y="6390"/>
              <a:ext cx="5981" cy="1779"/>
            </a:xfrm>
            <a:prstGeom prst="rect">
              <a:avLst/>
            </a:prstGeom>
            <a:noFill/>
          </p:spPr>
          <p:txBody>
            <a:bodyPr wrap="square" lIns="0" tIns="45720" rIns="91440" bIns="45720" rtlCol="0">
              <a:spAutoFit/>
            </a:bodyPr>
            <a:lstStyle/>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41" name="文本框 40"/>
            <p:cNvSpPr txBox="1"/>
            <p:nvPr/>
          </p:nvSpPr>
          <p:spPr>
            <a:xfrm>
              <a:off x="14300" y="5670"/>
              <a:ext cx="2879" cy="628"/>
            </a:xfrm>
            <a:prstGeom prst="rect">
              <a:avLst/>
            </a:prstGeom>
            <a:noFill/>
          </p:spPr>
          <p:txBody>
            <a:bodyPr wrap="square" lIns="0" tIns="45720" rIns="91440" bIns="45720" rtlCol="0">
              <a:spAutoFit/>
            </a:bodyPr>
            <a:lstStyle/>
            <a:p>
              <a:pPr algn="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23" name="组合 22"/>
          <p:cNvGrpSpPr/>
          <p:nvPr/>
        </p:nvGrpSpPr>
        <p:grpSpPr>
          <a:xfrm>
            <a:off x="7951470" y="3908425"/>
            <a:ext cx="3538220" cy="1586865"/>
            <a:chOff x="11198" y="5670"/>
            <a:chExt cx="5981" cy="2499"/>
          </a:xfrm>
        </p:grpSpPr>
        <p:sp>
          <p:nvSpPr>
            <p:cNvPr id="24" name="文本框 23"/>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29" name="文本框 28"/>
            <p:cNvSpPr txBox="1"/>
            <p:nvPr/>
          </p:nvSpPr>
          <p:spPr>
            <a:xfrm>
              <a:off x="11198" y="5670"/>
              <a:ext cx="2827" cy="628"/>
            </a:xfrm>
            <a:prstGeom prst="rect">
              <a:avLst/>
            </a:prstGeom>
            <a:noFill/>
          </p:spPr>
          <p:txBody>
            <a:bodyPr wrap="squar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30" name="组合 29"/>
          <p:cNvGrpSpPr/>
          <p:nvPr/>
        </p:nvGrpSpPr>
        <p:grpSpPr>
          <a:xfrm>
            <a:off x="7951470" y="1990725"/>
            <a:ext cx="3538220" cy="1586865"/>
            <a:chOff x="11198" y="5670"/>
            <a:chExt cx="5981" cy="2499"/>
          </a:xfrm>
        </p:grpSpPr>
        <p:sp>
          <p:nvSpPr>
            <p:cNvPr id="31" name="文本框 30"/>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32" name="文本框 31"/>
            <p:cNvSpPr txBox="1"/>
            <p:nvPr/>
          </p:nvSpPr>
          <p:spPr>
            <a:xfrm>
              <a:off x="11198" y="5670"/>
              <a:ext cx="2879" cy="628"/>
            </a:xfrm>
            <a:prstGeom prst="rect">
              <a:avLst/>
            </a:prstGeom>
            <a:noFill/>
          </p:spPr>
          <p:txBody>
            <a:bodyPr wrap="squar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sp>
        <p:nvSpPr>
          <p:cNvPr id="36" name="文本框 35"/>
          <p:cNvSpPr txBox="1"/>
          <p:nvPr/>
        </p:nvSpPr>
        <p:spPr>
          <a:xfrm>
            <a:off x="4422736" y="2488565"/>
            <a:ext cx="1703149" cy="1014730"/>
          </a:xfrm>
          <a:prstGeom prst="rect">
            <a:avLst/>
          </a:prstGeom>
          <a:noFill/>
        </p:spPr>
        <p:txBody>
          <a:bodyPr wrap="square" lIns="0" tIns="45720" rIns="91440" bIns="45720" rtlCol="0">
            <a:spAutoFit/>
          </a:bodyPr>
          <a:lstStyle/>
          <a:p>
            <a:pPr algn="ctr"/>
            <a:r>
              <a:rPr lang="en-US" sz="6000">
                <a:solidFill>
                  <a:schemeClr val="bg1"/>
                </a:solidFill>
                <a:latin typeface="思源黑体 CN Bold" panose="020B0800000000000000" charset="-122"/>
                <a:ea typeface="思源黑体 CN Bold" panose="020B0800000000000000" charset="-122"/>
              </a:rPr>
              <a:t>01</a:t>
            </a:r>
          </a:p>
        </p:txBody>
      </p:sp>
      <p:sp>
        <p:nvSpPr>
          <p:cNvPr id="37" name="文本框 36"/>
          <p:cNvSpPr txBox="1"/>
          <p:nvPr/>
        </p:nvSpPr>
        <p:spPr>
          <a:xfrm>
            <a:off x="4422736" y="4168775"/>
            <a:ext cx="1703149" cy="1014730"/>
          </a:xfrm>
          <a:prstGeom prst="rect">
            <a:avLst/>
          </a:prstGeom>
          <a:noFill/>
        </p:spPr>
        <p:txBody>
          <a:bodyPr wrap="square" lIns="0" tIns="45720" rIns="91440" bIns="45720" rtlCol="0">
            <a:spAutoFit/>
          </a:bodyPr>
          <a:lstStyle/>
          <a:p>
            <a:pPr algn="ctr"/>
            <a:r>
              <a:rPr lang="en-US" sz="6000">
                <a:solidFill>
                  <a:schemeClr val="bg1"/>
                </a:solidFill>
                <a:latin typeface="思源黑体 CN Bold" panose="020B0800000000000000" charset="-122"/>
                <a:ea typeface="思源黑体 CN Bold" panose="020B0800000000000000" charset="-122"/>
              </a:rPr>
              <a:t>03</a:t>
            </a:r>
          </a:p>
        </p:txBody>
      </p:sp>
      <p:sp>
        <p:nvSpPr>
          <p:cNvPr id="38" name="文本框 37"/>
          <p:cNvSpPr txBox="1"/>
          <p:nvPr/>
        </p:nvSpPr>
        <p:spPr>
          <a:xfrm>
            <a:off x="6116320" y="2488565"/>
            <a:ext cx="1703149" cy="1014730"/>
          </a:xfrm>
          <a:prstGeom prst="rect">
            <a:avLst/>
          </a:prstGeom>
          <a:noFill/>
        </p:spPr>
        <p:txBody>
          <a:bodyPr wrap="square" lIns="0" tIns="45720" rIns="91440" bIns="45720" rtlCol="0">
            <a:spAutoFit/>
          </a:bodyPr>
          <a:lstStyle/>
          <a:p>
            <a:pPr algn="ctr"/>
            <a:r>
              <a:rPr lang="en-US" sz="6000">
                <a:solidFill>
                  <a:schemeClr val="bg1"/>
                </a:solidFill>
                <a:latin typeface="思源黑体 CN Bold" panose="020B0800000000000000" charset="-122"/>
                <a:ea typeface="思源黑体 CN Bold" panose="020B0800000000000000" charset="-122"/>
              </a:rPr>
              <a:t>02</a:t>
            </a:r>
          </a:p>
        </p:txBody>
      </p:sp>
      <p:sp>
        <p:nvSpPr>
          <p:cNvPr id="48" name="文本框 47"/>
          <p:cNvSpPr txBox="1"/>
          <p:nvPr/>
        </p:nvSpPr>
        <p:spPr>
          <a:xfrm>
            <a:off x="6104216" y="4168775"/>
            <a:ext cx="1703149" cy="1014730"/>
          </a:xfrm>
          <a:prstGeom prst="rect">
            <a:avLst/>
          </a:prstGeom>
          <a:noFill/>
        </p:spPr>
        <p:txBody>
          <a:bodyPr wrap="square" lIns="0" tIns="45720" rIns="91440" bIns="45720" rtlCol="0">
            <a:spAutoFit/>
          </a:bodyPr>
          <a:lstStyle/>
          <a:p>
            <a:pPr algn="ctr"/>
            <a:r>
              <a:rPr lang="en-US" sz="6000">
                <a:solidFill>
                  <a:schemeClr val="bg1"/>
                </a:solidFill>
                <a:latin typeface="思源黑体 CN Bold" panose="020B0800000000000000" charset="-122"/>
                <a:ea typeface="思源黑体 CN Bold" panose="020B0800000000000000" charset="-122"/>
              </a:rPr>
              <a:t>04</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1587"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sp>
        <p:nvSpPr>
          <p:cNvPr id="31" name="文本框 30"/>
          <p:cNvSpPr txBox="1"/>
          <p:nvPr/>
        </p:nvSpPr>
        <p:spPr>
          <a:xfrm>
            <a:off x="4116070" y="1671638"/>
            <a:ext cx="6954520" cy="783590"/>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3" name="五边形 2"/>
          <p:cNvSpPr/>
          <p:nvPr/>
        </p:nvSpPr>
        <p:spPr>
          <a:xfrm>
            <a:off x="1114425" y="1755140"/>
            <a:ext cx="2679065" cy="616585"/>
          </a:xfrm>
          <a:prstGeom prst="homePlate">
            <a:avLst/>
          </a:prstGeom>
          <a:solidFill>
            <a:srgbClr val="D477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边形 4"/>
          <p:cNvSpPr/>
          <p:nvPr/>
        </p:nvSpPr>
        <p:spPr>
          <a:xfrm>
            <a:off x="1114425" y="2933700"/>
            <a:ext cx="2679065" cy="616585"/>
          </a:xfrm>
          <a:prstGeom prst="homePlate">
            <a:avLst/>
          </a:prstGeom>
          <a:solidFill>
            <a:srgbClr val="FBA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a:off x="1114425" y="4112895"/>
            <a:ext cx="2679065" cy="616585"/>
          </a:xfrm>
          <a:prstGeom prst="homePlate">
            <a:avLst/>
          </a:prstGeom>
          <a:solidFill>
            <a:srgbClr val="D477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p:cNvSpPr/>
          <p:nvPr/>
        </p:nvSpPr>
        <p:spPr>
          <a:xfrm>
            <a:off x="1114425" y="5281613"/>
            <a:ext cx="2679065" cy="616585"/>
          </a:xfrm>
          <a:prstGeom prst="homePlate">
            <a:avLst/>
          </a:prstGeom>
          <a:solidFill>
            <a:srgbClr val="FBA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355090" y="1864043"/>
            <a:ext cx="1703149" cy="398780"/>
          </a:xfrm>
          <a:prstGeom prst="rect">
            <a:avLst/>
          </a:prstGeom>
          <a:noFill/>
        </p:spPr>
        <p:txBody>
          <a:bodyPr wrap="square" lIns="0" tIns="45720" rIns="91440" bIns="45720" rtlCol="0">
            <a:spAutoFit/>
          </a:bodyPr>
          <a:lstStyle/>
          <a:p>
            <a:pPr algn="l"/>
            <a:r>
              <a:rPr lang="zh-CN" altLang="en-US" sz="2000">
                <a:solidFill>
                  <a:schemeClr val="bg1"/>
                </a:solidFill>
                <a:latin typeface="思源黑体 CN Bold" panose="020B0800000000000000" charset="-122"/>
                <a:ea typeface="思源黑体 CN Bold" panose="020B0800000000000000" charset="-122"/>
              </a:rPr>
              <a:t>此处添加标题</a:t>
            </a:r>
          </a:p>
        </p:txBody>
      </p:sp>
      <p:sp>
        <p:nvSpPr>
          <p:cNvPr id="20" name="文本框 19"/>
          <p:cNvSpPr txBox="1"/>
          <p:nvPr/>
        </p:nvSpPr>
        <p:spPr>
          <a:xfrm>
            <a:off x="1355090" y="3042603"/>
            <a:ext cx="1703149" cy="398780"/>
          </a:xfrm>
          <a:prstGeom prst="rect">
            <a:avLst/>
          </a:prstGeom>
          <a:noFill/>
        </p:spPr>
        <p:txBody>
          <a:bodyPr wrap="square" lIns="0" tIns="45720" rIns="91440" bIns="45720" rtlCol="0">
            <a:spAutoFit/>
          </a:bodyPr>
          <a:lstStyle/>
          <a:p>
            <a:pPr algn="l"/>
            <a:r>
              <a:rPr lang="zh-CN" altLang="en-US" sz="2000">
                <a:solidFill>
                  <a:schemeClr val="bg1"/>
                </a:solidFill>
                <a:latin typeface="思源黑体 CN Bold" panose="020B0800000000000000" charset="-122"/>
                <a:ea typeface="思源黑体 CN Bold" panose="020B0800000000000000" charset="-122"/>
              </a:rPr>
              <a:t>此处添加标题</a:t>
            </a:r>
          </a:p>
        </p:txBody>
      </p:sp>
      <p:sp>
        <p:nvSpPr>
          <p:cNvPr id="21" name="文本框 20"/>
          <p:cNvSpPr txBox="1"/>
          <p:nvPr/>
        </p:nvSpPr>
        <p:spPr>
          <a:xfrm>
            <a:off x="1355090" y="4221798"/>
            <a:ext cx="1703149" cy="398780"/>
          </a:xfrm>
          <a:prstGeom prst="rect">
            <a:avLst/>
          </a:prstGeom>
          <a:noFill/>
        </p:spPr>
        <p:txBody>
          <a:bodyPr wrap="square" lIns="0" tIns="45720" rIns="91440" bIns="45720" rtlCol="0">
            <a:spAutoFit/>
          </a:bodyPr>
          <a:lstStyle/>
          <a:p>
            <a:pPr algn="l"/>
            <a:r>
              <a:rPr lang="zh-CN" altLang="en-US" sz="2000">
                <a:solidFill>
                  <a:schemeClr val="bg1"/>
                </a:solidFill>
                <a:latin typeface="思源黑体 CN Bold" panose="020B0800000000000000" charset="-122"/>
                <a:ea typeface="思源黑体 CN Bold" panose="020B0800000000000000" charset="-122"/>
              </a:rPr>
              <a:t>此处添加标题</a:t>
            </a:r>
          </a:p>
        </p:txBody>
      </p:sp>
      <p:sp>
        <p:nvSpPr>
          <p:cNvPr id="33" name="文本框 32"/>
          <p:cNvSpPr txBox="1"/>
          <p:nvPr/>
        </p:nvSpPr>
        <p:spPr>
          <a:xfrm>
            <a:off x="1355090" y="5390515"/>
            <a:ext cx="1703149" cy="398780"/>
          </a:xfrm>
          <a:prstGeom prst="rect">
            <a:avLst/>
          </a:prstGeom>
          <a:noFill/>
        </p:spPr>
        <p:txBody>
          <a:bodyPr wrap="square" lIns="0" tIns="45720" rIns="91440" bIns="45720" rtlCol="0">
            <a:spAutoFit/>
          </a:bodyPr>
          <a:lstStyle/>
          <a:p>
            <a:pPr algn="l"/>
            <a:r>
              <a:rPr lang="zh-CN" altLang="en-US" sz="2000">
                <a:solidFill>
                  <a:schemeClr val="bg1"/>
                </a:solidFill>
                <a:latin typeface="思源黑体 CN Bold" panose="020B0800000000000000" charset="-122"/>
                <a:ea typeface="思源黑体 CN Bold" panose="020B0800000000000000" charset="-122"/>
              </a:rPr>
              <a:t>此处添加标题</a:t>
            </a:r>
          </a:p>
        </p:txBody>
      </p:sp>
      <p:sp>
        <p:nvSpPr>
          <p:cNvPr id="34" name="文本框 33"/>
          <p:cNvSpPr txBox="1"/>
          <p:nvPr/>
        </p:nvSpPr>
        <p:spPr>
          <a:xfrm>
            <a:off x="4116070" y="2850198"/>
            <a:ext cx="6954520" cy="783590"/>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35" name="文本框 34"/>
          <p:cNvSpPr txBox="1"/>
          <p:nvPr/>
        </p:nvSpPr>
        <p:spPr>
          <a:xfrm>
            <a:off x="4116070" y="4029393"/>
            <a:ext cx="6954520" cy="783590"/>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42" name="文本框 41"/>
          <p:cNvSpPr txBox="1"/>
          <p:nvPr/>
        </p:nvSpPr>
        <p:spPr>
          <a:xfrm>
            <a:off x="4116070" y="5198110"/>
            <a:ext cx="6954520" cy="783590"/>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210945" y="1840865"/>
            <a:ext cx="3043555" cy="4415790"/>
          </a:xfrm>
          <a:prstGeom prst="roundRect">
            <a:avLst>
              <a:gd name="adj" fmla="val 6124"/>
            </a:avLst>
          </a:prstGeom>
          <a:gradFill>
            <a:gsLst>
              <a:gs pos="0">
                <a:srgbClr val="FBA81F"/>
              </a:gs>
              <a:gs pos="100000">
                <a:srgbClr val="FBA81F">
                  <a:alpha val="4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13" name="组合 12"/>
          <p:cNvGrpSpPr/>
          <p:nvPr/>
        </p:nvGrpSpPr>
        <p:grpSpPr>
          <a:xfrm>
            <a:off x="4494530" y="1731010"/>
            <a:ext cx="6840220" cy="1933575"/>
            <a:chOff x="9475" y="6780"/>
            <a:chExt cx="10772" cy="3045"/>
          </a:xfrm>
        </p:grpSpPr>
        <p:sp>
          <p:nvSpPr>
            <p:cNvPr id="8" name="文本框 7"/>
            <p:cNvSpPr txBox="1"/>
            <p:nvPr/>
          </p:nvSpPr>
          <p:spPr>
            <a:xfrm>
              <a:off x="9475" y="7500"/>
              <a:ext cx="10772" cy="2325"/>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a:t>
              </a:r>
            </a:p>
          </p:txBody>
        </p:sp>
        <p:sp>
          <p:nvSpPr>
            <p:cNvPr id="9" name="文本框 8"/>
            <p:cNvSpPr txBox="1"/>
            <p:nvPr/>
          </p:nvSpPr>
          <p:spPr>
            <a:xfrm>
              <a:off x="9475" y="678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7" name="组合 6"/>
          <p:cNvGrpSpPr/>
          <p:nvPr/>
        </p:nvGrpSpPr>
        <p:grpSpPr>
          <a:xfrm>
            <a:off x="4494530" y="4127500"/>
            <a:ext cx="6840220" cy="1933575"/>
            <a:chOff x="9475" y="6780"/>
            <a:chExt cx="10772" cy="3045"/>
          </a:xfrm>
        </p:grpSpPr>
        <p:sp>
          <p:nvSpPr>
            <p:cNvPr id="12" name="文本框 11"/>
            <p:cNvSpPr txBox="1"/>
            <p:nvPr/>
          </p:nvSpPr>
          <p:spPr>
            <a:xfrm>
              <a:off x="9475" y="7500"/>
              <a:ext cx="10772" cy="2325"/>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a:t>
              </a:r>
            </a:p>
          </p:txBody>
        </p:sp>
        <p:sp>
          <p:nvSpPr>
            <p:cNvPr id="14" name="文本框 13"/>
            <p:cNvSpPr txBox="1"/>
            <p:nvPr/>
          </p:nvSpPr>
          <p:spPr>
            <a:xfrm>
              <a:off x="9475" y="678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sp>
        <p:nvSpPr>
          <p:cNvPr id="15" name="文本框 14"/>
          <p:cNvSpPr txBox="1"/>
          <p:nvPr/>
        </p:nvSpPr>
        <p:spPr>
          <a:xfrm>
            <a:off x="2050733" y="2129790"/>
            <a:ext cx="1363980" cy="768350"/>
          </a:xfrm>
          <a:prstGeom prst="rect">
            <a:avLst/>
          </a:prstGeom>
          <a:noFill/>
        </p:spPr>
        <p:txBody>
          <a:bodyPr wrap="square" lIns="0" tIns="45720" rIns="91440" bIns="45720" rtlCol="0">
            <a:spAutoFit/>
          </a:bodyPr>
          <a:lstStyle/>
          <a:p>
            <a:pPr algn="ctr"/>
            <a:r>
              <a:rPr lang="en-US" altLang="zh-CN" sz="4400">
                <a:solidFill>
                  <a:schemeClr val="bg1"/>
                </a:solidFill>
                <a:latin typeface="思源黑体 CN Bold" panose="020B0800000000000000" charset="-122"/>
                <a:ea typeface="思源黑体 CN Bold" panose="020B0800000000000000" charset="-122"/>
              </a:rPr>
              <a:t>89%</a:t>
            </a:r>
          </a:p>
        </p:txBody>
      </p:sp>
      <p:grpSp>
        <p:nvGrpSpPr>
          <p:cNvPr id="20" name="组合 19"/>
          <p:cNvGrpSpPr/>
          <p:nvPr/>
        </p:nvGrpSpPr>
        <p:grpSpPr>
          <a:xfrm>
            <a:off x="1317308" y="3026410"/>
            <a:ext cx="2830830" cy="1933575"/>
            <a:chOff x="10241" y="5670"/>
            <a:chExt cx="4458" cy="3045"/>
          </a:xfrm>
        </p:grpSpPr>
        <p:sp>
          <p:nvSpPr>
            <p:cNvPr id="21" name="文本框 20"/>
            <p:cNvSpPr txBox="1"/>
            <p:nvPr/>
          </p:nvSpPr>
          <p:spPr>
            <a:xfrm>
              <a:off x="10241" y="6390"/>
              <a:ext cx="4458" cy="2325"/>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bg1"/>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22" name="文本框 21"/>
            <p:cNvSpPr txBox="1"/>
            <p:nvPr/>
          </p:nvSpPr>
          <p:spPr>
            <a:xfrm>
              <a:off x="11198" y="5670"/>
              <a:ext cx="2544" cy="628"/>
            </a:xfrm>
            <a:prstGeom prst="rect">
              <a:avLst/>
            </a:prstGeom>
            <a:noFill/>
          </p:spPr>
          <p:txBody>
            <a:bodyPr wrap="none" lIns="0" tIns="45720" rIns="91440" bIns="45720" rtlCol="0">
              <a:spAutoFit/>
            </a:bodyPr>
            <a:lstStyle/>
            <a:p>
              <a:pPr algn="ctr"/>
              <a:r>
                <a:rPr lang="zh-CN" altLang="en-US" sz="2000">
                  <a:solidFill>
                    <a:schemeClr val="bg1"/>
                  </a:solidFill>
                  <a:latin typeface="思源黑体 CN Bold" panose="020B0800000000000000" charset="-122"/>
                  <a:ea typeface="思源黑体 CN Bold" panose="020B0800000000000000" charset="-122"/>
                </a:rPr>
                <a:t>此处添加标题</a:t>
              </a:r>
            </a:p>
          </p:txBody>
        </p:sp>
      </p:gr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aphicFrame>
        <p:nvGraphicFramePr>
          <p:cNvPr id="3" name="图表 2"/>
          <p:cNvGraphicFramePr/>
          <p:nvPr>
            <p:extLst>
              <p:ext uri="{D42A27DB-BD31-4B8C-83A1-F6EECF244321}">
                <p14:modId xmlns:p14="http://schemas.microsoft.com/office/powerpoint/2010/main" val="1893096442"/>
              </p:ext>
            </p:extLst>
          </p:nvPr>
        </p:nvGraphicFramePr>
        <p:xfrm>
          <a:off x="748030" y="1548404"/>
          <a:ext cx="6350000" cy="4762500"/>
        </p:xfrm>
        <a:graphic>
          <a:graphicData uri="http://schemas.openxmlformats.org/drawingml/2006/chart">
            <c:chart xmlns:c="http://schemas.openxmlformats.org/drawingml/2006/chart" xmlns:r="http://schemas.openxmlformats.org/officeDocument/2006/relationships" r:id="rId5"/>
          </a:graphicData>
        </a:graphic>
      </p:graphicFrame>
      <p:grpSp>
        <p:nvGrpSpPr>
          <p:cNvPr id="5" name="组合 4"/>
          <p:cNvGrpSpPr/>
          <p:nvPr/>
        </p:nvGrpSpPr>
        <p:grpSpPr>
          <a:xfrm>
            <a:off x="6746875" y="3641725"/>
            <a:ext cx="3797935" cy="1586865"/>
            <a:chOff x="11198" y="5670"/>
            <a:chExt cx="5981" cy="2499"/>
          </a:xfrm>
        </p:grpSpPr>
        <p:sp>
          <p:nvSpPr>
            <p:cNvPr id="6" name="文本框 5"/>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7" name="文本框 6"/>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8" name="组合 7"/>
          <p:cNvGrpSpPr/>
          <p:nvPr/>
        </p:nvGrpSpPr>
        <p:grpSpPr>
          <a:xfrm>
            <a:off x="6746875" y="1724025"/>
            <a:ext cx="3797935" cy="1586865"/>
            <a:chOff x="11198" y="5670"/>
            <a:chExt cx="5981" cy="2499"/>
          </a:xfrm>
        </p:grpSpPr>
        <p:sp>
          <p:nvSpPr>
            <p:cNvPr id="9" name="文本框 8"/>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12" name="文本框 11"/>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pic>
        <p:nvPicPr>
          <p:cNvPr id="35" name="图片 34" descr="pexels-anna-tukhfatullina-food-photographerstylist-2611810"/>
          <p:cNvPicPr/>
          <p:nvPr/>
        </p:nvPicPr>
        <p:blipFill>
          <a:blip r:embed="rId5" cstate="screen">
            <a:extLst>
              <a:ext uri="{28A0092B-C50C-407E-A947-70E740481C1C}">
                <a14:useLocalDpi xmlns:a14="http://schemas.microsoft.com/office/drawing/2010/main"/>
              </a:ext>
            </a:extLst>
          </a:blip>
          <a:srcRect b="-139"/>
          <a:stretch>
            <a:fillRect/>
          </a:stretch>
        </p:blipFill>
        <p:spPr>
          <a:xfrm>
            <a:off x="1073785" y="4009390"/>
            <a:ext cx="977265" cy="1989455"/>
          </a:xfrm>
          <a:prstGeom prst="rect">
            <a:avLst/>
          </a:prstGeom>
        </p:spPr>
      </p:pic>
      <p:pic>
        <p:nvPicPr>
          <p:cNvPr id="34" name="图片 33" descr="pexels-anna-tukhfatullina-food-photographerstylist-2611810"/>
          <p:cNvPicPr/>
          <p:nvPr/>
        </p:nvPicPr>
        <p:blipFill>
          <a:blip r:embed="rId6" cstate="screen">
            <a:extLst>
              <a:ext uri="{28A0092B-C50C-407E-A947-70E740481C1C}">
                <a14:useLocalDpi xmlns:a14="http://schemas.microsoft.com/office/drawing/2010/main"/>
              </a:ext>
            </a:extLst>
          </a:blip>
          <a:srcRect b="-139"/>
          <a:stretch>
            <a:fillRect/>
          </a:stretch>
        </p:blipFill>
        <p:spPr>
          <a:xfrm>
            <a:off x="2441575" y="1870075"/>
            <a:ext cx="2012950" cy="4097020"/>
          </a:xfrm>
          <a:prstGeom prst="rect">
            <a:avLst/>
          </a:prstGeom>
        </p:spPr>
      </p:pic>
      <p:pic>
        <p:nvPicPr>
          <p:cNvPr id="13" name="图片 12" descr="701f0dcbfe5859b3aef99c47b289675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6475" y="3956685"/>
            <a:ext cx="1111885" cy="2094865"/>
          </a:xfrm>
          <a:prstGeom prst="rect">
            <a:avLst/>
          </a:pr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42" name="组合 41"/>
          <p:cNvGrpSpPr/>
          <p:nvPr/>
        </p:nvGrpSpPr>
        <p:grpSpPr>
          <a:xfrm>
            <a:off x="5842635" y="3258185"/>
            <a:ext cx="5410200" cy="1240790"/>
            <a:chOff x="11198" y="5670"/>
            <a:chExt cx="8520" cy="1954"/>
          </a:xfrm>
        </p:grpSpPr>
        <p:sp>
          <p:nvSpPr>
            <p:cNvPr id="43" name="文本框 42"/>
            <p:cNvSpPr txBox="1"/>
            <p:nvPr/>
          </p:nvSpPr>
          <p:spPr>
            <a:xfrm>
              <a:off x="11198" y="6390"/>
              <a:ext cx="8520" cy="1234"/>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44" name="文本框 43"/>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45" name="组合 44"/>
          <p:cNvGrpSpPr/>
          <p:nvPr/>
        </p:nvGrpSpPr>
        <p:grpSpPr>
          <a:xfrm>
            <a:off x="5842635" y="1686560"/>
            <a:ext cx="5410835" cy="1240790"/>
            <a:chOff x="11198" y="5670"/>
            <a:chExt cx="8521" cy="1954"/>
          </a:xfrm>
        </p:grpSpPr>
        <p:sp>
          <p:nvSpPr>
            <p:cNvPr id="46" name="文本框 45"/>
            <p:cNvSpPr txBox="1"/>
            <p:nvPr/>
          </p:nvSpPr>
          <p:spPr>
            <a:xfrm>
              <a:off x="11198" y="6390"/>
              <a:ext cx="8521" cy="1234"/>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47" name="文本框 46"/>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cxnSp>
        <p:nvCxnSpPr>
          <p:cNvPr id="2" name="直接连接符 1"/>
          <p:cNvCxnSpPr/>
          <p:nvPr/>
        </p:nvCxnSpPr>
        <p:spPr>
          <a:xfrm>
            <a:off x="4459605" y="1851660"/>
            <a:ext cx="1273810" cy="0"/>
          </a:xfrm>
          <a:prstGeom prst="line">
            <a:avLst/>
          </a:prstGeom>
          <a:ln w="25400">
            <a:solidFill>
              <a:srgbClr val="D4770A"/>
            </a:solidFill>
            <a:tailEnd type="ova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459605" y="3459480"/>
            <a:ext cx="1273810" cy="0"/>
          </a:xfrm>
          <a:prstGeom prst="line">
            <a:avLst/>
          </a:prstGeom>
          <a:ln w="25400">
            <a:solidFill>
              <a:srgbClr val="D4770A"/>
            </a:solidFill>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459605" y="5061585"/>
            <a:ext cx="1273810" cy="0"/>
          </a:xfrm>
          <a:prstGeom prst="line">
            <a:avLst/>
          </a:prstGeom>
          <a:ln w="25400">
            <a:solidFill>
              <a:srgbClr val="D4770A"/>
            </a:solidFill>
            <a:tailEnd type="ova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835650" y="4829810"/>
            <a:ext cx="5410200" cy="1240790"/>
            <a:chOff x="11198" y="5670"/>
            <a:chExt cx="8520" cy="1954"/>
          </a:xfrm>
        </p:grpSpPr>
        <p:sp>
          <p:nvSpPr>
            <p:cNvPr id="16" name="文本框 15"/>
            <p:cNvSpPr txBox="1"/>
            <p:nvPr/>
          </p:nvSpPr>
          <p:spPr>
            <a:xfrm>
              <a:off x="11198" y="6390"/>
              <a:ext cx="8520" cy="1234"/>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20" name="文本框 19"/>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pic>
        <p:nvPicPr>
          <p:cNvPr id="8" name="图片 7" descr="701f0dcbfe5859b3aef99c47b2896754"/>
          <p:cNvPicPr>
            <a:picLocks noChangeAspect="1"/>
          </p:cNvPicPr>
          <p:nvPr/>
        </p:nvPicPr>
        <p:blipFill>
          <a:blip r:embed="rId8"/>
          <a:stretch>
            <a:fillRect/>
          </a:stretch>
        </p:blipFill>
        <p:spPr>
          <a:xfrm>
            <a:off x="2303145" y="1737360"/>
            <a:ext cx="2290445" cy="4314190"/>
          </a:xfrm>
          <a:prstGeom prst="rect">
            <a:avLst/>
          </a:prstGeom>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箭头连接符 22"/>
          <p:cNvCxnSpPr/>
          <p:nvPr/>
        </p:nvCxnSpPr>
        <p:spPr>
          <a:xfrm flipV="1">
            <a:off x="1998980" y="4384675"/>
            <a:ext cx="635" cy="1152000"/>
          </a:xfrm>
          <a:prstGeom prst="straightConnector1">
            <a:avLst/>
          </a:prstGeom>
          <a:ln w="25400">
            <a:solidFill>
              <a:srgbClr val="F4981D"/>
            </a:solidFill>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4653598" y="4384675"/>
            <a:ext cx="635" cy="1152000"/>
          </a:xfrm>
          <a:prstGeom prst="straightConnector1">
            <a:avLst/>
          </a:prstGeom>
          <a:ln w="25400">
            <a:solidFill>
              <a:srgbClr val="F4981D"/>
            </a:solidFill>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7391718" y="4384675"/>
            <a:ext cx="635" cy="1152000"/>
          </a:xfrm>
          <a:prstGeom prst="straightConnector1">
            <a:avLst/>
          </a:prstGeom>
          <a:ln w="25400">
            <a:solidFill>
              <a:srgbClr val="F4981D"/>
            </a:solidFill>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flipV="1">
            <a:off x="10115868" y="4384675"/>
            <a:ext cx="635" cy="1152000"/>
          </a:xfrm>
          <a:prstGeom prst="straightConnector1">
            <a:avLst/>
          </a:prstGeom>
          <a:ln w="25400">
            <a:solidFill>
              <a:srgbClr val="F4981D"/>
            </a:solidFill>
          </a:ln>
        </p:spPr>
        <p:style>
          <a:lnRef idx="1">
            <a:schemeClr val="accent1"/>
          </a:lnRef>
          <a:fillRef idx="0">
            <a:schemeClr val="accent1"/>
          </a:fillRef>
          <a:effectRef idx="0">
            <a:schemeClr val="accent1"/>
          </a:effectRef>
          <a:fontRef idx="minor">
            <a:schemeClr val="tx1"/>
          </a:fontRef>
        </p:style>
      </p:cxnSp>
      <p:pic>
        <p:nvPicPr>
          <p:cNvPr id="16" name="图片 15" descr="5a1c5d292e7582.0627121615118082971903"/>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637537" y="5239385"/>
            <a:ext cx="723522" cy="720000"/>
          </a:xfrm>
          <a:prstGeom prst="rect">
            <a:avLst/>
          </a:prstGeom>
        </p:spPr>
      </p:pic>
      <p:pic>
        <p:nvPicPr>
          <p:cNvPr id="2" name="图片 1"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195128" y="5459730"/>
            <a:ext cx="900000" cy="895675"/>
          </a:xfrm>
          <a:prstGeom prst="rect">
            <a:avLst/>
          </a:prstGeom>
        </p:spPr>
      </p:pic>
      <p:pic>
        <p:nvPicPr>
          <p:cNvPr id="3" name="图片 2" descr="5a1c5d292e7582.0627121615118082971903"/>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6850381" y="5360035"/>
            <a:ext cx="1080000" cy="1075125"/>
          </a:xfrm>
          <a:prstGeom prst="rect">
            <a:avLst/>
          </a:prstGeom>
        </p:spPr>
      </p:pic>
      <p:pic>
        <p:nvPicPr>
          <p:cNvPr id="4" name="图片 3" descr="5a1c5d292e7582.0627121615118082971903"/>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9492616" y="4742180"/>
            <a:ext cx="1260000" cy="1254092"/>
          </a:xfrm>
          <a:prstGeom prst="rect">
            <a:avLst/>
          </a:prstGeom>
        </p:spPr>
      </p:pic>
      <p:pic>
        <p:nvPicPr>
          <p:cNvPr id="11" name="图片 10" descr="5a28ba966c7d92.2480602515126186464444"/>
          <p:cNvPicPr>
            <a:picLocks noChangeAspect="1"/>
          </p:cNvPicPr>
          <p:nvPr userDrawn="1"/>
        </p:nvPicPr>
        <p:blipFill>
          <a:blip r:embed="rId8"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37" name="组合 36"/>
          <p:cNvGrpSpPr/>
          <p:nvPr/>
        </p:nvGrpSpPr>
        <p:grpSpPr>
          <a:xfrm>
            <a:off x="923925" y="1990725"/>
            <a:ext cx="2150745" cy="2279650"/>
            <a:chOff x="1224" y="5670"/>
            <a:chExt cx="3387" cy="3590"/>
          </a:xfrm>
        </p:grpSpPr>
        <p:sp>
          <p:nvSpPr>
            <p:cNvPr id="38" name="文本框 37"/>
            <p:cNvSpPr txBox="1"/>
            <p:nvPr/>
          </p:nvSpPr>
          <p:spPr>
            <a:xfrm>
              <a:off x="1224"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48" name="文本框 47"/>
            <p:cNvSpPr txBox="1"/>
            <p:nvPr/>
          </p:nvSpPr>
          <p:spPr>
            <a:xfrm>
              <a:off x="1645"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49" name="组合 48"/>
          <p:cNvGrpSpPr/>
          <p:nvPr/>
        </p:nvGrpSpPr>
        <p:grpSpPr>
          <a:xfrm>
            <a:off x="3578543" y="1990725"/>
            <a:ext cx="2150745" cy="2279650"/>
            <a:chOff x="4997" y="5670"/>
            <a:chExt cx="3387" cy="3590"/>
          </a:xfrm>
        </p:grpSpPr>
        <p:sp>
          <p:nvSpPr>
            <p:cNvPr id="50" name="文本框 49"/>
            <p:cNvSpPr txBox="1"/>
            <p:nvPr/>
          </p:nvSpPr>
          <p:spPr>
            <a:xfrm>
              <a:off x="4997"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51" name="文本框 50"/>
            <p:cNvSpPr txBox="1"/>
            <p:nvPr/>
          </p:nvSpPr>
          <p:spPr>
            <a:xfrm>
              <a:off x="5418"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52" name="组合 51"/>
          <p:cNvGrpSpPr/>
          <p:nvPr/>
        </p:nvGrpSpPr>
        <p:grpSpPr>
          <a:xfrm>
            <a:off x="6316663" y="1990725"/>
            <a:ext cx="2150745" cy="2279650"/>
            <a:chOff x="9451" y="5670"/>
            <a:chExt cx="3387" cy="3590"/>
          </a:xfrm>
        </p:grpSpPr>
        <p:sp>
          <p:nvSpPr>
            <p:cNvPr id="53" name="文本框 52"/>
            <p:cNvSpPr txBox="1"/>
            <p:nvPr/>
          </p:nvSpPr>
          <p:spPr>
            <a:xfrm>
              <a:off x="9451"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54" name="文本框 53"/>
            <p:cNvSpPr txBox="1"/>
            <p:nvPr/>
          </p:nvSpPr>
          <p:spPr>
            <a:xfrm>
              <a:off x="9872"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55" name="组合 54"/>
          <p:cNvGrpSpPr/>
          <p:nvPr/>
        </p:nvGrpSpPr>
        <p:grpSpPr>
          <a:xfrm>
            <a:off x="9054783" y="1990725"/>
            <a:ext cx="2150745" cy="2279650"/>
            <a:chOff x="13792" y="5670"/>
            <a:chExt cx="3387" cy="3590"/>
          </a:xfrm>
        </p:grpSpPr>
        <p:sp>
          <p:nvSpPr>
            <p:cNvPr id="56" name="文本框 55"/>
            <p:cNvSpPr txBox="1"/>
            <p:nvPr/>
          </p:nvSpPr>
          <p:spPr>
            <a:xfrm>
              <a:off x="13792"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57" name="文本框 56"/>
            <p:cNvSpPr txBox="1"/>
            <p:nvPr/>
          </p:nvSpPr>
          <p:spPr>
            <a:xfrm>
              <a:off x="14213"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21590"/>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19368" y="-15875"/>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sp>
        <p:nvSpPr>
          <p:cNvPr id="12"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903923" y="3016250"/>
            <a:ext cx="2150745" cy="2279650"/>
            <a:chOff x="1224" y="5670"/>
            <a:chExt cx="3387" cy="3590"/>
          </a:xfrm>
        </p:grpSpPr>
        <p:sp>
          <p:nvSpPr>
            <p:cNvPr id="2" name="文本框 1"/>
            <p:cNvSpPr txBox="1"/>
            <p:nvPr/>
          </p:nvSpPr>
          <p:spPr>
            <a:xfrm>
              <a:off x="1224"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3" name="文本框 2"/>
            <p:cNvSpPr txBox="1"/>
            <p:nvPr/>
          </p:nvSpPr>
          <p:spPr>
            <a:xfrm>
              <a:off x="1645"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15" name="组合 14"/>
          <p:cNvGrpSpPr/>
          <p:nvPr/>
        </p:nvGrpSpPr>
        <p:grpSpPr>
          <a:xfrm>
            <a:off x="3642043" y="3016250"/>
            <a:ext cx="2150745" cy="2279650"/>
            <a:chOff x="4997" y="5670"/>
            <a:chExt cx="3387" cy="3590"/>
          </a:xfrm>
        </p:grpSpPr>
        <p:sp>
          <p:nvSpPr>
            <p:cNvPr id="4" name="文本框 3"/>
            <p:cNvSpPr txBox="1"/>
            <p:nvPr/>
          </p:nvSpPr>
          <p:spPr>
            <a:xfrm>
              <a:off x="4997"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5" name="文本框 4"/>
            <p:cNvSpPr txBox="1"/>
            <p:nvPr/>
          </p:nvSpPr>
          <p:spPr>
            <a:xfrm>
              <a:off x="5418"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14" name="组合 13"/>
          <p:cNvGrpSpPr/>
          <p:nvPr/>
        </p:nvGrpSpPr>
        <p:grpSpPr>
          <a:xfrm>
            <a:off x="6380163" y="3016250"/>
            <a:ext cx="2150745" cy="2279650"/>
            <a:chOff x="9451" y="5670"/>
            <a:chExt cx="3387" cy="3590"/>
          </a:xfrm>
        </p:grpSpPr>
        <p:sp>
          <p:nvSpPr>
            <p:cNvPr id="6" name="文本框 5"/>
            <p:cNvSpPr txBox="1"/>
            <p:nvPr/>
          </p:nvSpPr>
          <p:spPr>
            <a:xfrm>
              <a:off x="9451"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7" name="文本框 6"/>
            <p:cNvSpPr txBox="1"/>
            <p:nvPr/>
          </p:nvSpPr>
          <p:spPr>
            <a:xfrm>
              <a:off x="9872"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13" name="组合 12"/>
          <p:cNvGrpSpPr/>
          <p:nvPr/>
        </p:nvGrpSpPr>
        <p:grpSpPr>
          <a:xfrm>
            <a:off x="9118283" y="3016250"/>
            <a:ext cx="2150745" cy="2279650"/>
            <a:chOff x="13792" y="5670"/>
            <a:chExt cx="3387" cy="3590"/>
          </a:xfrm>
        </p:grpSpPr>
        <p:sp>
          <p:nvSpPr>
            <p:cNvPr id="8" name="文本框 7"/>
            <p:cNvSpPr txBox="1"/>
            <p:nvPr/>
          </p:nvSpPr>
          <p:spPr>
            <a:xfrm>
              <a:off x="13792"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9" name="文本框 8"/>
            <p:cNvSpPr txBox="1"/>
            <p:nvPr/>
          </p:nvSpPr>
          <p:spPr>
            <a:xfrm>
              <a:off x="14213"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44" name="组合 43"/>
          <p:cNvGrpSpPr/>
          <p:nvPr/>
        </p:nvGrpSpPr>
        <p:grpSpPr>
          <a:xfrm>
            <a:off x="1358900" y="1658620"/>
            <a:ext cx="1240790" cy="1234440"/>
            <a:chOff x="2140" y="2612"/>
            <a:chExt cx="1954" cy="1944"/>
          </a:xfrm>
        </p:grpSpPr>
        <p:pic>
          <p:nvPicPr>
            <p:cNvPr id="25" name="图片 24" descr="5a1c5d292e7582.0627121615118082971903"/>
            <p:cNvPicPr/>
            <p:nvPr userDrawn="1"/>
          </p:nvPicPr>
          <p:blipFill>
            <a:blip r:embed="rId5" cstate="screen">
              <a:extLst>
                <a:ext uri="{28A0092B-C50C-407E-A947-70E740481C1C}">
                  <a14:useLocalDpi xmlns:a14="http://schemas.microsoft.com/office/drawing/2010/main"/>
                </a:ext>
              </a:extLst>
            </a:blip>
            <a:stretch>
              <a:fillRect/>
            </a:stretch>
          </p:blipFill>
          <p:spPr>
            <a:xfrm>
              <a:off x="2140" y="2612"/>
              <a:ext cx="1954" cy="1945"/>
            </a:xfrm>
            <a:prstGeom prst="rect">
              <a:avLst/>
            </a:prstGeom>
          </p:spPr>
        </p:pic>
        <p:sp>
          <p:nvSpPr>
            <p:cNvPr id="28" name="文本框 27"/>
            <p:cNvSpPr txBox="1"/>
            <p:nvPr/>
          </p:nvSpPr>
          <p:spPr>
            <a:xfrm>
              <a:off x="2424" y="2980"/>
              <a:ext cx="1386" cy="1210"/>
            </a:xfrm>
            <a:prstGeom prst="rect">
              <a:avLst/>
            </a:prstGeom>
            <a:noFill/>
          </p:spPr>
          <p:txBody>
            <a:bodyPr wrap="square" lIns="0" tIns="45720" rIns="91440" bIns="45720" rtlCol="0">
              <a:spAutoFit/>
            </a:bodyPr>
            <a:lstStyle/>
            <a:p>
              <a:pPr algn="ctr"/>
              <a:r>
                <a:rPr lang="en-US" altLang="zh-CN" sz="4400">
                  <a:solidFill>
                    <a:schemeClr val="bg1"/>
                  </a:solidFill>
                  <a:latin typeface="思源黑体 CN Bold" panose="020B0800000000000000" charset="-122"/>
                  <a:ea typeface="思源黑体 CN Bold" panose="020B0800000000000000" charset="-122"/>
                </a:rPr>
                <a:t>01</a:t>
              </a:r>
            </a:p>
          </p:txBody>
        </p:sp>
      </p:grpSp>
      <p:grpSp>
        <p:nvGrpSpPr>
          <p:cNvPr id="43" name="组合 42"/>
          <p:cNvGrpSpPr/>
          <p:nvPr/>
        </p:nvGrpSpPr>
        <p:grpSpPr>
          <a:xfrm>
            <a:off x="4097020" y="1658620"/>
            <a:ext cx="1240790" cy="1234440"/>
            <a:chOff x="6480" y="2612"/>
            <a:chExt cx="1954" cy="1944"/>
          </a:xfrm>
        </p:grpSpPr>
        <p:pic>
          <p:nvPicPr>
            <p:cNvPr id="26" name="图片 25" descr="5a1c5d292e7582.0627121615118082971903"/>
            <p:cNvPicPr/>
            <p:nvPr userDrawn="1"/>
          </p:nvPicPr>
          <p:blipFill>
            <a:blip r:embed="rId5" cstate="screen">
              <a:extLst>
                <a:ext uri="{28A0092B-C50C-407E-A947-70E740481C1C}">
                  <a14:useLocalDpi xmlns:a14="http://schemas.microsoft.com/office/drawing/2010/main"/>
                </a:ext>
              </a:extLst>
            </a:blip>
            <a:stretch>
              <a:fillRect/>
            </a:stretch>
          </p:blipFill>
          <p:spPr>
            <a:xfrm>
              <a:off x="6480" y="2612"/>
              <a:ext cx="1954" cy="1945"/>
            </a:xfrm>
            <a:prstGeom prst="rect">
              <a:avLst/>
            </a:prstGeom>
          </p:spPr>
        </p:pic>
        <p:sp>
          <p:nvSpPr>
            <p:cNvPr id="29" name="文本框 28"/>
            <p:cNvSpPr txBox="1"/>
            <p:nvPr/>
          </p:nvSpPr>
          <p:spPr>
            <a:xfrm>
              <a:off x="6867" y="2980"/>
              <a:ext cx="1180" cy="1210"/>
            </a:xfrm>
            <a:prstGeom prst="rect">
              <a:avLst/>
            </a:prstGeom>
            <a:noFill/>
          </p:spPr>
          <p:txBody>
            <a:bodyPr wrap="none" lIns="0" tIns="45720" rIns="91440" bIns="45720" rtlCol="0">
              <a:spAutoFit/>
            </a:bodyPr>
            <a:lstStyle/>
            <a:p>
              <a:pPr algn="ctr"/>
              <a:r>
                <a:rPr lang="en-US" altLang="zh-CN" sz="4400">
                  <a:solidFill>
                    <a:schemeClr val="bg1"/>
                  </a:solidFill>
                  <a:latin typeface="思源黑体 CN Bold" panose="020B0800000000000000" charset="-122"/>
                  <a:ea typeface="思源黑体 CN Bold" panose="020B0800000000000000" charset="-122"/>
                </a:rPr>
                <a:t>02</a:t>
              </a:r>
            </a:p>
          </p:txBody>
        </p:sp>
      </p:grpSp>
      <p:grpSp>
        <p:nvGrpSpPr>
          <p:cNvPr id="42" name="组合 41"/>
          <p:cNvGrpSpPr/>
          <p:nvPr/>
        </p:nvGrpSpPr>
        <p:grpSpPr>
          <a:xfrm>
            <a:off x="6835140" y="1658620"/>
            <a:ext cx="1240790" cy="1234440"/>
            <a:chOff x="10815" y="2612"/>
            <a:chExt cx="1954" cy="1944"/>
          </a:xfrm>
        </p:grpSpPr>
        <p:pic>
          <p:nvPicPr>
            <p:cNvPr id="27" name="图片 26" descr="5a1c5d292e7582.0627121615118082971903"/>
            <p:cNvPicPr/>
            <p:nvPr userDrawn="1"/>
          </p:nvPicPr>
          <p:blipFill>
            <a:blip r:embed="rId5" cstate="screen">
              <a:extLst>
                <a:ext uri="{28A0092B-C50C-407E-A947-70E740481C1C}">
                  <a14:useLocalDpi xmlns:a14="http://schemas.microsoft.com/office/drawing/2010/main"/>
                </a:ext>
              </a:extLst>
            </a:blip>
            <a:stretch>
              <a:fillRect/>
            </a:stretch>
          </p:blipFill>
          <p:spPr>
            <a:xfrm>
              <a:off x="10815" y="2612"/>
              <a:ext cx="1954" cy="1945"/>
            </a:xfrm>
            <a:prstGeom prst="rect">
              <a:avLst/>
            </a:prstGeom>
          </p:spPr>
        </p:pic>
        <p:sp>
          <p:nvSpPr>
            <p:cNvPr id="34" name="文本框 33"/>
            <p:cNvSpPr txBox="1"/>
            <p:nvPr/>
          </p:nvSpPr>
          <p:spPr>
            <a:xfrm>
              <a:off x="11202" y="2980"/>
              <a:ext cx="1180" cy="1210"/>
            </a:xfrm>
            <a:prstGeom prst="rect">
              <a:avLst/>
            </a:prstGeom>
            <a:noFill/>
          </p:spPr>
          <p:txBody>
            <a:bodyPr wrap="none" lIns="0" tIns="45720" rIns="91440" bIns="45720" rtlCol="0">
              <a:spAutoFit/>
            </a:bodyPr>
            <a:lstStyle/>
            <a:p>
              <a:pPr algn="ctr"/>
              <a:r>
                <a:rPr lang="en-US" altLang="zh-CN" sz="4400">
                  <a:solidFill>
                    <a:schemeClr val="bg1"/>
                  </a:solidFill>
                  <a:latin typeface="思源黑体 CN Bold" panose="020B0800000000000000" charset="-122"/>
                  <a:ea typeface="思源黑体 CN Bold" panose="020B0800000000000000" charset="-122"/>
                </a:rPr>
                <a:t>03</a:t>
              </a:r>
            </a:p>
          </p:txBody>
        </p:sp>
      </p:grpSp>
      <p:grpSp>
        <p:nvGrpSpPr>
          <p:cNvPr id="41" name="组合 40"/>
          <p:cNvGrpSpPr/>
          <p:nvPr/>
        </p:nvGrpSpPr>
        <p:grpSpPr>
          <a:xfrm>
            <a:off x="9573260" y="1658620"/>
            <a:ext cx="1240790" cy="1234440"/>
            <a:chOff x="15075" y="2612"/>
            <a:chExt cx="1954" cy="1944"/>
          </a:xfrm>
        </p:grpSpPr>
        <p:pic>
          <p:nvPicPr>
            <p:cNvPr id="16" name="图片 15" descr="5a1c5d292e7582.0627121615118082971903"/>
            <p:cNvPicPr/>
            <p:nvPr userDrawn="1"/>
          </p:nvPicPr>
          <p:blipFill>
            <a:blip r:embed="rId5" cstate="screen">
              <a:extLst>
                <a:ext uri="{28A0092B-C50C-407E-A947-70E740481C1C}">
                  <a14:useLocalDpi xmlns:a14="http://schemas.microsoft.com/office/drawing/2010/main"/>
                </a:ext>
              </a:extLst>
            </a:blip>
            <a:stretch>
              <a:fillRect/>
            </a:stretch>
          </p:blipFill>
          <p:spPr>
            <a:xfrm>
              <a:off x="15075" y="2612"/>
              <a:ext cx="1954" cy="1945"/>
            </a:xfrm>
            <a:prstGeom prst="rect">
              <a:avLst/>
            </a:prstGeom>
          </p:spPr>
        </p:pic>
        <p:sp>
          <p:nvSpPr>
            <p:cNvPr id="35" name="文本框 34"/>
            <p:cNvSpPr txBox="1"/>
            <p:nvPr/>
          </p:nvSpPr>
          <p:spPr>
            <a:xfrm>
              <a:off x="15462" y="2980"/>
              <a:ext cx="1180" cy="1210"/>
            </a:xfrm>
            <a:prstGeom prst="rect">
              <a:avLst/>
            </a:prstGeom>
            <a:noFill/>
          </p:spPr>
          <p:txBody>
            <a:bodyPr wrap="none" lIns="0" tIns="45720" rIns="91440" bIns="45720" rtlCol="0">
              <a:spAutoFit/>
            </a:bodyPr>
            <a:lstStyle/>
            <a:p>
              <a:pPr algn="ctr"/>
              <a:r>
                <a:rPr lang="en-US" altLang="zh-CN" sz="4400">
                  <a:solidFill>
                    <a:schemeClr val="bg1"/>
                  </a:solidFill>
                  <a:latin typeface="思源黑体 CN Bold" panose="020B0800000000000000" charset="-122"/>
                  <a:ea typeface="思源黑体 CN Bold" panose="020B0800000000000000" charset="-122"/>
                </a:rPr>
                <a:t>04</a:t>
              </a:r>
            </a:p>
          </p:txBody>
        </p:sp>
      </p:gr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5a22fe7bc722d8.6057829915122428118157">
            <a:extLst>
              <a:ext uri="{FF2B5EF4-FFF2-40B4-BE49-F238E27FC236}">
                <a16:creationId xmlns:a16="http://schemas.microsoft.com/office/drawing/2014/main" id="{F003FF8D-E23D-4BAB-9DFC-56536316E75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0" y="2222500"/>
            <a:ext cx="6172200" cy="4635500"/>
          </a:xfrm>
          <a:custGeom>
            <a:avLst/>
            <a:gdLst>
              <a:gd name="connsiteX0" fmla="*/ 6172200 w 6172200"/>
              <a:gd name="connsiteY0" fmla="*/ 0 h 4635500"/>
              <a:gd name="connsiteX1" fmla="*/ 0 w 6172200"/>
              <a:gd name="connsiteY1" fmla="*/ 0 h 4635500"/>
              <a:gd name="connsiteX2" fmla="*/ 0 w 6172200"/>
              <a:gd name="connsiteY2" fmla="*/ 4635500 h 4635500"/>
              <a:gd name="connsiteX3" fmla="*/ 6172200 w 6172200"/>
              <a:gd name="connsiteY3" fmla="*/ 4635500 h 4635500"/>
            </a:gdLst>
            <a:ahLst/>
            <a:cxnLst>
              <a:cxn ang="0">
                <a:pos x="connsiteX0" y="connsiteY0"/>
              </a:cxn>
              <a:cxn ang="0">
                <a:pos x="connsiteX1" y="connsiteY1"/>
              </a:cxn>
              <a:cxn ang="0">
                <a:pos x="connsiteX2" y="connsiteY2"/>
              </a:cxn>
              <a:cxn ang="0">
                <a:pos x="connsiteX3" y="connsiteY3"/>
              </a:cxn>
            </a:cxnLst>
            <a:rect l="l" t="t" r="r" b="b"/>
            <a:pathLst>
              <a:path w="6172200" h="4635500">
                <a:moveTo>
                  <a:pt x="6172200" y="0"/>
                </a:moveTo>
                <a:lnTo>
                  <a:pt x="0" y="0"/>
                </a:lnTo>
                <a:lnTo>
                  <a:pt x="0" y="4635500"/>
                </a:lnTo>
                <a:lnTo>
                  <a:pt x="6172200" y="4635500"/>
                </a:lnTo>
                <a:close/>
              </a:path>
            </a:pathLst>
          </a:custGeom>
        </p:spPr>
      </p:pic>
      <p:pic>
        <p:nvPicPr>
          <p:cNvPr id="7" name="图片 6" descr="kisspng-orange-juice-lemon-juicer-fruit-juice-5a7146b88e7469.6787386415173731125835"/>
          <p:cNvPicPr>
            <a:picLocks noChangeAspect="1"/>
          </p:cNvPicPr>
          <p:nvPr/>
        </p:nvPicPr>
        <p:blipFill>
          <a:blip r:embed="rId5"/>
          <a:stretch>
            <a:fillRect/>
          </a:stretch>
        </p:blipFill>
        <p:spPr>
          <a:xfrm>
            <a:off x="5334000" y="0"/>
            <a:ext cx="6858000" cy="6858000"/>
          </a:xfrm>
          <a:prstGeom prst="rect">
            <a:avLst/>
          </a:prstGeom>
        </p:spPr>
      </p:pic>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pic>
        <p:nvPicPr>
          <p:cNvPr id="14" name="图片 13" descr="5a1c5d292e7582.0627121615118082971903">
            <a:extLst>
              <a:ext uri="{FF2B5EF4-FFF2-40B4-BE49-F238E27FC236}">
                <a16:creationId xmlns:a16="http://schemas.microsoft.com/office/drawing/2014/main" id="{2B72CFDD-B309-46A2-9B8D-492F6A6728C4}"/>
              </a:ext>
            </a:extLst>
          </p:cNvPr>
          <p:cNvPicPr>
            <a:picLocks noChangeAspect="1"/>
          </p:cNvPicPr>
          <p:nvPr userDrawn="1"/>
        </p:nvPicPr>
        <p:blipFill>
          <a:blip r:embed="rId7" cstate="screen">
            <a:extLst>
              <a:ext uri="{28A0092B-C50C-407E-A947-70E740481C1C}">
                <a14:useLocalDpi xmlns:a14="http://schemas.microsoft.com/office/drawing/2010/main"/>
              </a:ext>
            </a:extLst>
          </a:blip>
          <a:srcRect/>
          <a:stretch>
            <a:fillRect/>
          </a:stretch>
        </p:blipFill>
        <p:spPr>
          <a:xfrm>
            <a:off x="10638790" y="1"/>
            <a:ext cx="1553210" cy="1372235"/>
          </a:xfrm>
          <a:custGeom>
            <a:avLst/>
            <a:gdLst>
              <a:gd name="connsiteX0" fmla="*/ 0 w 1553210"/>
              <a:gd name="connsiteY0" fmla="*/ 0 h 1372235"/>
              <a:gd name="connsiteX1" fmla="*/ 1553210 w 1553210"/>
              <a:gd name="connsiteY1" fmla="*/ 0 h 1372235"/>
              <a:gd name="connsiteX2" fmla="*/ 1553210 w 1553210"/>
              <a:gd name="connsiteY2" fmla="*/ 1372235 h 1372235"/>
              <a:gd name="connsiteX3" fmla="*/ 0 w 1553210"/>
              <a:gd name="connsiteY3" fmla="*/ 1372235 h 1372235"/>
            </a:gdLst>
            <a:ahLst/>
            <a:cxnLst>
              <a:cxn ang="0">
                <a:pos x="connsiteX0" y="connsiteY0"/>
              </a:cxn>
              <a:cxn ang="0">
                <a:pos x="connsiteX1" y="connsiteY1"/>
              </a:cxn>
              <a:cxn ang="0">
                <a:pos x="connsiteX2" y="connsiteY2"/>
              </a:cxn>
              <a:cxn ang="0">
                <a:pos x="connsiteX3" y="connsiteY3"/>
              </a:cxn>
            </a:cxnLst>
            <a:rect l="l" t="t" r="r" b="b"/>
            <a:pathLst>
              <a:path w="1553210" h="1372235">
                <a:moveTo>
                  <a:pt x="0" y="0"/>
                </a:moveTo>
                <a:lnTo>
                  <a:pt x="1553210" y="0"/>
                </a:lnTo>
                <a:lnTo>
                  <a:pt x="1553210" y="1372235"/>
                </a:lnTo>
                <a:lnTo>
                  <a:pt x="0" y="1372235"/>
                </a:lnTo>
                <a:close/>
              </a:path>
            </a:pathLst>
          </a:custGeom>
        </p:spPr>
      </p:pic>
      <p:sp>
        <p:nvSpPr>
          <p:cNvPr id="5" name="标题占位符 1"/>
          <p:cNvSpPr>
            <a:spLocks noGrp="1"/>
          </p:cNvSpPr>
          <p:nvPr>
            <p:custDataLst>
              <p:tags r:id="rId2"/>
            </p:custDataLst>
          </p:nvPr>
        </p:nvSpPr>
        <p:spPr>
          <a:xfrm>
            <a:off x="612210" y="1892428"/>
            <a:ext cx="10969200" cy="1109345"/>
          </a:xfrm>
          <a:prstGeom prst="rect">
            <a:avLst/>
          </a:prstGeom>
        </p:spPr>
        <p:txBody>
          <a:bodyPr vert="horz" lIns="90170" tIns="46990" rIns="90170" bIns="46990" rtlCol="0" anchor="ctr" anchorCtr="0">
            <a:spAutoFit/>
          </a:bodyPr>
          <a:lstStyle>
            <a:lvl1pPr>
              <a:defRPr>
                <a:latin typeface="思源黑体 CN Bold" panose="020B0800000000000000" charset="-122"/>
                <a:ea typeface="思源黑体 CN Bold" panose="020B0800000000000000" charset="-122"/>
              </a:defRPr>
            </a:lvl1pPr>
          </a:lstStyle>
          <a:p>
            <a:pPr algn="ctr"/>
            <a:r>
              <a:rPr lang="zh-CN" altLang="en-US" sz="6600" dirty="0">
                <a:gradFill>
                  <a:gsLst>
                    <a:gs pos="0">
                      <a:srgbClr val="FBA81F"/>
                    </a:gs>
                    <a:gs pos="100000">
                      <a:srgbClr val="D4770A"/>
                    </a:gs>
                  </a:gsLst>
                  <a:lin ang="0" scaled="0"/>
                </a:gradFill>
              </a:rPr>
              <a:t>感谢您的聆听</a:t>
            </a:r>
          </a:p>
        </p:txBody>
      </p:sp>
      <p:sp>
        <p:nvSpPr>
          <p:cNvPr id="9" name="文本框 8"/>
          <p:cNvSpPr txBox="1"/>
          <p:nvPr/>
        </p:nvSpPr>
        <p:spPr>
          <a:xfrm>
            <a:off x="3606800" y="3009900"/>
            <a:ext cx="4978400" cy="398780"/>
          </a:xfrm>
          <a:prstGeom prst="rect">
            <a:avLst/>
          </a:prstGeom>
          <a:noFill/>
        </p:spPr>
        <p:txBody>
          <a:bodyPr wrap="square" lIns="0" tIns="45720" rIns="91440" bIns="45720" rtlCol="0">
            <a:spAutoFit/>
          </a:bodyPr>
          <a:lstStyle/>
          <a:p>
            <a:pPr algn="dist"/>
            <a:r>
              <a:rPr lang="zh-CN" altLang="en-US" sz="2000" cap="all">
                <a:solidFill>
                  <a:srgbClr val="E7870B"/>
                </a:solidFill>
                <a:uFillTx/>
                <a:latin typeface="思源黑体 CN Regular" panose="020B0500000000000000" charset="-122"/>
                <a:ea typeface="思源黑体 CN Regular" panose="020B0500000000000000" charset="-122"/>
                <a:sym typeface="+mn-ea"/>
              </a:rPr>
              <a:t>Thank you for your listening</a:t>
            </a:r>
          </a:p>
        </p:txBody>
      </p:sp>
      <p:sp>
        <p:nvSpPr>
          <p:cNvPr id="12" name="文本框 11"/>
          <p:cNvSpPr txBox="1"/>
          <p:nvPr/>
        </p:nvSpPr>
        <p:spPr>
          <a:xfrm>
            <a:off x="3978275" y="3917950"/>
            <a:ext cx="1560830" cy="398780"/>
          </a:xfrm>
          <a:prstGeom prst="rect">
            <a:avLst/>
          </a:prstGeom>
          <a:noFill/>
        </p:spPr>
        <p:txBody>
          <a:bodyPr wrap="none" lIns="0" tIns="45720" rIns="91440" bIns="45720" rtlCol="0">
            <a:spAutoFit/>
          </a:bodyPr>
          <a:lstStyle/>
          <a:p>
            <a:pPr algn="ctr"/>
            <a:r>
              <a:rPr lang="zh-CN" altLang="en-US" sz="2000">
                <a:solidFill>
                  <a:schemeClr val="tx1">
                    <a:lumMod val="65000"/>
                    <a:lumOff val="35000"/>
                  </a:schemeClr>
                </a:solidFill>
                <a:latin typeface="思源黑体 CN Medium" panose="020B0600000000000000" charset="-122"/>
                <a:ea typeface="思源黑体 CN Medium" panose="020B0600000000000000" charset="-122"/>
                <a:cs typeface="思源黑体 CN Medium" panose="020B0600000000000000" charset="-122"/>
              </a:rPr>
              <a:t>分享人：</a:t>
            </a:r>
            <a:r>
              <a:rPr lang="en-US" altLang="zh-CN" sz="2000">
                <a:solidFill>
                  <a:schemeClr val="tx1">
                    <a:lumMod val="65000"/>
                    <a:lumOff val="35000"/>
                  </a:schemeClr>
                </a:solidFill>
                <a:latin typeface="思源黑体 CN Medium" panose="020B0600000000000000" charset="-122"/>
                <a:ea typeface="思源黑体 CN Medium" panose="020B0600000000000000" charset="-122"/>
                <a:cs typeface="思源黑体 CN Medium" panose="020B0600000000000000" charset="-122"/>
              </a:rPr>
              <a:t>XXX</a:t>
            </a:r>
          </a:p>
        </p:txBody>
      </p:sp>
      <p:sp>
        <p:nvSpPr>
          <p:cNvPr id="13" name="文本框 12"/>
          <p:cNvSpPr txBox="1"/>
          <p:nvPr/>
        </p:nvSpPr>
        <p:spPr>
          <a:xfrm>
            <a:off x="5800090" y="3917950"/>
            <a:ext cx="2446020" cy="398780"/>
          </a:xfrm>
          <a:prstGeom prst="rect">
            <a:avLst/>
          </a:prstGeom>
          <a:noFill/>
        </p:spPr>
        <p:txBody>
          <a:bodyPr wrap="none" lIns="0" tIns="45720" rIns="91440" bIns="45720" rtlCol="0">
            <a:spAutoFit/>
          </a:bodyPr>
          <a:lstStyle/>
          <a:p>
            <a:pPr algn="ctr"/>
            <a:r>
              <a:rPr lang="zh-CN" altLang="en-US" sz="2000">
                <a:solidFill>
                  <a:schemeClr val="tx1">
                    <a:lumMod val="65000"/>
                    <a:lumOff val="35000"/>
                  </a:schemeClr>
                </a:solidFill>
                <a:latin typeface="思源黑体 CN Medium" panose="020B0600000000000000" charset="-122"/>
                <a:ea typeface="思源黑体 CN Medium" panose="020B0600000000000000" charset="-122"/>
                <a:cs typeface="思源黑体 CN Medium" panose="020B0600000000000000" charset="-122"/>
              </a:rPr>
              <a:t>分享时间：</a:t>
            </a:r>
            <a:r>
              <a:rPr lang="en-US" altLang="zh-CN" sz="2000">
                <a:solidFill>
                  <a:schemeClr val="tx1">
                    <a:lumMod val="65000"/>
                    <a:lumOff val="35000"/>
                  </a:schemeClr>
                </a:solidFill>
                <a:latin typeface="思源黑体 CN Medium" panose="020B0600000000000000" charset="-122"/>
                <a:ea typeface="思源黑体 CN Medium" panose="020B0600000000000000" charset="-122"/>
                <a:cs typeface="思源黑体 CN Medium" panose="020B0600000000000000" charset="-122"/>
              </a:rPr>
              <a:t>20XX-X-X</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5327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56024C1-48DD-2D6E-D8DF-97162724410A}"/>
              </a:ext>
            </a:extLst>
          </p:cNvPr>
          <p:cNvSpPr>
            <a:spLocks noGrp="1"/>
          </p:cNvSpPr>
          <p:nvPr>
            <p:ph idx="1"/>
          </p:nvPr>
        </p:nvSpPr>
        <p:spPr/>
        <p:txBody>
          <a:bodyPr/>
          <a:lstStyle/>
          <a:p>
            <a:r>
              <a:rPr lang="en-US" altLang="zh-CN" sz="1800" kern="1200" dirty="0">
                <a:solidFill>
                  <a:srgbClr val="FF0000"/>
                </a:solidFill>
                <a:effectLst/>
                <a:latin typeface="OPPOSans M" panose="00020600040101010101" pitchFamily="18" charset="-122"/>
                <a:ea typeface="楷体_GB2312"/>
                <a:cs typeface="+mn-cs"/>
              </a:rPr>
              <a:t>MAYI   </a:t>
            </a:r>
            <a:r>
              <a:rPr lang="zh-CN" altLang="en-US" sz="1800" kern="1200" dirty="0">
                <a:solidFill>
                  <a:srgbClr val="FF0000"/>
                </a:solidFill>
                <a:effectLst/>
                <a:latin typeface="OPPOSans M" panose="00020600040101010101" pitchFamily="18" charset="-122"/>
                <a:ea typeface="楷体_GB2312"/>
                <a:cs typeface="+mn-cs"/>
              </a:rPr>
              <a:t>作品</a:t>
            </a:r>
            <a:endParaRPr lang="en-US" altLang="zh-CN" sz="1800" kern="1200" dirty="0">
              <a:solidFill>
                <a:srgbClr val="FF0000"/>
              </a:solidFill>
              <a:effectLst/>
              <a:latin typeface="OPPOSans M" panose="00020600040101010101" pitchFamily="18" charset="-122"/>
              <a:ea typeface="楷体_GB2312"/>
              <a:cs typeface="+mn-cs"/>
            </a:endParaRPr>
          </a:p>
          <a:p>
            <a:r>
              <a:rPr lang="en-US" altLang="zh-CN" sz="1800" dirty="0">
                <a:solidFill>
                  <a:srgbClr val="FF0000"/>
                </a:solidFill>
                <a:latin typeface="OPPOSans M" panose="00020600040101010101" pitchFamily="18" charset="-122"/>
              </a:rPr>
              <a:t>51PPT</a:t>
            </a:r>
            <a:r>
              <a:rPr lang="zh-CN" altLang="en-US" sz="1800" dirty="0">
                <a:solidFill>
                  <a:srgbClr val="FF0000"/>
                </a:solidFill>
                <a:latin typeface="OPPOSans M" panose="00020600040101010101" pitchFamily="18" charset="-122"/>
              </a:rPr>
              <a:t>模板网   </a:t>
            </a:r>
            <a:r>
              <a:rPr lang="en-US" altLang="zh-CN" sz="1800" dirty="0">
                <a:solidFill>
                  <a:srgbClr val="FF0000"/>
                </a:solidFill>
                <a:latin typeface="OPPOSans M" panose="00020600040101010101" pitchFamily="18" charset="-122"/>
                <a:hlinkClick r:id="rId3">
                  <a:extLst>
                    <a:ext uri="{A12FA001-AC4F-418D-AE19-62706E023703}">
                      <ahyp:hlinkClr xmlns:ahyp="http://schemas.microsoft.com/office/drawing/2018/hyperlinkcolor" val="tx"/>
                    </a:ext>
                  </a:extLst>
                </a:hlinkClick>
              </a:rPr>
              <a:t>www.51pptmoban.com</a:t>
            </a:r>
            <a:r>
              <a:rPr lang="en-US" altLang="zh-CN" sz="1800" dirty="0">
                <a:solidFill>
                  <a:srgbClr val="FF0000"/>
                </a:solidFill>
                <a:latin typeface="OPPOSans M" panose="00020600040101010101" pitchFamily="18" charset="-122"/>
              </a:rPr>
              <a:t>   </a:t>
            </a:r>
            <a:r>
              <a:rPr lang="zh-CN" altLang="en-US" sz="1800" dirty="0">
                <a:solidFill>
                  <a:srgbClr val="FF0000"/>
                </a:solidFill>
                <a:latin typeface="OPPOSans M" panose="00020600040101010101" pitchFamily="18" charset="-122"/>
              </a:rPr>
              <a:t>授权发布</a:t>
            </a:r>
            <a:endParaRPr lang="zh-CN" altLang="en-US" dirty="0">
              <a:solidFill>
                <a:srgbClr val="FF0000"/>
              </a:solidFill>
            </a:endParaRPr>
          </a:p>
        </p:txBody>
      </p:sp>
    </p:spTree>
    <p:extLst>
      <p:ext uri="{BB962C8B-B14F-4D97-AF65-F5344CB8AC3E}">
        <p14:creationId xmlns:p14="http://schemas.microsoft.com/office/powerpoint/2010/main" val="3189369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5a22fe7bc722d8.6057829915122428118157">
            <a:extLst>
              <a:ext uri="{FF2B5EF4-FFF2-40B4-BE49-F238E27FC236}">
                <a16:creationId xmlns:a16="http://schemas.microsoft.com/office/drawing/2014/main" id="{0F9DD277-AC06-4871-9DF6-4D91BFD5E637}"/>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0" y="2207896"/>
            <a:ext cx="6233160" cy="4650105"/>
          </a:xfrm>
          <a:custGeom>
            <a:avLst/>
            <a:gdLst>
              <a:gd name="connsiteX0" fmla="*/ 6233160 w 6233160"/>
              <a:gd name="connsiteY0" fmla="*/ 0 h 4650105"/>
              <a:gd name="connsiteX1" fmla="*/ 0 w 6233160"/>
              <a:gd name="connsiteY1" fmla="*/ 0 h 4650105"/>
              <a:gd name="connsiteX2" fmla="*/ 0 w 6233160"/>
              <a:gd name="connsiteY2" fmla="*/ 4650105 h 4650105"/>
              <a:gd name="connsiteX3" fmla="*/ 6233160 w 6233160"/>
              <a:gd name="connsiteY3" fmla="*/ 4650105 h 4650105"/>
            </a:gdLst>
            <a:ahLst/>
            <a:cxnLst>
              <a:cxn ang="0">
                <a:pos x="connsiteX0" y="connsiteY0"/>
              </a:cxn>
              <a:cxn ang="0">
                <a:pos x="connsiteX1" y="connsiteY1"/>
              </a:cxn>
              <a:cxn ang="0">
                <a:pos x="connsiteX2" y="connsiteY2"/>
              </a:cxn>
              <a:cxn ang="0">
                <a:pos x="connsiteX3" y="connsiteY3"/>
              </a:cxn>
            </a:cxnLst>
            <a:rect l="l" t="t" r="r" b="b"/>
            <a:pathLst>
              <a:path w="6233160" h="4650105">
                <a:moveTo>
                  <a:pt x="6233160" y="0"/>
                </a:moveTo>
                <a:lnTo>
                  <a:pt x="0" y="0"/>
                </a:lnTo>
                <a:lnTo>
                  <a:pt x="0" y="4650105"/>
                </a:lnTo>
                <a:lnTo>
                  <a:pt x="6233160" y="4650105"/>
                </a:lnTo>
                <a:close/>
              </a:path>
            </a:pathLst>
          </a:custGeom>
        </p:spPr>
      </p:pic>
      <p:pic>
        <p:nvPicPr>
          <p:cNvPr id="7" name="图片 6" descr="kisspng-orange-juice-lemon-juicer-fruit-juice-5a7146b88e7469.6787386415173731125835"/>
          <p:cNvPicPr>
            <a:picLocks noChangeAspect="1"/>
          </p:cNvPicPr>
          <p:nvPr/>
        </p:nvPicPr>
        <p:blipFill>
          <a:blip r:embed="rId5"/>
          <a:stretch>
            <a:fillRect/>
          </a:stretch>
        </p:blipFill>
        <p:spPr>
          <a:xfrm>
            <a:off x="5334000" y="0"/>
            <a:ext cx="6858000" cy="6858000"/>
          </a:xfrm>
          <a:prstGeom prst="rect">
            <a:avLst/>
          </a:prstGeom>
        </p:spPr>
      </p:pic>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6"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pic>
        <p:nvPicPr>
          <p:cNvPr id="16" name="图片 15" descr="5a1c5d292e7582.0627121615118082971903"/>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3794125" y="257175"/>
            <a:ext cx="4605020" cy="4584065"/>
          </a:xfrm>
          <a:prstGeom prst="rect">
            <a:avLst/>
          </a:prstGeom>
        </p:spPr>
      </p:pic>
      <p:sp>
        <p:nvSpPr>
          <p:cNvPr id="8" name="标题占位符 1"/>
          <p:cNvSpPr>
            <a:spLocks noGrp="1"/>
          </p:cNvSpPr>
          <p:nvPr>
            <p:custDataLst>
              <p:tags r:id="rId2"/>
            </p:custDataLst>
          </p:nvPr>
        </p:nvSpPr>
        <p:spPr>
          <a:xfrm>
            <a:off x="612210" y="1892428"/>
            <a:ext cx="10969200" cy="1109345"/>
          </a:xfrm>
          <a:prstGeom prst="rect">
            <a:avLst/>
          </a:prstGeom>
        </p:spPr>
        <p:txBody>
          <a:bodyPr vert="horz" lIns="90170" tIns="46990" rIns="90170" bIns="46990" rtlCol="0" anchor="ctr" anchorCtr="0">
            <a:spAutoFit/>
          </a:bodyPr>
          <a:lstStyle>
            <a:lvl1pPr>
              <a:defRPr>
                <a:latin typeface="思源黑体 CN Bold" panose="020B0800000000000000" charset="-122"/>
                <a:ea typeface="思源黑体 CN Bold" panose="020B0800000000000000" charset="-122"/>
              </a:defRPr>
            </a:lvl1pPr>
          </a:lstStyle>
          <a:p>
            <a:pPr algn="ctr"/>
            <a:r>
              <a:rPr lang="en-US" altLang="zh-CN" sz="6600" dirty="0">
                <a:solidFill>
                  <a:schemeClr val="bg1"/>
                </a:solidFill>
              </a:rPr>
              <a:t>PART01</a:t>
            </a:r>
          </a:p>
        </p:txBody>
      </p:sp>
      <p:sp>
        <p:nvSpPr>
          <p:cNvPr id="9" name="文本框 8"/>
          <p:cNvSpPr txBox="1"/>
          <p:nvPr/>
        </p:nvSpPr>
        <p:spPr>
          <a:xfrm>
            <a:off x="1543050" y="3009900"/>
            <a:ext cx="9105900" cy="398780"/>
          </a:xfrm>
          <a:prstGeom prst="rect">
            <a:avLst/>
          </a:prstGeom>
          <a:noFill/>
        </p:spPr>
        <p:txBody>
          <a:bodyPr wrap="square" lIns="0" tIns="45720" rIns="91440" bIns="45720" rtlCol="0">
            <a:spAutoFit/>
          </a:bodyPr>
          <a:lstStyle/>
          <a:p>
            <a:pPr algn="ctr"/>
            <a:r>
              <a:rPr lang="zh-CN" altLang="en-US" sz="2000">
                <a:solidFill>
                  <a:schemeClr val="bg1"/>
                </a:solidFill>
                <a:latin typeface="思源黑体 CN Regular" panose="020B0500000000000000" charset="-122"/>
                <a:ea typeface="思源黑体 CN Regular" panose="020B0500000000000000" charset="-122"/>
                <a:sym typeface="+mn-ea"/>
              </a:rPr>
              <a:t>单击此处输入文本内容</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sp>
        <p:nvSpPr>
          <p:cNvPr id="8" name="文本框 7"/>
          <p:cNvSpPr txBox="1"/>
          <p:nvPr/>
        </p:nvSpPr>
        <p:spPr>
          <a:xfrm>
            <a:off x="5256530" y="1889125"/>
            <a:ext cx="5795645" cy="437515"/>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9" name="文本框 8"/>
          <p:cNvSpPr txBox="1"/>
          <p:nvPr/>
        </p:nvSpPr>
        <p:spPr>
          <a:xfrm>
            <a:off x="3460115" y="1908175"/>
            <a:ext cx="1615440" cy="398780"/>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sp>
        <p:nvSpPr>
          <p:cNvPr id="23" name="文本框 22"/>
          <p:cNvSpPr txBox="1"/>
          <p:nvPr/>
        </p:nvSpPr>
        <p:spPr>
          <a:xfrm>
            <a:off x="3458845" y="3646805"/>
            <a:ext cx="1615440" cy="398780"/>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sp>
        <p:nvSpPr>
          <p:cNvPr id="3" name="文本框 2"/>
          <p:cNvSpPr txBox="1"/>
          <p:nvPr/>
        </p:nvSpPr>
        <p:spPr>
          <a:xfrm>
            <a:off x="3458845" y="5385435"/>
            <a:ext cx="1615440" cy="398780"/>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sp>
        <p:nvSpPr>
          <p:cNvPr id="4" name="文本框 3"/>
          <p:cNvSpPr txBox="1"/>
          <p:nvPr/>
        </p:nvSpPr>
        <p:spPr>
          <a:xfrm>
            <a:off x="3458845" y="2777490"/>
            <a:ext cx="1615440" cy="398780"/>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sp>
        <p:nvSpPr>
          <p:cNvPr id="5" name="文本框 4"/>
          <p:cNvSpPr txBox="1"/>
          <p:nvPr/>
        </p:nvSpPr>
        <p:spPr>
          <a:xfrm>
            <a:off x="3458845" y="4516120"/>
            <a:ext cx="1615440" cy="398780"/>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pic>
        <p:nvPicPr>
          <p:cNvPr id="7" name="图片 6"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675890" y="4465169"/>
            <a:ext cx="504000" cy="501015"/>
          </a:xfrm>
          <a:prstGeom prst="rect">
            <a:avLst/>
          </a:prstGeom>
        </p:spPr>
      </p:pic>
      <p:pic>
        <p:nvPicPr>
          <p:cNvPr id="12" name="图片 11"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675890" y="2726539"/>
            <a:ext cx="504000" cy="501015"/>
          </a:xfrm>
          <a:prstGeom prst="rect">
            <a:avLst/>
          </a:prstGeom>
        </p:spPr>
      </p:pic>
      <p:pic>
        <p:nvPicPr>
          <p:cNvPr id="31" name="图片 30"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675890" y="1856891"/>
            <a:ext cx="504000" cy="501347"/>
          </a:xfrm>
          <a:prstGeom prst="rect">
            <a:avLst/>
          </a:prstGeom>
        </p:spPr>
      </p:pic>
      <p:pic>
        <p:nvPicPr>
          <p:cNvPr id="14" name="图片 13"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675890" y="5334484"/>
            <a:ext cx="504000" cy="501015"/>
          </a:xfrm>
          <a:prstGeom prst="rect">
            <a:avLst/>
          </a:prstGeom>
        </p:spPr>
      </p:pic>
      <p:pic>
        <p:nvPicPr>
          <p:cNvPr id="15" name="图片 14"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675890" y="3595854"/>
            <a:ext cx="504000" cy="501015"/>
          </a:xfrm>
          <a:prstGeom prst="rect">
            <a:avLst/>
          </a:prstGeom>
        </p:spPr>
      </p:pic>
      <p:sp>
        <p:nvSpPr>
          <p:cNvPr id="30" name="文本框 29"/>
          <p:cNvSpPr txBox="1"/>
          <p:nvPr/>
        </p:nvSpPr>
        <p:spPr>
          <a:xfrm>
            <a:off x="5256530" y="2743200"/>
            <a:ext cx="5795645" cy="437515"/>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32" name="文本框 31"/>
          <p:cNvSpPr txBox="1"/>
          <p:nvPr/>
        </p:nvSpPr>
        <p:spPr>
          <a:xfrm>
            <a:off x="5256530" y="3597275"/>
            <a:ext cx="5795645" cy="437515"/>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33" name="文本框 32"/>
          <p:cNvSpPr txBox="1"/>
          <p:nvPr/>
        </p:nvSpPr>
        <p:spPr>
          <a:xfrm>
            <a:off x="5256530" y="4451350"/>
            <a:ext cx="5795645" cy="437515"/>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34" name="文本框 33"/>
          <p:cNvSpPr txBox="1"/>
          <p:nvPr/>
        </p:nvSpPr>
        <p:spPr>
          <a:xfrm>
            <a:off x="5256530" y="5305425"/>
            <a:ext cx="5795645" cy="437515"/>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pic>
        <p:nvPicPr>
          <p:cNvPr id="28" name="图片 27" descr="5a1c5d292e7582.0627121615118082971903">
            <a:extLst>
              <a:ext uri="{FF2B5EF4-FFF2-40B4-BE49-F238E27FC236}">
                <a16:creationId xmlns:a16="http://schemas.microsoft.com/office/drawing/2014/main" id="{CDF00978-8BE8-4E02-9082-10C3FD5C10AA}"/>
              </a:ext>
            </a:extLst>
          </p:cNvPr>
          <p:cNvPicPr>
            <a:picLocks noChangeAspect="1"/>
          </p:cNvPicPr>
          <p:nvPr userDrawn="1"/>
        </p:nvPicPr>
        <p:blipFill>
          <a:blip r:embed="rId6" cstate="screen">
            <a:extLst>
              <a:ext uri="{BEBA8EAE-BF5A-486C-A8C5-ECC9F3942E4B}">
                <a14:imgProps xmlns:a14="http://schemas.microsoft.com/office/drawing/2010/main">
                  <a14:imgLayer r:embed="rId7">
                    <a14:imgEffect>
                      <a14:artisticBlur radius="20"/>
                    </a14:imgEffect>
                  </a14:imgLayer>
                </a14:imgProps>
              </a:ext>
              <a:ext uri="{28A0092B-C50C-407E-A947-70E740481C1C}">
                <a14:useLocalDpi xmlns:a14="http://schemas.microsoft.com/office/drawing/2010/main"/>
              </a:ext>
            </a:extLst>
          </a:blip>
          <a:srcRect/>
          <a:stretch>
            <a:fillRect/>
          </a:stretch>
        </p:blipFill>
        <p:spPr>
          <a:xfrm>
            <a:off x="0" y="3646805"/>
            <a:ext cx="2397125" cy="2781300"/>
          </a:xfrm>
          <a:custGeom>
            <a:avLst/>
            <a:gdLst>
              <a:gd name="connsiteX0" fmla="*/ 0 w 2397125"/>
              <a:gd name="connsiteY0" fmla="*/ 0 h 2781300"/>
              <a:gd name="connsiteX1" fmla="*/ 2397125 w 2397125"/>
              <a:gd name="connsiteY1" fmla="*/ 0 h 2781300"/>
              <a:gd name="connsiteX2" fmla="*/ 2397125 w 2397125"/>
              <a:gd name="connsiteY2" fmla="*/ 2781300 h 2781300"/>
              <a:gd name="connsiteX3" fmla="*/ 0 w 2397125"/>
              <a:gd name="connsiteY3" fmla="*/ 2781300 h 2781300"/>
            </a:gdLst>
            <a:ahLst/>
            <a:cxnLst>
              <a:cxn ang="0">
                <a:pos x="connsiteX0" y="connsiteY0"/>
              </a:cxn>
              <a:cxn ang="0">
                <a:pos x="connsiteX1" y="connsiteY1"/>
              </a:cxn>
              <a:cxn ang="0">
                <a:pos x="connsiteX2" y="connsiteY2"/>
              </a:cxn>
              <a:cxn ang="0">
                <a:pos x="connsiteX3" y="connsiteY3"/>
              </a:cxn>
            </a:cxnLst>
            <a:rect l="l" t="t" r="r" b="b"/>
            <a:pathLst>
              <a:path w="2397125" h="2781300">
                <a:moveTo>
                  <a:pt x="0" y="0"/>
                </a:moveTo>
                <a:lnTo>
                  <a:pt x="2397125" y="0"/>
                </a:lnTo>
                <a:lnTo>
                  <a:pt x="2397125" y="2781300"/>
                </a:lnTo>
                <a:lnTo>
                  <a:pt x="0" y="2781300"/>
                </a:lnTo>
                <a:close/>
              </a:path>
            </a:pathLst>
          </a:custGeom>
          <a:effectLst>
            <a:outerShdw blurRad="279400" dist="165100" dir="2700000" algn="tl" rotWithShape="0">
              <a:srgbClr val="D4770A">
                <a:alpha val="30000"/>
              </a:srgbClr>
            </a:outerShdw>
          </a:effectLst>
        </p:spPr>
      </p:pic>
      <p:pic>
        <p:nvPicPr>
          <p:cNvPr id="26" name="图片 25" descr="5a1c5d292e7582.0627121615118082971903">
            <a:extLst>
              <a:ext uri="{FF2B5EF4-FFF2-40B4-BE49-F238E27FC236}">
                <a16:creationId xmlns:a16="http://schemas.microsoft.com/office/drawing/2014/main" id="{ADDEBBE0-FB95-4C34-B445-EE4C9DDD1E53}"/>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a:fillRect/>
          </a:stretch>
        </p:blipFill>
        <p:spPr>
          <a:xfrm>
            <a:off x="1" y="1569085"/>
            <a:ext cx="2411095" cy="4800600"/>
          </a:xfrm>
          <a:custGeom>
            <a:avLst/>
            <a:gdLst>
              <a:gd name="connsiteX0" fmla="*/ 0 w 2411095"/>
              <a:gd name="connsiteY0" fmla="*/ 0 h 4800600"/>
              <a:gd name="connsiteX1" fmla="*/ 2411095 w 2411095"/>
              <a:gd name="connsiteY1" fmla="*/ 0 h 4800600"/>
              <a:gd name="connsiteX2" fmla="*/ 2411095 w 2411095"/>
              <a:gd name="connsiteY2" fmla="*/ 4800600 h 4800600"/>
              <a:gd name="connsiteX3" fmla="*/ 0 w 2411095"/>
              <a:gd name="connsiteY3" fmla="*/ 4800600 h 4800600"/>
            </a:gdLst>
            <a:ahLst/>
            <a:cxnLst>
              <a:cxn ang="0">
                <a:pos x="connsiteX0" y="connsiteY0"/>
              </a:cxn>
              <a:cxn ang="0">
                <a:pos x="connsiteX1" y="connsiteY1"/>
              </a:cxn>
              <a:cxn ang="0">
                <a:pos x="connsiteX2" y="connsiteY2"/>
              </a:cxn>
              <a:cxn ang="0">
                <a:pos x="connsiteX3" y="connsiteY3"/>
              </a:cxn>
            </a:cxnLst>
            <a:rect l="l" t="t" r="r" b="b"/>
            <a:pathLst>
              <a:path w="2411095" h="4800600">
                <a:moveTo>
                  <a:pt x="0" y="0"/>
                </a:moveTo>
                <a:lnTo>
                  <a:pt x="2411095" y="0"/>
                </a:lnTo>
                <a:lnTo>
                  <a:pt x="2411095" y="4800600"/>
                </a:lnTo>
                <a:lnTo>
                  <a:pt x="0" y="4800600"/>
                </a:lnTo>
                <a:close/>
              </a:path>
            </a:pathLst>
          </a:custGeom>
          <a:effectLst>
            <a:outerShdw blurRad="279400" dist="165100" dir="2700000" algn="tl" rotWithShape="0">
              <a:srgbClr val="D4770A">
                <a:alpha val="30000"/>
              </a:srgbClr>
            </a:outerShdw>
          </a:effectLst>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21590"/>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sp>
        <p:nvSpPr>
          <p:cNvPr id="12"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903605" y="3600450"/>
            <a:ext cx="2150745" cy="2279650"/>
            <a:chOff x="1224" y="5670"/>
            <a:chExt cx="3387" cy="3590"/>
          </a:xfrm>
        </p:grpSpPr>
        <p:sp>
          <p:nvSpPr>
            <p:cNvPr id="2" name="文本框 1"/>
            <p:cNvSpPr txBox="1"/>
            <p:nvPr/>
          </p:nvSpPr>
          <p:spPr>
            <a:xfrm>
              <a:off x="1224"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3" name="文本框 2"/>
            <p:cNvSpPr txBox="1"/>
            <p:nvPr/>
          </p:nvSpPr>
          <p:spPr>
            <a:xfrm>
              <a:off x="1645"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15" name="组合 14"/>
          <p:cNvGrpSpPr/>
          <p:nvPr/>
        </p:nvGrpSpPr>
        <p:grpSpPr>
          <a:xfrm>
            <a:off x="3646805" y="3600450"/>
            <a:ext cx="2150745" cy="2279650"/>
            <a:chOff x="4997" y="5670"/>
            <a:chExt cx="3387" cy="3590"/>
          </a:xfrm>
        </p:grpSpPr>
        <p:sp>
          <p:nvSpPr>
            <p:cNvPr id="4" name="文本框 3"/>
            <p:cNvSpPr txBox="1"/>
            <p:nvPr/>
          </p:nvSpPr>
          <p:spPr>
            <a:xfrm>
              <a:off x="4997"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5" name="文本框 4"/>
            <p:cNvSpPr txBox="1"/>
            <p:nvPr/>
          </p:nvSpPr>
          <p:spPr>
            <a:xfrm>
              <a:off x="5418"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14" name="组合 13"/>
          <p:cNvGrpSpPr/>
          <p:nvPr/>
        </p:nvGrpSpPr>
        <p:grpSpPr>
          <a:xfrm>
            <a:off x="6390005" y="3600450"/>
            <a:ext cx="2150745" cy="2279650"/>
            <a:chOff x="9451" y="5670"/>
            <a:chExt cx="3387" cy="3590"/>
          </a:xfrm>
        </p:grpSpPr>
        <p:sp>
          <p:nvSpPr>
            <p:cNvPr id="6" name="文本框 5"/>
            <p:cNvSpPr txBox="1"/>
            <p:nvPr/>
          </p:nvSpPr>
          <p:spPr>
            <a:xfrm>
              <a:off x="9451"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7" name="文本框 6"/>
            <p:cNvSpPr txBox="1"/>
            <p:nvPr/>
          </p:nvSpPr>
          <p:spPr>
            <a:xfrm>
              <a:off x="9872"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13" name="组合 12"/>
          <p:cNvGrpSpPr/>
          <p:nvPr/>
        </p:nvGrpSpPr>
        <p:grpSpPr>
          <a:xfrm>
            <a:off x="9133205" y="3600450"/>
            <a:ext cx="2150745" cy="2279650"/>
            <a:chOff x="13792" y="5670"/>
            <a:chExt cx="3387" cy="3590"/>
          </a:xfrm>
        </p:grpSpPr>
        <p:sp>
          <p:nvSpPr>
            <p:cNvPr id="8" name="文本框 7"/>
            <p:cNvSpPr txBox="1"/>
            <p:nvPr/>
          </p:nvSpPr>
          <p:spPr>
            <a:xfrm>
              <a:off x="13792" y="6390"/>
              <a:ext cx="3387" cy="2870"/>
            </a:xfrm>
            <a:prstGeom prst="rect">
              <a:avLst/>
            </a:prstGeom>
            <a:noFill/>
          </p:spPr>
          <p:txBody>
            <a:bodyPr wrap="square" lIns="0" tIns="45720" rIns="91440" bIns="45720" rtlCol="0">
              <a:spAutoFit/>
            </a:bodyPr>
            <a:lstStyle/>
            <a:p>
              <a:pPr algn="ct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a:t>
              </a:r>
            </a:p>
          </p:txBody>
        </p:sp>
        <p:sp>
          <p:nvSpPr>
            <p:cNvPr id="9" name="文本框 8"/>
            <p:cNvSpPr txBox="1"/>
            <p:nvPr/>
          </p:nvSpPr>
          <p:spPr>
            <a:xfrm>
              <a:off x="14213" y="5670"/>
              <a:ext cx="2544" cy="628"/>
            </a:xfrm>
            <a:prstGeom prst="rect">
              <a:avLst/>
            </a:prstGeom>
            <a:noFill/>
          </p:spPr>
          <p:txBody>
            <a:bodyPr wrap="none" lIns="0" tIns="45720" rIns="91440" bIns="45720" rtlCol="0">
              <a:spAutoFit/>
            </a:bodyPr>
            <a:lstStyle/>
            <a:p>
              <a:pPr algn="ctr"/>
              <a:r>
                <a:rPr lang="zh-CN" altLang="en-US" sz="2000">
                  <a:solidFill>
                    <a:srgbClr val="E7870B"/>
                  </a:solidFill>
                  <a:latin typeface="思源黑体 CN Bold" panose="020B0800000000000000" charset="-122"/>
                  <a:ea typeface="思源黑体 CN Bold" panose="020B0800000000000000" charset="-122"/>
                </a:rPr>
                <a:t>此处添加标题</a:t>
              </a:r>
            </a:p>
          </p:txBody>
        </p:sp>
      </p:grpSp>
      <p:pic>
        <p:nvPicPr>
          <p:cNvPr id="27" name="图片 26" descr="pexels-pixabay-327098"/>
          <p:cNvPicPr/>
          <p:nvPr/>
        </p:nvPicPr>
        <p:blipFill>
          <a:blip r:embed="rId5" cstate="screen">
            <a:extLst>
              <a:ext uri="{28A0092B-C50C-407E-A947-70E740481C1C}">
                <a14:useLocalDpi xmlns:a14="http://schemas.microsoft.com/office/drawing/2010/main"/>
              </a:ext>
            </a:extLst>
          </a:blip>
          <a:srcRect/>
          <a:stretch>
            <a:fillRect/>
          </a:stretch>
        </p:blipFill>
        <p:spPr>
          <a:xfrm>
            <a:off x="721995" y="1710055"/>
            <a:ext cx="2513330" cy="1703070"/>
          </a:xfrm>
          <a:prstGeom prst="rect">
            <a:avLst/>
          </a:prstGeom>
        </p:spPr>
      </p:pic>
      <p:pic>
        <p:nvPicPr>
          <p:cNvPr id="28" name="图片 27" descr="pexels-lumn-604240"/>
          <p:cNvPicPr/>
          <p:nvPr/>
        </p:nvPicPr>
        <p:blipFill>
          <a:blip r:embed="rId6" cstate="screen">
            <a:extLst>
              <a:ext uri="{28A0092B-C50C-407E-A947-70E740481C1C}">
                <a14:useLocalDpi xmlns:a14="http://schemas.microsoft.com/office/drawing/2010/main"/>
              </a:ext>
            </a:extLst>
          </a:blip>
          <a:stretch>
            <a:fillRect/>
          </a:stretch>
        </p:blipFill>
        <p:spPr>
          <a:xfrm>
            <a:off x="3465195" y="1724660"/>
            <a:ext cx="2513330" cy="1703070"/>
          </a:xfrm>
          <a:prstGeom prst="rect">
            <a:avLst/>
          </a:prstGeom>
        </p:spPr>
      </p:pic>
      <p:pic>
        <p:nvPicPr>
          <p:cNvPr id="29" name="图片 28" descr="pexels-pixabay-158053"/>
          <p:cNvPicPr/>
          <p:nvPr/>
        </p:nvPicPr>
        <p:blipFill>
          <a:blip r:embed="rId7" cstate="screen">
            <a:extLst>
              <a:ext uri="{28A0092B-C50C-407E-A947-70E740481C1C}">
                <a14:useLocalDpi xmlns:a14="http://schemas.microsoft.com/office/drawing/2010/main"/>
              </a:ext>
            </a:extLst>
          </a:blip>
          <a:stretch>
            <a:fillRect/>
          </a:stretch>
        </p:blipFill>
        <p:spPr>
          <a:xfrm>
            <a:off x="8951595" y="1724660"/>
            <a:ext cx="2513330" cy="1703070"/>
          </a:xfrm>
          <a:prstGeom prst="rect">
            <a:avLst/>
          </a:prstGeom>
        </p:spPr>
      </p:pic>
      <p:pic>
        <p:nvPicPr>
          <p:cNvPr id="34" name="图片 33" descr="pexels-photomix-company-96620"/>
          <p:cNvPicPr/>
          <p:nvPr/>
        </p:nvPicPr>
        <p:blipFill>
          <a:blip r:embed="rId8" cstate="screen">
            <a:extLst>
              <a:ext uri="{28A0092B-C50C-407E-A947-70E740481C1C}">
                <a14:useLocalDpi xmlns:a14="http://schemas.microsoft.com/office/drawing/2010/main"/>
              </a:ext>
            </a:extLst>
          </a:blip>
          <a:stretch>
            <a:fillRect/>
          </a:stretch>
        </p:blipFill>
        <p:spPr>
          <a:xfrm>
            <a:off x="6208395" y="1710055"/>
            <a:ext cx="2513330" cy="1703070"/>
          </a:xfrm>
          <a:prstGeom prst="rect">
            <a:avLst/>
          </a:prstGeom>
        </p:spPr>
      </p:pic>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0" y="1079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9843"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pic>
        <p:nvPicPr>
          <p:cNvPr id="16" name="图片 15"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4073" y="1983740"/>
            <a:ext cx="2903855" cy="2890520"/>
          </a:xfrm>
          <a:prstGeom prst="rect">
            <a:avLst/>
          </a:pr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26" name="组合 25"/>
          <p:cNvGrpSpPr/>
          <p:nvPr/>
        </p:nvGrpSpPr>
        <p:grpSpPr>
          <a:xfrm>
            <a:off x="733425" y="3641725"/>
            <a:ext cx="3797935" cy="1586865"/>
            <a:chOff x="11198" y="5670"/>
            <a:chExt cx="5981" cy="2499"/>
          </a:xfrm>
        </p:grpSpPr>
        <p:sp>
          <p:nvSpPr>
            <p:cNvPr id="27" name="文本框 26"/>
            <p:cNvSpPr txBox="1"/>
            <p:nvPr/>
          </p:nvSpPr>
          <p:spPr>
            <a:xfrm>
              <a:off x="11198" y="6390"/>
              <a:ext cx="5981" cy="1779"/>
            </a:xfrm>
            <a:prstGeom prst="rect">
              <a:avLst/>
            </a:prstGeom>
            <a:noFill/>
          </p:spPr>
          <p:txBody>
            <a:bodyPr wrap="square" lIns="0" tIns="45720" rIns="91440" bIns="45720" rtlCol="0">
              <a:spAutoFit/>
            </a:bodyPr>
            <a:lstStyle/>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28" name="文本框 27"/>
            <p:cNvSpPr txBox="1"/>
            <p:nvPr/>
          </p:nvSpPr>
          <p:spPr>
            <a:xfrm>
              <a:off x="14635" y="5670"/>
              <a:ext cx="2544" cy="628"/>
            </a:xfrm>
            <a:prstGeom prst="rect">
              <a:avLst/>
            </a:prstGeom>
            <a:noFill/>
          </p:spPr>
          <p:txBody>
            <a:bodyPr wrap="none" lIns="0" tIns="45720" rIns="91440" bIns="45720" rtlCol="0">
              <a:spAutoFit/>
            </a:bodyPr>
            <a:lstStyle/>
            <a:p>
              <a:pPr algn="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39" name="组合 38"/>
          <p:cNvGrpSpPr/>
          <p:nvPr/>
        </p:nvGrpSpPr>
        <p:grpSpPr>
          <a:xfrm>
            <a:off x="733425" y="1724025"/>
            <a:ext cx="3797935" cy="1586865"/>
            <a:chOff x="11198" y="5670"/>
            <a:chExt cx="5981" cy="2499"/>
          </a:xfrm>
        </p:grpSpPr>
        <p:sp>
          <p:nvSpPr>
            <p:cNvPr id="40" name="文本框 39"/>
            <p:cNvSpPr txBox="1"/>
            <p:nvPr/>
          </p:nvSpPr>
          <p:spPr>
            <a:xfrm>
              <a:off x="11198" y="6390"/>
              <a:ext cx="5981" cy="1779"/>
            </a:xfrm>
            <a:prstGeom prst="rect">
              <a:avLst/>
            </a:prstGeom>
            <a:noFill/>
          </p:spPr>
          <p:txBody>
            <a:bodyPr wrap="square" lIns="0" tIns="45720" rIns="91440" bIns="45720" rtlCol="0">
              <a:spAutoFit/>
            </a:bodyPr>
            <a:lstStyle/>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r">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41" name="文本框 40"/>
            <p:cNvSpPr txBox="1"/>
            <p:nvPr/>
          </p:nvSpPr>
          <p:spPr>
            <a:xfrm>
              <a:off x="14635" y="5670"/>
              <a:ext cx="2544" cy="628"/>
            </a:xfrm>
            <a:prstGeom prst="rect">
              <a:avLst/>
            </a:prstGeom>
            <a:noFill/>
          </p:spPr>
          <p:txBody>
            <a:bodyPr wrap="none" lIns="0" tIns="45720" rIns="91440" bIns="45720" rtlCol="0">
              <a:spAutoFit/>
            </a:bodyPr>
            <a:lstStyle/>
            <a:p>
              <a:pPr algn="r"/>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42" name="组合 41"/>
          <p:cNvGrpSpPr/>
          <p:nvPr/>
        </p:nvGrpSpPr>
        <p:grpSpPr>
          <a:xfrm>
            <a:off x="7591425" y="3641725"/>
            <a:ext cx="3797935" cy="1586865"/>
            <a:chOff x="11198" y="5670"/>
            <a:chExt cx="5981" cy="2499"/>
          </a:xfrm>
        </p:grpSpPr>
        <p:sp>
          <p:nvSpPr>
            <p:cNvPr id="43" name="文本框 42"/>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44" name="文本框 43"/>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45" name="组合 44"/>
          <p:cNvGrpSpPr/>
          <p:nvPr/>
        </p:nvGrpSpPr>
        <p:grpSpPr>
          <a:xfrm>
            <a:off x="7591425" y="1724025"/>
            <a:ext cx="3797935" cy="1586865"/>
            <a:chOff x="11198" y="5670"/>
            <a:chExt cx="5981" cy="2499"/>
          </a:xfrm>
        </p:grpSpPr>
        <p:sp>
          <p:nvSpPr>
            <p:cNvPr id="46" name="文本框 45"/>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47" name="文本框 46"/>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635" y="-444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4" cstate="screen">
            <a:extLst>
              <a:ext uri="{28A0092B-C50C-407E-A947-70E740481C1C}">
                <a14:useLocalDpi xmlns:a14="http://schemas.microsoft.com/office/drawing/2010/main"/>
              </a:ext>
            </a:extLst>
          </a:blip>
          <a:srcRect/>
          <a:stretch>
            <a:fillRect/>
          </a:stretch>
        </p:blipFill>
        <p:spPr>
          <a:xfrm rot="10800000" flipH="1">
            <a:off x="0"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sp>
        <p:nvSpPr>
          <p:cNvPr id="12"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pic>
        <p:nvPicPr>
          <p:cNvPr id="16" name="图片 15"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777490" y="1563370"/>
            <a:ext cx="603250" cy="600075"/>
          </a:xfrm>
          <a:prstGeom prst="rect">
            <a:avLst/>
          </a:prstGeom>
        </p:spPr>
      </p:pic>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907790" y="1563370"/>
            <a:ext cx="7764145" cy="1240790"/>
            <a:chOff x="9475" y="6780"/>
            <a:chExt cx="12227" cy="1954"/>
          </a:xfrm>
        </p:grpSpPr>
        <p:sp>
          <p:nvSpPr>
            <p:cNvPr id="8" name="文本框 7"/>
            <p:cNvSpPr txBox="1"/>
            <p:nvPr/>
          </p:nvSpPr>
          <p:spPr>
            <a:xfrm>
              <a:off x="9475" y="7500"/>
              <a:ext cx="12227" cy="1234"/>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a:t>
              </a:r>
            </a:p>
          </p:txBody>
        </p:sp>
        <p:sp>
          <p:nvSpPr>
            <p:cNvPr id="9" name="文本框 8"/>
            <p:cNvSpPr txBox="1"/>
            <p:nvPr/>
          </p:nvSpPr>
          <p:spPr>
            <a:xfrm>
              <a:off x="9475" y="678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21" name="组合 20"/>
          <p:cNvGrpSpPr/>
          <p:nvPr/>
        </p:nvGrpSpPr>
        <p:grpSpPr>
          <a:xfrm>
            <a:off x="3907790" y="3049905"/>
            <a:ext cx="7764145" cy="1240790"/>
            <a:chOff x="9475" y="6780"/>
            <a:chExt cx="12227" cy="1954"/>
          </a:xfrm>
        </p:grpSpPr>
        <p:sp>
          <p:nvSpPr>
            <p:cNvPr id="22" name="文本框 21"/>
            <p:cNvSpPr txBox="1"/>
            <p:nvPr/>
          </p:nvSpPr>
          <p:spPr>
            <a:xfrm>
              <a:off x="9475" y="7500"/>
              <a:ext cx="12227" cy="1234"/>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a:t>
              </a:r>
            </a:p>
          </p:txBody>
        </p:sp>
        <p:sp>
          <p:nvSpPr>
            <p:cNvPr id="23" name="文本框 22"/>
            <p:cNvSpPr txBox="1"/>
            <p:nvPr/>
          </p:nvSpPr>
          <p:spPr>
            <a:xfrm>
              <a:off x="9475" y="678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24" name="组合 23"/>
          <p:cNvGrpSpPr/>
          <p:nvPr/>
        </p:nvGrpSpPr>
        <p:grpSpPr>
          <a:xfrm>
            <a:off x="3907790" y="4536440"/>
            <a:ext cx="7764145" cy="1240790"/>
            <a:chOff x="9475" y="6780"/>
            <a:chExt cx="12227" cy="1954"/>
          </a:xfrm>
        </p:grpSpPr>
        <p:sp>
          <p:nvSpPr>
            <p:cNvPr id="25" name="文本框 24"/>
            <p:cNvSpPr txBox="1"/>
            <p:nvPr/>
          </p:nvSpPr>
          <p:spPr>
            <a:xfrm>
              <a:off x="9475" y="7500"/>
              <a:ext cx="12227" cy="1234"/>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a:t>
              </a:r>
            </a:p>
          </p:txBody>
        </p:sp>
        <p:sp>
          <p:nvSpPr>
            <p:cNvPr id="26" name="文本框 25"/>
            <p:cNvSpPr txBox="1"/>
            <p:nvPr/>
          </p:nvSpPr>
          <p:spPr>
            <a:xfrm>
              <a:off x="9475" y="678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pic>
        <p:nvPicPr>
          <p:cNvPr id="27" name="图片 26"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777490" y="4536440"/>
            <a:ext cx="603250" cy="600075"/>
          </a:xfrm>
          <a:prstGeom prst="rect">
            <a:avLst/>
          </a:prstGeom>
        </p:spPr>
      </p:pic>
      <p:pic>
        <p:nvPicPr>
          <p:cNvPr id="28" name="图片 27"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777490" y="3049905"/>
            <a:ext cx="603250" cy="600075"/>
          </a:xfrm>
          <a:prstGeom prst="rect">
            <a:avLst/>
          </a:prstGeom>
        </p:spPr>
      </p:pic>
      <p:pic>
        <p:nvPicPr>
          <p:cNvPr id="30" name="图片 29" descr="kisspng-smoothie-true-fruits-juice-drink-bottle-fruit-shakes-5b478ef6cb2865.825229391531416310832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402590" y="2794635"/>
            <a:ext cx="4148455" cy="1692910"/>
          </a:xfrm>
          <a:prstGeom prst="rect">
            <a:avLst/>
          </a:prstGeom>
        </p:spPr>
      </p:pic>
      <p:pic>
        <p:nvPicPr>
          <p:cNvPr id="31" name="图片 30" descr="5a1c5d292e7582.0627121615118082971903"/>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777490" y="1563370"/>
            <a:ext cx="603250" cy="600075"/>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635" y="-444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a:xfrm rot="10800000" flipH="1">
            <a:off x="0" y="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sp>
        <p:nvSpPr>
          <p:cNvPr id="12"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939165" y="4258945"/>
            <a:ext cx="10313670" cy="1586865"/>
            <a:chOff x="4561" y="6780"/>
            <a:chExt cx="16242" cy="2499"/>
          </a:xfrm>
        </p:grpSpPr>
        <p:sp>
          <p:nvSpPr>
            <p:cNvPr id="25" name="文本框 24"/>
            <p:cNvSpPr txBox="1"/>
            <p:nvPr/>
          </p:nvSpPr>
          <p:spPr>
            <a:xfrm>
              <a:off x="4561" y="7500"/>
              <a:ext cx="16242"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a:t>
              </a:r>
            </a:p>
          </p:txBody>
        </p:sp>
        <p:sp>
          <p:nvSpPr>
            <p:cNvPr id="26" name="文本框 25"/>
            <p:cNvSpPr txBox="1"/>
            <p:nvPr/>
          </p:nvSpPr>
          <p:spPr>
            <a:xfrm>
              <a:off x="11410" y="678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aphicFrame>
        <p:nvGraphicFramePr>
          <p:cNvPr id="2" name="表格 1"/>
          <p:cNvGraphicFramePr/>
          <p:nvPr>
            <p:custDataLst>
              <p:tags r:id="rId3"/>
            </p:custDataLst>
          </p:nvPr>
        </p:nvGraphicFramePr>
        <p:xfrm>
          <a:off x="1507808" y="1609725"/>
          <a:ext cx="9176385" cy="2400300"/>
        </p:xfrm>
        <a:graphic>
          <a:graphicData uri="http://schemas.openxmlformats.org/drawingml/2006/table">
            <a:tbl>
              <a:tblPr firstRow="1" bandRow="1">
                <a:tableStyleId>{5C22544A-7EE6-4342-B048-85BDC9FD1C3A}</a:tableStyleId>
              </a:tblPr>
              <a:tblGrid>
                <a:gridCol w="2844165">
                  <a:extLst>
                    <a:ext uri="{9D8B030D-6E8A-4147-A177-3AD203B41FA5}">
                      <a16:colId xmlns:a16="http://schemas.microsoft.com/office/drawing/2014/main" val="20000"/>
                    </a:ext>
                  </a:extLst>
                </a:gridCol>
                <a:gridCol w="2844165">
                  <a:extLst>
                    <a:ext uri="{9D8B030D-6E8A-4147-A177-3AD203B41FA5}">
                      <a16:colId xmlns:a16="http://schemas.microsoft.com/office/drawing/2014/main" val="20001"/>
                    </a:ext>
                  </a:extLst>
                </a:gridCol>
                <a:gridCol w="3488055">
                  <a:extLst>
                    <a:ext uri="{9D8B030D-6E8A-4147-A177-3AD203B41FA5}">
                      <a16:colId xmlns:a16="http://schemas.microsoft.com/office/drawing/2014/main" val="20002"/>
                    </a:ext>
                  </a:extLst>
                </a:gridCol>
              </a:tblGrid>
              <a:tr h="2400300">
                <a:tc>
                  <a:txBody>
                    <a:bodyPr/>
                    <a:lstStyle/>
                    <a:p>
                      <a:pPr>
                        <a:buNone/>
                      </a:pPr>
                      <a:endParaRPr lang="zh-CN" altLang="en-US"/>
                    </a:p>
                  </a:txBody>
                  <a:tcPr>
                    <a:lnL>
                      <a:noFill/>
                    </a:lnL>
                    <a:lnR w="38100">
                      <a:solidFill>
                        <a:schemeClr val="bg1"/>
                      </a:solidFill>
                      <a:prstDash val="solid"/>
                    </a:lnR>
                    <a:lnT>
                      <a:noFill/>
                    </a:lnT>
                    <a:lnB>
                      <a:noFill/>
                    </a:lnB>
                    <a:lnTlToBr>
                      <a:noFill/>
                    </a:lnTlToBr>
                    <a:lnBlToTr>
                      <a:noFill/>
                    </a:lnBlToTr>
                    <a:blipFill>
                      <a:blip r:embed="rId6"/>
                      <a:stretch>
                        <a:fillRect/>
                      </a:stretch>
                    </a:blipFill>
                  </a:tcPr>
                </a:tc>
                <a:tc>
                  <a:txBody>
                    <a:bodyPr/>
                    <a:lstStyle/>
                    <a:p>
                      <a:pPr>
                        <a:buNone/>
                      </a:pPr>
                      <a:endParaRPr lang="zh-CN" altLang="en-US"/>
                    </a:p>
                  </a:txBody>
                  <a:tcPr>
                    <a:lnL w="38100">
                      <a:solidFill>
                        <a:schemeClr val="bg1"/>
                      </a:solidFill>
                      <a:prstDash val="solid"/>
                    </a:lnL>
                    <a:lnR w="38100">
                      <a:solidFill>
                        <a:schemeClr val="bg1"/>
                      </a:solidFill>
                      <a:prstDash val="solid"/>
                    </a:lnR>
                    <a:lnT>
                      <a:noFill/>
                    </a:lnT>
                    <a:lnB>
                      <a:noFill/>
                    </a:lnB>
                    <a:lnTlToBr>
                      <a:noFill/>
                    </a:lnTlToBr>
                    <a:lnBlToTr>
                      <a:noFill/>
                    </a:lnBlToTr>
                    <a:blipFill>
                      <a:blip r:embed="rId7"/>
                      <a:stretch>
                        <a:fillRect/>
                      </a:stretch>
                    </a:blipFill>
                  </a:tcPr>
                </a:tc>
                <a:tc>
                  <a:txBody>
                    <a:bodyPr/>
                    <a:lstStyle/>
                    <a:p>
                      <a:pPr>
                        <a:buNone/>
                      </a:pPr>
                      <a:endParaRPr lang="zh-CN" altLang="en-US"/>
                    </a:p>
                  </a:txBody>
                  <a:tcPr>
                    <a:lnL w="38100">
                      <a:solidFill>
                        <a:schemeClr val="bg1"/>
                      </a:solidFill>
                      <a:prstDash val="solid"/>
                    </a:lnL>
                    <a:lnR>
                      <a:noFill/>
                    </a:lnR>
                    <a:lnT>
                      <a:noFill/>
                    </a:lnT>
                    <a:lnB>
                      <a:noFill/>
                    </a:lnB>
                    <a:lnTlToBr>
                      <a:noFill/>
                    </a:lnTlToBr>
                    <a:lnBlToTr>
                      <a:noFill/>
                    </a:lnBlToTr>
                    <a:blipFill>
                      <a:blip r:embed="rId8"/>
                      <a:stretch>
                        <a:fillRect/>
                      </a:stretch>
                    </a:blipFill>
                  </a:tcPr>
                </a:tc>
                <a:extLst>
                  <a:ext uri="{0D108BD9-81ED-4DB2-BD59-A6C34878D82A}">
                    <a16:rowId xmlns:a16="http://schemas.microsoft.com/office/drawing/2014/main" val="10000"/>
                  </a:ext>
                </a:extLst>
              </a:tr>
            </a:tbl>
          </a:graphicData>
        </a:graphic>
      </p:graphicFrame>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nvSpPr>
        <p:spPr>
          <a:xfrm>
            <a:off x="-635" y="-4445"/>
            <a:ext cx="12192000" cy="6836410"/>
          </a:xfrm>
          <a:prstGeom prst="rect">
            <a:avLst/>
          </a:prstGeom>
          <a:gradFill>
            <a:gsLst>
              <a:gs pos="0">
                <a:srgbClr val="FFD848">
                  <a:alpha val="0"/>
                </a:srgbClr>
              </a:gs>
              <a:gs pos="100000">
                <a:srgbClr val="FBA81F">
                  <a:alpha val="4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5a28ba966c7d92.2480602515126186464444"/>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a:xfrm rot="10800000" flipH="1">
            <a:off x="10160" y="-15240"/>
            <a:ext cx="12172315" cy="6858000"/>
          </a:xfrm>
          <a:custGeom>
            <a:avLst/>
            <a:gdLst/>
            <a:ahLst/>
            <a:cxnLst>
              <a:cxn ang="3">
                <a:pos x="hc" y="t"/>
              </a:cxn>
              <a:cxn ang="cd2">
                <a:pos x="l" y="vc"/>
              </a:cxn>
              <a:cxn ang="cd4">
                <a:pos x="hc" y="b"/>
              </a:cxn>
              <a:cxn ang="0">
                <a:pos x="r" y="vc"/>
              </a:cxn>
            </a:cxnLst>
            <a:rect l="l" t="t" r="r" b="b"/>
            <a:pathLst>
              <a:path w="19169" h="10800">
                <a:moveTo>
                  <a:pt x="0" y="0"/>
                </a:moveTo>
                <a:lnTo>
                  <a:pt x="19169" y="0"/>
                </a:lnTo>
                <a:lnTo>
                  <a:pt x="19169" y="10800"/>
                </a:lnTo>
                <a:lnTo>
                  <a:pt x="0" y="10800"/>
                </a:lnTo>
                <a:lnTo>
                  <a:pt x="0" y="0"/>
                </a:lnTo>
                <a:close/>
              </a:path>
            </a:pathLst>
          </a:custGeom>
        </p:spPr>
      </p:pic>
      <p:sp>
        <p:nvSpPr>
          <p:cNvPr id="7" name="矩形 6"/>
          <p:cNvSpPr/>
          <p:nvPr/>
        </p:nvSpPr>
        <p:spPr>
          <a:xfrm>
            <a:off x="733425" y="1483360"/>
            <a:ext cx="10722610" cy="1929130"/>
          </a:xfrm>
          <a:prstGeom prst="rect">
            <a:avLst/>
          </a:prstGeom>
          <a:gradFill>
            <a:gsLst>
              <a:gs pos="0">
                <a:srgbClr val="FAFAFA">
                  <a:alpha val="23000"/>
                </a:srgbClr>
              </a:gs>
              <a:gs pos="100000">
                <a:srgbClr val="FFD848">
                  <a:alpha val="10000"/>
                </a:srgbClr>
              </a:gs>
            </a:gsLst>
            <a:lin ang="0" scaled="0"/>
          </a:gradFill>
          <a:ln>
            <a:solidFill>
              <a:srgbClr val="FBA8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占位符 1"/>
          <p:cNvSpPr>
            <a:spLocks noGrp="1"/>
          </p:cNvSpPr>
          <p:nvPr>
            <p:custDataLst>
              <p:tags r:id="rId2"/>
            </p:custDataLst>
          </p:nvPr>
        </p:nvSpPr>
        <p:spPr>
          <a:xfrm>
            <a:off x="608400" y="608400"/>
            <a:ext cx="10969200" cy="705600"/>
          </a:xfrm>
          <a:prstGeom prst="rect">
            <a:avLst/>
          </a:prstGeom>
        </p:spPr>
        <p:txBody>
          <a:bodyPr vert="horz" lIns="90170" tIns="46990" rIns="90170" bIns="46990" rtlCol="0" anchor="ctr" anchorCtr="0">
            <a:noAutofit/>
          </a:bodyPr>
          <a:lstStyle>
            <a:lvl1pPr>
              <a:defRPr>
                <a:latin typeface="思源黑体 CN Bold" panose="020B0800000000000000" charset="-122"/>
                <a:ea typeface="思源黑体 CN Bold" panose="020B0800000000000000" charset="-122"/>
              </a:defRPr>
            </a:lvl1pPr>
          </a:lstStyle>
          <a:p>
            <a:r>
              <a:rPr lang="zh-CN" altLang="en-US" sz="3800" dirty="0">
                <a:solidFill>
                  <a:schemeClr val="tx1">
                    <a:lumMod val="65000"/>
                    <a:lumOff val="35000"/>
                  </a:schemeClr>
                </a:solidFill>
              </a:rPr>
              <a:t>单击此处输入标题内容</a:t>
            </a:r>
          </a:p>
        </p:txBody>
      </p:sp>
      <p:grpSp>
        <p:nvGrpSpPr>
          <p:cNvPr id="19" name="组合 18"/>
          <p:cNvGrpSpPr/>
          <p:nvPr userDrawn="1"/>
        </p:nvGrpSpPr>
        <p:grpSpPr>
          <a:xfrm>
            <a:off x="-1270" y="619125"/>
            <a:ext cx="602615" cy="705485"/>
            <a:chOff x="48" y="975"/>
            <a:chExt cx="949" cy="1111"/>
          </a:xfrm>
        </p:grpSpPr>
        <p:sp>
          <p:nvSpPr>
            <p:cNvPr id="17" name="矩形 16"/>
            <p:cNvSpPr/>
            <p:nvPr userDrawn="1"/>
          </p:nvSpPr>
          <p:spPr>
            <a:xfrm>
              <a:off x="48" y="975"/>
              <a:ext cx="949" cy="1111"/>
            </a:xfrm>
            <a:prstGeom prst="rect">
              <a:avLst/>
            </a:prstGeom>
            <a:solidFill>
              <a:srgbClr val="FFD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39" y="975"/>
              <a:ext cx="158" cy="1111"/>
            </a:xfrm>
            <a:prstGeom prst="rect">
              <a:avLst/>
            </a:prstGeom>
            <a:solidFill>
              <a:srgbClr val="F49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945515" y="1672590"/>
            <a:ext cx="10313670" cy="1586865"/>
            <a:chOff x="4561" y="6780"/>
            <a:chExt cx="16242" cy="2499"/>
          </a:xfrm>
        </p:grpSpPr>
        <p:sp>
          <p:nvSpPr>
            <p:cNvPr id="25" name="文本框 24"/>
            <p:cNvSpPr txBox="1"/>
            <p:nvPr/>
          </p:nvSpPr>
          <p:spPr>
            <a:xfrm>
              <a:off x="4561" y="7500"/>
              <a:ext cx="16242"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此处单击添加文本</a:t>
              </a:r>
            </a:p>
          </p:txBody>
        </p:sp>
        <p:sp>
          <p:nvSpPr>
            <p:cNvPr id="26" name="文本框 25"/>
            <p:cNvSpPr txBox="1"/>
            <p:nvPr/>
          </p:nvSpPr>
          <p:spPr>
            <a:xfrm>
              <a:off x="11410" y="678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aphicFrame>
        <p:nvGraphicFramePr>
          <p:cNvPr id="2" name="表格 1"/>
          <p:cNvGraphicFramePr/>
          <p:nvPr>
            <p:custDataLst>
              <p:tags r:id="rId3"/>
            </p:custDataLst>
          </p:nvPr>
        </p:nvGraphicFramePr>
        <p:xfrm>
          <a:off x="733108" y="3485833"/>
          <a:ext cx="2844165" cy="2400300"/>
        </p:xfrm>
        <a:graphic>
          <a:graphicData uri="http://schemas.openxmlformats.org/drawingml/2006/table">
            <a:tbl>
              <a:tblPr firstRow="1" bandRow="1">
                <a:tableStyleId>{5C22544A-7EE6-4342-B048-85BDC9FD1C3A}</a:tableStyleId>
              </a:tblPr>
              <a:tblGrid>
                <a:gridCol w="2844165">
                  <a:extLst>
                    <a:ext uri="{9D8B030D-6E8A-4147-A177-3AD203B41FA5}">
                      <a16:colId xmlns:a16="http://schemas.microsoft.com/office/drawing/2014/main" val="20000"/>
                    </a:ext>
                  </a:extLst>
                </a:gridCol>
              </a:tblGrid>
              <a:tr h="2400300">
                <a:tc>
                  <a:txBody>
                    <a:bodyPr/>
                    <a:lstStyle/>
                    <a:p>
                      <a:pPr>
                        <a:buNone/>
                      </a:pPr>
                      <a:r>
                        <a:rPr lang="en-US" altLang="zh-CN"/>
                        <a:t> </a:t>
                      </a:r>
                    </a:p>
                  </a:txBody>
                  <a:tcPr>
                    <a:lnL>
                      <a:noFill/>
                    </a:lnL>
                    <a:lnR>
                      <a:noFill/>
                    </a:lnR>
                    <a:lnT>
                      <a:noFill/>
                    </a:lnT>
                    <a:lnB>
                      <a:noFill/>
                    </a:lnB>
                    <a:lnTlToBr>
                      <a:noFill/>
                    </a:lnTlToBr>
                    <a:lnBlToTr>
                      <a:noFill/>
                    </a:lnBlToTr>
                    <a:blipFill>
                      <a:blip r:embed="rId6"/>
                      <a:stretch>
                        <a:fillRect/>
                      </a:stretch>
                    </a:blipFill>
                  </a:tcPr>
                </a:tc>
                <a:extLst>
                  <a:ext uri="{0D108BD9-81ED-4DB2-BD59-A6C34878D82A}">
                    <a16:rowId xmlns:a16="http://schemas.microsoft.com/office/drawing/2014/main" val="10000"/>
                  </a:ext>
                </a:extLst>
              </a:tr>
            </a:tbl>
          </a:graphicData>
        </a:graphic>
      </p:graphicFrame>
      <p:grpSp>
        <p:nvGrpSpPr>
          <p:cNvPr id="45" name="组合 44"/>
          <p:cNvGrpSpPr/>
          <p:nvPr/>
        </p:nvGrpSpPr>
        <p:grpSpPr>
          <a:xfrm>
            <a:off x="3742055" y="3892550"/>
            <a:ext cx="3797935" cy="1586865"/>
            <a:chOff x="11198" y="5670"/>
            <a:chExt cx="5981" cy="2499"/>
          </a:xfrm>
        </p:grpSpPr>
        <p:sp>
          <p:nvSpPr>
            <p:cNvPr id="46" name="文本框 45"/>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47" name="文本框 46"/>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grpSp>
        <p:nvGrpSpPr>
          <p:cNvPr id="4" name="组合 3"/>
          <p:cNvGrpSpPr/>
          <p:nvPr/>
        </p:nvGrpSpPr>
        <p:grpSpPr>
          <a:xfrm>
            <a:off x="7658100" y="3892550"/>
            <a:ext cx="3797935" cy="1586865"/>
            <a:chOff x="11198" y="5670"/>
            <a:chExt cx="5981" cy="2499"/>
          </a:xfrm>
        </p:grpSpPr>
        <p:sp>
          <p:nvSpPr>
            <p:cNvPr id="5" name="文本框 4"/>
            <p:cNvSpPr txBox="1"/>
            <p:nvPr/>
          </p:nvSpPr>
          <p:spPr>
            <a:xfrm>
              <a:off x="11198" y="6390"/>
              <a:ext cx="5981" cy="1779"/>
            </a:xfrm>
            <a:prstGeom prst="rect">
              <a:avLst/>
            </a:prstGeom>
            <a:noFill/>
          </p:spPr>
          <p:txBody>
            <a:bodyPr wrap="square" lIns="0" tIns="45720" rIns="91440" bIns="45720" rtlCol="0">
              <a:spAutoFit/>
            </a:bodyPr>
            <a:lstStyle/>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a:t>
              </a:r>
            </a:p>
            <a:p>
              <a:pPr algn="l">
                <a:lnSpc>
                  <a:spcPct val="125000"/>
                </a:lnSpc>
                <a:spcBef>
                  <a:spcPts val="0"/>
                </a:spcBef>
                <a:spcAft>
                  <a:spcPts val="0"/>
                </a:spcAft>
              </a:pPr>
              <a:r>
                <a:rPr lang="zh-CN" altLang="en-US">
                  <a:solidFill>
                    <a:schemeClr val="tx1">
                      <a:lumMod val="65000"/>
                      <a:lumOff val="35000"/>
                    </a:schemeClr>
                  </a:solidFill>
                  <a:latin typeface="思源黑体 CN Regular" panose="020B0500000000000000" charset="-122"/>
                  <a:ea typeface="思源黑体 CN Regular" panose="020B0500000000000000" charset="-122"/>
                  <a:sym typeface="+mn-ea"/>
                </a:rPr>
                <a:t>此处单击添加文本此处单击添加文本此处单击添加文本</a:t>
              </a:r>
            </a:p>
          </p:txBody>
        </p:sp>
        <p:sp>
          <p:nvSpPr>
            <p:cNvPr id="6" name="文本框 5"/>
            <p:cNvSpPr txBox="1"/>
            <p:nvPr/>
          </p:nvSpPr>
          <p:spPr>
            <a:xfrm>
              <a:off x="11198" y="5670"/>
              <a:ext cx="2544" cy="628"/>
            </a:xfrm>
            <a:prstGeom prst="rect">
              <a:avLst/>
            </a:prstGeom>
            <a:noFill/>
          </p:spPr>
          <p:txBody>
            <a:bodyPr wrap="none" lIns="0" tIns="45720" rIns="91440" bIns="45720" rtlCol="0">
              <a:spAutoFit/>
            </a:bodyPr>
            <a:lstStyle/>
            <a:p>
              <a:pPr algn="l"/>
              <a:r>
                <a:rPr lang="zh-CN" altLang="en-US" sz="2000">
                  <a:solidFill>
                    <a:srgbClr val="E7870B"/>
                  </a:solidFill>
                  <a:latin typeface="思源黑体 CN Bold" panose="020B0800000000000000" charset="-122"/>
                  <a:ea typeface="思源黑体 CN Bold" panose="020B0800000000000000" charset="-122"/>
                </a:rPr>
                <a:t>此处添加标题</a:t>
              </a:r>
            </a:p>
          </p:txBody>
        </p:sp>
      </p:gr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ZkZTI3NmIyNGQ4YjNiM2ZhNTJhYmFmNzRlNDY4YTM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TABLE_ENDDRAG_ORIGIN_RECT" val="671*158"/>
  <p:tag name="TABLE_ENDDRAG_RECT" val="144*126*671*158"/>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TABLE_ENDDRAG_ORIGIN_RECT" val="671*158"/>
  <p:tag name="TABLE_ENDDRAG_RECT" val="144*126*671*158"/>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TotalTime>
  <Words>1592</Words>
  <Application>Microsoft Office PowerPoint</Application>
  <PresentationFormat>宽屏</PresentationFormat>
  <Paragraphs>168</Paragraphs>
  <Slides>22</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思源黑体 CN Bold</vt:lpstr>
      <vt:lpstr>思源黑体 CN Medium</vt:lpstr>
      <vt:lpstr>思源黑体 CN Regular</vt:lpstr>
      <vt:lpstr>OPPOSans M</vt:lpstr>
      <vt:lpstr>Arial</vt:lpstr>
      <vt:lpstr>Wingdings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水果主题班会分享汇报ppt模板</dc:title>
  <dc:subject>分享会模板</dc:subject>
  <dc:creator>Water〇℃;MAYI</dc:creator>
  <cp:keywords>51PPT模板网</cp:keywords>
  <dc:description>www.51pptmoban.com</dc:description>
  <cp:lastModifiedBy>Win user</cp:lastModifiedBy>
  <cp:revision>190</cp:revision>
  <dcterms:created xsi:type="dcterms:W3CDTF">2019-06-19T02:08:00Z</dcterms:created>
  <dcterms:modified xsi:type="dcterms:W3CDTF">2022-06-28T13:49:38Z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2052-11.1.0.11636</vt:lpwstr>
  </property>
  <property fmtid="{D5CDD505-2E9C-101B-9397-08002B2CF9AE}" pid="3" name="ICV">
    <vt:lpwstr>090230FB1A3C48D09281D6511355FD40</vt:lpwstr>
  </property>
</Properties>
</file>