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</p:sldMasterIdLst>
  <p:notesMasterIdLst>
    <p:notesMasterId r:id="rId26"/>
  </p:notesMasterIdLst>
  <p:sldIdLst>
    <p:sldId id="805" r:id="rId2"/>
    <p:sldId id="809" r:id="rId3"/>
    <p:sldId id="810" r:id="rId4"/>
    <p:sldId id="754" r:id="rId5"/>
    <p:sldId id="784" r:id="rId6"/>
    <p:sldId id="785" r:id="rId7"/>
    <p:sldId id="786" r:id="rId8"/>
    <p:sldId id="811" r:id="rId9"/>
    <p:sldId id="788" r:id="rId10"/>
    <p:sldId id="789" r:id="rId11"/>
    <p:sldId id="790" r:id="rId12"/>
    <p:sldId id="791" r:id="rId13"/>
    <p:sldId id="812" r:id="rId14"/>
    <p:sldId id="793" r:id="rId15"/>
    <p:sldId id="794" r:id="rId16"/>
    <p:sldId id="795" r:id="rId17"/>
    <p:sldId id="796" r:id="rId18"/>
    <p:sldId id="813" r:id="rId19"/>
    <p:sldId id="798" r:id="rId20"/>
    <p:sldId id="799" r:id="rId21"/>
    <p:sldId id="803" r:id="rId22"/>
    <p:sldId id="801" r:id="rId23"/>
    <p:sldId id="814" r:id="rId24"/>
    <p:sldId id="815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504" userDrawn="1">
          <p15:clr>
            <a:srgbClr val="A4A3A4"/>
          </p15:clr>
        </p15:guide>
        <p15:guide id="4" orient="horz" pos="3816" userDrawn="1">
          <p15:clr>
            <a:srgbClr val="A4A3A4"/>
          </p15:clr>
        </p15:guide>
        <p15:guide id="5" pos="642" userDrawn="1">
          <p15:clr>
            <a:srgbClr val="A4A3A4"/>
          </p15:clr>
        </p15:guide>
        <p15:guide id="6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5474"/>
    <a:srgbClr val="C3E0D3"/>
    <a:srgbClr val="2E5233"/>
    <a:srgbClr val="638467"/>
    <a:srgbClr val="02015F"/>
    <a:srgbClr val="18B794"/>
    <a:srgbClr val="29528A"/>
    <a:srgbClr val="5688A3"/>
    <a:srgbClr val="235D3A"/>
    <a:srgbClr val="87C2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021" autoAdjust="0"/>
  </p:normalViewPr>
  <p:slideViewPr>
    <p:cSldViewPr snapToGrid="0">
      <p:cViewPr>
        <p:scale>
          <a:sx n="50" d="100"/>
          <a:sy n="50" d="100"/>
        </p:scale>
        <p:origin x="2268" y="1260"/>
      </p:cViewPr>
      <p:guideLst>
        <p:guide orient="horz" pos="2160"/>
        <p:guide pos="3840"/>
        <p:guide orient="horz" pos="504"/>
        <p:guide orient="horz" pos="3816"/>
        <p:guide pos="642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5547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F6-4819-81D6-28327C98602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2E523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9F6-4819-81D6-28327C98602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C3E0D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9F6-4819-81D6-28327C9860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69288960"/>
        <c:axId val="269290496"/>
      </c:barChart>
      <c:catAx>
        <c:axId val="2692889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269290496"/>
        <c:crosses val="autoZero"/>
        <c:auto val="1"/>
        <c:lblAlgn val="ctr"/>
        <c:lblOffset val="100"/>
        <c:noMultiLvlLbl val="0"/>
      </c:catAx>
      <c:valAx>
        <c:axId val="2692904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269288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tx1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AC63C8-D726-4D8C-9A36-F5E3CC486533}" type="datetimeFigureOut">
              <a:rPr lang="zh-CN" altLang="en-US" smtClean="0"/>
              <a:t>2022/6/29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76618-DE28-446A-AAD8-45B8B9C199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581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9262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0570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9100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5863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3369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571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2000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8394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12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9216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804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4943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7396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1240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892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450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1P PT</a:t>
            </a:r>
            <a:r>
              <a:rPr lang="zh-CN" altLang="en-US" dirty="0"/>
              <a:t>模板网   </a:t>
            </a:r>
            <a:r>
              <a:rPr lang="en-US" altLang="zh-CN" dirty="0"/>
              <a:t>www.5 1 pp 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8528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808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8212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9885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4168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2041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76618-DE28-446A-AAD8-45B8B9C1994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440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2022/6/29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011A31A-0775-D287-1396-ED0E2CC22B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90902" y="-118231"/>
            <a:ext cx="2901097" cy="34334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FDF0765-A4E7-603B-2658-E62A6C8F10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" y="3715730"/>
            <a:ext cx="2861880" cy="3387064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0E9B6B1-D78D-96ED-F2CD-D17EE54D40A3}"/>
              </a:ext>
            </a:extLst>
          </p:cNvPr>
          <p:cNvSpPr/>
          <p:nvPr userDrawn="1"/>
        </p:nvSpPr>
        <p:spPr>
          <a:xfrm rot="16200000" flipH="1">
            <a:off x="3075660" y="-2452699"/>
            <a:ext cx="6040677" cy="12192005"/>
          </a:xfrm>
          <a:custGeom>
            <a:avLst/>
            <a:gdLst>
              <a:gd name="connsiteX0" fmla="*/ 615 w 6040677"/>
              <a:gd name="connsiteY0" fmla="*/ 6096003 h 12192005"/>
              <a:gd name="connsiteX1" fmla="*/ 121265 w 6040677"/>
              <a:gd name="connsiteY1" fmla="*/ 12171645 h 12192005"/>
              <a:gd name="connsiteX2" fmla="*/ 115321 w 6040677"/>
              <a:gd name="connsiteY2" fmla="*/ 12192005 h 12192005"/>
              <a:gd name="connsiteX3" fmla="*/ 1302730 w 6040677"/>
              <a:gd name="connsiteY3" fmla="*/ 12192005 h 12192005"/>
              <a:gd name="connsiteX4" fmla="*/ 2150047 w 6040677"/>
              <a:gd name="connsiteY4" fmla="*/ 12192005 h 12192005"/>
              <a:gd name="connsiteX5" fmla="*/ 2155717 w 6040677"/>
              <a:gd name="connsiteY5" fmla="*/ 12192005 h 12192005"/>
              <a:gd name="connsiteX6" fmla="*/ 3008705 w 6040677"/>
              <a:gd name="connsiteY6" fmla="*/ 12192005 h 12192005"/>
              <a:gd name="connsiteX7" fmla="*/ 4190444 w 6040677"/>
              <a:gd name="connsiteY7" fmla="*/ 12192005 h 12192005"/>
              <a:gd name="connsiteX8" fmla="*/ 4190443 w 6040677"/>
              <a:gd name="connsiteY8" fmla="*/ 12192003 h 12192005"/>
              <a:gd name="connsiteX9" fmla="*/ 4743618 w 6040677"/>
              <a:gd name="connsiteY9" fmla="*/ 12192002 h 12192005"/>
              <a:gd name="connsiteX10" fmla="*/ 5925357 w 6040677"/>
              <a:gd name="connsiteY10" fmla="*/ 12192002 h 12192005"/>
              <a:gd name="connsiteX11" fmla="*/ 5919412 w 6040677"/>
              <a:gd name="connsiteY11" fmla="*/ 12171644 h 12192005"/>
              <a:gd name="connsiteX12" fmla="*/ 6040062 w 6040677"/>
              <a:gd name="connsiteY12" fmla="*/ 6096001 h 12192005"/>
              <a:gd name="connsiteX13" fmla="*/ 5892970 w 6040677"/>
              <a:gd name="connsiteY13" fmla="*/ 56505 h 12192005"/>
              <a:gd name="connsiteX14" fmla="*/ 5905038 w 6040677"/>
              <a:gd name="connsiteY14" fmla="*/ 0 h 12192005"/>
              <a:gd name="connsiteX15" fmla="*/ 4743618 w 6040677"/>
              <a:gd name="connsiteY15" fmla="*/ 0 h 12192005"/>
              <a:gd name="connsiteX16" fmla="*/ 3890630 w 6040677"/>
              <a:gd name="connsiteY16" fmla="*/ 0 h 12192005"/>
              <a:gd name="connsiteX17" fmla="*/ 3884960 w 6040677"/>
              <a:gd name="connsiteY17" fmla="*/ 0 h 12192005"/>
              <a:gd name="connsiteX18" fmla="*/ 3037643 w 6040677"/>
              <a:gd name="connsiteY18" fmla="*/ 0 h 12192005"/>
              <a:gd name="connsiteX19" fmla="*/ 1870552 w 6040677"/>
              <a:gd name="connsiteY19" fmla="*/ 0 h 12192005"/>
              <a:gd name="connsiteX20" fmla="*/ 1870553 w 6040677"/>
              <a:gd name="connsiteY20" fmla="*/ 1 h 12192005"/>
              <a:gd name="connsiteX21" fmla="*/ 1302730 w 6040677"/>
              <a:gd name="connsiteY21" fmla="*/ 1 h 12192005"/>
              <a:gd name="connsiteX22" fmla="*/ 135640 w 6040677"/>
              <a:gd name="connsiteY22" fmla="*/ 1 h 12192005"/>
              <a:gd name="connsiteX23" fmla="*/ 147707 w 6040677"/>
              <a:gd name="connsiteY23" fmla="*/ 56506 h 12192005"/>
              <a:gd name="connsiteX24" fmla="*/ 615 w 6040677"/>
              <a:gd name="connsiteY24" fmla="*/ 6096003 h 1219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40677" h="12192005">
                <a:moveTo>
                  <a:pt x="615" y="6096003"/>
                </a:moveTo>
                <a:cubicBezTo>
                  <a:pt x="-20355" y="8011351"/>
                  <a:pt x="504362" y="10701901"/>
                  <a:pt x="121265" y="12171645"/>
                </a:cubicBezTo>
                <a:lnTo>
                  <a:pt x="115321" y="12192005"/>
                </a:lnTo>
                <a:lnTo>
                  <a:pt x="1302730" y="12192005"/>
                </a:lnTo>
                <a:lnTo>
                  <a:pt x="2150047" y="12192005"/>
                </a:lnTo>
                <a:lnTo>
                  <a:pt x="2155717" y="12192005"/>
                </a:lnTo>
                <a:lnTo>
                  <a:pt x="3008705" y="12192005"/>
                </a:lnTo>
                <a:lnTo>
                  <a:pt x="4190444" y="12192005"/>
                </a:lnTo>
                <a:lnTo>
                  <a:pt x="4190443" y="12192003"/>
                </a:lnTo>
                <a:lnTo>
                  <a:pt x="4743618" y="12192002"/>
                </a:lnTo>
                <a:lnTo>
                  <a:pt x="5925357" y="12192002"/>
                </a:lnTo>
                <a:lnTo>
                  <a:pt x="5919412" y="12171644"/>
                </a:lnTo>
                <a:cubicBezTo>
                  <a:pt x="5536316" y="10701900"/>
                  <a:pt x="6061033" y="8011349"/>
                  <a:pt x="6040062" y="6096001"/>
                </a:cubicBezTo>
                <a:cubicBezTo>
                  <a:pt x="6017594" y="4043843"/>
                  <a:pt x="5431891" y="2360447"/>
                  <a:pt x="5892970" y="56505"/>
                </a:cubicBezTo>
                <a:lnTo>
                  <a:pt x="5905038" y="0"/>
                </a:lnTo>
                <a:lnTo>
                  <a:pt x="4743618" y="0"/>
                </a:lnTo>
                <a:lnTo>
                  <a:pt x="3890630" y="0"/>
                </a:lnTo>
                <a:lnTo>
                  <a:pt x="3884960" y="0"/>
                </a:lnTo>
                <a:lnTo>
                  <a:pt x="3037643" y="0"/>
                </a:lnTo>
                <a:lnTo>
                  <a:pt x="1870552" y="0"/>
                </a:lnTo>
                <a:lnTo>
                  <a:pt x="1870553" y="1"/>
                </a:lnTo>
                <a:lnTo>
                  <a:pt x="1302730" y="1"/>
                </a:lnTo>
                <a:lnTo>
                  <a:pt x="135640" y="1"/>
                </a:lnTo>
                <a:lnTo>
                  <a:pt x="147707" y="56506"/>
                </a:lnTo>
                <a:cubicBezTo>
                  <a:pt x="608786" y="2360448"/>
                  <a:pt x="23084" y="4043844"/>
                  <a:pt x="615" y="6096003"/>
                </a:cubicBezTo>
                <a:close/>
              </a:path>
            </a:pathLst>
          </a:custGeom>
          <a:solidFill>
            <a:schemeClr val="bg1"/>
          </a:solidFill>
          <a:ln w="34925">
            <a:noFill/>
          </a:ln>
          <a:effectLst>
            <a:outerShdw blurRad="609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D1544-3353-4B8A-BDF9-8BA847236FA3}" type="datetimeFigureOut">
              <a:rPr lang="zh-CN" altLang="en-US" smtClean="0"/>
              <a:t>2022/6/29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6011F84-1074-DB3C-5D9A-1AABBA47C70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D1544-3353-4B8A-BDF9-8BA847236FA3}" type="datetimeFigureOut">
              <a:rPr lang="zh-CN" altLang="en-US" smtClean="0"/>
              <a:t>2022/6/29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BEB8F-7BB9-4A20-A457-4B1424C4B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image" Target="../media/image7.png"/><Relationship Id="rId15" Type="http://schemas.openxmlformats.org/officeDocument/2006/relationships/image" Target="../media/image17.sv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svg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2" name="椭圆 71">
            <a:extLst>
              <a:ext uri="{FF2B5EF4-FFF2-40B4-BE49-F238E27FC236}">
                <a16:creationId xmlns:a16="http://schemas.microsoft.com/office/drawing/2014/main" id="{6531E8DC-F3D1-B18C-F59C-68D99B33F33E}"/>
              </a:ext>
            </a:extLst>
          </p:cNvPr>
          <p:cNvSpPr/>
          <p:nvPr/>
        </p:nvSpPr>
        <p:spPr>
          <a:xfrm>
            <a:off x="9347049" y="4036553"/>
            <a:ext cx="2021347" cy="2021347"/>
          </a:xfrm>
          <a:prstGeom prst="ellipse">
            <a:avLst/>
          </a:prstGeom>
          <a:solidFill>
            <a:schemeClr val="bg1"/>
          </a:solidFill>
          <a:ln w="34925">
            <a:noFill/>
          </a:ln>
          <a:effectLst>
            <a:outerShdw blurRad="609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C6A39A68-BEF2-A693-AFC0-405633082E62}"/>
              </a:ext>
            </a:extLst>
          </p:cNvPr>
          <p:cNvSpPr/>
          <p:nvPr/>
        </p:nvSpPr>
        <p:spPr>
          <a:xfrm rot="16200000" flipH="1">
            <a:off x="3943117" y="-2667003"/>
            <a:ext cx="4305764" cy="12192003"/>
          </a:xfrm>
          <a:custGeom>
            <a:avLst/>
            <a:gdLst>
              <a:gd name="connsiteX0" fmla="*/ 7576598 w 7823037"/>
              <a:gd name="connsiteY0" fmla="*/ 0 h 6858000"/>
              <a:gd name="connsiteX1" fmla="*/ 5466442 w 7823037"/>
              <a:gd name="connsiteY1" fmla="*/ 0 h 6858000"/>
              <a:gd name="connsiteX2" fmla="*/ 3916670 w 7823037"/>
              <a:gd name="connsiteY2" fmla="*/ 0 h 6858000"/>
              <a:gd name="connsiteX3" fmla="*/ 3906368 w 7823037"/>
              <a:gd name="connsiteY3" fmla="*/ 0 h 6858000"/>
              <a:gd name="connsiteX4" fmla="*/ 2366898 w 7823037"/>
              <a:gd name="connsiteY4" fmla="*/ 0 h 6858000"/>
              <a:gd name="connsiteX5" fmla="*/ 246440 w 7823037"/>
              <a:gd name="connsiteY5" fmla="*/ 0 h 6858000"/>
              <a:gd name="connsiteX6" fmla="*/ 268366 w 7823037"/>
              <a:gd name="connsiteY6" fmla="*/ 31784 h 6858000"/>
              <a:gd name="connsiteX7" fmla="*/ 1118 w 7823037"/>
              <a:gd name="connsiteY7" fmla="*/ 3429000 h 6858000"/>
              <a:gd name="connsiteX8" fmla="*/ 220324 w 7823037"/>
              <a:gd name="connsiteY8" fmla="*/ 6846548 h 6858000"/>
              <a:gd name="connsiteX9" fmla="*/ 209524 w 7823037"/>
              <a:gd name="connsiteY9" fmla="*/ 6858000 h 6858000"/>
              <a:gd name="connsiteX10" fmla="*/ 2366898 w 7823037"/>
              <a:gd name="connsiteY10" fmla="*/ 6858000 h 6858000"/>
              <a:gd name="connsiteX11" fmla="*/ 3906368 w 7823037"/>
              <a:gd name="connsiteY11" fmla="*/ 6858000 h 6858000"/>
              <a:gd name="connsiteX12" fmla="*/ 3916670 w 7823037"/>
              <a:gd name="connsiteY12" fmla="*/ 6858000 h 6858000"/>
              <a:gd name="connsiteX13" fmla="*/ 5466442 w 7823037"/>
              <a:gd name="connsiteY13" fmla="*/ 6858000 h 6858000"/>
              <a:gd name="connsiteX14" fmla="*/ 7613514 w 7823037"/>
              <a:gd name="connsiteY14" fmla="*/ 6858000 h 6858000"/>
              <a:gd name="connsiteX15" fmla="*/ 7602714 w 7823037"/>
              <a:gd name="connsiteY15" fmla="*/ 6846548 h 6858000"/>
              <a:gd name="connsiteX16" fmla="*/ 7821920 w 7823037"/>
              <a:gd name="connsiteY16" fmla="*/ 3429000 h 6858000"/>
              <a:gd name="connsiteX17" fmla="*/ 7554672 w 7823037"/>
              <a:gd name="connsiteY17" fmla="*/ 317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823037" h="6858000">
                <a:moveTo>
                  <a:pt x="7576598" y="0"/>
                </a:moveTo>
                <a:lnTo>
                  <a:pt x="5466442" y="0"/>
                </a:lnTo>
                <a:lnTo>
                  <a:pt x="3916670" y="0"/>
                </a:lnTo>
                <a:lnTo>
                  <a:pt x="3906368" y="0"/>
                </a:lnTo>
                <a:lnTo>
                  <a:pt x="2366898" y="0"/>
                </a:lnTo>
                <a:lnTo>
                  <a:pt x="246440" y="0"/>
                </a:lnTo>
                <a:lnTo>
                  <a:pt x="268366" y="31784"/>
                </a:lnTo>
                <a:cubicBezTo>
                  <a:pt x="1106088" y="1327751"/>
                  <a:pt x="41940" y="2274661"/>
                  <a:pt x="1118" y="3429000"/>
                </a:cubicBezTo>
                <a:cubicBezTo>
                  <a:pt x="-36982" y="4506383"/>
                  <a:pt x="916362" y="6019817"/>
                  <a:pt x="220324" y="6846548"/>
                </a:cubicBezTo>
                <a:lnTo>
                  <a:pt x="209524" y="6858000"/>
                </a:lnTo>
                <a:lnTo>
                  <a:pt x="2366898" y="6858000"/>
                </a:lnTo>
                <a:lnTo>
                  <a:pt x="3906368" y="6858000"/>
                </a:lnTo>
                <a:lnTo>
                  <a:pt x="3916670" y="6858000"/>
                </a:lnTo>
                <a:lnTo>
                  <a:pt x="5466442" y="6858000"/>
                </a:lnTo>
                <a:lnTo>
                  <a:pt x="7613514" y="6858000"/>
                </a:lnTo>
                <a:lnTo>
                  <a:pt x="7602714" y="6846548"/>
                </a:lnTo>
                <a:cubicBezTo>
                  <a:pt x="6906676" y="6019817"/>
                  <a:pt x="7860020" y="4506383"/>
                  <a:pt x="7821920" y="3429000"/>
                </a:cubicBezTo>
                <a:cubicBezTo>
                  <a:pt x="7781098" y="2274661"/>
                  <a:pt x="6716950" y="1327751"/>
                  <a:pt x="7554672" y="31784"/>
                </a:cubicBezTo>
                <a:close/>
              </a:path>
            </a:pathLst>
          </a:custGeom>
          <a:solidFill>
            <a:schemeClr val="bg1"/>
          </a:solidFill>
          <a:ln w="34925">
            <a:noFill/>
          </a:ln>
          <a:effectLst>
            <a:outerShdw blurRad="609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233714" y="4088190"/>
            <a:ext cx="9724572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041821" y="2091398"/>
            <a:ext cx="8074636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spc="600" noProof="0" dirty="0">
                <a:solidFill>
                  <a:schemeClr val="tx1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淡雅</a:t>
            </a:r>
            <a:r>
              <a:rPr kumimoji="0" lang="zh-CN" altLang="en-US" sz="60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小清新总结汇报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236017" y="4649622"/>
            <a:ext cx="5719966" cy="509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noProof="0" dirty="0">
                <a:latin typeface="+mn-ea"/>
                <a:cs typeface="+mn-ea"/>
                <a:sym typeface="+mn-lt"/>
              </a:rPr>
              <a:t>汇报人：</a:t>
            </a:r>
            <a:r>
              <a:rPr lang="en-US" altLang="zh-CN" sz="2000" b="1" dirty="0">
                <a:latin typeface="+mn-ea"/>
                <a:cs typeface="+mn-ea"/>
                <a:sym typeface="+mn-lt"/>
              </a:rPr>
              <a:t>51PPT</a:t>
            </a:r>
            <a:r>
              <a:rPr lang="zh-CN" altLang="en-US" sz="2000" b="1" dirty="0">
                <a:latin typeface="+mn-ea"/>
                <a:cs typeface="+mn-ea"/>
                <a:sym typeface="+mn-lt"/>
              </a:rPr>
              <a:t>模板网   </a:t>
            </a:r>
            <a:r>
              <a:rPr lang="zh-CN" altLang="en-US" sz="2000" b="1" noProof="0" dirty="0">
                <a:latin typeface="+mn-ea"/>
                <a:cs typeface="+mn-ea"/>
                <a:sym typeface="+mn-lt"/>
              </a:rPr>
              <a:t>时间：</a:t>
            </a:r>
            <a:r>
              <a:rPr lang="en-US" altLang="zh-CN" sz="2000" b="1" noProof="0" dirty="0">
                <a:latin typeface="+mn-ea"/>
                <a:cs typeface="+mn-ea"/>
                <a:sym typeface="+mn-lt"/>
              </a:rPr>
              <a:t>2022.06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51" name="矩形: 对角圆角 50">
            <a:extLst>
              <a:ext uri="{FF2B5EF4-FFF2-40B4-BE49-F238E27FC236}">
                <a16:creationId xmlns:a16="http://schemas.microsoft.com/office/drawing/2014/main" id="{10FA0EBD-36BA-30B4-F837-D30B9F718320}"/>
              </a:ext>
            </a:extLst>
          </p:cNvPr>
          <p:cNvSpPr/>
          <p:nvPr/>
        </p:nvSpPr>
        <p:spPr>
          <a:xfrm>
            <a:off x="2075543" y="3308958"/>
            <a:ext cx="8040914" cy="593352"/>
          </a:xfrm>
          <a:prstGeom prst="round2DiagRect">
            <a:avLst>
              <a:gd name="adj1" fmla="val 50000"/>
              <a:gd name="adj2" fmla="val 50000"/>
            </a:avLst>
          </a:prstGeom>
          <a:solidFill>
            <a:srgbClr val="2E5233"/>
          </a:solidFill>
          <a:ln>
            <a:noFill/>
            <a:prstDash val="lgDash"/>
          </a:ln>
          <a:effectLst>
            <a:innerShdw dist="1524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B4663811-DA5E-310C-B403-112D36510BF2}"/>
              </a:ext>
            </a:extLst>
          </p:cNvPr>
          <p:cNvSpPr txBox="1"/>
          <p:nvPr/>
        </p:nvSpPr>
        <p:spPr>
          <a:xfrm>
            <a:off x="2867378" y="3419802"/>
            <a:ext cx="64235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b="1" dirty="0">
                <a:solidFill>
                  <a:schemeClr val="bg1"/>
                </a:solidFill>
              </a:rPr>
              <a:t> </a:t>
            </a:r>
            <a:r>
              <a:rPr lang="zh-CN" altLang="en-US" b="1" dirty="0">
                <a:solidFill>
                  <a:schemeClr val="bg1"/>
                </a:solidFill>
              </a:rPr>
              <a:t>工作总结 / 工作汇报 / 工作计划 / 商务通用</a:t>
            </a:r>
          </a:p>
        </p:txBody>
      </p:sp>
      <p:pic>
        <p:nvPicPr>
          <p:cNvPr id="70" name="图片 69">
            <a:extLst>
              <a:ext uri="{FF2B5EF4-FFF2-40B4-BE49-F238E27FC236}">
                <a16:creationId xmlns:a16="http://schemas.microsoft.com/office/drawing/2014/main" id="{986B5272-AB3D-498E-C2E0-4980E5F023F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90902" y="-118231"/>
            <a:ext cx="2901097" cy="3433479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BF6CF360-BC5C-B911-3230-1911548F36B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" y="3497286"/>
            <a:ext cx="2861880" cy="3387064"/>
          </a:xfrm>
          <a:prstGeom prst="rect">
            <a:avLst/>
          </a:prstGeom>
        </p:spPr>
      </p:pic>
      <p:sp>
        <p:nvSpPr>
          <p:cNvPr id="73" name="椭圆 72">
            <a:extLst>
              <a:ext uri="{FF2B5EF4-FFF2-40B4-BE49-F238E27FC236}">
                <a16:creationId xmlns:a16="http://schemas.microsoft.com/office/drawing/2014/main" id="{CB12B130-BFD7-E558-C1EE-D4EEB2D53E5E}"/>
              </a:ext>
            </a:extLst>
          </p:cNvPr>
          <p:cNvSpPr/>
          <p:nvPr/>
        </p:nvSpPr>
        <p:spPr>
          <a:xfrm>
            <a:off x="1156529" y="552824"/>
            <a:ext cx="548819" cy="548819"/>
          </a:xfrm>
          <a:prstGeom prst="ellipse">
            <a:avLst/>
          </a:prstGeom>
          <a:solidFill>
            <a:schemeClr val="bg1"/>
          </a:solidFill>
          <a:ln w="34925">
            <a:noFill/>
          </a:ln>
          <a:effectLst>
            <a:outerShdw blurRad="609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0252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24472713-8A4F-CD73-87E4-BFBA1C923976}"/>
              </a:ext>
            </a:extLst>
          </p:cNvPr>
          <p:cNvGrpSpPr/>
          <p:nvPr/>
        </p:nvGrpSpPr>
        <p:grpSpPr>
          <a:xfrm>
            <a:off x="342395" y="124537"/>
            <a:ext cx="3820681" cy="1009254"/>
            <a:chOff x="342395" y="124537"/>
            <a:chExt cx="3820681" cy="1009254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67BCCFCD-9C68-52F7-E1BB-D9C0B16B60C3}"/>
                </a:ext>
              </a:extLst>
            </p:cNvPr>
            <p:cNvSpPr/>
            <p:nvPr/>
          </p:nvSpPr>
          <p:spPr>
            <a:xfrm>
              <a:off x="342395" y="124537"/>
              <a:ext cx="1009254" cy="1009254"/>
            </a:xfrm>
            <a:prstGeom prst="ellipse">
              <a:avLst/>
            </a:prstGeom>
            <a:solidFill>
              <a:srgbClr val="638467"/>
            </a:solidFill>
            <a:ln w="34925">
              <a:noFill/>
            </a:ln>
            <a:effectLst>
              <a:outerShdw blurRad="609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45788AF-66C2-6B02-4E70-B71D8B6BC451}"/>
                </a:ext>
              </a:extLst>
            </p:cNvPr>
            <p:cNvSpPr txBox="1"/>
            <p:nvPr/>
          </p:nvSpPr>
          <p:spPr>
            <a:xfrm>
              <a:off x="1516132" y="335592"/>
              <a:ext cx="264694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D8953B2-7C8C-EE6E-CEB7-6B72399C7C71}"/>
                </a:ext>
              </a:extLst>
            </p:cNvPr>
            <p:cNvSpPr txBox="1"/>
            <p:nvPr/>
          </p:nvSpPr>
          <p:spPr>
            <a:xfrm>
              <a:off x="456617" y="275221"/>
              <a:ext cx="80983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36" name="矩形: 对角圆角 35">
            <a:extLst>
              <a:ext uri="{FF2B5EF4-FFF2-40B4-BE49-F238E27FC236}">
                <a16:creationId xmlns:a16="http://schemas.microsoft.com/office/drawing/2014/main" id="{A28EE149-3839-7456-C48A-B9E3EB1F5ED6}"/>
              </a:ext>
            </a:extLst>
          </p:cNvPr>
          <p:cNvSpPr/>
          <p:nvPr/>
        </p:nvSpPr>
        <p:spPr>
          <a:xfrm>
            <a:off x="4470426" y="1822463"/>
            <a:ext cx="1574774" cy="1574774"/>
          </a:xfrm>
          <a:prstGeom prst="round2DiagRect">
            <a:avLst>
              <a:gd name="adj1" fmla="val 34900"/>
              <a:gd name="adj2" fmla="val 0"/>
            </a:avLst>
          </a:prstGeom>
          <a:solidFill>
            <a:srgbClr val="155474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: 对角圆角 38">
            <a:extLst>
              <a:ext uri="{FF2B5EF4-FFF2-40B4-BE49-F238E27FC236}">
                <a16:creationId xmlns:a16="http://schemas.microsoft.com/office/drawing/2014/main" id="{810D8A67-3B6A-24C1-A01F-025E8E7F6810}"/>
              </a:ext>
            </a:extLst>
          </p:cNvPr>
          <p:cNvSpPr/>
          <p:nvPr/>
        </p:nvSpPr>
        <p:spPr>
          <a:xfrm flipH="1">
            <a:off x="4470426" y="3486163"/>
            <a:ext cx="1574774" cy="1574774"/>
          </a:xfrm>
          <a:prstGeom prst="round2DiagRect">
            <a:avLst>
              <a:gd name="adj1" fmla="val 34900"/>
              <a:gd name="adj2" fmla="val 0"/>
            </a:avLst>
          </a:prstGeom>
          <a:solidFill>
            <a:srgbClr val="2E5233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对角圆角 40">
            <a:extLst>
              <a:ext uri="{FF2B5EF4-FFF2-40B4-BE49-F238E27FC236}">
                <a16:creationId xmlns:a16="http://schemas.microsoft.com/office/drawing/2014/main" id="{7D3F712C-4CD7-29E8-240F-5C8C4BC64956}"/>
              </a:ext>
            </a:extLst>
          </p:cNvPr>
          <p:cNvSpPr/>
          <p:nvPr/>
        </p:nvSpPr>
        <p:spPr>
          <a:xfrm rot="10800000">
            <a:off x="6159526" y="3486163"/>
            <a:ext cx="1574774" cy="1574774"/>
          </a:xfrm>
          <a:prstGeom prst="round2DiagRect">
            <a:avLst>
              <a:gd name="adj1" fmla="val 34900"/>
              <a:gd name="adj2" fmla="val 0"/>
            </a:avLst>
          </a:prstGeom>
          <a:solidFill>
            <a:srgbClr val="155474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: 对角圆角 41">
            <a:extLst>
              <a:ext uri="{FF2B5EF4-FFF2-40B4-BE49-F238E27FC236}">
                <a16:creationId xmlns:a16="http://schemas.microsoft.com/office/drawing/2014/main" id="{4AE51178-B5BC-74D5-22A7-8BD8DE596F4C}"/>
              </a:ext>
            </a:extLst>
          </p:cNvPr>
          <p:cNvSpPr/>
          <p:nvPr/>
        </p:nvSpPr>
        <p:spPr>
          <a:xfrm rot="10800000" flipH="1">
            <a:off x="6159526" y="1822463"/>
            <a:ext cx="1574774" cy="1574774"/>
          </a:xfrm>
          <a:prstGeom prst="round2DiagRect">
            <a:avLst>
              <a:gd name="adj1" fmla="val 34900"/>
              <a:gd name="adj2" fmla="val 0"/>
            </a:avLst>
          </a:prstGeom>
          <a:solidFill>
            <a:srgbClr val="2E5233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20">
            <a:extLst>
              <a:ext uri="{FF2B5EF4-FFF2-40B4-BE49-F238E27FC236}">
                <a16:creationId xmlns:a16="http://schemas.microsoft.com/office/drawing/2014/main" id="{B28D9C20-A166-B53F-9657-200BE1ACBC01}"/>
              </a:ext>
            </a:extLst>
          </p:cNvPr>
          <p:cNvSpPr>
            <a:spLocks noChangeAspect="1"/>
          </p:cNvSpPr>
          <p:nvPr/>
        </p:nvSpPr>
        <p:spPr>
          <a:xfrm>
            <a:off x="5022977" y="4004233"/>
            <a:ext cx="618962" cy="538631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任意多边形 21">
            <a:extLst>
              <a:ext uri="{FF2B5EF4-FFF2-40B4-BE49-F238E27FC236}">
                <a16:creationId xmlns:a16="http://schemas.microsoft.com/office/drawing/2014/main" id="{756FD358-AA01-5AFD-D3EE-467C97B951AA}"/>
              </a:ext>
            </a:extLst>
          </p:cNvPr>
          <p:cNvSpPr>
            <a:spLocks noChangeAspect="1"/>
          </p:cNvSpPr>
          <p:nvPr/>
        </p:nvSpPr>
        <p:spPr>
          <a:xfrm>
            <a:off x="4985229" y="2286000"/>
            <a:ext cx="545168" cy="538631"/>
          </a:xfrm>
          <a:custGeom>
            <a:avLst/>
            <a:gdLst>
              <a:gd name="connsiteX0" fmla="*/ 3577275 w 5691115"/>
              <a:gd name="connsiteY0" fmla="*/ 3207225 h 5622876"/>
              <a:gd name="connsiteX1" fmla="*/ 3268639 w 5691115"/>
              <a:gd name="connsiteY1" fmla="*/ 3515861 h 5622876"/>
              <a:gd name="connsiteX2" fmla="*/ 3268639 w 5691115"/>
              <a:gd name="connsiteY2" fmla="*/ 5089053 h 5622876"/>
              <a:gd name="connsiteX3" fmla="*/ 3577275 w 5691115"/>
              <a:gd name="connsiteY3" fmla="*/ 5397689 h 5622876"/>
              <a:gd name="connsiteX4" fmla="*/ 5150467 w 5691115"/>
              <a:gd name="connsiteY4" fmla="*/ 5397689 h 5622876"/>
              <a:gd name="connsiteX5" fmla="*/ 5459103 w 5691115"/>
              <a:gd name="connsiteY5" fmla="*/ 5089053 h 5622876"/>
              <a:gd name="connsiteX6" fmla="*/ 5459103 w 5691115"/>
              <a:gd name="connsiteY6" fmla="*/ 3515861 h 5622876"/>
              <a:gd name="connsiteX7" fmla="*/ 5150467 w 5691115"/>
              <a:gd name="connsiteY7" fmla="*/ 3207225 h 5622876"/>
              <a:gd name="connsiteX8" fmla="*/ 533824 w 5691115"/>
              <a:gd name="connsiteY8" fmla="*/ 3207225 h 5622876"/>
              <a:gd name="connsiteX9" fmla="*/ 225188 w 5691115"/>
              <a:gd name="connsiteY9" fmla="*/ 3515861 h 5622876"/>
              <a:gd name="connsiteX10" fmla="*/ 225188 w 5691115"/>
              <a:gd name="connsiteY10" fmla="*/ 5089053 h 5622876"/>
              <a:gd name="connsiteX11" fmla="*/ 533824 w 5691115"/>
              <a:gd name="connsiteY11" fmla="*/ 5397689 h 5622876"/>
              <a:gd name="connsiteX12" fmla="*/ 2107016 w 5691115"/>
              <a:gd name="connsiteY12" fmla="*/ 5397689 h 5622876"/>
              <a:gd name="connsiteX13" fmla="*/ 2415652 w 5691115"/>
              <a:gd name="connsiteY13" fmla="*/ 5089053 h 5622876"/>
              <a:gd name="connsiteX14" fmla="*/ 2415652 w 5691115"/>
              <a:gd name="connsiteY14" fmla="*/ 3515861 h 5622876"/>
              <a:gd name="connsiteX15" fmla="*/ 2107016 w 5691115"/>
              <a:gd name="connsiteY15" fmla="*/ 3207225 h 5622876"/>
              <a:gd name="connsiteX16" fmla="*/ 3416507 w 5691115"/>
              <a:gd name="connsiteY16" fmla="*/ 2975212 h 5622876"/>
              <a:gd name="connsiteX17" fmla="*/ 5318059 w 5691115"/>
              <a:gd name="connsiteY17" fmla="*/ 2975212 h 5622876"/>
              <a:gd name="connsiteX18" fmla="*/ 5691115 w 5691115"/>
              <a:gd name="connsiteY18" fmla="*/ 3348268 h 5622876"/>
              <a:gd name="connsiteX19" fmla="*/ 5691115 w 5691115"/>
              <a:gd name="connsiteY19" fmla="*/ 5249820 h 5622876"/>
              <a:gd name="connsiteX20" fmla="*/ 5318059 w 5691115"/>
              <a:gd name="connsiteY20" fmla="*/ 5622876 h 5622876"/>
              <a:gd name="connsiteX21" fmla="*/ 3416507 w 5691115"/>
              <a:gd name="connsiteY21" fmla="*/ 5622876 h 5622876"/>
              <a:gd name="connsiteX22" fmla="*/ 3043451 w 5691115"/>
              <a:gd name="connsiteY22" fmla="*/ 5249820 h 5622876"/>
              <a:gd name="connsiteX23" fmla="*/ 3043451 w 5691115"/>
              <a:gd name="connsiteY23" fmla="*/ 3348268 h 5622876"/>
              <a:gd name="connsiteX24" fmla="*/ 3416507 w 5691115"/>
              <a:gd name="connsiteY24" fmla="*/ 2975212 h 5622876"/>
              <a:gd name="connsiteX25" fmla="*/ 373056 w 5691115"/>
              <a:gd name="connsiteY25" fmla="*/ 2975212 h 5622876"/>
              <a:gd name="connsiteX26" fmla="*/ 2274608 w 5691115"/>
              <a:gd name="connsiteY26" fmla="*/ 2975212 h 5622876"/>
              <a:gd name="connsiteX27" fmla="*/ 2647664 w 5691115"/>
              <a:gd name="connsiteY27" fmla="*/ 3348268 h 5622876"/>
              <a:gd name="connsiteX28" fmla="*/ 2647664 w 5691115"/>
              <a:gd name="connsiteY28" fmla="*/ 5249820 h 5622876"/>
              <a:gd name="connsiteX29" fmla="*/ 2274608 w 5691115"/>
              <a:gd name="connsiteY29" fmla="*/ 5622876 h 5622876"/>
              <a:gd name="connsiteX30" fmla="*/ 373056 w 5691115"/>
              <a:gd name="connsiteY30" fmla="*/ 5622876 h 5622876"/>
              <a:gd name="connsiteX31" fmla="*/ 0 w 5691115"/>
              <a:gd name="connsiteY31" fmla="*/ 5249820 h 5622876"/>
              <a:gd name="connsiteX32" fmla="*/ 0 w 5691115"/>
              <a:gd name="connsiteY32" fmla="*/ 3348268 h 5622876"/>
              <a:gd name="connsiteX33" fmla="*/ 373056 w 5691115"/>
              <a:gd name="connsiteY33" fmla="*/ 2975212 h 5622876"/>
              <a:gd name="connsiteX34" fmla="*/ 3577275 w 5691115"/>
              <a:gd name="connsiteY34" fmla="*/ 232013 h 5622876"/>
              <a:gd name="connsiteX35" fmla="*/ 3268639 w 5691115"/>
              <a:gd name="connsiteY35" fmla="*/ 540649 h 5622876"/>
              <a:gd name="connsiteX36" fmla="*/ 3268639 w 5691115"/>
              <a:gd name="connsiteY36" fmla="*/ 2113841 h 5622876"/>
              <a:gd name="connsiteX37" fmla="*/ 3577275 w 5691115"/>
              <a:gd name="connsiteY37" fmla="*/ 2422477 h 5622876"/>
              <a:gd name="connsiteX38" fmla="*/ 5150467 w 5691115"/>
              <a:gd name="connsiteY38" fmla="*/ 2422477 h 5622876"/>
              <a:gd name="connsiteX39" fmla="*/ 5459103 w 5691115"/>
              <a:gd name="connsiteY39" fmla="*/ 2113841 h 5622876"/>
              <a:gd name="connsiteX40" fmla="*/ 5459103 w 5691115"/>
              <a:gd name="connsiteY40" fmla="*/ 540649 h 5622876"/>
              <a:gd name="connsiteX41" fmla="*/ 5150467 w 5691115"/>
              <a:gd name="connsiteY41" fmla="*/ 232013 h 5622876"/>
              <a:gd name="connsiteX42" fmla="*/ 533824 w 5691115"/>
              <a:gd name="connsiteY42" fmla="*/ 232013 h 5622876"/>
              <a:gd name="connsiteX43" fmla="*/ 225188 w 5691115"/>
              <a:gd name="connsiteY43" fmla="*/ 540649 h 5622876"/>
              <a:gd name="connsiteX44" fmla="*/ 225188 w 5691115"/>
              <a:gd name="connsiteY44" fmla="*/ 2113841 h 5622876"/>
              <a:gd name="connsiteX45" fmla="*/ 533824 w 5691115"/>
              <a:gd name="connsiteY45" fmla="*/ 2422477 h 5622876"/>
              <a:gd name="connsiteX46" fmla="*/ 2107016 w 5691115"/>
              <a:gd name="connsiteY46" fmla="*/ 2422477 h 5622876"/>
              <a:gd name="connsiteX47" fmla="*/ 2415652 w 5691115"/>
              <a:gd name="connsiteY47" fmla="*/ 2113841 h 5622876"/>
              <a:gd name="connsiteX48" fmla="*/ 2415652 w 5691115"/>
              <a:gd name="connsiteY48" fmla="*/ 540649 h 5622876"/>
              <a:gd name="connsiteX49" fmla="*/ 2107016 w 5691115"/>
              <a:gd name="connsiteY49" fmla="*/ 232013 h 5622876"/>
              <a:gd name="connsiteX50" fmla="*/ 3416507 w 5691115"/>
              <a:gd name="connsiteY50" fmla="*/ 0 h 5622876"/>
              <a:gd name="connsiteX51" fmla="*/ 5318059 w 5691115"/>
              <a:gd name="connsiteY51" fmla="*/ 0 h 5622876"/>
              <a:gd name="connsiteX52" fmla="*/ 5691115 w 5691115"/>
              <a:gd name="connsiteY52" fmla="*/ 373056 h 5622876"/>
              <a:gd name="connsiteX53" fmla="*/ 5691115 w 5691115"/>
              <a:gd name="connsiteY53" fmla="*/ 2274608 h 5622876"/>
              <a:gd name="connsiteX54" fmla="*/ 5318059 w 5691115"/>
              <a:gd name="connsiteY54" fmla="*/ 2647664 h 5622876"/>
              <a:gd name="connsiteX55" fmla="*/ 3416507 w 5691115"/>
              <a:gd name="connsiteY55" fmla="*/ 2647664 h 5622876"/>
              <a:gd name="connsiteX56" fmla="*/ 3043451 w 5691115"/>
              <a:gd name="connsiteY56" fmla="*/ 2274608 h 5622876"/>
              <a:gd name="connsiteX57" fmla="*/ 3043451 w 5691115"/>
              <a:gd name="connsiteY57" fmla="*/ 373056 h 5622876"/>
              <a:gd name="connsiteX58" fmla="*/ 3416507 w 5691115"/>
              <a:gd name="connsiteY58" fmla="*/ 0 h 5622876"/>
              <a:gd name="connsiteX59" fmla="*/ 373056 w 5691115"/>
              <a:gd name="connsiteY59" fmla="*/ 0 h 5622876"/>
              <a:gd name="connsiteX60" fmla="*/ 2274608 w 5691115"/>
              <a:gd name="connsiteY60" fmla="*/ 0 h 5622876"/>
              <a:gd name="connsiteX61" fmla="*/ 2647664 w 5691115"/>
              <a:gd name="connsiteY61" fmla="*/ 373056 h 5622876"/>
              <a:gd name="connsiteX62" fmla="*/ 2647664 w 5691115"/>
              <a:gd name="connsiteY62" fmla="*/ 2274608 h 5622876"/>
              <a:gd name="connsiteX63" fmla="*/ 2274608 w 5691115"/>
              <a:gd name="connsiteY63" fmla="*/ 2647664 h 5622876"/>
              <a:gd name="connsiteX64" fmla="*/ 373056 w 5691115"/>
              <a:gd name="connsiteY64" fmla="*/ 2647664 h 5622876"/>
              <a:gd name="connsiteX65" fmla="*/ 0 w 5691115"/>
              <a:gd name="connsiteY65" fmla="*/ 2274608 h 5622876"/>
              <a:gd name="connsiteX66" fmla="*/ 0 w 5691115"/>
              <a:gd name="connsiteY66" fmla="*/ 373056 h 5622876"/>
              <a:gd name="connsiteX67" fmla="*/ 373056 w 5691115"/>
              <a:gd name="connsiteY67" fmla="*/ 0 h 56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691115" h="5622876">
                <a:moveTo>
                  <a:pt x="3577275" y="3207225"/>
                </a:moveTo>
                <a:cubicBezTo>
                  <a:pt x="3406820" y="3207225"/>
                  <a:pt x="3268639" y="3345406"/>
                  <a:pt x="3268639" y="3515861"/>
                </a:cubicBezTo>
                <a:lnTo>
                  <a:pt x="3268639" y="5089053"/>
                </a:lnTo>
                <a:cubicBezTo>
                  <a:pt x="3268639" y="5259508"/>
                  <a:pt x="3406820" y="5397689"/>
                  <a:pt x="3577275" y="5397689"/>
                </a:cubicBezTo>
                <a:lnTo>
                  <a:pt x="5150467" y="5397689"/>
                </a:lnTo>
                <a:cubicBezTo>
                  <a:pt x="5320922" y="5397689"/>
                  <a:pt x="5459103" y="5259508"/>
                  <a:pt x="5459103" y="5089053"/>
                </a:cubicBezTo>
                <a:lnTo>
                  <a:pt x="5459103" y="3515861"/>
                </a:lnTo>
                <a:cubicBezTo>
                  <a:pt x="5459103" y="3345406"/>
                  <a:pt x="5320922" y="3207225"/>
                  <a:pt x="5150467" y="3207225"/>
                </a:cubicBezTo>
                <a:close/>
                <a:moveTo>
                  <a:pt x="533824" y="3207225"/>
                </a:moveTo>
                <a:cubicBezTo>
                  <a:pt x="363369" y="3207225"/>
                  <a:pt x="225188" y="3345406"/>
                  <a:pt x="225188" y="3515861"/>
                </a:cubicBezTo>
                <a:lnTo>
                  <a:pt x="225188" y="5089053"/>
                </a:lnTo>
                <a:cubicBezTo>
                  <a:pt x="225188" y="5259508"/>
                  <a:pt x="363369" y="5397689"/>
                  <a:pt x="533824" y="5397689"/>
                </a:cubicBezTo>
                <a:lnTo>
                  <a:pt x="2107016" y="5397689"/>
                </a:lnTo>
                <a:cubicBezTo>
                  <a:pt x="2277471" y="5397689"/>
                  <a:pt x="2415652" y="5259508"/>
                  <a:pt x="2415652" y="5089053"/>
                </a:cubicBezTo>
                <a:lnTo>
                  <a:pt x="2415652" y="3515861"/>
                </a:lnTo>
                <a:cubicBezTo>
                  <a:pt x="2415652" y="3345406"/>
                  <a:pt x="2277471" y="3207225"/>
                  <a:pt x="2107016" y="3207225"/>
                </a:cubicBezTo>
                <a:close/>
                <a:moveTo>
                  <a:pt x="3416507" y="2975212"/>
                </a:moveTo>
                <a:lnTo>
                  <a:pt x="5318059" y="2975212"/>
                </a:lnTo>
                <a:cubicBezTo>
                  <a:pt x="5524092" y="2975212"/>
                  <a:pt x="5691115" y="3142235"/>
                  <a:pt x="5691115" y="3348268"/>
                </a:cubicBezTo>
                <a:lnTo>
                  <a:pt x="5691115" y="5249820"/>
                </a:lnTo>
                <a:cubicBezTo>
                  <a:pt x="5691115" y="5455853"/>
                  <a:pt x="5524092" y="5622876"/>
                  <a:pt x="5318059" y="5622876"/>
                </a:cubicBezTo>
                <a:lnTo>
                  <a:pt x="3416507" y="5622876"/>
                </a:lnTo>
                <a:cubicBezTo>
                  <a:pt x="3210474" y="5622876"/>
                  <a:pt x="3043451" y="5455853"/>
                  <a:pt x="3043451" y="5249820"/>
                </a:cubicBezTo>
                <a:lnTo>
                  <a:pt x="3043451" y="3348268"/>
                </a:lnTo>
                <a:cubicBezTo>
                  <a:pt x="3043451" y="3142235"/>
                  <a:pt x="3210474" y="2975212"/>
                  <a:pt x="3416507" y="2975212"/>
                </a:cubicBezTo>
                <a:close/>
                <a:moveTo>
                  <a:pt x="373056" y="2975212"/>
                </a:moveTo>
                <a:lnTo>
                  <a:pt x="2274608" y="2975212"/>
                </a:lnTo>
                <a:cubicBezTo>
                  <a:pt x="2480641" y="2975212"/>
                  <a:pt x="2647664" y="3142235"/>
                  <a:pt x="2647664" y="3348268"/>
                </a:cubicBezTo>
                <a:lnTo>
                  <a:pt x="2647664" y="5249820"/>
                </a:lnTo>
                <a:cubicBezTo>
                  <a:pt x="2647664" y="5455853"/>
                  <a:pt x="2480641" y="5622876"/>
                  <a:pt x="2274608" y="5622876"/>
                </a:cubicBezTo>
                <a:lnTo>
                  <a:pt x="373056" y="5622876"/>
                </a:lnTo>
                <a:cubicBezTo>
                  <a:pt x="167023" y="5622876"/>
                  <a:pt x="0" y="5455853"/>
                  <a:pt x="0" y="5249820"/>
                </a:cubicBezTo>
                <a:lnTo>
                  <a:pt x="0" y="3348268"/>
                </a:lnTo>
                <a:cubicBezTo>
                  <a:pt x="0" y="3142235"/>
                  <a:pt x="167023" y="2975212"/>
                  <a:pt x="373056" y="2975212"/>
                </a:cubicBezTo>
                <a:close/>
                <a:moveTo>
                  <a:pt x="3577275" y="232013"/>
                </a:moveTo>
                <a:cubicBezTo>
                  <a:pt x="3406820" y="232013"/>
                  <a:pt x="3268639" y="370194"/>
                  <a:pt x="3268639" y="540649"/>
                </a:cubicBezTo>
                <a:lnTo>
                  <a:pt x="3268639" y="2113841"/>
                </a:lnTo>
                <a:cubicBezTo>
                  <a:pt x="3268639" y="2284296"/>
                  <a:pt x="3406820" y="2422477"/>
                  <a:pt x="3577275" y="2422477"/>
                </a:cubicBezTo>
                <a:lnTo>
                  <a:pt x="5150467" y="2422477"/>
                </a:lnTo>
                <a:cubicBezTo>
                  <a:pt x="5320922" y="2422477"/>
                  <a:pt x="5459103" y="2284296"/>
                  <a:pt x="5459103" y="2113841"/>
                </a:cubicBezTo>
                <a:lnTo>
                  <a:pt x="5459103" y="540649"/>
                </a:lnTo>
                <a:cubicBezTo>
                  <a:pt x="5459103" y="370194"/>
                  <a:pt x="5320922" y="232013"/>
                  <a:pt x="5150467" y="232013"/>
                </a:cubicBezTo>
                <a:close/>
                <a:moveTo>
                  <a:pt x="533824" y="232013"/>
                </a:moveTo>
                <a:cubicBezTo>
                  <a:pt x="363369" y="232013"/>
                  <a:pt x="225188" y="370194"/>
                  <a:pt x="225188" y="540649"/>
                </a:cubicBezTo>
                <a:lnTo>
                  <a:pt x="225188" y="2113841"/>
                </a:lnTo>
                <a:cubicBezTo>
                  <a:pt x="225188" y="2284296"/>
                  <a:pt x="363369" y="2422477"/>
                  <a:pt x="533824" y="2422477"/>
                </a:cubicBezTo>
                <a:lnTo>
                  <a:pt x="2107016" y="2422477"/>
                </a:lnTo>
                <a:cubicBezTo>
                  <a:pt x="2277471" y="2422477"/>
                  <a:pt x="2415652" y="2284296"/>
                  <a:pt x="2415652" y="2113841"/>
                </a:cubicBezTo>
                <a:lnTo>
                  <a:pt x="2415652" y="540649"/>
                </a:lnTo>
                <a:cubicBezTo>
                  <a:pt x="2415652" y="370194"/>
                  <a:pt x="2277471" y="232013"/>
                  <a:pt x="2107016" y="232013"/>
                </a:cubicBezTo>
                <a:close/>
                <a:moveTo>
                  <a:pt x="3416507" y="0"/>
                </a:moveTo>
                <a:lnTo>
                  <a:pt x="5318059" y="0"/>
                </a:lnTo>
                <a:cubicBezTo>
                  <a:pt x="5524092" y="0"/>
                  <a:pt x="5691115" y="167023"/>
                  <a:pt x="5691115" y="373056"/>
                </a:cubicBezTo>
                <a:lnTo>
                  <a:pt x="5691115" y="2274608"/>
                </a:lnTo>
                <a:cubicBezTo>
                  <a:pt x="5691115" y="2480641"/>
                  <a:pt x="5524092" y="2647664"/>
                  <a:pt x="5318059" y="2647664"/>
                </a:cubicBezTo>
                <a:lnTo>
                  <a:pt x="3416507" y="2647664"/>
                </a:lnTo>
                <a:cubicBezTo>
                  <a:pt x="3210474" y="2647664"/>
                  <a:pt x="3043451" y="2480641"/>
                  <a:pt x="3043451" y="2274608"/>
                </a:cubicBezTo>
                <a:lnTo>
                  <a:pt x="3043451" y="373056"/>
                </a:lnTo>
                <a:cubicBezTo>
                  <a:pt x="3043451" y="167023"/>
                  <a:pt x="3210474" y="0"/>
                  <a:pt x="3416507" y="0"/>
                </a:cubicBezTo>
                <a:close/>
                <a:moveTo>
                  <a:pt x="373056" y="0"/>
                </a:moveTo>
                <a:lnTo>
                  <a:pt x="2274608" y="0"/>
                </a:lnTo>
                <a:cubicBezTo>
                  <a:pt x="2480641" y="0"/>
                  <a:pt x="2647664" y="167023"/>
                  <a:pt x="2647664" y="373056"/>
                </a:cubicBezTo>
                <a:lnTo>
                  <a:pt x="2647664" y="2274608"/>
                </a:lnTo>
                <a:cubicBezTo>
                  <a:pt x="2647664" y="2480641"/>
                  <a:pt x="2480641" y="2647664"/>
                  <a:pt x="2274608" y="2647664"/>
                </a:cubicBezTo>
                <a:lnTo>
                  <a:pt x="373056" y="2647664"/>
                </a:lnTo>
                <a:cubicBezTo>
                  <a:pt x="167023" y="2647664"/>
                  <a:pt x="0" y="2480641"/>
                  <a:pt x="0" y="2274608"/>
                </a:cubicBezTo>
                <a:lnTo>
                  <a:pt x="0" y="373056"/>
                </a:lnTo>
                <a:cubicBezTo>
                  <a:pt x="0" y="167023"/>
                  <a:pt x="167023" y="0"/>
                  <a:pt x="373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任意多边形 28">
            <a:extLst>
              <a:ext uri="{FF2B5EF4-FFF2-40B4-BE49-F238E27FC236}">
                <a16:creationId xmlns:a16="http://schemas.microsoft.com/office/drawing/2014/main" id="{86D426D5-9B2B-11A3-BC8F-B4F4D0E01F7B}"/>
              </a:ext>
            </a:extLst>
          </p:cNvPr>
          <p:cNvSpPr>
            <a:spLocks noChangeAspect="1"/>
          </p:cNvSpPr>
          <p:nvPr/>
        </p:nvSpPr>
        <p:spPr>
          <a:xfrm>
            <a:off x="6685208" y="4004234"/>
            <a:ext cx="523407" cy="538631"/>
          </a:xfrm>
          <a:custGeom>
            <a:avLst/>
            <a:gdLst>
              <a:gd name="connsiteX0" fmla="*/ 1913593 w 4735848"/>
              <a:gd name="connsiteY0" fmla="*/ 451664 h 4873594"/>
              <a:gd name="connsiteX1" fmla="*/ 874786 w 4735848"/>
              <a:gd name="connsiteY1" fmla="*/ 881952 h 4873594"/>
              <a:gd name="connsiteX2" fmla="*/ 444498 w 4735848"/>
              <a:gd name="connsiteY2" fmla="*/ 1920759 h 4873594"/>
              <a:gd name="connsiteX3" fmla="*/ 1913592 w 4735848"/>
              <a:gd name="connsiteY3" fmla="*/ 1920759 h 4873594"/>
              <a:gd name="connsiteX4" fmla="*/ 1913593 w 4735848"/>
              <a:gd name="connsiteY4" fmla="*/ 451664 h 4873594"/>
              <a:gd name="connsiteX5" fmla="*/ 2518011 w 4735848"/>
              <a:gd name="connsiteY5" fmla="*/ 438017 h 4873594"/>
              <a:gd name="connsiteX6" fmla="*/ 4575743 w 4735848"/>
              <a:gd name="connsiteY6" fmla="*/ 1828610 h 4873594"/>
              <a:gd name="connsiteX7" fmla="*/ 4052974 w 4735848"/>
              <a:gd name="connsiteY7" fmla="*/ 4256515 h 4873594"/>
              <a:gd name="connsiteX8" fmla="*/ 1605283 w 4735848"/>
              <a:gd name="connsiteY8" fmla="*/ 4677015 h 4873594"/>
              <a:gd name="connsiteX9" fmla="*/ 302200 w 4735848"/>
              <a:gd name="connsiteY9" fmla="*/ 2562782 h 4873594"/>
              <a:gd name="connsiteX10" fmla="*/ 648266 w 4735848"/>
              <a:gd name="connsiteY10" fmla="*/ 2577306 h 4873594"/>
              <a:gd name="connsiteX11" fmla="*/ 1747834 w 4735848"/>
              <a:gd name="connsiteY11" fmla="*/ 4361339 h 4873594"/>
              <a:gd name="connsiteX12" fmla="*/ 3813244 w 4735848"/>
              <a:gd name="connsiteY12" fmla="*/ 4006513 h 4873594"/>
              <a:gd name="connsiteX13" fmla="*/ 4254367 w 4735848"/>
              <a:gd name="connsiteY13" fmla="*/ 1957798 h 4873594"/>
              <a:gd name="connsiteX14" fmla="*/ 2518012 w 4735848"/>
              <a:gd name="connsiteY14" fmla="*/ 784388 h 4873594"/>
              <a:gd name="connsiteX15" fmla="*/ 2251880 w 4735848"/>
              <a:gd name="connsiteY15" fmla="*/ 0 h 4873594"/>
              <a:gd name="connsiteX16" fmla="*/ 2251880 w 4735848"/>
              <a:gd name="connsiteY16" fmla="*/ 2251879 h 4873594"/>
              <a:gd name="connsiteX17" fmla="*/ 0 w 4735848"/>
              <a:gd name="connsiteY17" fmla="*/ 2251880 h 4873594"/>
              <a:gd name="connsiteX18" fmla="*/ 659560 w 4735848"/>
              <a:gd name="connsiteY18" fmla="*/ 659560 h 4873594"/>
              <a:gd name="connsiteX19" fmla="*/ 2251880 w 4735848"/>
              <a:gd name="connsiteY19" fmla="*/ 0 h 487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35848" h="4873594">
                <a:moveTo>
                  <a:pt x="1913593" y="451664"/>
                </a:moveTo>
                <a:cubicBezTo>
                  <a:pt x="1523965" y="451664"/>
                  <a:pt x="1150295" y="606443"/>
                  <a:pt x="874786" y="881952"/>
                </a:cubicBezTo>
                <a:cubicBezTo>
                  <a:pt x="599277" y="1157461"/>
                  <a:pt x="444498" y="1531131"/>
                  <a:pt x="444498" y="1920759"/>
                </a:cubicBezTo>
                <a:lnTo>
                  <a:pt x="1913592" y="1920759"/>
                </a:lnTo>
                <a:cubicBezTo>
                  <a:pt x="1913592" y="1431061"/>
                  <a:pt x="1913593" y="941362"/>
                  <a:pt x="1913593" y="451664"/>
                </a:cubicBezTo>
                <a:close/>
                <a:moveTo>
                  <a:pt x="2518011" y="438017"/>
                </a:moveTo>
                <a:cubicBezTo>
                  <a:pt x="3423484" y="438017"/>
                  <a:pt x="4238024" y="988475"/>
                  <a:pt x="4575743" y="1828610"/>
                </a:cubicBezTo>
                <a:cubicBezTo>
                  <a:pt x="4913461" y="2668746"/>
                  <a:pt x="4706527" y="3629817"/>
                  <a:pt x="4052974" y="4256515"/>
                </a:cubicBezTo>
                <a:cubicBezTo>
                  <a:pt x="3399422" y="4883213"/>
                  <a:pt x="2430518" y="5049665"/>
                  <a:pt x="1605283" y="4677015"/>
                </a:cubicBezTo>
                <a:cubicBezTo>
                  <a:pt x="780048" y="4304364"/>
                  <a:pt x="264230" y="3467458"/>
                  <a:pt x="302200" y="2562782"/>
                </a:cubicBezTo>
                <a:lnTo>
                  <a:pt x="648266" y="2577306"/>
                </a:lnTo>
                <a:cubicBezTo>
                  <a:pt x="616227" y="3340690"/>
                  <a:pt x="1051484" y="4046888"/>
                  <a:pt x="1747834" y="4361339"/>
                </a:cubicBezTo>
                <a:cubicBezTo>
                  <a:pt x="2444184" y="4675789"/>
                  <a:pt x="3261764" y="4535333"/>
                  <a:pt x="3813244" y="4006513"/>
                </a:cubicBezTo>
                <a:cubicBezTo>
                  <a:pt x="4364725" y="3477693"/>
                  <a:pt x="4539341" y="2666722"/>
                  <a:pt x="4254367" y="1957798"/>
                </a:cubicBezTo>
                <a:cubicBezTo>
                  <a:pt x="3969393" y="1248875"/>
                  <a:pt x="3282068" y="784388"/>
                  <a:pt x="2518012" y="784388"/>
                </a:cubicBezTo>
                <a:close/>
                <a:moveTo>
                  <a:pt x="2251880" y="0"/>
                </a:moveTo>
                <a:lnTo>
                  <a:pt x="2251880" y="2251879"/>
                </a:lnTo>
                <a:lnTo>
                  <a:pt x="0" y="2251880"/>
                </a:lnTo>
                <a:cubicBezTo>
                  <a:pt x="0" y="1654644"/>
                  <a:pt x="237251" y="1081869"/>
                  <a:pt x="659560" y="659560"/>
                </a:cubicBezTo>
                <a:cubicBezTo>
                  <a:pt x="1081870" y="237250"/>
                  <a:pt x="1654644" y="-1"/>
                  <a:pt x="22518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任意多边形 29">
            <a:extLst>
              <a:ext uri="{FF2B5EF4-FFF2-40B4-BE49-F238E27FC236}">
                <a16:creationId xmlns:a16="http://schemas.microsoft.com/office/drawing/2014/main" id="{BE31F696-62D5-658D-907A-5B0384F0E365}"/>
              </a:ext>
            </a:extLst>
          </p:cNvPr>
          <p:cNvSpPr>
            <a:spLocks noChangeAspect="1"/>
          </p:cNvSpPr>
          <p:nvPr/>
        </p:nvSpPr>
        <p:spPr>
          <a:xfrm>
            <a:off x="6692413" y="2286000"/>
            <a:ext cx="539786" cy="538631"/>
          </a:xfrm>
          <a:custGeom>
            <a:avLst/>
            <a:gdLst>
              <a:gd name="connsiteX0" fmla="*/ 816378 w 5074852"/>
              <a:gd name="connsiteY0" fmla="*/ 3584162 h 5063990"/>
              <a:gd name="connsiteX1" fmla="*/ 494757 w 5074852"/>
              <a:gd name="connsiteY1" fmla="*/ 4562500 h 5063990"/>
              <a:gd name="connsiteX2" fmla="*/ 1522998 w 5074852"/>
              <a:gd name="connsiteY2" fmla="*/ 4251342 h 5063990"/>
              <a:gd name="connsiteX3" fmla="*/ 1446260 w 5074852"/>
              <a:gd name="connsiteY3" fmla="*/ 4131002 h 5063990"/>
              <a:gd name="connsiteX4" fmla="*/ 923382 w 5074852"/>
              <a:gd name="connsiteY4" fmla="*/ 3642561 h 5063990"/>
              <a:gd name="connsiteX5" fmla="*/ 3542907 w 5074852"/>
              <a:gd name="connsiteY5" fmla="*/ 705484 h 5063990"/>
              <a:gd name="connsiteX6" fmla="*/ 985516 w 5074852"/>
              <a:gd name="connsiteY6" fmla="*/ 3262875 h 5063990"/>
              <a:gd name="connsiteX7" fmla="*/ 1113448 w 5074852"/>
              <a:gd name="connsiteY7" fmla="*/ 3332695 h 5063990"/>
              <a:gd name="connsiteX8" fmla="*/ 1742481 w 5074852"/>
              <a:gd name="connsiteY8" fmla="*/ 3920299 h 5063990"/>
              <a:gd name="connsiteX9" fmla="*/ 1832850 w 5074852"/>
              <a:gd name="connsiteY9" fmla="*/ 4062016 h 5063990"/>
              <a:gd name="connsiteX10" fmla="*/ 4417890 w 5074852"/>
              <a:gd name="connsiteY10" fmla="*/ 1476978 h 5063990"/>
              <a:gd name="connsiteX11" fmla="*/ 4415770 w 5074852"/>
              <a:gd name="connsiteY11" fmla="*/ 1472766 h 5063990"/>
              <a:gd name="connsiteX12" fmla="*/ 3636524 w 5074852"/>
              <a:gd name="connsiteY12" fmla="*/ 744840 h 5063990"/>
              <a:gd name="connsiteX13" fmla="*/ 4176835 w 5074852"/>
              <a:gd name="connsiteY13" fmla="*/ 341562 h 5063990"/>
              <a:gd name="connsiteX14" fmla="*/ 3853383 w 5074852"/>
              <a:gd name="connsiteY14" fmla="*/ 434650 h 5063990"/>
              <a:gd name="connsiteX15" fmla="*/ 3842392 w 5074852"/>
              <a:gd name="connsiteY15" fmla="*/ 443598 h 5063990"/>
              <a:gd name="connsiteX16" fmla="*/ 3985575 w 5074852"/>
              <a:gd name="connsiteY16" fmla="*/ 521743 h 5063990"/>
              <a:gd name="connsiteX17" fmla="*/ 4614609 w 5074852"/>
              <a:gd name="connsiteY17" fmla="*/ 1109348 h 5063990"/>
              <a:gd name="connsiteX18" fmla="*/ 4661937 w 5074852"/>
              <a:gd name="connsiteY18" fmla="*/ 1183566 h 5063990"/>
              <a:gd name="connsiteX19" fmla="*/ 4671494 w 5074852"/>
              <a:gd name="connsiteY19" fmla="*/ 1167546 h 5063990"/>
              <a:gd name="connsiteX20" fmla="*/ 4721960 w 5074852"/>
              <a:gd name="connsiteY20" fmla="*/ 796243 h 5063990"/>
              <a:gd name="connsiteX21" fmla="*/ 4328896 w 5074852"/>
              <a:gd name="connsiteY21" fmla="*/ 365548 h 5063990"/>
              <a:gd name="connsiteX22" fmla="*/ 4176835 w 5074852"/>
              <a:gd name="connsiteY22" fmla="*/ 341562 h 5063990"/>
              <a:gd name="connsiteX23" fmla="*/ 4183824 w 5074852"/>
              <a:gd name="connsiteY23" fmla="*/ 189 h 5063990"/>
              <a:gd name="connsiteX24" fmla="*/ 4427259 w 5074852"/>
              <a:gd name="connsiteY24" fmla="*/ 38588 h 5063990"/>
              <a:gd name="connsiteX25" fmla="*/ 5056526 w 5074852"/>
              <a:gd name="connsiteY25" fmla="*/ 728098 h 5063990"/>
              <a:gd name="connsiteX26" fmla="*/ 4913426 w 5074852"/>
              <a:gd name="connsiteY26" fmla="*/ 1426963 h 5063990"/>
              <a:gd name="connsiteX27" fmla="*/ 4897039 w 5074852"/>
              <a:gd name="connsiteY27" fmla="*/ 1447543 h 5063990"/>
              <a:gd name="connsiteX28" fmla="*/ 4901285 w 5074852"/>
              <a:gd name="connsiteY28" fmla="*/ 1451788 h 5063990"/>
              <a:gd name="connsiteX29" fmla="*/ 4863862 w 5074852"/>
              <a:gd name="connsiteY29" fmla="*/ 1489211 h 5063990"/>
              <a:gd name="connsiteX30" fmla="*/ 4837026 w 5074852"/>
              <a:gd name="connsiteY30" fmla="*/ 1522915 h 5063990"/>
              <a:gd name="connsiteX31" fmla="*/ 4747085 w 5074852"/>
              <a:gd name="connsiteY31" fmla="*/ 1608804 h 5063990"/>
              <a:gd name="connsiteX32" fmla="*/ 4745805 w 5074852"/>
              <a:gd name="connsiteY32" fmla="*/ 1607267 h 5063990"/>
              <a:gd name="connsiteX33" fmla="*/ 1881323 w 5074852"/>
              <a:gd name="connsiteY33" fmla="*/ 4471749 h 5063990"/>
              <a:gd name="connsiteX34" fmla="*/ 1884004 w 5074852"/>
              <a:gd name="connsiteY34" fmla="*/ 4480607 h 5063990"/>
              <a:gd name="connsiteX35" fmla="*/ 1867459 w 5074852"/>
              <a:gd name="connsiteY35" fmla="*/ 4485614 h 5063990"/>
              <a:gd name="connsiteX36" fmla="*/ 1850684 w 5074852"/>
              <a:gd name="connsiteY36" fmla="*/ 4502388 h 5063990"/>
              <a:gd name="connsiteX37" fmla="*/ 1841703 w 5074852"/>
              <a:gd name="connsiteY37" fmla="*/ 4493407 h 5063990"/>
              <a:gd name="connsiteX38" fmla="*/ 598435 w 5074852"/>
              <a:gd name="connsiteY38" fmla="*/ 4869636 h 5063990"/>
              <a:gd name="connsiteX39" fmla="*/ 0 w 5074852"/>
              <a:gd name="connsiteY39" fmla="*/ 5063990 h 5063990"/>
              <a:gd name="connsiteX40" fmla="*/ 95240 w 5074852"/>
              <a:gd name="connsiteY40" fmla="*/ 4745484 h 5063990"/>
              <a:gd name="connsiteX41" fmla="*/ 93708 w 5074852"/>
              <a:gd name="connsiteY41" fmla="*/ 4744980 h 5063990"/>
              <a:gd name="connsiteX42" fmla="*/ 112315 w 5074852"/>
              <a:gd name="connsiteY42" fmla="*/ 4688384 h 5063990"/>
              <a:gd name="connsiteX43" fmla="*/ 166429 w 5074852"/>
              <a:gd name="connsiteY43" fmla="*/ 4507414 h 5063990"/>
              <a:gd name="connsiteX44" fmla="*/ 170700 w 5074852"/>
              <a:gd name="connsiteY44" fmla="*/ 4510779 h 5063990"/>
              <a:gd name="connsiteX45" fmla="*/ 604148 w 5074852"/>
              <a:gd name="connsiteY45" fmla="*/ 3192281 h 5063990"/>
              <a:gd name="connsiteX46" fmla="*/ 601026 w 5074852"/>
              <a:gd name="connsiteY46" fmla="*/ 3189159 h 5063990"/>
              <a:gd name="connsiteX47" fmla="*/ 607205 w 5074852"/>
              <a:gd name="connsiteY47" fmla="*/ 3182980 h 5063990"/>
              <a:gd name="connsiteX48" fmla="*/ 610885 w 5074852"/>
              <a:gd name="connsiteY48" fmla="*/ 3171785 h 5063990"/>
              <a:gd name="connsiteX49" fmla="*/ 616540 w 5074852"/>
              <a:gd name="connsiteY49" fmla="*/ 3173645 h 5063990"/>
              <a:gd name="connsiteX50" fmla="*/ 3522874 w 5074852"/>
              <a:gd name="connsiteY50" fmla="*/ 267311 h 5063990"/>
              <a:gd name="connsiteX51" fmla="*/ 3522007 w 5074852"/>
              <a:gd name="connsiteY51" fmla="*/ 266444 h 5063990"/>
              <a:gd name="connsiteX52" fmla="*/ 3539763 w 5074852"/>
              <a:gd name="connsiteY52" fmla="*/ 250422 h 5063990"/>
              <a:gd name="connsiteX53" fmla="*/ 3548848 w 5074852"/>
              <a:gd name="connsiteY53" fmla="*/ 241337 h 5063990"/>
              <a:gd name="connsiteX54" fmla="*/ 3549314 w 5074852"/>
              <a:gd name="connsiteY54" fmla="*/ 241803 h 5063990"/>
              <a:gd name="connsiteX55" fmla="*/ 3591419 w 5074852"/>
              <a:gd name="connsiteY55" fmla="*/ 203809 h 5063990"/>
              <a:gd name="connsiteX56" fmla="*/ 4183824 w 5074852"/>
              <a:gd name="connsiteY56" fmla="*/ 189 h 5063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074852" h="5063990">
                <a:moveTo>
                  <a:pt x="816378" y="3584162"/>
                </a:moveTo>
                <a:lnTo>
                  <a:pt x="494757" y="4562500"/>
                </a:lnTo>
                <a:lnTo>
                  <a:pt x="1522998" y="4251342"/>
                </a:lnTo>
                <a:lnTo>
                  <a:pt x="1446260" y="4131002"/>
                </a:lnTo>
                <a:cubicBezTo>
                  <a:pt x="1306625" y="3934700"/>
                  <a:pt x="1128728" y="3768520"/>
                  <a:pt x="923382" y="3642561"/>
                </a:cubicBezTo>
                <a:close/>
                <a:moveTo>
                  <a:pt x="3542907" y="705484"/>
                </a:moveTo>
                <a:lnTo>
                  <a:pt x="985516" y="3262875"/>
                </a:lnTo>
                <a:lnTo>
                  <a:pt x="1113448" y="3332695"/>
                </a:lnTo>
                <a:cubicBezTo>
                  <a:pt x="1360483" y="3484226"/>
                  <a:pt x="1574498" y="3684145"/>
                  <a:pt x="1742481" y="3920299"/>
                </a:cubicBezTo>
                <a:lnTo>
                  <a:pt x="1832850" y="4062016"/>
                </a:lnTo>
                <a:lnTo>
                  <a:pt x="4417890" y="1476978"/>
                </a:lnTo>
                <a:lnTo>
                  <a:pt x="4415770" y="1472766"/>
                </a:lnTo>
                <a:cubicBezTo>
                  <a:pt x="4236029" y="1156670"/>
                  <a:pt x="3964114" y="902663"/>
                  <a:pt x="3636524" y="744840"/>
                </a:cubicBezTo>
                <a:close/>
                <a:moveTo>
                  <a:pt x="4176835" y="341562"/>
                </a:moveTo>
                <a:cubicBezTo>
                  <a:pt x="4062433" y="339228"/>
                  <a:pt x="3949500" y="371545"/>
                  <a:pt x="3853383" y="434650"/>
                </a:cubicBezTo>
                <a:lnTo>
                  <a:pt x="3842392" y="443598"/>
                </a:lnTo>
                <a:lnTo>
                  <a:pt x="3985575" y="521743"/>
                </a:lnTo>
                <a:cubicBezTo>
                  <a:pt x="4232611" y="673273"/>
                  <a:pt x="4446625" y="873192"/>
                  <a:pt x="4614609" y="1109348"/>
                </a:cubicBezTo>
                <a:lnTo>
                  <a:pt x="4661937" y="1183566"/>
                </a:lnTo>
                <a:lnTo>
                  <a:pt x="4671494" y="1167546"/>
                </a:lnTo>
                <a:cubicBezTo>
                  <a:pt x="4728833" y="1054946"/>
                  <a:pt x="4748054" y="924352"/>
                  <a:pt x="4721960" y="796243"/>
                </a:cubicBezTo>
                <a:cubicBezTo>
                  <a:pt x="4680210" y="591268"/>
                  <a:pt x="4529210" y="425811"/>
                  <a:pt x="4328896" y="365548"/>
                </a:cubicBezTo>
                <a:cubicBezTo>
                  <a:pt x="4278817" y="350482"/>
                  <a:pt x="4227681" y="342599"/>
                  <a:pt x="4176835" y="341562"/>
                </a:cubicBezTo>
                <a:close/>
                <a:moveTo>
                  <a:pt x="4183824" y="189"/>
                </a:moveTo>
                <a:cubicBezTo>
                  <a:pt x="4265224" y="1850"/>
                  <a:pt x="4347087" y="14469"/>
                  <a:pt x="4427259" y="38588"/>
                </a:cubicBezTo>
                <a:cubicBezTo>
                  <a:pt x="4747948" y="135065"/>
                  <a:pt x="4989688" y="399949"/>
                  <a:pt x="5056526" y="728098"/>
                </a:cubicBezTo>
                <a:cubicBezTo>
                  <a:pt x="5106655" y="974209"/>
                  <a:pt x="5052319" y="1226049"/>
                  <a:pt x="4913426" y="1426963"/>
                </a:cubicBezTo>
                <a:lnTo>
                  <a:pt x="4897039" y="1447543"/>
                </a:lnTo>
                <a:lnTo>
                  <a:pt x="4901285" y="1451788"/>
                </a:lnTo>
                <a:lnTo>
                  <a:pt x="4863862" y="1489211"/>
                </a:lnTo>
                <a:lnTo>
                  <a:pt x="4837026" y="1522915"/>
                </a:lnTo>
                <a:cubicBezTo>
                  <a:pt x="4809271" y="1553308"/>
                  <a:pt x="4779260" y="1582027"/>
                  <a:pt x="4747085" y="1608804"/>
                </a:cubicBezTo>
                <a:lnTo>
                  <a:pt x="4745805" y="1607267"/>
                </a:lnTo>
                <a:lnTo>
                  <a:pt x="1881323" y="4471749"/>
                </a:lnTo>
                <a:lnTo>
                  <a:pt x="1884004" y="4480607"/>
                </a:lnTo>
                <a:lnTo>
                  <a:pt x="1867459" y="4485614"/>
                </a:lnTo>
                <a:lnTo>
                  <a:pt x="1850684" y="4502388"/>
                </a:lnTo>
                <a:lnTo>
                  <a:pt x="1841703" y="4493407"/>
                </a:lnTo>
                <a:lnTo>
                  <a:pt x="598435" y="4869636"/>
                </a:lnTo>
                <a:lnTo>
                  <a:pt x="0" y="5063990"/>
                </a:lnTo>
                <a:lnTo>
                  <a:pt x="95240" y="4745484"/>
                </a:lnTo>
                <a:lnTo>
                  <a:pt x="93708" y="4744980"/>
                </a:lnTo>
                <a:lnTo>
                  <a:pt x="112315" y="4688384"/>
                </a:lnTo>
                <a:lnTo>
                  <a:pt x="166429" y="4507414"/>
                </a:lnTo>
                <a:lnTo>
                  <a:pt x="170700" y="4510779"/>
                </a:lnTo>
                <a:lnTo>
                  <a:pt x="604148" y="3192281"/>
                </a:lnTo>
                <a:lnTo>
                  <a:pt x="601026" y="3189159"/>
                </a:lnTo>
                <a:lnTo>
                  <a:pt x="607205" y="3182980"/>
                </a:lnTo>
                <a:lnTo>
                  <a:pt x="610885" y="3171785"/>
                </a:lnTo>
                <a:lnTo>
                  <a:pt x="616540" y="3173645"/>
                </a:lnTo>
                <a:lnTo>
                  <a:pt x="3522874" y="267311"/>
                </a:lnTo>
                <a:lnTo>
                  <a:pt x="3522007" y="266444"/>
                </a:lnTo>
                <a:lnTo>
                  <a:pt x="3539763" y="250422"/>
                </a:lnTo>
                <a:lnTo>
                  <a:pt x="3548848" y="241337"/>
                </a:lnTo>
                <a:lnTo>
                  <a:pt x="3549314" y="241803"/>
                </a:lnTo>
                <a:lnTo>
                  <a:pt x="3591419" y="203809"/>
                </a:lnTo>
                <a:cubicBezTo>
                  <a:pt x="3759677" y="66975"/>
                  <a:pt x="3970150" y="-4171"/>
                  <a:pt x="4183824" y="1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8051555-9D72-66AC-CF53-E7D01DFC6C6B}"/>
              </a:ext>
            </a:extLst>
          </p:cNvPr>
          <p:cNvGrpSpPr/>
          <p:nvPr/>
        </p:nvGrpSpPr>
        <p:grpSpPr>
          <a:xfrm>
            <a:off x="1174051" y="2156593"/>
            <a:ext cx="3130241" cy="999787"/>
            <a:chOff x="725064" y="1823937"/>
            <a:chExt cx="3130241" cy="999787"/>
          </a:xfrm>
        </p:grpSpPr>
        <p:sp>
          <p:nvSpPr>
            <p:cNvPr id="48" name="文本框 17">
              <a:extLst>
                <a:ext uri="{FF2B5EF4-FFF2-40B4-BE49-F238E27FC236}">
                  <a16:creationId xmlns:a16="http://schemas.microsoft.com/office/drawing/2014/main" id="{446DD699-20D3-8B96-C05E-6D17064D4D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30400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r"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2B42BC0-60BB-0564-E380-6246D3408179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88ACE2B-0ABD-1082-0023-C7EA543B23C9}"/>
              </a:ext>
            </a:extLst>
          </p:cNvPr>
          <p:cNvGrpSpPr/>
          <p:nvPr/>
        </p:nvGrpSpPr>
        <p:grpSpPr>
          <a:xfrm>
            <a:off x="7945762" y="2156593"/>
            <a:ext cx="3130241" cy="999787"/>
            <a:chOff x="725064" y="1823937"/>
            <a:chExt cx="3130241" cy="999787"/>
          </a:xfrm>
        </p:grpSpPr>
        <p:sp>
          <p:nvSpPr>
            <p:cNvPr id="51" name="文本框 17">
              <a:extLst>
                <a:ext uri="{FF2B5EF4-FFF2-40B4-BE49-F238E27FC236}">
                  <a16:creationId xmlns:a16="http://schemas.microsoft.com/office/drawing/2014/main" id="{B1EAC3F7-6A45-A3C2-9AD2-7ED70FD100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7663AB3-5A86-D028-1C97-B46292BDB461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89312CB-F4A4-2FCE-BC93-7A461BEF21BD}"/>
              </a:ext>
            </a:extLst>
          </p:cNvPr>
          <p:cNvGrpSpPr/>
          <p:nvPr/>
        </p:nvGrpSpPr>
        <p:grpSpPr>
          <a:xfrm>
            <a:off x="1174051" y="3680593"/>
            <a:ext cx="3130241" cy="999787"/>
            <a:chOff x="725064" y="1823937"/>
            <a:chExt cx="3130241" cy="999787"/>
          </a:xfrm>
        </p:grpSpPr>
        <p:sp>
          <p:nvSpPr>
            <p:cNvPr id="54" name="文本框 17">
              <a:extLst>
                <a:ext uri="{FF2B5EF4-FFF2-40B4-BE49-F238E27FC236}">
                  <a16:creationId xmlns:a16="http://schemas.microsoft.com/office/drawing/2014/main" id="{841312AC-6D1A-13D8-1A24-41D190A113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30400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r"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612D317-55B1-EF85-9626-C8663466324E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B45BF39-6971-4CF4-D40D-365A5386D38D}"/>
              </a:ext>
            </a:extLst>
          </p:cNvPr>
          <p:cNvGrpSpPr/>
          <p:nvPr/>
        </p:nvGrpSpPr>
        <p:grpSpPr>
          <a:xfrm>
            <a:off x="7945762" y="3680593"/>
            <a:ext cx="3130241" cy="999787"/>
            <a:chOff x="725064" y="1823937"/>
            <a:chExt cx="3130241" cy="999787"/>
          </a:xfrm>
        </p:grpSpPr>
        <p:sp>
          <p:nvSpPr>
            <p:cNvPr id="57" name="文本框 17">
              <a:extLst>
                <a:ext uri="{FF2B5EF4-FFF2-40B4-BE49-F238E27FC236}">
                  <a16:creationId xmlns:a16="http://schemas.microsoft.com/office/drawing/2014/main" id="{197BE4C8-D1A6-0B26-34E4-911FBCFDD0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90E00ED-C933-0487-AFBA-6B3919A5D159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BB051C25-1415-F71D-F296-EC622F6187CC}"/>
              </a:ext>
            </a:extLst>
          </p:cNvPr>
          <p:cNvGrpSpPr/>
          <p:nvPr/>
        </p:nvGrpSpPr>
        <p:grpSpPr>
          <a:xfrm>
            <a:off x="342395" y="124537"/>
            <a:ext cx="3820681" cy="1009254"/>
            <a:chOff x="342395" y="124537"/>
            <a:chExt cx="3820681" cy="1009254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0ABE3B96-869C-EBBA-8129-DB0EC42B9CC4}"/>
                </a:ext>
              </a:extLst>
            </p:cNvPr>
            <p:cNvSpPr/>
            <p:nvPr/>
          </p:nvSpPr>
          <p:spPr>
            <a:xfrm>
              <a:off x="342395" y="124537"/>
              <a:ext cx="1009254" cy="1009254"/>
            </a:xfrm>
            <a:prstGeom prst="ellipse">
              <a:avLst/>
            </a:prstGeom>
            <a:solidFill>
              <a:srgbClr val="638467"/>
            </a:solidFill>
            <a:ln w="34925">
              <a:noFill/>
            </a:ln>
            <a:effectLst>
              <a:outerShdw blurRad="609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7917F96-DC70-6936-8FB4-0C5C10C08C4A}"/>
                </a:ext>
              </a:extLst>
            </p:cNvPr>
            <p:cNvSpPr txBox="1"/>
            <p:nvPr/>
          </p:nvSpPr>
          <p:spPr>
            <a:xfrm>
              <a:off x="1516132" y="335592"/>
              <a:ext cx="264694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6D72587-9BA1-BC9E-C9B8-9C0A6C3A390F}"/>
                </a:ext>
              </a:extLst>
            </p:cNvPr>
            <p:cNvSpPr txBox="1"/>
            <p:nvPr/>
          </p:nvSpPr>
          <p:spPr>
            <a:xfrm>
              <a:off x="456617" y="275221"/>
              <a:ext cx="80983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2C3E95AC-A05A-E8BF-5939-A1BA257343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7481" y="1828385"/>
            <a:ext cx="1588110" cy="1600615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5CDE4CA5-650E-FBFF-02FF-32DCA93608E3}"/>
              </a:ext>
            </a:extLst>
          </p:cNvPr>
          <p:cNvSpPr txBox="1"/>
          <p:nvPr/>
        </p:nvSpPr>
        <p:spPr>
          <a:xfrm>
            <a:off x="2119119" y="2311192"/>
            <a:ext cx="10386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tx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800" b="1" dirty="0">
              <a:solidFill>
                <a:schemeClr val="tx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1A715EA-B0E4-868F-5234-ACF6217AB35B}"/>
              </a:ext>
            </a:extLst>
          </p:cNvPr>
          <p:cNvGrpSpPr/>
          <p:nvPr/>
        </p:nvGrpSpPr>
        <p:grpSpPr>
          <a:xfrm>
            <a:off x="1622054" y="3665141"/>
            <a:ext cx="1924905" cy="1553785"/>
            <a:chOff x="725064" y="1823937"/>
            <a:chExt cx="1924905" cy="1553785"/>
          </a:xfrm>
        </p:grpSpPr>
        <p:sp>
          <p:nvSpPr>
            <p:cNvPr id="32" name="文本框 17">
              <a:extLst>
                <a:ext uri="{FF2B5EF4-FFF2-40B4-BE49-F238E27FC236}">
                  <a16:creationId xmlns:a16="http://schemas.microsoft.com/office/drawing/2014/main" id="{77C7B01F-8CE4-FCFB-3C48-49DD28A4A9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ctr"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BF22275-2997-B761-43BA-25301B8CFFE2}"/>
                </a:ext>
              </a:extLst>
            </p:cNvPr>
            <p:cNvSpPr txBox="1"/>
            <p:nvPr/>
          </p:nvSpPr>
          <p:spPr>
            <a:xfrm>
              <a:off x="876102" y="2204067"/>
              <a:ext cx="1730684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pic>
        <p:nvPicPr>
          <p:cNvPr id="34" name="图片 33">
            <a:extLst>
              <a:ext uri="{FF2B5EF4-FFF2-40B4-BE49-F238E27FC236}">
                <a16:creationId xmlns:a16="http://schemas.microsoft.com/office/drawing/2014/main" id="{F1740EBD-F5FB-773C-2836-72BCBD04ACC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4281" y="1828385"/>
            <a:ext cx="1588110" cy="1600615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8502CB1F-ED22-517D-EC1C-2DA40F107337}"/>
              </a:ext>
            </a:extLst>
          </p:cNvPr>
          <p:cNvSpPr txBox="1"/>
          <p:nvPr/>
        </p:nvSpPr>
        <p:spPr>
          <a:xfrm>
            <a:off x="4455919" y="2311192"/>
            <a:ext cx="10386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tx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4800" b="1" dirty="0">
              <a:solidFill>
                <a:schemeClr val="tx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95B855F-1314-5E65-6830-0DB68BAAD2E8}"/>
              </a:ext>
            </a:extLst>
          </p:cNvPr>
          <p:cNvGrpSpPr/>
          <p:nvPr/>
        </p:nvGrpSpPr>
        <p:grpSpPr>
          <a:xfrm>
            <a:off x="3958854" y="3665141"/>
            <a:ext cx="1924905" cy="1553785"/>
            <a:chOff x="725064" y="1823937"/>
            <a:chExt cx="1924905" cy="1553785"/>
          </a:xfrm>
        </p:grpSpPr>
        <p:sp>
          <p:nvSpPr>
            <p:cNvPr id="37" name="文本框 17">
              <a:extLst>
                <a:ext uri="{FF2B5EF4-FFF2-40B4-BE49-F238E27FC236}">
                  <a16:creationId xmlns:a16="http://schemas.microsoft.com/office/drawing/2014/main" id="{A9CF49F7-6E3B-C83E-3F49-18BB9501FD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ctr"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9483595-1D22-11C1-2C18-408C2BDEF196}"/>
                </a:ext>
              </a:extLst>
            </p:cNvPr>
            <p:cNvSpPr txBox="1"/>
            <p:nvPr/>
          </p:nvSpPr>
          <p:spPr>
            <a:xfrm>
              <a:off x="876102" y="2204067"/>
              <a:ext cx="1730684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pic>
        <p:nvPicPr>
          <p:cNvPr id="39" name="图片 38">
            <a:extLst>
              <a:ext uri="{FF2B5EF4-FFF2-40B4-BE49-F238E27FC236}">
                <a16:creationId xmlns:a16="http://schemas.microsoft.com/office/drawing/2014/main" id="{42281662-483B-F209-4167-3EBE3CF023C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1081" y="1828385"/>
            <a:ext cx="1588110" cy="1600615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0CA1A4B0-D6A5-7B05-85D6-E3DB0D0B25AA}"/>
              </a:ext>
            </a:extLst>
          </p:cNvPr>
          <p:cNvSpPr txBox="1"/>
          <p:nvPr/>
        </p:nvSpPr>
        <p:spPr>
          <a:xfrm>
            <a:off x="6792719" y="2311192"/>
            <a:ext cx="10386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tx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4800" b="1" dirty="0">
              <a:solidFill>
                <a:schemeClr val="tx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26C804D-43D5-2FB3-5A21-806ECF4C3D35}"/>
              </a:ext>
            </a:extLst>
          </p:cNvPr>
          <p:cNvGrpSpPr/>
          <p:nvPr/>
        </p:nvGrpSpPr>
        <p:grpSpPr>
          <a:xfrm>
            <a:off x="6295654" y="3665141"/>
            <a:ext cx="1924905" cy="1553785"/>
            <a:chOff x="725064" y="1823937"/>
            <a:chExt cx="1924905" cy="1553785"/>
          </a:xfrm>
        </p:grpSpPr>
        <p:sp>
          <p:nvSpPr>
            <p:cNvPr id="42" name="文本框 17">
              <a:extLst>
                <a:ext uri="{FF2B5EF4-FFF2-40B4-BE49-F238E27FC236}">
                  <a16:creationId xmlns:a16="http://schemas.microsoft.com/office/drawing/2014/main" id="{41D308EC-129E-52D5-9893-C71EE619E9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ctr"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217DE24-62BE-3211-C1D8-C9E2A5385F47}"/>
                </a:ext>
              </a:extLst>
            </p:cNvPr>
            <p:cNvSpPr txBox="1"/>
            <p:nvPr/>
          </p:nvSpPr>
          <p:spPr>
            <a:xfrm>
              <a:off x="876102" y="2204067"/>
              <a:ext cx="1730684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id="{4F0E70DD-AAE7-98B5-CF61-3286F30B82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7881" y="1828385"/>
            <a:ext cx="1588110" cy="1600615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id="{C0690FB9-0038-83CF-CDD0-F22DDBF4ECD3}"/>
              </a:ext>
            </a:extLst>
          </p:cNvPr>
          <p:cNvSpPr txBox="1"/>
          <p:nvPr/>
        </p:nvSpPr>
        <p:spPr>
          <a:xfrm>
            <a:off x="9129519" y="2311192"/>
            <a:ext cx="10386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tx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sz="4800" b="1" dirty="0">
              <a:solidFill>
                <a:schemeClr val="tx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D4F7AEF-03DF-A289-E5F7-54533D808D14}"/>
              </a:ext>
            </a:extLst>
          </p:cNvPr>
          <p:cNvGrpSpPr/>
          <p:nvPr/>
        </p:nvGrpSpPr>
        <p:grpSpPr>
          <a:xfrm>
            <a:off x="8632454" y="3665141"/>
            <a:ext cx="1924905" cy="1553785"/>
            <a:chOff x="725064" y="1823937"/>
            <a:chExt cx="1924905" cy="1553785"/>
          </a:xfrm>
        </p:grpSpPr>
        <p:sp>
          <p:nvSpPr>
            <p:cNvPr id="47" name="文本框 17">
              <a:extLst>
                <a:ext uri="{FF2B5EF4-FFF2-40B4-BE49-F238E27FC236}">
                  <a16:creationId xmlns:a16="http://schemas.microsoft.com/office/drawing/2014/main" id="{2408144A-9B2C-8972-6286-83AEB55AC8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ctr"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8366B6E-4248-62D4-6BD6-284617D17EFD}"/>
                </a:ext>
              </a:extLst>
            </p:cNvPr>
            <p:cNvSpPr txBox="1"/>
            <p:nvPr/>
          </p:nvSpPr>
          <p:spPr>
            <a:xfrm>
              <a:off x="876102" y="2204067"/>
              <a:ext cx="1730684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284186" y="1653352"/>
            <a:ext cx="9602999" cy="3162910"/>
            <a:chOff x="1282700" y="1928813"/>
            <a:chExt cx="9605963" cy="3163887"/>
          </a:xfrm>
        </p:grpSpPr>
        <p:grpSp>
          <p:nvGrpSpPr>
            <p:cNvPr id="2" name="Group 27"/>
            <p:cNvGrpSpPr>
              <a:grpSpLocks noChangeAspect="1"/>
            </p:cNvGrpSpPr>
            <p:nvPr/>
          </p:nvGrpSpPr>
          <p:grpSpPr bwMode="auto">
            <a:xfrm>
              <a:off x="9055100" y="1928813"/>
              <a:ext cx="1833563" cy="1658938"/>
              <a:chOff x="5587" y="1423"/>
              <a:chExt cx="1176" cy="1064"/>
            </a:xfrm>
            <a:solidFill>
              <a:srgbClr val="20558B"/>
            </a:solidFill>
          </p:grpSpPr>
          <p:sp>
            <p:nvSpPr>
              <p:cNvPr id="3" name="Freeform 28"/>
              <p:cNvSpPr/>
              <p:nvPr/>
            </p:nvSpPr>
            <p:spPr bwMode="auto">
              <a:xfrm>
                <a:off x="6389" y="1721"/>
                <a:ext cx="159" cy="27"/>
              </a:xfrm>
              <a:custGeom>
                <a:avLst/>
                <a:gdLst>
                  <a:gd name="T0" fmla="*/ 0 w 59"/>
                  <a:gd name="T1" fmla="*/ 7 h 10"/>
                  <a:gd name="T2" fmla="*/ 43 w 59"/>
                  <a:gd name="T3" fmla="*/ 1 h 10"/>
                  <a:gd name="T4" fmla="*/ 59 w 59"/>
                  <a:gd name="T5" fmla="*/ 4 h 10"/>
                  <a:gd name="T6" fmla="*/ 7 w 59"/>
                  <a:gd name="T7" fmla="*/ 10 h 10"/>
                  <a:gd name="T8" fmla="*/ 0 w 59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0">
                    <a:moveTo>
                      <a:pt x="0" y="7"/>
                    </a:moveTo>
                    <a:cubicBezTo>
                      <a:pt x="14" y="5"/>
                      <a:pt x="29" y="1"/>
                      <a:pt x="43" y="1"/>
                    </a:cubicBezTo>
                    <a:cubicBezTo>
                      <a:pt x="48" y="0"/>
                      <a:pt x="55" y="1"/>
                      <a:pt x="59" y="4"/>
                    </a:cubicBezTo>
                    <a:cubicBezTo>
                      <a:pt x="42" y="6"/>
                      <a:pt x="25" y="4"/>
                      <a:pt x="7" y="10"/>
                    </a:cubicBezTo>
                    <a:cubicBezTo>
                      <a:pt x="5" y="9"/>
                      <a:pt x="2" y="10"/>
                      <a:pt x="0" y="7"/>
                    </a:cubicBezTo>
                    <a:close/>
                  </a:path>
                </a:pathLst>
              </a:custGeom>
              <a:solidFill>
                <a:srgbClr val="C3E0D3"/>
              </a:solidFill>
              <a:ln w="9525">
                <a:solidFill>
                  <a:srgbClr val="C3E0D3"/>
                </a:solidFill>
                <a:round/>
              </a:ln>
            </p:spPr>
            <p:txBody>
              <a:bodyPr vert="horz" wrap="square" lIns="91412" tIns="45706" rIns="91412" bIns="45706" numCol="1" anchor="t" anchorCtr="0" compatLnSpc="1"/>
              <a:lstStyle/>
              <a:p>
                <a:pPr defTabSz="1218565"/>
                <a:endParaRPr lang="zh-CN" altLang="en-US" sz="180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Freeform 29"/>
              <p:cNvSpPr>
                <a:spLocks noEditPoints="1"/>
              </p:cNvSpPr>
              <p:nvPr/>
            </p:nvSpPr>
            <p:spPr bwMode="auto">
              <a:xfrm>
                <a:off x="6030" y="1925"/>
                <a:ext cx="147" cy="129"/>
              </a:xfrm>
              <a:custGeom>
                <a:avLst/>
                <a:gdLst>
                  <a:gd name="T0" fmla="*/ 49 w 55"/>
                  <a:gd name="T1" fmla="*/ 16 h 48"/>
                  <a:gd name="T2" fmla="*/ 39 w 55"/>
                  <a:gd name="T3" fmla="*/ 42 h 48"/>
                  <a:gd name="T4" fmla="*/ 5 w 55"/>
                  <a:gd name="T5" fmla="*/ 34 h 48"/>
                  <a:gd name="T6" fmla="*/ 17 w 55"/>
                  <a:gd name="T7" fmla="*/ 6 h 48"/>
                  <a:gd name="T8" fmla="*/ 49 w 55"/>
                  <a:gd name="T9" fmla="*/ 16 h 48"/>
                  <a:gd name="T10" fmla="*/ 19 w 55"/>
                  <a:gd name="T11" fmla="*/ 13 h 48"/>
                  <a:gd name="T12" fmla="*/ 19 w 55"/>
                  <a:gd name="T13" fmla="*/ 13 h 48"/>
                  <a:gd name="T14" fmla="*/ 41 w 55"/>
                  <a:gd name="T15" fmla="*/ 18 h 48"/>
                  <a:gd name="T16" fmla="*/ 40 w 55"/>
                  <a:gd name="T17" fmla="*/ 24 h 48"/>
                  <a:gd name="T18" fmla="*/ 29 w 55"/>
                  <a:gd name="T19" fmla="*/ 29 h 48"/>
                  <a:gd name="T20" fmla="*/ 36 w 55"/>
                  <a:gd name="T21" fmla="*/ 38 h 48"/>
                  <a:gd name="T22" fmla="*/ 19 w 55"/>
                  <a:gd name="T23" fmla="*/ 13 h 48"/>
                  <a:gd name="T24" fmla="*/ 32 w 55"/>
                  <a:gd name="T25" fmla="*/ 20 h 48"/>
                  <a:gd name="T26" fmla="*/ 32 w 55"/>
                  <a:gd name="T27" fmla="*/ 20 h 48"/>
                  <a:gd name="T28" fmla="*/ 33 w 55"/>
                  <a:gd name="T29" fmla="*/ 22 h 48"/>
                  <a:gd name="T30" fmla="*/ 37 w 55"/>
                  <a:gd name="T31" fmla="*/ 21 h 48"/>
                  <a:gd name="T32" fmla="*/ 35 w 55"/>
                  <a:gd name="T33" fmla="*/ 19 h 48"/>
                  <a:gd name="T34" fmla="*/ 32 w 55"/>
                  <a:gd name="T35" fmla="*/ 20 h 48"/>
                  <a:gd name="T36" fmla="*/ 17 w 55"/>
                  <a:gd name="T37" fmla="*/ 23 h 48"/>
                  <a:gd name="T38" fmla="*/ 17 w 55"/>
                  <a:gd name="T39" fmla="*/ 23 h 48"/>
                  <a:gd name="T40" fmla="*/ 28 w 55"/>
                  <a:gd name="T41" fmla="*/ 25 h 48"/>
                  <a:gd name="T42" fmla="*/ 17 w 55"/>
                  <a:gd name="T43" fmla="*/ 23 h 48"/>
                  <a:gd name="T44" fmla="*/ 19 w 55"/>
                  <a:gd name="T45" fmla="*/ 36 h 48"/>
                  <a:gd name="T46" fmla="*/ 19 w 55"/>
                  <a:gd name="T47" fmla="*/ 36 h 48"/>
                  <a:gd name="T48" fmla="*/ 31 w 55"/>
                  <a:gd name="T49" fmla="*/ 35 h 48"/>
                  <a:gd name="T50" fmla="*/ 19 w 55"/>
                  <a:gd name="T51" fmla="*/ 36 h 48"/>
                  <a:gd name="T52" fmla="*/ 10 w 55"/>
                  <a:gd name="T53" fmla="*/ 26 h 48"/>
                  <a:gd name="T54" fmla="*/ 10 w 55"/>
                  <a:gd name="T55" fmla="*/ 26 h 48"/>
                  <a:gd name="T56" fmla="*/ 18 w 55"/>
                  <a:gd name="T57" fmla="*/ 29 h 48"/>
                  <a:gd name="T58" fmla="*/ 10 w 55"/>
                  <a:gd name="T59" fmla="*/ 2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5" h="48">
                    <a:moveTo>
                      <a:pt x="49" y="16"/>
                    </a:moveTo>
                    <a:cubicBezTo>
                      <a:pt x="49" y="27"/>
                      <a:pt x="48" y="36"/>
                      <a:pt x="39" y="42"/>
                    </a:cubicBezTo>
                    <a:cubicBezTo>
                      <a:pt x="31" y="48"/>
                      <a:pt x="10" y="41"/>
                      <a:pt x="5" y="34"/>
                    </a:cubicBezTo>
                    <a:cubicBezTo>
                      <a:pt x="0" y="25"/>
                      <a:pt x="7" y="11"/>
                      <a:pt x="17" y="6"/>
                    </a:cubicBezTo>
                    <a:cubicBezTo>
                      <a:pt x="28" y="0"/>
                      <a:pt x="41" y="6"/>
                      <a:pt x="49" y="16"/>
                    </a:cubicBezTo>
                    <a:close/>
                    <a:moveTo>
                      <a:pt x="19" y="13"/>
                    </a:moveTo>
                    <a:cubicBezTo>
                      <a:pt x="19" y="13"/>
                      <a:pt x="19" y="13"/>
                      <a:pt x="19" y="13"/>
                    </a:cubicBezTo>
                    <a:cubicBezTo>
                      <a:pt x="26" y="17"/>
                      <a:pt x="34" y="11"/>
                      <a:pt x="41" y="18"/>
                    </a:cubicBezTo>
                    <a:cubicBezTo>
                      <a:pt x="41" y="20"/>
                      <a:pt x="42" y="22"/>
                      <a:pt x="40" y="24"/>
                    </a:cubicBezTo>
                    <a:cubicBezTo>
                      <a:pt x="36" y="26"/>
                      <a:pt x="33" y="24"/>
                      <a:pt x="29" y="29"/>
                    </a:cubicBezTo>
                    <a:cubicBezTo>
                      <a:pt x="34" y="31"/>
                      <a:pt x="37" y="33"/>
                      <a:pt x="36" y="38"/>
                    </a:cubicBezTo>
                    <a:cubicBezTo>
                      <a:pt x="55" y="24"/>
                      <a:pt x="35" y="4"/>
                      <a:pt x="19" y="13"/>
                    </a:cubicBezTo>
                    <a:close/>
                    <a:moveTo>
                      <a:pt x="32" y="20"/>
                    </a:move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1"/>
                      <a:pt x="33" y="21"/>
                      <a:pt x="33" y="22"/>
                    </a:cubicBezTo>
                    <a:cubicBezTo>
                      <a:pt x="34" y="21"/>
                      <a:pt x="35" y="22"/>
                      <a:pt x="37" y="21"/>
                    </a:cubicBezTo>
                    <a:cubicBezTo>
                      <a:pt x="36" y="20"/>
                      <a:pt x="36" y="19"/>
                      <a:pt x="35" y="19"/>
                    </a:cubicBezTo>
                    <a:cubicBezTo>
                      <a:pt x="34" y="20"/>
                      <a:pt x="33" y="19"/>
                      <a:pt x="32" y="20"/>
                    </a:cubicBezTo>
                    <a:close/>
                    <a:moveTo>
                      <a:pt x="17" y="23"/>
                    </a:move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7"/>
                      <a:pt x="24" y="27"/>
                      <a:pt x="28" y="25"/>
                    </a:cubicBezTo>
                    <a:cubicBezTo>
                      <a:pt x="24" y="22"/>
                      <a:pt x="21" y="21"/>
                      <a:pt x="17" y="23"/>
                    </a:cubicBezTo>
                    <a:close/>
                    <a:moveTo>
                      <a:pt x="19" y="36"/>
                    </a:moveTo>
                    <a:cubicBezTo>
                      <a:pt x="19" y="36"/>
                      <a:pt x="19" y="36"/>
                      <a:pt x="19" y="36"/>
                    </a:cubicBezTo>
                    <a:cubicBezTo>
                      <a:pt x="22" y="37"/>
                      <a:pt x="32" y="42"/>
                      <a:pt x="31" y="35"/>
                    </a:cubicBezTo>
                    <a:cubicBezTo>
                      <a:pt x="27" y="38"/>
                      <a:pt x="20" y="31"/>
                      <a:pt x="19" y="36"/>
                    </a:cubicBezTo>
                    <a:close/>
                    <a:moveTo>
                      <a:pt x="10" y="26"/>
                    </a:moveTo>
                    <a:cubicBezTo>
                      <a:pt x="10" y="26"/>
                      <a:pt x="10" y="26"/>
                      <a:pt x="10" y="26"/>
                    </a:cubicBezTo>
                    <a:cubicBezTo>
                      <a:pt x="12" y="30"/>
                      <a:pt x="15" y="31"/>
                      <a:pt x="18" y="29"/>
                    </a:cubicBezTo>
                    <a:cubicBezTo>
                      <a:pt x="16" y="27"/>
                      <a:pt x="13" y="26"/>
                      <a:pt x="10" y="26"/>
                    </a:cubicBezTo>
                    <a:close/>
                  </a:path>
                </a:pathLst>
              </a:custGeom>
              <a:solidFill>
                <a:srgbClr val="2E5233"/>
              </a:solidFill>
              <a:ln w="9525">
                <a:solidFill>
                  <a:srgbClr val="2E5233"/>
                </a:solidFill>
                <a:round/>
              </a:ln>
            </p:spPr>
            <p:txBody>
              <a:bodyPr vert="horz" wrap="square" lIns="91412" tIns="45706" rIns="91412" bIns="45706" numCol="1" anchor="t" anchorCtr="0" compatLnSpc="1"/>
              <a:lstStyle/>
              <a:p>
                <a:pPr defTabSz="1218565"/>
                <a:endParaRPr lang="zh-CN" altLang="en-US" sz="180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Freeform 30"/>
              <p:cNvSpPr>
                <a:spLocks noEditPoints="1"/>
              </p:cNvSpPr>
              <p:nvPr/>
            </p:nvSpPr>
            <p:spPr bwMode="auto">
              <a:xfrm>
                <a:off x="5804" y="1423"/>
                <a:ext cx="959" cy="844"/>
              </a:xfrm>
              <a:custGeom>
                <a:avLst/>
                <a:gdLst>
                  <a:gd name="T0" fmla="*/ 53 w 357"/>
                  <a:gd name="T1" fmla="*/ 252 h 314"/>
                  <a:gd name="T2" fmla="*/ 0 w 357"/>
                  <a:gd name="T3" fmla="*/ 121 h 314"/>
                  <a:gd name="T4" fmla="*/ 356 w 357"/>
                  <a:gd name="T5" fmla="*/ 0 h 314"/>
                  <a:gd name="T6" fmla="*/ 259 w 357"/>
                  <a:gd name="T7" fmla="*/ 218 h 314"/>
                  <a:gd name="T8" fmla="*/ 348 w 357"/>
                  <a:gd name="T9" fmla="*/ 9 h 314"/>
                  <a:gd name="T10" fmla="*/ 345 w 357"/>
                  <a:gd name="T11" fmla="*/ 18 h 314"/>
                  <a:gd name="T12" fmla="*/ 315 w 357"/>
                  <a:gd name="T13" fmla="*/ 24 h 314"/>
                  <a:gd name="T14" fmla="*/ 342 w 357"/>
                  <a:gd name="T15" fmla="*/ 36 h 314"/>
                  <a:gd name="T16" fmla="*/ 312 w 357"/>
                  <a:gd name="T17" fmla="*/ 40 h 314"/>
                  <a:gd name="T18" fmla="*/ 322 w 357"/>
                  <a:gd name="T19" fmla="*/ 48 h 314"/>
                  <a:gd name="T20" fmla="*/ 332 w 357"/>
                  <a:gd name="T21" fmla="*/ 59 h 314"/>
                  <a:gd name="T22" fmla="*/ 293 w 357"/>
                  <a:gd name="T23" fmla="*/ 23 h 314"/>
                  <a:gd name="T24" fmla="*/ 287 w 357"/>
                  <a:gd name="T25" fmla="*/ 22 h 314"/>
                  <a:gd name="T26" fmla="*/ 133 w 357"/>
                  <a:gd name="T27" fmla="*/ 263 h 314"/>
                  <a:gd name="T28" fmla="*/ 188 w 357"/>
                  <a:gd name="T29" fmla="*/ 92 h 314"/>
                  <a:gd name="T30" fmla="*/ 322 w 357"/>
                  <a:gd name="T31" fmla="*/ 67 h 314"/>
                  <a:gd name="T32" fmla="*/ 315 w 357"/>
                  <a:gd name="T33" fmla="*/ 92 h 314"/>
                  <a:gd name="T34" fmla="*/ 295 w 357"/>
                  <a:gd name="T35" fmla="*/ 77 h 314"/>
                  <a:gd name="T36" fmla="*/ 308 w 357"/>
                  <a:gd name="T37" fmla="*/ 89 h 314"/>
                  <a:gd name="T38" fmla="*/ 208 w 357"/>
                  <a:gd name="T39" fmla="*/ 99 h 314"/>
                  <a:gd name="T40" fmla="*/ 204 w 357"/>
                  <a:gd name="T41" fmla="*/ 100 h 314"/>
                  <a:gd name="T42" fmla="*/ 299 w 357"/>
                  <a:gd name="T43" fmla="*/ 87 h 314"/>
                  <a:gd name="T44" fmla="*/ 232 w 357"/>
                  <a:gd name="T45" fmla="*/ 121 h 314"/>
                  <a:gd name="T46" fmla="*/ 232 w 357"/>
                  <a:gd name="T47" fmla="*/ 121 h 314"/>
                  <a:gd name="T48" fmla="*/ 240 w 357"/>
                  <a:gd name="T49" fmla="*/ 146 h 314"/>
                  <a:gd name="T50" fmla="*/ 270 w 357"/>
                  <a:gd name="T51" fmla="*/ 123 h 314"/>
                  <a:gd name="T52" fmla="*/ 212 w 357"/>
                  <a:gd name="T53" fmla="*/ 110 h 314"/>
                  <a:gd name="T54" fmla="*/ 257 w 357"/>
                  <a:gd name="T55" fmla="*/ 138 h 314"/>
                  <a:gd name="T56" fmla="*/ 238 w 357"/>
                  <a:gd name="T57" fmla="*/ 182 h 314"/>
                  <a:gd name="T58" fmla="*/ 251 w 357"/>
                  <a:gd name="T59" fmla="*/ 177 h 314"/>
                  <a:gd name="T60" fmla="*/ 128 w 357"/>
                  <a:gd name="T61" fmla="*/ 66 h 314"/>
                  <a:gd name="T62" fmla="*/ 144 w 357"/>
                  <a:gd name="T63" fmla="*/ 76 h 314"/>
                  <a:gd name="T64" fmla="*/ 232 w 357"/>
                  <a:gd name="T65" fmla="*/ 220 h 314"/>
                  <a:gd name="T66" fmla="*/ 74 w 357"/>
                  <a:gd name="T67" fmla="*/ 80 h 314"/>
                  <a:gd name="T68" fmla="*/ 91 w 357"/>
                  <a:gd name="T69" fmla="*/ 66 h 314"/>
                  <a:gd name="T70" fmla="*/ 248 w 357"/>
                  <a:gd name="T71" fmla="*/ 237 h 314"/>
                  <a:gd name="T72" fmla="*/ 219 w 357"/>
                  <a:gd name="T73" fmla="*/ 216 h 314"/>
                  <a:gd name="T74" fmla="*/ 225 w 357"/>
                  <a:gd name="T75" fmla="*/ 228 h 314"/>
                  <a:gd name="T76" fmla="*/ 231 w 357"/>
                  <a:gd name="T77" fmla="*/ 223 h 314"/>
                  <a:gd name="T78" fmla="*/ 116 w 357"/>
                  <a:gd name="T79" fmla="*/ 92 h 314"/>
                  <a:gd name="T80" fmla="*/ 225 w 357"/>
                  <a:gd name="T81" fmla="*/ 250 h 314"/>
                  <a:gd name="T82" fmla="*/ 60 w 357"/>
                  <a:gd name="T83" fmla="*/ 75 h 314"/>
                  <a:gd name="T84" fmla="*/ 94 w 357"/>
                  <a:gd name="T85" fmla="*/ 103 h 314"/>
                  <a:gd name="T86" fmla="*/ 220 w 357"/>
                  <a:gd name="T87" fmla="*/ 234 h 314"/>
                  <a:gd name="T88" fmla="*/ 222 w 357"/>
                  <a:gd name="T89" fmla="*/ 238 h 314"/>
                  <a:gd name="T90" fmla="*/ 62 w 357"/>
                  <a:gd name="T91" fmla="*/ 90 h 314"/>
                  <a:gd name="T92" fmla="*/ 49 w 357"/>
                  <a:gd name="T93" fmla="*/ 95 h 314"/>
                  <a:gd name="T94" fmla="*/ 228 w 357"/>
                  <a:gd name="T95" fmla="*/ 263 h 314"/>
                  <a:gd name="T96" fmla="*/ 221 w 357"/>
                  <a:gd name="T97" fmla="*/ 250 h 314"/>
                  <a:gd name="T98" fmla="*/ 237 w 357"/>
                  <a:gd name="T99" fmla="*/ 266 h 314"/>
                  <a:gd name="T100" fmla="*/ 214 w 357"/>
                  <a:gd name="T101" fmla="*/ 265 h 314"/>
                  <a:gd name="T102" fmla="*/ 122 w 357"/>
                  <a:gd name="T103" fmla="*/ 286 h 314"/>
                  <a:gd name="T104" fmla="*/ 218 w 357"/>
                  <a:gd name="T105" fmla="*/ 259 h 314"/>
                  <a:gd name="T106" fmla="*/ 48 w 357"/>
                  <a:gd name="T107" fmla="*/ 100 h 314"/>
                  <a:gd name="T108" fmla="*/ 230 w 357"/>
                  <a:gd name="T109" fmla="*/ 269 h 314"/>
                  <a:gd name="T110" fmla="*/ 49 w 357"/>
                  <a:gd name="T111" fmla="*/ 106 h 314"/>
                  <a:gd name="T112" fmla="*/ 153 w 357"/>
                  <a:gd name="T113" fmla="*/ 236 h 314"/>
                  <a:gd name="T114" fmla="*/ 37 w 357"/>
                  <a:gd name="T115" fmla="*/ 171 h 314"/>
                  <a:gd name="T116" fmla="*/ 144 w 357"/>
                  <a:gd name="T117" fmla="*/ 255 h 314"/>
                  <a:gd name="T118" fmla="*/ 126 w 357"/>
                  <a:gd name="T119" fmla="*/ 249 h 314"/>
                  <a:gd name="T120" fmla="*/ 53 w 357"/>
                  <a:gd name="T121" fmla="*/ 242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7" h="314">
                    <a:moveTo>
                      <a:pt x="200" y="314"/>
                    </a:moveTo>
                    <a:cubicBezTo>
                      <a:pt x="196" y="310"/>
                      <a:pt x="201" y="306"/>
                      <a:pt x="204" y="303"/>
                    </a:cubicBezTo>
                    <a:cubicBezTo>
                      <a:pt x="209" y="278"/>
                      <a:pt x="207" y="253"/>
                      <a:pt x="200" y="227"/>
                    </a:cubicBezTo>
                    <a:cubicBezTo>
                      <a:pt x="167" y="252"/>
                      <a:pt x="138" y="281"/>
                      <a:pt x="105" y="306"/>
                    </a:cubicBezTo>
                    <a:cubicBezTo>
                      <a:pt x="92" y="303"/>
                      <a:pt x="85" y="288"/>
                      <a:pt x="76" y="277"/>
                    </a:cubicBezTo>
                    <a:cubicBezTo>
                      <a:pt x="69" y="268"/>
                      <a:pt x="60" y="260"/>
                      <a:pt x="53" y="252"/>
                    </a:cubicBezTo>
                    <a:cubicBezTo>
                      <a:pt x="37" y="231"/>
                      <a:pt x="24" y="205"/>
                      <a:pt x="6" y="188"/>
                    </a:cubicBezTo>
                    <a:cubicBezTo>
                      <a:pt x="35" y="162"/>
                      <a:pt x="70" y="135"/>
                      <a:pt x="101" y="111"/>
                    </a:cubicBezTo>
                    <a:cubicBezTo>
                      <a:pt x="96" y="107"/>
                      <a:pt x="88" y="110"/>
                      <a:pt x="82" y="110"/>
                    </a:cubicBezTo>
                    <a:cubicBezTo>
                      <a:pt x="76" y="110"/>
                      <a:pt x="69" y="111"/>
                      <a:pt x="63" y="111"/>
                    </a:cubicBezTo>
                    <a:cubicBezTo>
                      <a:pt x="50" y="112"/>
                      <a:pt x="35" y="112"/>
                      <a:pt x="23" y="117"/>
                    </a:cubicBezTo>
                    <a:cubicBezTo>
                      <a:pt x="15" y="120"/>
                      <a:pt x="9" y="128"/>
                      <a:pt x="0" y="121"/>
                    </a:cubicBezTo>
                    <a:cubicBezTo>
                      <a:pt x="28" y="83"/>
                      <a:pt x="64" y="63"/>
                      <a:pt x="102" y="58"/>
                    </a:cubicBezTo>
                    <a:cubicBezTo>
                      <a:pt x="113" y="57"/>
                      <a:pt x="126" y="57"/>
                      <a:pt x="138" y="58"/>
                    </a:cubicBezTo>
                    <a:cubicBezTo>
                      <a:pt x="149" y="58"/>
                      <a:pt x="162" y="61"/>
                      <a:pt x="172" y="58"/>
                    </a:cubicBezTo>
                    <a:cubicBezTo>
                      <a:pt x="180" y="55"/>
                      <a:pt x="188" y="49"/>
                      <a:pt x="195" y="46"/>
                    </a:cubicBezTo>
                    <a:cubicBezTo>
                      <a:pt x="233" y="28"/>
                      <a:pt x="270" y="15"/>
                      <a:pt x="308" y="9"/>
                    </a:cubicBezTo>
                    <a:cubicBezTo>
                      <a:pt x="324" y="6"/>
                      <a:pt x="340" y="5"/>
                      <a:pt x="356" y="0"/>
                    </a:cubicBezTo>
                    <a:cubicBezTo>
                      <a:pt x="357" y="1"/>
                      <a:pt x="357" y="2"/>
                      <a:pt x="357" y="3"/>
                    </a:cubicBezTo>
                    <a:cubicBezTo>
                      <a:pt x="355" y="20"/>
                      <a:pt x="347" y="35"/>
                      <a:pt x="341" y="52"/>
                    </a:cubicBezTo>
                    <a:cubicBezTo>
                      <a:pt x="339" y="58"/>
                      <a:pt x="339" y="64"/>
                      <a:pt x="337" y="69"/>
                    </a:cubicBezTo>
                    <a:cubicBezTo>
                      <a:pt x="323" y="103"/>
                      <a:pt x="294" y="131"/>
                      <a:pt x="264" y="164"/>
                    </a:cubicBezTo>
                    <a:cubicBezTo>
                      <a:pt x="263" y="173"/>
                      <a:pt x="265" y="182"/>
                      <a:pt x="264" y="191"/>
                    </a:cubicBezTo>
                    <a:cubicBezTo>
                      <a:pt x="263" y="200"/>
                      <a:pt x="260" y="209"/>
                      <a:pt x="259" y="218"/>
                    </a:cubicBezTo>
                    <a:cubicBezTo>
                      <a:pt x="257" y="226"/>
                      <a:pt x="254" y="236"/>
                      <a:pt x="251" y="245"/>
                    </a:cubicBezTo>
                    <a:cubicBezTo>
                      <a:pt x="245" y="263"/>
                      <a:pt x="236" y="277"/>
                      <a:pt x="221" y="296"/>
                    </a:cubicBezTo>
                    <a:cubicBezTo>
                      <a:pt x="216" y="303"/>
                      <a:pt x="209" y="314"/>
                      <a:pt x="200" y="314"/>
                    </a:cubicBezTo>
                    <a:close/>
                    <a:moveTo>
                      <a:pt x="339" y="10"/>
                    </a:moveTo>
                    <a:cubicBezTo>
                      <a:pt x="339" y="10"/>
                      <a:pt x="339" y="10"/>
                      <a:pt x="339" y="10"/>
                    </a:cubicBezTo>
                    <a:cubicBezTo>
                      <a:pt x="342" y="10"/>
                      <a:pt x="345" y="9"/>
                      <a:pt x="348" y="9"/>
                    </a:cubicBezTo>
                    <a:cubicBezTo>
                      <a:pt x="346" y="6"/>
                      <a:pt x="339" y="7"/>
                      <a:pt x="339" y="10"/>
                    </a:cubicBezTo>
                    <a:close/>
                    <a:moveTo>
                      <a:pt x="345" y="18"/>
                    </a:moveTo>
                    <a:cubicBezTo>
                      <a:pt x="345" y="18"/>
                      <a:pt x="345" y="18"/>
                      <a:pt x="345" y="18"/>
                    </a:cubicBezTo>
                    <a:cubicBezTo>
                      <a:pt x="345" y="18"/>
                      <a:pt x="346" y="18"/>
                      <a:pt x="347" y="19"/>
                    </a:cubicBezTo>
                    <a:cubicBezTo>
                      <a:pt x="349" y="18"/>
                      <a:pt x="350" y="16"/>
                      <a:pt x="349" y="14"/>
                    </a:cubicBezTo>
                    <a:cubicBezTo>
                      <a:pt x="347" y="15"/>
                      <a:pt x="345" y="17"/>
                      <a:pt x="345" y="18"/>
                    </a:cubicBezTo>
                    <a:close/>
                    <a:moveTo>
                      <a:pt x="325" y="14"/>
                    </a:moveTo>
                    <a:cubicBezTo>
                      <a:pt x="325" y="14"/>
                      <a:pt x="325" y="14"/>
                      <a:pt x="325" y="14"/>
                    </a:cubicBezTo>
                    <a:cubicBezTo>
                      <a:pt x="328" y="16"/>
                      <a:pt x="331" y="17"/>
                      <a:pt x="335" y="16"/>
                    </a:cubicBezTo>
                    <a:cubicBezTo>
                      <a:pt x="332" y="13"/>
                      <a:pt x="329" y="13"/>
                      <a:pt x="325" y="14"/>
                    </a:cubicBezTo>
                    <a:close/>
                    <a:moveTo>
                      <a:pt x="315" y="24"/>
                    </a:moveTo>
                    <a:cubicBezTo>
                      <a:pt x="315" y="24"/>
                      <a:pt x="315" y="24"/>
                      <a:pt x="315" y="24"/>
                    </a:cubicBezTo>
                    <a:cubicBezTo>
                      <a:pt x="323" y="26"/>
                      <a:pt x="331" y="29"/>
                      <a:pt x="339" y="28"/>
                    </a:cubicBezTo>
                    <a:cubicBezTo>
                      <a:pt x="332" y="24"/>
                      <a:pt x="320" y="21"/>
                      <a:pt x="315" y="24"/>
                    </a:cubicBezTo>
                    <a:close/>
                    <a:moveTo>
                      <a:pt x="310" y="33"/>
                    </a:moveTo>
                    <a:cubicBezTo>
                      <a:pt x="310" y="33"/>
                      <a:pt x="310" y="33"/>
                      <a:pt x="310" y="33"/>
                    </a:cubicBezTo>
                    <a:cubicBezTo>
                      <a:pt x="320" y="38"/>
                      <a:pt x="330" y="38"/>
                      <a:pt x="340" y="40"/>
                    </a:cubicBezTo>
                    <a:cubicBezTo>
                      <a:pt x="341" y="39"/>
                      <a:pt x="342" y="38"/>
                      <a:pt x="342" y="36"/>
                    </a:cubicBezTo>
                    <a:cubicBezTo>
                      <a:pt x="331" y="37"/>
                      <a:pt x="321" y="30"/>
                      <a:pt x="310" y="33"/>
                    </a:cubicBezTo>
                    <a:close/>
                    <a:moveTo>
                      <a:pt x="319" y="29"/>
                    </a:moveTo>
                    <a:cubicBezTo>
                      <a:pt x="319" y="29"/>
                      <a:pt x="319" y="29"/>
                      <a:pt x="319" y="29"/>
                    </a:cubicBezTo>
                    <a:cubicBezTo>
                      <a:pt x="322" y="30"/>
                      <a:pt x="325" y="31"/>
                      <a:pt x="328" y="30"/>
                    </a:cubicBezTo>
                    <a:cubicBezTo>
                      <a:pt x="326" y="28"/>
                      <a:pt x="319" y="27"/>
                      <a:pt x="319" y="29"/>
                    </a:cubicBezTo>
                    <a:close/>
                    <a:moveTo>
                      <a:pt x="312" y="40"/>
                    </a:moveTo>
                    <a:cubicBezTo>
                      <a:pt x="312" y="40"/>
                      <a:pt x="312" y="40"/>
                      <a:pt x="312" y="40"/>
                    </a:cubicBezTo>
                    <a:cubicBezTo>
                      <a:pt x="315" y="39"/>
                      <a:pt x="319" y="43"/>
                      <a:pt x="322" y="43"/>
                    </a:cubicBezTo>
                    <a:cubicBezTo>
                      <a:pt x="328" y="45"/>
                      <a:pt x="339" y="46"/>
                      <a:pt x="339" y="42"/>
                    </a:cubicBezTo>
                    <a:cubicBezTo>
                      <a:pt x="330" y="42"/>
                      <a:pt x="318" y="35"/>
                      <a:pt x="312" y="40"/>
                    </a:cubicBezTo>
                    <a:close/>
                    <a:moveTo>
                      <a:pt x="322" y="48"/>
                    </a:moveTo>
                    <a:cubicBezTo>
                      <a:pt x="322" y="48"/>
                      <a:pt x="322" y="48"/>
                      <a:pt x="322" y="48"/>
                    </a:cubicBezTo>
                    <a:cubicBezTo>
                      <a:pt x="327" y="49"/>
                      <a:pt x="332" y="52"/>
                      <a:pt x="337" y="50"/>
                    </a:cubicBezTo>
                    <a:cubicBezTo>
                      <a:pt x="333" y="48"/>
                      <a:pt x="324" y="44"/>
                      <a:pt x="322" y="48"/>
                    </a:cubicBezTo>
                    <a:close/>
                    <a:moveTo>
                      <a:pt x="325" y="61"/>
                    </a:moveTo>
                    <a:cubicBezTo>
                      <a:pt x="325" y="61"/>
                      <a:pt x="325" y="61"/>
                      <a:pt x="325" y="61"/>
                    </a:cubicBezTo>
                    <a:cubicBezTo>
                      <a:pt x="327" y="61"/>
                      <a:pt x="328" y="61"/>
                      <a:pt x="329" y="63"/>
                    </a:cubicBezTo>
                    <a:cubicBezTo>
                      <a:pt x="331" y="61"/>
                      <a:pt x="333" y="60"/>
                      <a:pt x="332" y="59"/>
                    </a:cubicBezTo>
                    <a:cubicBezTo>
                      <a:pt x="330" y="60"/>
                      <a:pt x="325" y="58"/>
                      <a:pt x="325" y="61"/>
                    </a:cubicBezTo>
                    <a:close/>
                    <a:moveTo>
                      <a:pt x="293" y="23"/>
                    </a:moveTo>
                    <a:cubicBezTo>
                      <a:pt x="293" y="23"/>
                      <a:pt x="293" y="23"/>
                      <a:pt x="293" y="23"/>
                    </a:cubicBezTo>
                    <a:cubicBezTo>
                      <a:pt x="297" y="28"/>
                      <a:pt x="295" y="32"/>
                      <a:pt x="300" y="36"/>
                    </a:cubicBezTo>
                    <a:cubicBezTo>
                      <a:pt x="301" y="32"/>
                      <a:pt x="300" y="30"/>
                      <a:pt x="306" y="29"/>
                    </a:cubicBezTo>
                    <a:cubicBezTo>
                      <a:pt x="299" y="28"/>
                      <a:pt x="298" y="21"/>
                      <a:pt x="293" y="23"/>
                    </a:cubicBezTo>
                    <a:close/>
                    <a:moveTo>
                      <a:pt x="304" y="42"/>
                    </a:moveTo>
                    <a:cubicBezTo>
                      <a:pt x="304" y="42"/>
                      <a:pt x="304" y="42"/>
                      <a:pt x="304" y="42"/>
                    </a:cubicBezTo>
                    <a:cubicBezTo>
                      <a:pt x="308" y="46"/>
                      <a:pt x="312" y="56"/>
                      <a:pt x="317" y="54"/>
                    </a:cubicBezTo>
                    <a:cubicBezTo>
                      <a:pt x="318" y="48"/>
                      <a:pt x="309" y="48"/>
                      <a:pt x="311" y="41"/>
                    </a:cubicBezTo>
                    <a:cubicBezTo>
                      <a:pt x="308" y="42"/>
                      <a:pt x="306" y="39"/>
                      <a:pt x="304" y="42"/>
                    </a:cubicBezTo>
                    <a:close/>
                    <a:moveTo>
                      <a:pt x="287" y="22"/>
                    </a:moveTo>
                    <a:cubicBezTo>
                      <a:pt x="287" y="22"/>
                      <a:pt x="287" y="22"/>
                      <a:pt x="287" y="22"/>
                    </a:cubicBezTo>
                    <a:cubicBezTo>
                      <a:pt x="267" y="27"/>
                      <a:pt x="249" y="36"/>
                      <a:pt x="229" y="42"/>
                    </a:cubicBezTo>
                    <a:cubicBezTo>
                      <a:pt x="221" y="45"/>
                      <a:pt x="212" y="47"/>
                      <a:pt x="204" y="51"/>
                    </a:cubicBezTo>
                    <a:cubicBezTo>
                      <a:pt x="139" y="80"/>
                      <a:pt x="84" y="137"/>
                      <a:pt x="21" y="189"/>
                    </a:cubicBezTo>
                    <a:cubicBezTo>
                      <a:pt x="42" y="219"/>
                      <a:pt x="74" y="256"/>
                      <a:pt x="103" y="289"/>
                    </a:cubicBezTo>
                    <a:cubicBezTo>
                      <a:pt x="114" y="283"/>
                      <a:pt x="128" y="268"/>
                      <a:pt x="133" y="263"/>
                    </a:cubicBezTo>
                    <a:cubicBezTo>
                      <a:pt x="127" y="260"/>
                      <a:pt x="119" y="254"/>
                      <a:pt x="118" y="246"/>
                    </a:cubicBezTo>
                    <a:cubicBezTo>
                      <a:pt x="124" y="230"/>
                      <a:pt x="144" y="220"/>
                      <a:pt x="155" y="231"/>
                    </a:cubicBezTo>
                    <a:cubicBezTo>
                      <a:pt x="159" y="236"/>
                      <a:pt x="156" y="240"/>
                      <a:pt x="161" y="244"/>
                    </a:cubicBezTo>
                    <a:cubicBezTo>
                      <a:pt x="202" y="214"/>
                      <a:pt x="229" y="182"/>
                      <a:pt x="263" y="151"/>
                    </a:cubicBezTo>
                    <a:cubicBezTo>
                      <a:pt x="255" y="143"/>
                      <a:pt x="246" y="159"/>
                      <a:pt x="239" y="156"/>
                    </a:cubicBezTo>
                    <a:cubicBezTo>
                      <a:pt x="220" y="137"/>
                      <a:pt x="205" y="106"/>
                      <a:pt x="188" y="92"/>
                    </a:cubicBezTo>
                    <a:cubicBezTo>
                      <a:pt x="194" y="88"/>
                      <a:pt x="182" y="84"/>
                      <a:pt x="186" y="81"/>
                    </a:cubicBezTo>
                    <a:cubicBezTo>
                      <a:pt x="200" y="70"/>
                      <a:pt x="218" y="60"/>
                      <a:pt x="232" y="54"/>
                    </a:cubicBezTo>
                    <a:cubicBezTo>
                      <a:pt x="246" y="47"/>
                      <a:pt x="258" y="45"/>
                      <a:pt x="268" y="40"/>
                    </a:cubicBezTo>
                    <a:cubicBezTo>
                      <a:pt x="276" y="51"/>
                      <a:pt x="289" y="60"/>
                      <a:pt x="297" y="70"/>
                    </a:cubicBezTo>
                    <a:cubicBezTo>
                      <a:pt x="301" y="76"/>
                      <a:pt x="302" y="83"/>
                      <a:pt x="308" y="84"/>
                    </a:cubicBezTo>
                    <a:cubicBezTo>
                      <a:pt x="316" y="81"/>
                      <a:pt x="315" y="72"/>
                      <a:pt x="322" y="67"/>
                    </a:cubicBezTo>
                    <a:cubicBezTo>
                      <a:pt x="307" y="53"/>
                      <a:pt x="295" y="39"/>
                      <a:pt x="287" y="22"/>
                    </a:cubicBezTo>
                    <a:close/>
                    <a:moveTo>
                      <a:pt x="315" y="92"/>
                    </a:moveTo>
                    <a:cubicBezTo>
                      <a:pt x="315" y="92"/>
                      <a:pt x="315" y="92"/>
                      <a:pt x="315" y="92"/>
                    </a:cubicBezTo>
                    <a:cubicBezTo>
                      <a:pt x="311" y="98"/>
                      <a:pt x="304" y="105"/>
                      <a:pt x="305" y="112"/>
                    </a:cubicBezTo>
                    <a:cubicBezTo>
                      <a:pt x="314" y="99"/>
                      <a:pt x="324" y="86"/>
                      <a:pt x="328" y="72"/>
                    </a:cubicBezTo>
                    <a:cubicBezTo>
                      <a:pt x="323" y="78"/>
                      <a:pt x="320" y="85"/>
                      <a:pt x="315" y="92"/>
                    </a:cubicBezTo>
                    <a:close/>
                    <a:moveTo>
                      <a:pt x="271" y="50"/>
                    </a:moveTo>
                    <a:cubicBezTo>
                      <a:pt x="271" y="50"/>
                      <a:pt x="271" y="50"/>
                      <a:pt x="271" y="50"/>
                    </a:cubicBezTo>
                    <a:cubicBezTo>
                      <a:pt x="260" y="47"/>
                      <a:pt x="252" y="51"/>
                      <a:pt x="238" y="57"/>
                    </a:cubicBezTo>
                    <a:cubicBezTo>
                      <a:pt x="223" y="65"/>
                      <a:pt x="205" y="71"/>
                      <a:pt x="193" y="85"/>
                    </a:cubicBezTo>
                    <a:cubicBezTo>
                      <a:pt x="201" y="89"/>
                      <a:pt x="210" y="86"/>
                      <a:pt x="218" y="85"/>
                    </a:cubicBezTo>
                    <a:cubicBezTo>
                      <a:pt x="244" y="81"/>
                      <a:pt x="269" y="78"/>
                      <a:pt x="295" y="77"/>
                    </a:cubicBezTo>
                    <a:cubicBezTo>
                      <a:pt x="291" y="66"/>
                      <a:pt x="278" y="61"/>
                      <a:pt x="271" y="50"/>
                    </a:cubicBezTo>
                    <a:close/>
                    <a:moveTo>
                      <a:pt x="270" y="138"/>
                    </a:moveTo>
                    <a:cubicBezTo>
                      <a:pt x="270" y="138"/>
                      <a:pt x="270" y="138"/>
                      <a:pt x="270" y="138"/>
                    </a:cubicBezTo>
                    <a:cubicBezTo>
                      <a:pt x="267" y="141"/>
                      <a:pt x="259" y="141"/>
                      <a:pt x="260" y="147"/>
                    </a:cubicBezTo>
                    <a:cubicBezTo>
                      <a:pt x="267" y="150"/>
                      <a:pt x="273" y="142"/>
                      <a:pt x="277" y="137"/>
                    </a:cubicBezTo>
                    <a:cubicBezTo>
                      <a:pt x="290" y="124"/>
                      <a:pt x="302" y="103"/>
                      <a:pt x="308" y="89"/>
                    </a:cubicBezTo>
                    <a:cubicBezTo>
                      <a:pt x="307" y="88"/>
                      <a:pt x="306" y="87"/>
                      <a:pt x="306" y="86"/>
                    </a:cubicBezTo>
                    <a:cubicBezTo>
                      <a:pt x="297" y="102"/>
                      <a:pt x="284" y="123"/>
                      <a:pt x="270" y="138"/>
                    </a:cubicBezTo>
                    <a:close/>
                    <a:moveTo>
                      <a:pt x="261" y="90"/>
                    </a:moveTo>
                    <a:cubicBezTo>
                      <a:pt x="261" y="90"/>
                      <a:pt x="261" y="90"/>
                      <a:pt x="261" y="90"/>
                    </a:cubicBezTo>
                    <a:cubicBezTo>
                      <a:pt x="245" y="91"/>
                      <a:pt x="228" y="92"/>
                      <a:pt x="212" y="98"/>
                    </a:cubicBezTo>
                    <a:cubicBezTo>
                      <a:pt x="211" y="99"/>
                      <a:pt x="209" y="99"/>
                      <a:pt x="208" y="99"/>
                    </a:cubicBezTo>
                    <a:cubicBezTo>
                      <a:pt x="207" y="98"/>
                      <a:pt x="205" y="96"/>
                      <a:pt x="206" y="95"/>
                    </a:cubicBezTo>
                    <a:cubicBezTo>
                      <a:pt x="226" y="89"/>
                      <a:pt x="249" y="88"/>
                      <a:pt x="268" y="87"/>
                    </a:cubicBezTo>
                    <a:cubicBezTo>
                      <a:pt x="275" y="86"/>
                      <a:pt x="283" y="85"/>
                      <a:pt x="288" y="82"/>
                    </a:cubicBezTo>
                    <a:cubicBezTo>
                      <a:pt x="274" y="82"/>
                      <a:pt x="259" y="82"/>
                      <a:pt x="244" y="84"/>
                    </a:cubicBezTo>
                    <a:cubicBezTo>
                      <a:pt x="229" y="86"/>
                      <a:pt x="213" y="87"/>
                      <a:pt x="199" y="93"/>
                    </a:cubicBezTo>
                    <a:cubicBezTo>
                      <a:pt x="200" y="95"/>
                      <a:pt x="202" y="98"/>
                      <a:pt x="204" y="100"/>
                    </a:cubicBezTo>
                    <a:cubicBezTo>
                      <a:pt x="222" y="100"/>
                      <a:pt x="242" y="97"/>
                      <a:pt x="259" y="95"/>
                    </a:cubicBezTo>
                    <a:cubicBezTo>
                      <a:pt x="266" y="94"/>
                      <a:pt x="273" y="91"/>
                      <a:pt x="278" y="91"/>
                    </a:cubicBezTo>
                    <a:cubicBezTo>
                      <a:pt x="282" y="91"/>
                      <a:pt x="288" y="91"/>
                      <a:pt x="291" y="94"/>
                    </a:cubicBezTo>
                    <a:cubicBezTo>
                      <a:pt x="263" y="95"/>
                      <a:pt x="235" y="102"/>
                      <a:pt x="207" y="103"/>
                    </a:cubicBezTo>
                    <a:cubicBezTo>
                      <a:pt x="224" y="108"/>
                      <a:pt x="251" y="102"/>
                      <a:pt x="272" y="100"/>
                    </a:cubicBezTo>
                    <a:cubicBezTo>
                      <a:pt x="284" y="99"/>
                      <a:pt x="298" y="103"/>
                      <a:pt x="299" y="87"/>
                    </a:cubicBezTo>
                    <a:cubicBezTo>
                      <a:pt x="287" y="86"/>
                      <a:pt x="274" y="88"/>
                      <a:pt x="261" y="90"/>
                    </a:cubicBezTo>
                    <a:close/>
                    <a:moveTo>
                      <a:pt x="227" y="37"/>
                    </a:moveTo>
                    <a:cubicBezTo>
                      <a:pt x="227" y="37"/>
                      <a:pt x="227" y="37"/>
                      <a:pt x="227" y="37"/>
                    </a:cubicBezTo>
                    <a:cubicBezTo>
                      <a:pt x="234" y="34"/>
                      <a:pt x="240" y="32"/>
                      <a:pt x="246" y="30"/>
                    </a:cubicBezTo>
                    <a:cubicBezTo>
                      <a:pt x="241" y="28"/>
                      <a:pt x="230" y="33"/>
                      <a:pt x="227" y="37"/>
                    </a:cubicBezTo>
                    <a:close/>
                    <a:moveTo>
                      <a:pt x="232" y="121"/>
                    </a:moveTo>
                    <a:cubicBezTo>
                      <a:pt x="232" y="121"/>
                      <a:pt x="232" y="121"/>
                      <a:pt x="232" y="121"/>
                    </a:cubicBezTo>
                    <a:cubicBezTo>
                      <a:pt x="247" y="121"/>
                      <a:pt x="263" y="120"/>
                      <a:pt x="276" y="121"/>
                    </a:cubicBezTo>
                    <a:cubicBezTo>
                      <a:pt x="280" y="115"/>
                      <a:pt x="293" y="106"/>
                      <a:pt x="286" y="102"/>
                    </a:cubicBezTo>
                    <a:cubicBezTo>
                      <a:pt x="281" y="101"/>
                      <a:pt x="287" y="105"/>
                      <a:pt x="283" y="107"/>
                    </a:cubicBezTo>
                    <a:cubicBezTo>
                      <a:pt x="260" y="107"/>
                      <a:pt x="237" y="112"/>
                      <a:pt x="214" y="115"/>
                    </a:cubicBezTo>
                    <a:cubicBezTo>
                      <a:pt x="218" y="124"/>
                      <a:pt x="225" y="121"/>
                      <a:pt x="232" y="121"/>
                    </a:cubicBezTo>
                    <a:close/>
                    <a:moveTo>
                      <a:pt x="270" y="123"/>
                    </a:moveTo>
                    <a:cubicBezTo>
                      <a:pt x="270" y="123"/>
                      <a:pt x="270" y="123"/>
                      <a:pt x="270" y="123"/>
                    </a:cubicBezTo>
                    <a:cubicBezTo>
                      <a:pt x="254" y="125"/>
                      <a:pt x="238" y="122"/>
                      <a:pt x="222" y="126"/>
                    </a:cubicBezTo>
                    <a:cubicBezTo>
                      <a:pt x="223" y="130"/>
                      <a:pt x="228" y="135"/>
                      <a:pt x="231" y="139"/>
                    </a:cubicBezTo>
                    <a:cubicBezTo>
                      <a:pt x="235" y="143"/>
                      <a:pt x="239" y="151"/>
                      <a:pt x="243" y="149"/>
                    </a:cubicBezTo>
                    <a:cubicBezTo>
                      <a:pt x="246" y="145"/>
                      <a:pt x="238" y="148"/>
                      <a:pt x="240" y="146"/>
                    </a:cubicBezTo>
                    <a:cubicBezTo>
                      <a:pt x="241" y="144"/>
                      <a:pt x="246" y="147"/>
                      <a:pt x="245" y="143"/>
                    </a:cubicBezTo>
                    <a:cubicBezTo>
                      <a:pt x="242" y="143"/>
                      <a:pt x="239" y="143"/>
                      <a:pt x="236" y="140"/>
                    </a:cubicBezTo>
                    <a:cubicBezTo>
                      <a:pt x="236" y="135"/>
                      <a:pt x="233" y="133"/>
                      <a:pt x="231" y="130"/>
                    </a:cubicBezTo>
                    <a:cubicBezTo>
                      <a:pt x="236" y="130"/>
                      <a:pt x="241" y="128"/>
                      <a:pt x="246" y="128"/>
                    </a:cubicBezTo>
                    <a:cubicBezTo>
                      <a:pt x="254" y="128"/>
                      <a:pt x="264" y="132"/>
                      <a:pt x="272" y="126"/>
                    </a:cubicBezTo>
                    <a:cubicBezTo>
                      <a:pt x="271" y="125"/>
                      <a:pt x="271" y="124"/>
                      <a:pt x="270" y="123"/>
                    </a:cubicBezTo>
                    <a:close/>
                    <a:moveTo>
                      <a:pt x="251" y="133"/>
                    </a:moveTo>
                    <a:cubicBezTo>
                      <a:pt x="251" y="133"/>
                      <a:pt x="251" y="133"/>
                      <a:pt x="251" y="133"/>
                    </a:cubicBezTo>
                    <a:cubicBezTo>
                      <a:pt x="255" y="137"/>
                      <a:pt x="264" y="135"/>
                      <a:pt x="265" y="132"/>
                    </a:cubicBezTo>
                    <a:cubicBezTo>
                      <a:pt x="260" y="134"/>
                      <a:pt x="256" y="130"/>
                      <a:pt x="251" y="133"/>
                    </a:cubicBezTo>
                    <a:close/>
                    <a:moveTo>
                      <a:pt x="212" y="110"/>
                    </a:moveTo>
                    <a:cubicBezTo>
                      <a:pt x="212" y="110"/>
                      <a:pt x="212" y="110"/>
                      <a:pt x="212" y="110"/>
                    </a:cubicBezTo>
                    <a:cubicBezTo>
                      <a:pt x="220" y="110"/>
                      <a:pt x="234" y="110"/>
                      <a:pt x="240" y="107"/>
                    </a:cubicBezTo>
                    <a:cubicBezTo>
                      <a:pt x="231" y="109"/>
                      <a:pt x="218" y="106"/>
                      <a:pt x="212" y="110"/>
                    </a:cubicBezTo>
                    <a:close/>
                    <a:moveTo>
                      <a:pt x="241" y="139"/>
                    </a:moveTo>
                    <a:cubicBezTo>
                      <a:pt x="241" y="139"/>
                      <a:pt x="241" y="139"/>
                      <a:pt x="241" y="139"/>
                    </a:cubicBezTo>
                    <a:cubicBezTo>
                      <a:pt x="246" y="144"/>
                      <a:pt x="252" y="145"/>
                      <a:pt x="258" y="141"/>
                    </a:cubicBezTo>
                    <a:cubicBezTo>
                      <a:pt x="257" y="140"/>
                      <a:pt x="258" y="139"/>
                      <a:pt x="257" y="138"/>
                    </a:cubicBezTo>
                    <a:cubicBezTo>
                      <a:pt x="251" y="140"/>
                      <a:pt x="246" y="136"/>
                      <a:pt x="241" y="139"/>
                    </a:cubicBezTo>
                    <a:close/>
                    <a:moveTo>
                      <a:pt x="256" y="165"/>
                    </a:moveTo>
                    <a:cubicBezTo>
                      <a:pt x="256" y="165"/>
                      <a:pt x="256" y="165"/>
                      <a:pt x="256" y="165"/>
                    </a:cubicBezTo>
                    <a:cubicBezTo>
                      <a:pt x="257" y="164"/>
                      <a:pt x="264" y="159"/>
                      <a:pt x="260" y="160"/>
                    </a:cubicBezTo>
                    <a:cubicBezTo>
                      <a:pt x="259" y="161"/>
                      <a:pt x="252" y="166"/>
                      <a:pt x="256" y="165"/>
                    </a:cubicBezTo>
                    <a:close/>
                    <a:moveTo>
                      <a:pt x="238" y="182"/>
                    </a:moveTo>
                    <a:cubicBezTo>
                      <a:pt x="238" y="182"/>
                      <a:pt x="238" y="182"/>
                      <a:pt x="238" y="182"/>
                    </a:cubicBezTo>
                    <a:cubicBezTo>
                      <a:pt x="240" y="181"/>
                      <a:pt x="256" y="169"/>
                      <a:pt x="251" y="168"/>
                    </a:cubicBezTo>
                    <a:cubicBezTo>
                      <a:pt x="251" y="173"/>
                      <a:pt x="239" y="177"/>
                      <a:pt x="238" y="182"/>
                    </a:cubicBezTo>
                    <a:close/>
                    <a:moveTo>
                      <a:pt x="250" y="179"/>
                    </a:moveTo>
                    <a:cubicBezTo>
                      <a:pt x="250" y="179"/>
                      <a:pt x="250" y="179"/>
                      <a:pt x="250" y="179"/>
                    </a:cubicBezTo>
                    <a:cubicBezTo>
                      <a:pt x="252" y="178"/>
                      <a:pt x="254" y="176"/>
                      <a:pt x="251" y="177"/>
                    </a:cubicBezTo>
                    <a:cubicBezTo>
                      <a:pt x="250" y="178"/>
                      <a:pt x="248" y="180"/>
                      <a:pt x="250" y="179"/>
                    </a:cubicBezTo>
                    <a:close/>
                    <a:moveTo>
                      <a:pt x="128" y="66"/>
                    </a:moveTo>
                    <a:cubicBezTo>
                      <a:pt x="128" y="66"/>
                      <a:pt x="128" y="66"/>
                      <a:pt x="128" y="66"/>
                    </a:cubicBezTo>
                    <a:cubicBezTo>
                      <a:pt x="125" y="64"/>
                      <a:pt x="117" y="63"/>
                      <a:pt x="117" y="66"/>
                    </a:cubicBezTo>
                    <a:cubicBezTo>
                      <a:pt x="129" y="66"/>
                      <a:pt x="141" y="73"/>
                      <a:pt x="153" y="70"/>
                    </a:cubicBezTo>
                    <a:cubicBezTo>
                      <a:pt x="145" y="65"/>
                      <a:pt x="136" y="66"/>
                      <a:pt x="128" y="66"/>
                    </a:cubicBezTo>
                    <a:close/>
                    <a:moveTo>
                      <a:pt x="143" y="73"/>
                    </a:moveTo>
                    <a:cubicBezTo>
                      <a:pt x="143" y="73"/>
                      <a:pt x="143" y="73"/>
                      <a:pt x="143" y="73"/>
                    </a:cubicBezTo>
                    <a:cubicBezTo>
                      <a:pt x="136" y="71"/>
                      <a:pt x="127" y="71"/>
                      <a:pt x="119" y="70"/>
                    </a:cubicBezTo>
                    <a:cubicBezTo>
                      <a:pt x="111" y="69"/>
                      <a:pt x="102" y="65"/>
                      <a:pt x="95" y="70"/>
                    </a:cubicBezTo>
                    <a:cubicBezTo>
                      <a:pt x="103" y="72"/>
                      <a:pt x="112" y="72"/>
                      <a:pt x="120" y="73"/>
                    </a:cubicBezTo>
                    <a:cubicBezTo>
                      <a:pt x="128" y="74"/>
                      <a:pt x="136" y="79"/>
                      <a:pt x="144" y="76"/>
                    </a:cubicBezTo>
                    <a:cubicBezTo>
                      <a:pt x="145" y="75"/>
                      <a:pt x="144" y="74"/>
                      <a:pt x="143" y="73"/>
                    </a:cubicBezTo>
                    <a:close/>
                    <a:moveTo>
                      <a:pt x="232" y="220"/>
                    </a:moveTo>
                    <a:cubicBezTo>
                      <a:pt x="232" y="220"/>
                      <a:pt x="232" y="220"/>
                      <a:pt x="232" y="220"/>
                    </a:cubicBezTo>
                    <a:cubicBezTo>
                      <a:pt x="244" y="219"/>
                      <a:pt x="237" y="202"/>
                      <a:pt x="250" y="199"/>
                    </a:cubicBezTo>
                    <a:cubicBezTo>
                      <a:pt x="249" y="198"/>
                      <a:pt x="250" y="196"/>
                      <a:pt x="248" y="195"/>
                    </a:cubicBezTo>
                    <a:cubicBezTo>
                      <a:pt x="243" y="200"/>
                      <a:pt x="232" y="212"/>
                      <a:pt x="232" y="220"/>
                    </a:cubicBezTo>
                    <a:close/>
                    <a:moveTo>
                      <a:pt x="87" y="74"/>
                    </a:moveTo>
                    <a:cubicBezTo>
                      <a:pt x="87" y="74"/>
                      <a:pt x="87" y="74"/>
                      <a:pt x="87" y="74"/>
                    </a:cubicBezTo>
                    <a:cubicBezTo>
                      <a:pt x="95" y="76"/>
                      <a:pt x="104" y="77"/>
                      <a:pt x="112" y="78"/>
                    </a:cubicBezTo>
                    <a:cubicBezTo>
                      <a:pt x="120" y="80"/>
                      <a:pt x="128" y="84"/>
                      <a:pt x="136" y="81"/>
                    </a:cubicBezTo>
                    <a:cubicBezTo>
                      <a:pt x="121" y="76"/>
                      <a:pt x="101" y="72"/>
                      <a:pt x="87" y="74"/>
                    </a:cubicBezTo>
                    <a:close/>
                    <a:moveTo>
                      <a:pt x="74" y="80"/>
                    </a:moveTo>
                    <a:cubicBezTo>
                      <a:pt x="74" y="80"/>
                      <a:pt x="74" y="80"/>
                      <a:pt x="74" y="80"/>
                    </a:cubicBezTo>
                    <a:cubicBezTo>
                      <a:pt x="82" y="84"/>
                      <a:pt x="92" y="84"/>
                      <a:pt x="101" y="86"/>
                    </a:cubicBezTo>
                    <a:cubicBezTo>
                      <a:pt x="109" y="88"/>
                      <a:pt x="121" y="93"/>
                      <a:pt x="130" y="87"/>
                    </a:cubicBezTo>
                    <a:cubicBezTo>
                      <a:pt x="130" y="86"/>
                      <a:pt x="130" y="85"/>
                      <a:pt x="129" y="84"/>
                    </a:cubicBezTo>
                    <a:cubicBezTo>
                      <a:pt x="110" y="85"/>
                      <a:pt x="92" y="79"/>
                      <a:pt x="74" y="80"/>
                    </a:cubicBezTo>
                    <a:close/>
                    <a:moveTo>
                      <a:pt x="91" y="66"/>
                    </a:moveTo>
                    <a:cubicBezTo>
                      <a:pt x="91" y="66"/>
                      <a:pt x="91" y="66"/>
                      <a:pt x="91" y="66"/>
                    </a:cubicBezTo>
                    <a:cubicBezTo>
                      <a:pt x="96" y="66"/>
                      <a:pt x="100" y="66"/>
                      <a:pt x="105" y="65"/>
                    </a:cubicBezTo>
                    <a:cubicBezTo>
                      <a:pt x="101" y="61"/>
                      <a:pt x="93" y="63"/>
                      <a:pt x="91" y="66"/>
                    </a:cubicBezTo>
                    <a:close/>
                    <a:moveTo>
                      <a:pt x="242" y="254"/>
                    </a:moveTo>
                    <a:cubicBezTo>
                      <a:pt x="242" y="254"/>
                      <a:pt x="242" y="254"/>
                      <a:pt x="242" y="254"/>
                    </a:cubicBezTo>
                    <a:cubicBezTo>
                      <a:pt x="247" y="248"/>
                      <a:pt x="248" y="243"/>
                      <a:pt x="248" y="237"/>
                    </a:cubicBezTo>
                    <a:cubicBezTo>
                      <a:pt x="242" y="242"/>
                      <a:pt x="242" y="248"/>
                      <a:pt x="242" y="254"/>
                    </a:cubicBezTo>
                    <a:close/>
                    <a:moveTo>
                      <a:pt x="219" y="211"/>
                    </a:moveTo>
                    <a:cubicBezTo>
                      <a:pt x="219" y="211"/>
                      <a:pt x="219" y="211"/>
                      <a:pt x="219" y="211"/>
                    </a:cubicBezTo>
                    <a:cubicBezTo>
                      <a:pt x="219" y="211"/>
                      <a:pt x="218" y="212"/>
                      <a:pt x="218" y="212"/>
                    </a:cubicBezTo>
                    <a:cubicBezTo>
                      <a:pt x="218" y="213"/>
                      <a:pt x="218" y="214"/>
                      <a:pt x="217" y="214"/>
                    </a:cubicBezTo>
                    <a:cubicBezTo>
                      <a:pt x="218" y="215"/>
                      <a:pt x="218" y="215"/>
                      <a:pt x="219" y="216"/>
                    </a:cubicBezTo>
                    <a:cubicBezTo>
                      <a:pt x="220" y="215"/>
                      <a:pt x="220" y="215"/>
                      <a:pt x="221" y="216"/>
                    </a:cubicBezTo>
                    <a:cubicBezTo>
                      <a:pt x="221" y="215"/>
                      <a:pt x="222" y="215"/>
                      <a:pt x="222" y="214"/>
                    </a:cubicBezTo>
                    <a:cubicBezTo>
                      <a:pt x="222" y="214"/>
                      <a:pt x="222" y="213"/>
                      <a:pt x="223" y="213"/>
                    </a:cubicBezTo>
                    <a:cubicBezTo>
                      <a:pt x="222" y="212"/>
                      <a:pt x="222" y="212"/>
                      <a:pt x="221" y="211"/>
                    </a:cubicBezTo>
                    <a:cubicBezTo>
                      <a:pt x="220" y="211"/>
                      <a:pt x="220" y="212"/>
                      <a:pt x="219" y="211"/>
                    </a:cubicBezTo>
                    <a:close/>
                    <a:moveTo>
                      <a:pt x="225" y="228"/>
                    </a:moveTo>
                    <a:cubicBezTo>
                      <a:pt x="225" y="228"/>
                      <a:pt x="225" y="228"/>
                      <a:pt x="225" y="228"/>
                    </a:cubicBezTo>
                    <a:cubicBezTo>
                      <a:pt x="227" y="225"/>
                      <a:pt x="232" y="222"/>
                      <a:pt x="227" y="218"/>
                    </a:cubicBezTo>
                    <a:cubicBezTo>
                      <a:pt x="224" y="221"/>
                      <a:pt x="223" y="225"/>
                      <a:pt x="225" y="228"/>
                    </a:cubicBezTo>
                    <a:close/>
                    <a:moveTo>
                      <a:pt x="229" y="229"/>
                    </a:moveTo>
                    <a:cubicBezTo>
                      <a:pt x="229" y="229"/>
                      <a:pt x="229" y="229"/>
                      <a:pt x="229" y="229"/>
                    </a:cubicBezTo>
                    <a:cubicBezTo>
                      <a:pt x="232" y="230"/>
                      <a:pt x="235" y="225"/>
                      <a:pt x="231" y="223"/>
                    </a:cubicBezTo>
                    <a:cubicBezTo>
                      <a:pt x="229" y="225"/>
                      <a:pt x="228" y="227"/>
                      <a:pt x="229" y="229"/>
                    </a:cubicBezTo>
                    <a:close/>
                    <a:moveTo>
                      <a:pt x="97" y="89"/>
                    </a:moveTo>
                    <a:cubicBezTo>
                      <a:pt x="97" y="89"/>
                      <a:pt x="97" y="89"/>
                      <a:pt x="97" y="89"/>
                    </a:cubicBezTo>
                    <a:cubicBezTo>
                      <a:pt x="91" y="88"/>
                      <a:pt x="84" y="86"/>
                      <a:pt x="80" y="90"/>
                    </a:cubicBezTo>
                    <a:cubicBezTo>
                      <a:pt x="86" y="90"/>
                      <a:pt x="93" y="92"/>
                      <a:pt x="100" y="94"/>
                    </a:cubicBezTo>
                    <a:cubicBezTo>
                      <a:pt x="105" y="95"/>
                      <a:pt x="115" y="97"/>
                      <a:pt x="116" y="92"/>
                    </a:cubicBezTo>
                    <a:cubicBezTo>
                      <a:pt x="110" y="93"/>
                      <a:pt x="104" y="90"/>
                      <a:pt x="97" y="89"/>
                    </a:cubicBezTo>
                    <a:close/>
                    <a:moveTo>
                      <a:pt x="225" y="250"/>
                    </a:moveTo>
                    <a:cubicBezTo>
                      <a:pt x="225" y="250"/>
                      <a:pt x="225" y="250"/>
                      <a:pt x="225" y="250"/>
                    </a:cubicBezTo>
                    <a:cubicBezTo>
                      <a:pt x="234" y="245"/>
                      <a:pt x="229" y="238"/>
                      <a:pt x="235" y="232"/>
                    </a:cubicBezTo>
                    <a:cubicBezTo>
                      <a:pt x="234" y="231"/>
                      <a:pt x="233" y="230"/>
                      <a:pt x="232" y="230"/>
                    </a:cubicBezTo>
                    <a:cubicBezTo>
                      <a:pt x="225" y="236"/>
                      <a:pt x="223" y="243"/>
                      <a:pt x="225" y="250"/>
                    </a:cubicBezTo>
                    <a:close/>
                    <a:moveTo>
                      <a:pt x="212" y="220"/>
                    </a:moveTo>
                    <a:cubicBezTo>
                      <a:pt x="212" y="220"/>
                      <a:pt x="212" y="220"/>
                      <a:pt x="212" y="220"/>
                    </a:cubicBezTo>
                    <a:cubicBezTo>
                      <a:pt x="214" y="221"/>
                      <a:pt x="217" y="218"/>
                      <a:pt x="214" y="215"/>
                    </a:cubicBezTo>
                    <a:cubicBezTo>
                      <a:pt x="212" y="217"/>
                      <a:pt x="211" y="219"/>
                      <a:pt x="212" y="220"/>
                    </a:cubicBezTo>
                    <a:close/>
                    <a:moveTo>
                      <a:pt x="60" y="75"/>
                    </a:moveTo>
                    <a:cubicBezTo>
                      <a:pt x="60" y="75"/>
                      <a:pt x="60" y="75"/>
                      <a:pt x="60" y="75"/>
                    </a:cubicBezTo>
                    <a:cubicBezTo>
                      <a:pt x="64" y="77"/>
                      <a:pt x="70" y="78"/>
                      <a:pt x="75" y="78"/>
                    </a:cubicBezTo>
                    <a:cubicBezTo>
                      <a:pt x="80" y="79"/>
                      <a:pt x="87" y="80"/>
                      <a:pt x="90" y="77"/>
                    </a:cubicBezTo>
                    <a:cubicBezTo>
                      <a:pt x="84" y="75"/>
                      <a:pt x="78" y="77"/>
                      <a:pt x="73" y="72"/>
                    </a:cubicBezTo>
                    <a:cubicBezTo>
                      <a:pt x="76" y="67"/>
                      <a:pt x="83" y="73"/>
                      <a:pt x="84" y="66"/>
                    </a:cubicBezTo>
                    <a:cubicBezTo>
                      <a:pt x="76" y="67"/>
                      <a:pt x="68" y="70"/>
                      <a:pt x="60" y="75"/>
                    </a:cubicBezTo>
                    <a:close/>
                    <a:moveTo>
                      <a:pt x="94" y="103"/>
                    </a:moveTo>
                    <a:cubicBezTo>
                      <a:pt x="94" y="103"/>
                      <a:pt x="94" y="103"/>
                      <a:pt x="94" y="103"/>
                    </a:cubicBezTo>
                    <a:cubicBezTo>
                      <a:pt x="99" y="109"/>
                      <a:pt x="114" y="105"/>
                      <a:pt x="111" y="98"/>
                    </a:cubicBezTo>
                    <a:cubicBezTo>
                      <a:pt x="107" y="104"/>
                      <a:pt x="100" y="100"/>
                      <a:pt x="94" y="103"/>
                    </a:cubicBezTo>
                    <a:close/>
                    <a:moveTo>
                      <a:pt x="217" y="237"/>
                    </a:moveTo>
                    <a:cubicBezTo>
                      <a:pt x="217" y="237"/>
                      <a:pt x="217" y="237"/>
                      <a:pt x="217" y="237"/>
                    </a:cubicBezTo>
                    <a:cubicBezTo>
                      <a:pt x="215" y="234"/>
                      <a:pt x="219" y="236"/>
                      <a:pt x="220" y="234"/>
                    </a:cubicBezTo>
                    <a:cubicBezTo>
                      <a:pt x="216" y="231"/>
                      <a:pt x="222" y="228"/>
                      <a:pt x="217" y="225"/>
                    </a:cubicBezTo>
                    <a:cubicBezTo>
                      <a:pt x="215" y="228"/>
                      <a:pt x="213" y="236"/>
                      <a:pt x="217" y="237"/>
                    </a:cubicBezTo>
                    <a:close/>
                    <a:moveTo>
                      <a:pt x="222" y="238"/>
                    </a:moveTo>
                    <a:cubicBezTo>
                      <a:pt x="222" y="238"/>
                      <a:pt x="222" y="238"/>
                      <a:pt x="222" y="238"/>
                    </a:cubicBezTo>
                    <a:cubicBezTo>
                      <a:pt x="225" y="237"/>
                      <a:pt x="226" y="235"/>
                      <a:pt x="224" y="233"/>
                    </a:cubicBezTo>
                    <a:cubicBezTo>
                      <a:pt x="222" y="235"/>
                      <a:pt x="221" y="236"/>
                      <a:pt x="222" y="238"/>
                    </a:cubicBezTo>
                    <a:close/>
                    <a:moveTo>
                      <a:pt x="104" y="96"/>
                    </a:moveTo>
                    <a:cubicBezTo>
                      <a:pt x="104" y="96"/>
                      <a:pt x="104" y="96"/>
                      <a:pt x="104" y="96"/>
                    </a:cubicBezTo>
                    <a:cubicBezTo>
                      <a:pt x="87" y="93"/>
                      <a:pt x="70" y="91"/>
                      <a:pt x="53" y="93"/>
                    </a:cubicBezTo>
                    <a:cubicBezTo>
                      <a:pt x="66" y="97"/>
                      <a:pt x="98" y="99"/>
                      <a:pt x="104" y="96"/>
                    </a:cubicBezTo>
                    <a:close/>
                    <a:moveTo>
                      <a:pt x="62" y="90"/>
                    </a:moveTo>
                    <a:cubicBezTo>
                      <a:pt x="62" y="90"/>
                      <a:pt x="62" y="90"/>
                      <a:pt x="62" y="90"/>
                    </a:cubicBezTo>
                    <a:cubicBezTo>
                      <a:pt x="56" y="86"/>
                      <a:pt x="49" y="88"/>
                      <a:pt x="43" y="84"/>
                    </a:cubicBezTo>
                    <a:cubicBezTo>
                      <a:pt x="28" y="96"/>
                      <a:pt x="22" y="103"/>
                      <a:pt x="12" y="114"/>
                    </a:cubicBezTo>
                    <a:cubicBezTo>
                      <a:pt x="15" y="117"/>
                      <a:pt x="20" y="112"/>
                      <a:pt x="24" y="112"/>
                    </a:cubicBezTo>
                    <a:cubicBezTo>
                      <a:pt x="23" y="110"/>
                      <a:pt x="21" y="107"/>
                      <a:pt x="23" y="106"/>
                    </a:cubicBezTo>
                    <a:cubicBezTo>
                      <a:pt x="27" y="103"/>
                      <a:pt x="31" y="103"/>
                      <a:pt x="35" y="103"/>
                    </a:cubicBezTo>
                    <a:cubicBezTo>
                      <a:pt x="38" y="95"/>
                      <a:pt x="47" y="101"/>
                      <a:pt x="49" y="95"/>
                    </a:cubicBezTo>
                    <a:cubicBezTo>
                      <a:pt x="46" y="95"/>
                      <a:pt x="40" y="95"/>
                      <a:pt x="41" y="91"/>
                    </a:cubicBezTo>
                    <a:cubicBezTo>
                      <a:pt x="48" y="88"/>
                      <a:pt x="54" y="93"/>
                      <a:pt x="62" y="90"/>
                    </a:cubicBezTo>
                    <a:close/>
                    <a:moveTo>
                      <a:pt x="228" y="263"/>
                    </a:moveTo>
                    <a:cubicBezTo>
                      <a:pt x="228" y="263"/>
                      <a:pt x="228" y="263"/>
                      <a:pt x="228" y="263"/>
                    </a:cubicBezTo>
                    <a:cubicBezTo>
                      <a:pt x="231" y="258"/>
                      <a:pt x="233" y="252"/>
                      <a:pt x="233" y="247"/>
                    </a:cubicBezTo>
                    <a:cubicBezTo>
                      <a:pt x="229" y="252"/>
                      <a:pt x="226" y="257"/>
                      <a:pt x="228" y="263"/>
                    </a:cubicBezTo>
                    <a:close/>
                    <a:moveTo>
                      <a:pt x="207" y="231"/>
                    </a:moveTo>
                    <a:cubicBezTo>
                      <a:pt x="207" y="231"/>
                      <a:pt x="207" y="231"/>
                      <a:pt x="207" y="231"/>
                    </a:cubicBezTo>
                    <a:cubicBezTo>
                      <a:pt x="209" y="227"/>
                      <a:pt x="209" y="223"/>
                      <a:pt x="208" y="219"/>
                    </a:cubicBezTo>
                    <a:cubicBezTo>
                      <a:pt x="202" y="223"/>
                      <a:pt x="206" y="227"/>
                      <a:pt x="207" y="231"/>
                    </a:cubicBezTo>
                    <a:close/>
                    <a:moveTo>
                      <a:pt x="221" y="250"/>
                    </a:moveTo>
                    <a:cubicBezTo>
                      <a:pt x="221" y="250"/>
                      <a:pt x="221" y="250"/>
                      <a:pt x="221" y="250"/>
                    </a:cubicBezTo>
                    <a:cubicBezTo>
                      <a:pt x="221" y="247"/>
                      <a:pt x="223" y="244"/>
                      <a:pt x="222" y="241"/>
                    </a:cubicBezTo>
                    <a:cubicBezTo>
                      <a:pt x="219" y="244"/>
                      <a:pt x="217" y="250"/>
                      <a:pt x="221" y="250"/>
                    </a:cubicBezTo>
                    <a:close/>
                    <a:moveTo>
                      <a:pt x="237" y="266"/>
                    </a:moveTo>
                    <a:cubicBezTo>
                      <a:pt x="237" y="266"/>
                      <a:pt x="237" y="266"/>
                      <a:pt x="237" y="266"/>
                    </a:cubicBezTo>
                    <a:cubicBezTo>
                      <a:pt x="236" y="265"/>
                      <a:pt x="239" y="264"/>
                      <a:pt x="237" y="262"/>
                    </a:cubicBezTo>
                    <a:cubicBezTo>
                      <a:pt x="233" y="263"/>
                      <a:pt x="235" y="268"/>
                      <a:pt x="237" y="266"/>
                    </a:cubicBezTo>
                    <a:close/>
                    <a:moveTo>
                      <a:pt x="48" y="81"/>
                    </a:moveTo>
                    <a:cubicBezTo>
                      <a:pt x="48" y="81"/>
                      <a:pt x="48" y="81"/>
                      <a:pt x="48" y="81"/>
                    </a:cubicBezTo>
                    <a:cubicBezTo>
                      <a:pt x="52" y="84"/>
                      <a:pt x="59" y="84"/>
                      <a:pt x="65" y="84"/>
                    </a:cubicBezTo>
                    <a:cubicBezTo>
                      <a:pt x="69" y="85"/>
                      <a:pt x="80" y="88"/>
                      <a:pt x="78" y="84"/>
                    </a:cubicBezTo>
                    <a:cubicBezTo>
                      <a:pt x="68" y="85"/>
                      <a:pt x="59" y="76"/>
                      <a:pt x="48" y="81"/>
                    </a:cubicBezTo>
                    <a:close/>
                    <a:moveTo>
                      <a:pt x="214" y="265"/>
                    </a:moveTo>
                    <a:cubicBezTo>
                      <a:pt x="214" y="265"/>
                      <a:pt x="214" y="265"/>
                      <a:pt x="214" y="265"/>
                    </a:cubicBezTo>
                    <a:cubicBezTo>
                      <a:pt x="214" y="259"/>
                      <a:pt x="219" y="252"/>
                      <a:pt x="214" y="245"/>
                    </a:cubicBezTo>
                    <a:cubicBezTo>
                      <a:pt x="213" y="251"/>
                      <a:pt x="209" y="262"/>
                      <a:pt x="214" y="265"/>
                    </a:cubicBezTo>
                    <a:close/>
                    <a:moveTo>
                      <a:pt x="109" y="293"/>
                    </a:moveTo>
                    <a:cubicBezTo>
                      <a:pt x="109" y="293"/>
                      <a:pt x="109" y="293"/>
                      <a:pt x="109" y="293"/>
                    </a:cubicBezTo>
                    <a:cubicBezTo>
                      <a:pt x="114" y="296"/>
                      <a:pt x="119" y="289"/>
                      <a:pt x="122" y="286"/>
                    </a:cubicBezTo>
                    <a:cubicBezTo>
                      <a:pt x="148" y="267"/>
                      <a:pt x="175" y="242"/>
                      <a:pt x="193" y="224"/>
                    </a:cubicBezTo>
                    <a:cubicBezTo>
                      <a:pt x="166" y="243"/>
                      <a:pt x="137" y="271"/>
                      <a:pt x="109" y="293"/>
                    </a:cubicBezTo>
                    <a:close/>
                    <a:moveTo>
                      <a:pt x="218" y="259"/>
                    </a:moveTo>
                    <a:cubicBezTo>
                      <a:pt x="218" y="259"/>
                      <a:pt x="218" y="259"/>
                      <a:pt x="218" y="259"/>
                    </a:cubicBezTo>
                    <a:cubicBezTo>
                      <a:pt x="221" y="258"/>
                      <a:pt x="221" y="252"/>
                      <a:pt x="218" y="253"/>
                    </a:cubicBezTo>
                    <a:cubicBezTo>
                      <a:pt x="219" y="255"/>
                      <a:pt x="215" y="257"/>
                      <a:pt x="218" y="259"/>
                    </a:cubicBezTo>
                    <a:close/>
                    <a:moveTo>
                      <a:pt x="220" y="273"/>
                    </a:moveTo>
                    <a:cubicBezTo>
                      <a:pt x="220" y="273"/>
                      <a:pt x="220" y="273"/>
                      <a:pt x="220" y="273"/>
                    </a:cubicBezTo>
                    <a:cubicBezTo>
                      <a:pt x="222" y="269"/>
                      <a:pt x="227" y="264"/>
                      <a:pt x="224" y="259"/>
                    </a:cubicBezTo>
                    <a:cubicBezTo>
                      <a:pt x="221" y="263"/>
                      <a:pt x="219" y="268"/>
                      <a:pt x="220" y="273"/>
                    </a:cubicBezTo>
                    <a:close/>
                    <a:moveTo>
                      <a:pt x="48" y="100"/>
                    </a:moveTo>
                    <a:cubicBezTo>
                      <a:pt x="48" y="100"/>
                      <a:pt x="48" y="100"/>
                      <a:pt x="48" y="100"/>
                    </a:cubicBezTo>
                    <a:cubicBezTo>
                      <a:pt x="57" y="100"/>
                      <a:pt x="71" y="103"/>
                      <a:pt x="80" y="102"/>
                    </a:cubicBezTo>
                    <a:cubicBezTo>
                      <a:pt x="80" y="102"/>
                      <a:pt x="88" y="102"/>
                      <a:pt x="86" y="99"/>
                    </a:cubicBezTo>
                    <a:cubicBezTo>
                      <a:pt x="73" y="100"/>
                      <a:pt x="61" y="97"/>
                      <a:pt x="48" y="100"/>
                    </a:cubicBezTo>
                    <a:close/>
                    <a:moveTo>
                      <a:pt x="230" y="273"/>
                    </a:moveTo>
                    <a:cubicBezTo>
                      <a:pt x="230" y="273"/>
                      <a:pt x="230" y="273"/>
                      <a:pt x="230" y="273"/>
                    </a:cubicBezTo>
                    <a:cubicBezTo>
                      <a:pt x="229" y="271"/>
                      <a:pt x="231" y="270"/>
                      <a:pt x="230" y="269"/>
                    </a:cubicBezTo>
                    <a:cubicBezTo>
                      <a:pt x="227" y="270"/>
                      <a:pt x="227" y="274"/>
                      <a:pt x="230" y="273"/>
                    </a:cubicBezTo>
                    <a:close/>
                    <a:moveTo>
                      <a:pt x="212" y="297"/>
                    </a:moveTo>
                    <a:cubicBezTo>
                      <a:pt x="212" y="297"/>
                      <a:pt x="212" y="297"/>
                      <a:pt x="212" y="297"/>
                    </a:cubicBezTo>
                    <a:cubicBezTo>
                      <a:pt x="216" y="294"/>
                      <a:pt x="218" y="291"/>
                      <a:pt x="214" y="287"/>
                    </a:cubicBezTo>
                    <a:cubicBezTo>
                      <a:pt x="211" y="291"/>
                      <a:pt x="211" y="294"/>
                      <a:pt x="212" y="297"/>
                    </a:cubicBezTo>
                    <a:close/>
                    <a:moveTo>
                      <a:pt x="49" y="106"/>
                    </a:moveTo>
                    <a:cubicBezTo>
                      <a:pt x="49" y="106"/>
                      <a:pt x="49" y="106"/>
                      <a:pt x="49" y="106"/>
                    </a:cubicBezTo>
                    <a:cubicBezTo>
                      <a:pt x="51" y="105"/>
                      <a:pt x="54" y="107"/>
                      <a:pt x="56" y="106"/>
                    </a:cubicBezTo>
                    <a:cubicBezTo>
                      <a:pt x="55" y="103"/>
                      <a:pt x="48" y="104"/>
                      <a:pt x="49" y="106"/>
                    </a:cubicBezTo>
                    <a:close/>
                    <a:moveTo>
                      <a:pt x="146" y="252"/>
                    </a:moveTo>
                    <a:cubicBezTo>
                      <a:pt x="146" y="252"/>
                      <a:pt x="146" y="252"/>
                      <a:pt x="146" y="252"/>
                    </a:cubicBezTo>
                    <a:cubicBezTo>
                      <a:pt x="154" y="253"/>
                      <a:pt x="155" y="242"/>
                      <a:pt x="153" y="236"/>
                    </a:cubicBezTo>
                    <a:cubicBezTo>
                      <a:pt x="151" y="243"/>
                      <a:pt x="144" y="247"/>
                      <a:pt x="146" y="252"/>
                    </a:cubicBezTo>
                    <a:close/>
                    <a:moveTo>
                      <a:pt x="135" y="238"/>
                    </a:moveTo>
                    <a:cubicBezTo>
                      <a:pt x="135" y="238"/>
                      <a:pt x="135" y="238"/>
                      <a:pt x="135" y="238"/>
                    </a:cubicBezTo>
                    <a:cubicBezTo>
                      <a:pt x="139" y="236"/>
                      <a:pt x="143" y="239"/>
                      <a:pt x="147" y="237"/>
                    </a:cubicBezTo>
                    <a:cubicBezTo>
                      <a:pt x="144" y="232"/>
                      <a:pt x="136" y="235"/>
                      <a:pt x="135" y="238"/>
                    </a:cubicBezTo>
                    <a:close/>
                    <a:moveTo>
                      <a:pt x="37" y="171"/>
                    </a:moveTo>
                    <a:cubicBezTo>
                      <a:pt x="37" y="171"/>
                      <a:pt x="37" y="171"/>
                      <a:pt x="37" y="171"/>
                    </a:cubicBezTo>
                    <a:cubicBezTo>
                      <a:pt x="41" y="168"/>
                      <a:pt x="54" y="158"/>
                      <a:pt x="56" y="153"/>
                    </a:cubicBezTo>
                    <a:cubicBezTo>
                      <a:pt x="50" y="161"/>
                      <a:pt x="37" y="163"/>
                      <a:pt x="37" y="171"/>
                    </a:cubicBezTo>
                    <a:close/>
                    <a:moveTo>
                      <a:pt x="133" y="255"/>
                    </a:moveTo>
                    <a:cubicBezTo>
                      <a:pt x="133" y="255"/>
                      <a:pt x="133" y="255"/>
                      <a:pt x="133" y="255"/>
                    </a:cubicBezTo>
                    <a:cubicBezTo>
                      <a:pt x="137" y="258"/>
                      <a:pt x="140" y="260"/>
                      <a:pt x="144" y="255"/>
                    </a:cubicBezTo>
                    <a:cubicBezTo>
                      <a:pt x="141" y="252"/>
                      <a:pt x="137" y="253"/>
                      <a:pt x="133" y="255"/>
                    </a:cubicBezTo>
                    <a:close/>
                    <a:moveTo>
                      <a:pt x="124" y="250"/>
                    </a:moveTo>
                    <a:cubicBezTo>
                      <a:pt x="124" y="250"/>
                      <a:pt x="124" y="250"/>
                      <a:pt x="124" y="250"/>
                    </a:cubicBezTo>
                    <a:cubicBezTo>
                      <a:pt x="125" y="251"/>
                      <a:pt x="125" y="251"/>
                      <a:pt x="126" y="252"/>
                    </a:cubicBezTo>
                    <a:cubicBezTo>
                      <a:pt x="126" y="252"/>
                      <a:pt x="127" y="251"/>
                      <a:pt x="128" y="250"/>
                    </a:cubicBezTo>
                    <a:cubicBezTo>
                      <a:pt x="127" y="250"/>
                      <a:pt x="126" y="249"/>
                      <a:pt x="126" y="249"/>
                    </a:cubicBezTo>
                    <a:cubicBezTo>
                      <a:pt x="125" y="249"/>
                      <a:pt x="125" y="250"/>
                      <a:pt x="124" y="250"/>
                    </a:cubicBezTo>
                    <a:close/>
                    <a:moveTo>
                      <a:pt x="53" y="242"/>
                    </a:moveTo>
                    <a:cubicBezTo>
                      <a:pt x="53" y="242"/>
                      <a:pt x="53" y="242"/>
                      <a:pt x="53" y="242"/>
                    </a:cubicBezTo>
                    <a:cubicBezTo>
                      <a:pt x="60" y="255"/>
                      <a:pt x="72" y="264"/>
                      <a:pt x="79" y="272"/>
                    </a:cubicBezTo>
                    <a:cubicBezTo>
                      <a:pt x="85" y="280"/>
                      <a:pt x="90" y="293"/>
                      <a:pt x="98" y="293"/>
                    </a:cubicBezTo>
                    <a:cubicBezTo>
                      <a:pt x="86" y="281"/>
                      <a:pt x="71" y="255"/>
                      <a:pt x="53" y="242"/>
                    </a:cubicBezTo>
                    <a:close/>
                  </a:path>
                </a:pathLst>
              </a:custGeom>
              <a:solidFill>
                <a:srgbClr val="155474"/>
              </a:solidFill>
              <a:ln w="9525">
                <a:solidFill>
                  <a:srgbClr val="155474"/>
                </a:solidFill>
                <a:round/>
              </a:ln>
            </p:spPr>
            <p:txBody>
              <a:bodyPr vert="horz" wrap="square" lIns="91412" tIns="45706" rIns="91412" bIns="45706" numCol="1" anchor="t" anchorCtr="0" compatLnSpc="1"/>
              <a:lstStyle/>
              <a:p>
                <a:pPr defTabSz="1218565"/>
                <a:endParaRPr lang="zh-CN" altLang="en-US" sz="180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Freeform 31"/>
              <p:cNvSpPr>
                <a:spLocks noEditPoints="1"/>
              </p:cNvSpPr>
              <p:nvPr/>
            </p:nvSpPr>
            <p:spPr bwMode="auto">
              <a:xfrm>
                <a:off x="5587" y="1950"/>
                <a:ext cx="324" cy="352"/>
              </a:xfrm>
              <a:custGeom>
                <a:avLst/>
                <a:gdLst>
                  <a:gd name="T0" fmla="*/ 57 w 121"/>
                  <a:gd name="T1" fmla="*/ 112 h 131"/>
                  <a:gd name="T2" fmla="*/ 21 w 121"/>
                  <a:gd name="T3" fmla="*/ 104 h 131"/>
                  <a:gd name="T4" fmla="*/ 11 w 121"/>
                  <a:gd name="T5" fmla="*/ 61 h 131"/>
                  <a:gd name="T6" fmla="*/ 78 w 121"/>
                  <a:gd name="T7" fmla="*/ 14 h 131"/>
                  <a:gd name="T8" fmla="*/ 88 w 121"/>
                  <a:gd name="T9" fmla="*/ 8 h 131"/>
                  <a:gd name="T10" fmla="*/ 83 w 121"/>
                  <a:gd name="T11" fmla="*/ 16 h 131"/>
                  <a:gd name="T12" fmla="*/ 83 w 121"/>
                  <a:gd name="T13" fmla="*/ 16 h 131"/>
                  <a:gd name="T14" fmla="*/ 99 w 121"/>
                  <a:gd name="T15" fmla="*/ 24 h 131"/>
                  <a:gd name="T16" fmla="*/ 102 w 121"/>
                  <a:gd name="T17" fmla="*/ 28 h 131"/>
                  <a:gd name="T18" fmla="*/ 105 w 121"/>
                  <a:gd name="T19" fmla="*/ 31 h 131"/>
                  <a:gd name="T20" fmla="*/ 99 w 121"/>
                  <a:gd name="T21" fmla="*/ 37 h 131"/>
                  <a:gd name="T22" fmla="*/ 110 w 121"/>
                  <a:gd name="T23" fmla="*/ 40 h 131"/>
                  <a:gd name="T24" fmla="*/ 98 w 121"/>
                  <a:gd name="T25" fmla="*/ 52 h 131"/>
                  <a:gd name="T26" fmla="*/ 112 w 121"/>
                  <a:gd name="T27" fmla="*/ 43 h 131"/>
                  <a:gd name="T28" fmla="*/ 74 w 121"/>
                  <a:gd name="T29" fmla="*/ 37 h 131"/>
                  <a:gd name="T30" fmla="*/ 71 w 121"/>
                  <a:gd name="T31" fmla="*/ 48 h 131"/>
                  <a:gd name="T32" fmla="*/ 71 w 121"/>
                  <a:gd name="T33" fmla="*/ 48 h 131"/>
                  <a:gd name="T34" fmla="*/ 100 w 121"/>
                  <a:gd name="T35" fmla="*/ 56 h 131"/>
                  <a:gd name="T36" fmla="*/ 51 w 121"/>
                  <a:gd name="T37" fmla="*/ 45 h 131"/>
                  <a:gd name="T38" fmla="*/ 84 w 121"/>
                  <a:gd name="T39" fmla="*/ 51 h 131"/>
                  <a:gd name="T40" fmla="*/ 74 w 121"/>
                  <a:gd name="T41" fmla="*/ 57 h 131"/>
                  <a:gd name="T42" fmla="*/ 84 w 121"/>
                  <a:gd name="T43" fmla="*/ 63 h 131"/>
                  <a:gd name="T44" fmla="*/ 84 w 121"/>
                  <a:gd name="T45" fmla="*/ 63 h 131"/>
                  <a:gd name="T46" fmla="*/ 94 w 121"/>
                  <a:gd name="T47" fmla="*/ 65 h 131"/>
                  <a:gd name="T48" fmla="*/ 40 w 121"/>
                  <a:gd name="T49" fmla="*/ 45 h 131"/>
                  <a:gd name="T50" fmla="*/ 40 w 121"/>
                  <a:gd name="T51" fmla="*/ 45 h 131"/>
                  <a:gd name="T52" fmla="*/ 49 w 121"/>
                  <a:gd name="T53" fmla="*/ 67 h 131"/>
                  <a:gd name="T54" fmla="*/ 52 w 121"/>
                  <a:gd name="T55" fmla="*/ 65 h 131"/>
                  <a:gd name="T56" fmla="*/ 52 w 121"/>
                  <a:gd name="T57" fmla="*/ 65 h 131"/>
                  <a:gd name="T58" fmla="*/ 72 w 121"/>
                  <a:gd name="T59" fmla="*/ 68 h 131"/>
                  <a:gd name="T60" fmla="*/ 49 w 121"/>
                  <a:gd name="T61" fmla="*/ 77 h 131"/>
                  <a:gd name="T62" fmla="*/ 55 w 121"/>
                  <a:gd name="T63" fmla="*/ 90 h 131"/>
                  <a:gd name="T64" fmla="*/ 55 w 121"/>
                  <a:gd name="T65" fmla="*/ 90 h 131"/>
                  <a:gd name="T66" fmla="*/ 33 w 121"/>
                  <a:gd name="T67" fmla="*/ 44 h 131"/>
                  <a:gd name="T68" fmla="*/ 60 w 121"/>
                  <a:gd name="T69" fmla="*/ 83 h 131"/>
                  <a:gd name="T70" fmla="*/ 34 w 121"/>
                  <a:gd name="T71" fmla="*/ 69 h 131"/>
                  <a:gd name="T72" fmla="*/ 34 w 121"/>
                  <a:gd name="T73" fmla="*/ 75 h 131"/>
                  <a:gd name="T74" fmla="*/ 34 w 121"/>
                  <a:gd name="T75" fmla="*/ 69 h 131"/>
                  <a:gd name="T76" fmla="*/ 68 w 121"/>
                  <a:gd name="T77" fmla="*/ 95 h 131"/>
                  <a:gd name="T78" fmla="*/ 25 w 121"/>
                  <a:gd name="T79" fmla="*/ 64 h 131"/>
                  <a:gd name="T80" fmla="*/ 45 w 121"/>
                  <a:gd name="T81" fmla="*/ 82 h 131"/>
                  <a:gd name="T82" fmla="*/ 45 w 121"/>
                  <a:gd name="T83" fmla="*/ 82 h 131"/>
                  <a:gd name="T84" fmla="*/ 52 w 121"/>
                  <a:gd name="T85" fmla="*/ 90 h 131"/>
                  <a:gd name="T86" fmla="*/ 32 w 121"/>
                  <a:gd name="T87" fmla="*/ 67 h 131"/>
                  <a:gd name="T88" fmla="*/ 32 w 121"/>
                  <a:gd name="T89" fmla="*/ 67 h 131"/>
                  <a:gd name="T90" fmla="*/ 21 w 121"/>
                  <a:gd name="T91" fmla="*/ 71 h 131"/>
                  <a:gd name="T92" fmla="*/ 32 w 121"/>
                  <a:gd name="T93" fmla="*/ 85 h 131"/>
                  <a:gd name="T94" fmla="*/ 32 w 121"/>
                  <a:gd name="T95" fmla="*/ 85 h 131"/>
                  <a:gd name="T96" fmla="*/ 46 w 121"/>
                  <a:gd name="T97" fmla="*/ 118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1" h="131">
                    <a:moveTo>
                      <a:pt x="87" y="0"/>
                    </a:moveTo>
                    <a:cubicBezTo>
                      <a:pt x="99" y="13"/>
                      <a:pt x="106" y="33"/>
                      <a:pt x="121" y="44"/>
                    </a:cubicBezTo>
                    <a:cubicBezTo>
                      <a:pt x="101" y="65"/>
                      <a:pt x="80" y="88"/>
                      <a:pt x="57" y="112"/>
                    </a:cubicBezTo>
                    <a:cubicBezTo>
                      <a:pt x="50" y="120"/>
                      <a:pt x="47" y="128"/>
                      <a:pt x="38" y="131"/>
                    </a:cubicBezTo>
                    <a:cubicBezTo>
                      <a:pt x="37" y="119"/>
                      <a:pt x="45" y="107"/>
                      <a:pt x="47" y="96"/>
                    </a:cubicBezTo>
                    <a:cubicBezTo>
                      <a:pt x="39" y="93"/>
                      <a:pt x="30" y="103"/>
                      <a:pt x="21" y="104"/>
                    </a:cubicBezTo>
                    <a:cubicBezTo>
                      <a:pt x="18" y="95"/>
                      <a:pt x="31" y="87"/>
                      <a:pt x="29" y="78"/>
                    </a:cubicBezTo>
                    <a:cubicBezTo>
                      <a:pt x="20" y="75"/>
                      <a:pt x="10" y="79"/>
                      <a:pt x="1" y="79"/>
                    </a:cubicBezTo>
                    <a:cubicBezTo>
                      <a:pt x="0" y="72"/>
                      <a:pt x="6" y="66"/>
                      <a:pt x="11" y="61"/>
                    </a:cubicBezTo>
                    <a:cubicBezTo>
                      <a:pt x="31" y="38"/>
                      <a:pt x="59" y="19"/>
                      <a:pt x="84" y="6"/>
                    </a:cubicBezTo>
                    <a:cubicBezTo>
                      <a:pt x="86" y="3"/>
                      <a:pt x="82" y="1"/>
                      <a:pt x="87" y="0"/>
                    </a:cubicBezTo>
                    <a:close/>
                    <a:moveTo>
                      <a:pt x="78" y="14"/>
                    </a:moveTo>
                    <a:cubicBezTo>
                      <a:pt x="78" y="14"/>
                      <a:pt x="78" y="14"/>
                      <a:pt x="78" y="14"/>
                    </a:cubicBezTo>
                    <a:cubicBezTo>
                      <a:pt x="82" y="17"/>
                      <a:pt x="87" y="12"/>
                      <a:pt x="92" y="12"/>
                    </a:cubicBezTo>
                    <a:cubicBezTo>
                      <a:pt x="91" y="11"/>
                      <a:pt x="90" y="9"/>
                      <a:pt x="88" y="8"/>
                    </a:cubicBezTo>
                    <a:cubicBezTo>
                      <a:pt x="85" y="13"/>
                      <a:pt x="82" y="10"/>
                      <a:pt x="78" y="14"/>
                    </a:cubicBezTo>
                    <a:close/>
                    <a:moveTo>
                      <a:pt x="83" y="16"/>
                    </a:moveTo>
                    <a:cubicBezTo>
                      <a:pt x="83" y="16"/>
                      <a:pt x="83" y="16"/>
                      <a:pt x="83" y="16"/>
                    </a:cubicBezTo>
                    <a:cubicBezTo>
                      <a:pt x="87" y="19"/>
                      <a:pt x="91" y="18"/>
                      <a:pt x="95" y="18"/>
                    </a:cubicBezTo>
                    <a:cubicBezTo>
                      <a:pt x="95" y="17"/>
                      <a:pt x="95" y="15"/>
                      <a:pt x="93" y="14"/>
                    </a:cubicBezTo>
                    <a:cubicBezTo>
                      <a:pt x="90" y="15"/>
                      <a:pt x="86" y="16"/>
                      <a:pt x="83" y="16"/>
                    </a:cubicBezTo>
                    <a:close/>
                    <a:moveTo>
                      <a:pt x="80" y="25"/>
                    </a:moveTo>
                    <a:cubicBezTo>
                      <a:pt x="80" y="25"/>
                      <a:pt x="80" y="25"/>
                      <a:pt x="80" y="25"/>
                    </a:cubicBezTo>
                    <a:cubicBezTo>
                      <a:pt x="86" y="24"/>
                      <a:pt x="92" y="28"/>
                      <a:pt x="99" y="24"/>
                    </a:cubicBezTo>
                    <a:cubicBezTo>
                      <a:pt x="98" y="23"/>
                      <a:pt x="99" y="22"/>
                      <a:pt x="98" y="21"/>
                    </a:cubicBezTo>
                    <a:cubicBezTo>
                      <a:pt x="92" y="23"/>
                      <a:pt x="83" y="20"/>
                      <a:pt x="80" y="25"/>
                    </a:cubicBezTo>
                    <a:close/>
                    <a:moveTo>
                      <a:pt x="102" y="28"/>
                    </a:moveTo>
                    <a:cubicBezTo>
                      <a:pt x="102" y="28"/>
                      <a:pt x="102" y="28"/>
                      <a:pt x="102" y="28"/>
                    </a:cubicBezTo>
                    <a:cubicBezTo>
                      <a:pt x="92" y="32"/>
                      <a:pt x="82" y="25"/>
                      <a:pt x="72" y="31"/>
                    </a:cubicBezTo>
                    <a:cubicBezTo>
                      <a:pt x="82" y="32"/>
                      <a:pt x="98" y="35"/>
                      <a:pt x="105" y="31"/>
                    </a:cubicBezTo>
                    <a:cubicBezTo>
                      <a:pt x="104" y="30"/>
                      <a:pt x="103" y="29"/>
                      <a:pt x="102" y="28"/>
                    </a:cubicBezTo>
                    <a:close/>
                    <a:moveTo>
                      <a:pt x="99" y="37"/>
                    </a:moveTo>
                    <a:cubicBezTo>
                      <a:pt x="99" y="37"/>
                      <a:pt x="99" y="37"/>
                      <a:pt x="99" y="37"/>
                    </a:cubicBezTo>
                    <a:cubicBezTo>
                      <a:pt x="102" y="37"/>
                      <a:pt x="105" y="36"/>
                      <a:pt x="107" y="39"/>
                    </a:cubicBezTo>
                    <a:cubicBezTo>
                      <a:pt x="101" y="42"/>
                      <a:pt x="87" y="36"/>
                      <a:pt x="85" y="43"/>
                    </a:cubicBezTo>
                    <a:cubicBezTo>
                      <a:pt x="93" y="41"/>
                      <a:pt x="101" y="47"/>
                      <a:pt x="110" y="40"/>
                    </a:cubicBezTo>
                    <a:cubicBezTo>
                      <a:pt x="110" y="38"/>
                      <a:pt x="108" y="36"/>
                      <a:pt x="108" y="34"/>
                    </a:cubicBezTo>
                    <a:cubicBezTo>
                      <a:pt x="105" y="36"/>
                      <a:pt x="99" y="33"/>
                      <a:pt x="99" y="37"/>
                    </a:cubicBezTo>
                    <a:close/>
                    <a:moveTo>
                      <a:pt x="98" y="52"/>
                    </a:moveTo>
                    <a:cubicBezTo>
                      <a:pt x="98" y="52"/>
                      <a:pt x="98" y="52"/>
                      <a:pt x="98" y="52"/>
                    </a:cubicBezTo>
                    <a:cubicBezTo>
                      <a:pt x="96" y="51"/>
                      <a:pt x="89" y="51"/>
                      <a:pt x="91" y="55"/>
                    </a:cubicBezTo>
                    <a:cubicBezTo>
                      <a:pt x="98" y="54"/>
                      <a:pt x="112" y="54"/>
                      <a:pt x="112" y="43"/>
                    </a:cubicBezTo>
                    <a:cubicBezTo>
                      <a:pt x="107" y="47"/>
                      <a:pt x="100" y="46"/>
                      <a:pt x="98" y="52"/>
                    </a:cubicBezTo>
                    <a:close/>
                    <a:moveTo>
                      <a:pt x="74" y="37"/>
                    </a:moveTo>
                    <a:cubicBezTo>
                      <a:pt x="74" y="37"/>
                      <a:pt x="74" y="37"/>
                      <a:pt x="74" y="37"/>
                    </a:cubicBezTo>
                    <a:cubicBezTo>
                      <a:pt x="78" y="35"/>
                      <a:pt x="87" y="40"/>
                      <a:pt x="89" y="35"/>
                    </a:cubicBezTo>
                    <a:cubicBezTo>
                      <a:pt x="84" y="36"/>
                      <a:pt x="76" y="32"/>
                      <a:pt x="74" y="37"/>
                    </a:cubicBezTo>
                    <a:close/>
                    <a:moveTo>
                      <a:pt x="71" y="48"/>
                    </a:moveTo>
                    <a:cubicBezTo>
                      <a:pt x="71" y="48"/>
                      <a:pt x="71" y="48"/>
                      <a:pt x="71" y="48"/>
                    </a:cubicBezTo>
                    <a:cubicBezTo>
                      <a:pt x="78" y="48"/>
                      <a:pt x="89" y="52"/>
                      <a:pt x="94" y="46"/>
                    </a:cubicBezTo>
                    <a:cubicBezTo>
                      <a:pt x="87" y="46"/>
                      <a:pt x="76" y="44"/>
                      <a:pt x="71" y="48"/>
                    </a:cubicBezTo>
                    <a:close/>
                    <a:moveTo>
                      <a:pt x="95" y="61"/>
                    </a:moveTo>
                    <a:cubicBezTo>
                      <a:pt x="95" y="61"/>
                      <a:pt x="95" y="61"/>
                      <a:pt x="95" y="61"/>
                    </a:cubicBezTo>
                    <a:cubicBezTo>
                      <a:pt x="96" y="61"/>
                      <a:pt x="104" y="60"/>
                      <a:pt x="100" y="56"/>
                    </a:cubicBezTo>
                    <a:cubicBezTo>
                      <a:pt x="99" y="56"/>
                      <a:pt x="93" y="59"/>
                      <a:pt x="95" y="61"/>
                    </a:cubicBezTo>
                    <a:close/>
                    <a:moveTo>
                      <a:pt x="51" y="45"/>
                    </a:moveTo>
                    <a:cubicBezTo>
                      <a:pt x="51" y="45"/>
                      <a:pt x="51" y="45"/>
                      <a:pt x="51" y="45"/>
                    </a:cubicBezTo>
                    <a:cubicBezTo>
                      <a:pt x="60" y="45"/>
                      <a:pt x="72" y="49"/>
                      <a:pt x="78" y="42"/>
                    </a:cubicBezTo>
                    <a:cubicBezTo>
                      <a:pt x="70" y="44"/>
                      <a:pt x="57" y="39"/>
                      <a:pt x="51" y="45"/>
                    </a:cubicBezTo>
                    <a:close/>
                    <a:moveTo>
                      <a:pt x="84" y="51"/>
                    </a:moveTo>
                    <a:cubicBezTo>
                      <a:pt x="84" y="51"/>
                      <a:pt x="84" y="51"/>
                      <a:pt x="84" y="51"/>
                    </a:cubicBezTo>
                    <a:cubicBezTo>
                      <a:pt x="72" y="52"/>
                      <a:pt x="59" y="50"/>
                      <a:pt x="46" y="56"/>
                    </a:cubicBezTo>
                    <a:cubicBezTo>
                      <a:pt x="52" y="62"/>
                      <a:pt x="65" y="58"/>
                      <a:pt x="74" y="57"/>
                    </a:cubicBezTo>
                    <a:cubicBezTo>
                      <a:pt x="78" y="57"/>
                      <a:pt x="84" y="60"/>
                      <a:pt x="86" y="55"/>
                    </a:cubicBezTo>
                    <a:cubicBezTo>
                      <a:pt x="83" y="56"/>
                      <a:pt x="86" y="52"/>
                      <a:pt x="84" y="51"/>
                    </a:cubicBezTo>
                    <a:close/>
                    <a:moveTo>
                      <a:pt x="84" y="63"/>
                    </a:moveTo>
                    <a:cubicBezTo>
                      <a:pt x="84" y="63"/>
                      <a:pt x="84" y="63"/>
                      <a:pt x="84" y="63"/>
                    </a:cubicBezTo>
                    <a:cubicBezTo>
                      <a:pt x="85" y="62"/>
                      <a:pt x="90" y="64"/>
                      <a:pt x="89" y="60"/>
                    </a:cubicBezTo>
                    <a:cubicBezTo>
                      <a:pt x="88" y="61"/>
                      <a:pt x="82" y="61"/>
                      <a:pt x="84" y="63"/>
                    </a:cubicBezTo>
                    <a:close/>
                    <a:moveTo>
                      <a:pt x="75" y="70"/>
                    </a:moveTo>
                    <a:cubicBezTo>
                      <a:pt x="75" y="70"/>
                      <a:pt x="75" y="70"/>
                      <a:pt x="75" y="70"/>
                    </a:cubicBezTo>
                    <a:cubicBezTo>
                      <a:pt x="77" y="74"/>
                      <a:pt x="94" y="73"/>
                      <a:pt x="94" y="65"/>
                    </a:cubicBezTo>
                    <a:cubicBezTo>
                      <a:pt x="87" y="68"/>
                      <a:pt x="82" y="67"/>
                      <a:pt x="75" y="70"/>
                    </a:cubicBezTo>
                    <a:close/>
                    <a:moveTo>
                      <a:pt x="40" y="45"/>
                    </a:moveTo>
                    <a:cubicBezTo>
                      <a:pt x="40" y="45"/>
                      <a:pt x="40" y="45"/>
                      <a:pt x="40" y="45"/>
                    </a:cubicBezTo>
                    <a:cubicBezTo>
                      <a:pt x="44" y="44"/>
                      <a:pt x="41" y="42"/>
                      <a:pt x="42" y="40"/>
                    </a:cubicBezTo>
                    <a:cubicBezTo>
                      <a:pt x="46" y="39"/>
                      <a:pt x="57" y="40"/>
                      <a:pt x="55" y="34"/>
                    </a:cubicBezTo>
                    <a:cubicBezTo>
                      <a:pt x="51" y="35"/>
                      <a:pt x="34" y="37"/>
                      <a:pt x="40" y="45"/>
                    </a:cubicBezTo>
                    <a:close/>
                    <a:moveTo>
                      <a:pt x="44" y="68"/>
                    </a:moveTo>
                    <a:cubicBezTo>
                      <a:pt x="44" y="68"/>
                      <a:pt x="44" y="68"/>
                      <a:pt x="44" y="68"/>
                    </a:cubicBezTo>
                    <a:cubicBezTo>
                      <a:pt x="46" y="67"/>
                      <a:pt x="48" y="70"/>
                      <a:pt x="49" y="67"/>
                    </a:cubicBezTo>
                    <a:cubicBezTo>
                      <a:pt x="48" y="64"/>
                      <a:pt x="43" y="66"/>
                      <a:pt x="44" y="68"/>
                    </a:cubicBezTo>
                    <a:close/>
                    <a:moveTo>
                      <a:pt x="52" y="65"/>
                    </a:moveTo>
                    <a:cubicBezTo>
                      <a:pt x="52" y="65"/>
                      <a:pt x="52" y="65"/>
                      <a:pt x="52" y="65"/>
                    </a:cubicBezTo>
                    <a:cubicBezTo>
                      <a:pt x="61" y="65"/>
                      <a:pt x="70" y="65"/>
                      <a:pt x="77" y="62"/>
                    </a:cubicBezTo>
                    <a:cubicBezTo>
                      <a:pt x="67" y="57"/>
                      <a:pt x="56" y="61"/>
                      <a:pt x="46" y="63"/>
                    </a:cubicBezTo>
                    <a:cubicBezTo>
                      <a:pt x="47" y="66"/>
                      <a:pt x="50" y="65"/>
                      <a:pt x="52" y="65"/>
                    </a:cubicBezTo>
                    <a:close/>
                    <a:moveTo>
                      <a:pt x="48" y="70"/>
                    </a:moveTo>
                    <a:cubicBezTo>
                      <a:pt x="48" y="70"/>
                      <a:pt x="48" y="70"/>
                      <a:pt x="48" y="70"/>
                    </a:cubicBezTo>
                    <a:cubicBezTo>
                      <a:pt x="56" y="73"/>
                      <a:pt x="64" y="72"/>
                      <a:pt x="72" y="68"/>
                    </a:cubicBezTo>
                    <a:cubicBezTo>
                      <a:pt x="65" y="65"/>
                      <a:pt x="56" y="68"/>
                      <a:pt x="48" y="70"/>
                    </a:cubicBezTo>
                    <a:close/>
                    <a:moveTo>
                      <a:pt x="49" y="77"/>
                    </a:moveTo>
                    <a:cubicBezTo>
                      <a:pt x="49" y="77"/>
                      <a:pt x="49" y="77"/>
                      <a:pt x="49" y="77"/>
                    </a:cubicBezTo>
                    <a:cubicBezTo>
                      <a:pt x="53" y="80"/>
                      <a:pt x="66" y="78"/>
                      <a:pt x="66" y="73"/>
                    </a:cubicBezTo>
                    <a:cubicBezTo>
                      <a:pt x="60" y="74"/>
                      <a:pt x="54" y="74"/>
                      <a:pt x="49" y="77"/>
                    </a:cubicBezTo>
                    <a:close/>
                    <a:moveTo>
                      <a:pt x="55" y="90"/>
                    </a:moveTo>
                    <a:cubicBezTo>
                      <a:pt x="55" y="90"/>
                      <a:pt x="55" y="90"/>
                      <a:pt x="55" y="90"/>
                    </a:cubicBezTo>
                    <a:cubicBezTo>
                      <a:pt x="62" y="91"/>
                      <a:pt x="69" y="93"/>
                      <a:pt x="77" y="88"/>
                    </a:cubicBezTo>
                    <a:cubicBezTo>
                      <a:pt x="70" y="84"/>
                      <a:pt x="63" y="87"/>
                      <a:pt x="55" y="90"/>
                    </a:cubicBezTo>
                    <a:close/>
                    <a:moveTo>
                      <a:pt x="17" y="62"/>
                    </a:moveTo>
                    <a:cubicBezTo>
                      <a:pt x="17" y="62"/>
                      <a:pt x="17" y="62"/>
                      <a:pt x="17" y="62"/>
                    </a:cubicBezTo>
                    <a:cubicBezTo>
                      <a:pt x="23" y="59"/>
                      <a:pt x="38" y="52"/>
                      <a:pt x="33" y="44"/>
                    </a:cubicBezTo>
                    <a:cubicBezTo>
                      <a:pt x="26" y="50"/>
                      <a:pt x="18" y="56"/>
                      <a:pt x="17" y="62"/>
                    </a:cubicBezTo>
                    <a:close/>
                    <a:moveTo>
                      <a:pt x="60" y="83"/>
                    </a:moveTo>
                    <a:cubicBezTo>
                      <a:pt x="60" y="83"/>
                      <a:pt x="60" y="83"/>
                      <a:pt x="60" y="83"/>
                    </a:cubicBezTo>
                    <a:cubicBezTo>
                      <a:pt x="61" y="86"/>
                      <a:pt x="67" y="84"/>
                      <a:pt x="65" y="82"/>
                    </a:cubicBezTo>
                    <a:cubicBezTo>
                      <a:pt x="63" y="83"/>
                      <a:pt x="62" y="80"/>
                      <a:pt x="60" y="83"/>
                    </a:cubicBezTo>
                    <a:close/>
                    <a:moveTo>
                      <a:pt x="34" y="69"/>
                    </a:moveTo>
                    <a:cubicBezTo>
                      <a:pt x="34" y="69"/>
                      <a:pt x="34" y="69"/>
                      <a:pt x="34" y="69"/>
                    </a:cubicBezTo>
                    <a:cubicBezTo>
                      <a:pt x="31" y="71"/>
                      <a:pt x="24" y="70"/>
                      <a:pt x="24" y="74"/>
                    </a:cubicBezTo>
                    <a:cubicBezTo>
                      <a:pt x="28" y="75"/>
                      <a:pt x="31" y="73"/>
                      <a:pt x="34" y="75"/>
                    </a:cubicBezTo>
                    <a:cubicBezTo>
                      <a:pt x="35" y="78"/>
                      <a:pt x="31" y="80"/>
                      <a:pt x="33" y="83"/>
                    </a:cubicBezTo>
                    <a:cubicBezTo>
                      <a:pt x="38" y="79"/>
                      <a:pt x="44" y="78"/>
                      <a:pt x="49" y="72"/>
                    </a:cubicBezTo>
                    <a:cubicBezTo>
                      <a:pt x="43" y="73"/>
                      <a:pt x="37" y="74"/>
                      <a:pt x="34" y="69"/>
                    </a:cubicBezTo>
                    <a:close/>
                    <a:moveTo>
                      <a:pt x="54" y="100"/>
                    </a:moveTo>
                    <a:cubicBezTo>
                      <a:pt x="54" y="100"/>
                      <a:pt x="54" y="100"/>
                      <a:pt x="54" y="100"/>
                    </a:cubicBezTo>
                    <a:cubicBezTo>
                      <a:pt x="58" y="103"/>
                      <a:pt x="68" y="102"/>
                      <a:pt x="68" y="95"/>
                    </a:cubicBezTo>
                    <a:cubicBezTo>
                      <a:pt x="63" y="99"/>
                      <a:pt x="59" y="97"/>
                      <a:pt x="54" y="100"/>
                    </a:cubicBezTo>
                    <a:close/>
                    <a:moveTo>
                      <a:pt x="25" y="64"/>
                    </a:moveTo>
                    <a:cubicBezTo>
                      <a:pt x="25" y="64"/>
                      <a:pt x="25" y="64"/>
                      <a:pt x="25" y="64"/>
                    </a:cubicBezTo>
                    <a:cubicBezTo>
                      <a:pt x="28" y="63"/>
                      <a:pt x="37" y="65"/>
                      <a:pt x="35" y="59"/>
                    </a:cubicBezTo>
                    <a:cubicBezTo>
                      <a:pt x="32" y="61"/>
                      <a:pt x="25" y="60"/>
                      <a:pt x="25" y="64"/>
                    </a:cubicBezTo>
                    <a:close/>
                    <a:moveTo>
                      <a:pt x="45" y="82"/>
                    </a:moveTo>
                    <a:cubicBezTo>
                      <a:pt x="45" y="82"/>
                      <a:pt x="45" y="82"/>
                      <a:pt x="45" y="82"/>
                    </a:cubicBezTo>
                    <a:cubicBezTo>
                      <a:pt x="47" y="85"/>
                      <a:pt x="54" y="84"/>
                      <a:pt x="53" y="81"/>
                    </a:cubicBezTo>
                    <a:cubicBezTo>
                      <a:pt x="51" y="82"/>
                      <a:pt x="48" y="79"/>
                      <a:pt x="45" y="82"/>
                    </a:cubicBezTo>
                    <a:close/>
                    <a:moveTo>
                      <a:pt x="46" y="87"/>
                    </a:moveTo>
                    <a:cubicBezTo>
                      <a:pt x="46" y="87"/>
                      <a:pt x="46" y="87"/>
                      <a:pt x="46" y="87"/>
                    </a:cubicBezTo>
                    <a:cubicBezTo>
                      <a:pt x="48" y="90"/>
                      <a:pt x="50" y="89"/>
                      <a:pt x="52" y="90"/>
                    </a:cubicBezTo>
                    <a:cubicBezTo>
                      <a:pt x="53" y="89"/>
                      <a:pt x="56" y="88"/>
                      <a:pt x="55" y="86"/>
                    </a:cubicBezTo>
                    <a:cubicBezTo>
                      <a:pt x="52" y="88"/>
                      <a:pt x="49" y="84"/>
                      <a:pt x="46" y="87"/>
                    </a:cubicBezTo>
                    <a:close/>
                    <a:moveTo>
                      <a:pt x="32" y="67"/>
                    </a:moveTo>
                    <a:cubicBezTo>
                      <a:pt x="32" y="67"/>
                      <a:pt x="32" y="67"/>
                      <a:pt x="32" y="67"/>
                    </a:cubicBezTo>
                    <a:cubicBezTo>
                      <a:pt x="33" y="66"/>
                      <a:pt x="34" y="67"/>
                      <a:pt x="36" y="66"/>
                    </a:cubicBezTo>
                    <a:cubicBezTo>
                      <a:pt x="35" y="64"/>
                      <a:pt x="30" y="64"/>
                      <a:pt x="32" y="67"/>
                    </a:cubicBezTo>
                    <a:close/>
                    <a:moveTo>
                      <a:pt x="9" y="73"/>
                    </a:moveTo>
                    <a:cubicBezTo>
                      <a:pt x="9" y="73"/>
                      <a:pt x="9" y="73"/>
                      <a:pt x="9" y="73"/>
                    </a:cubicBezTo>
                    <a:cubicBezTo>
                      <a:pt x="13" y="73"/>
                      <a:pt x="17" y="74"/>
                      <a:pt x="21" y="71"/>
                    </a:cubicBezTo>
                    <a:cubicBezTo>
                      <a:pt x="18" y="68"/>
                      <a:pt x="8" y="66"/>
                      <a:pt x="9" y="73"/>
                    </a:cubicBezTo>
                    <a:close/>
                    <a:moveTo>
                      <a:pt x="32" y="85"/>
                    </a:moveTo>
                    <a:cubicBezTo>
                      <a:pt x="32" y="85"/>
                      <a:pt x="32" y="85"/>
                      <a:pt x="32" y="85"/>
                    </a:cubicBezTo>
                    <a:cubicBezTo>
                      <a:pt x="28" y="89"/>
                      <a:pt x="27" y="93"/>
                      <a:pt x="27" y="98"/>
                    </a:cubicBezTo>
                    <a:cubicBezTo>
                      <a:pt x="32" y="97"/>
                      <a:pt x="36" y="94"/>
                      <a:pt x="38" y="90"/>
                    </a:cubicBezTo>
                    <a:cubicBezTo>
                      <a:pt x="33" y="91"/>
                      <a:pt x="33" y="89"/>
                      <a:pt x="32" y="85"/>
                    </a:cubicBezTo>
                    <a:close/>
                    <a:moveTo>
                      <a:pt x="49" y="108"/>
                    </a:moveTo>
                    <a:cubicBezTo>
                      <a:pt x="49" y="108"/>
                      <a:pt x="49" y="108"/>
                      <a:pt x="49" y="108"/>
                    </a:cubicBezTo>
                    <a:cubicBezTo>
                      <a:pt x="46" y="112"/>
                      <a:pt x="44" y="115"/>
                      <a:pt x="46" y="118"/>
                    </a:cubicBezTo>
                    <a:cubicBezTo>
                      <a:pt x="52" y="115"/>
                      <a:pt x="55" y="110"/>
                      <a:pt x="49" y="108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solidFill>
                  <a:srgbClr val="F8DFD2"/>
                </a:solidFill>
                <a:round/>
              </a:ln>
            </p:spPr>
            <p:txBody>
              <a:bodyPr vert="horz" wrap="square" lIns="91412" tIns="45706" rIns="91412" bIns="45706" numCol="1" anchor="t" anchorCtr="0" compatLnSpc="1"/>
              <a:lstStyle/>
              <a:p>
                <a:pPr defTabSz="1218565"/>
                <a:endParaRPr lang="zh-CN" altLang="en-US" sz="180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Freeform 32"/>
              <p:cNvSpPr>
                <a:spLocks noEditPoints="1"/>
              </p:cNvSpPr>
              <p:nvPr/>
            </p:nvSpPr>
            <p:spPr bwMode="auto">
              <a:xfrm>
                <a:off x="5946" y="1829"/>
                <a:ext cx="132" cy="129"/>
              </a:xfrm>
              <a:custGeom>
                <a:avLst/>
                <a:gdLst>
                  <a:gd name="T0" fmla="*/ 1 w 49"/>
                  <a:gd name="T1" fmla="*/ 16 h 48"/>
                  <a:gd name="T2" fmla="*/ 40 w 49"/>
                  <a:gd name="T3" fmla="*/ 3 h 48"/>
                  <a:gd name="T4" fmla="*/ 48 w 49"/>
                  <a:gd name="T5" fmla="*/ 14 h 48"/>
                  <a:gd name="T6" fmla="*/ 36 w 49"/>
                  <a:gd name="T7" fmla="*/ 43 h 48"/>
                  <a:gd name="T8" fmla="*/ 3 w 49"/>
                  <a:gd name="T9" fmla="*/ 31 h 48"/>
                  <a:gd name="T10" fmla="*/ 1 w 49"/>
                  <a:gd name="T11" fmla="*/ 16 h 48"/>
                  <a:gd name="T12" fmla="*/ 24 w 49"/>
                  <a:gd name="T13" fmla="*/ 13 h 48"/>
                  <a:gd name="T14" fmla="*/ 24 w 49"/>
                  <a:gd name="T15" fmla="*/ 13 h 48"/>
                  <a:gd name="T16" fmla="*/ 40 w 49"/>
                  <a:gd name="T17" fmla="*/ 14 h 48"/>
                  <a:gd name="T18" fmla="*/ 24 w 49"/>
                  <a:gd name="T19" fmla="*/ 13 h 48"/>
                  <a:gd name="T20" fmla="*/ 10 w 49"/>
                  <a:gd name="T21" fmla="*/ 18 h 48"/>
                  <a:gd name="T22" fmla="*/ 10 w 49"/>
                  <a:gd name="T23" fmla="*/ 18 h 48"/>
                  <a:gd name="T24" fmla="*/ 42 w 49"/>
                  <a:gd name="T25" fmla="*/ 27 h 48"/>
                  <a:gd name="T26" fmla="*/ 43 w 49"/>
                  <a:gd name="T27" fmla="*/ 18 h 48"/>
                  <a:gd name="T28" fmla="*/ 10 w 49"/>
                  <a:gd name="T29" fmla="*/ 18 h 48"/>
                  <a:gd name="T30" fmla="*/ 16 w 49"/>
                  <a:gd name="T31" fmla="*/ 35 h 48"/>
                  <a:gd name="T32" fmla="*/ 16 w 49"/>
                  <a:gd name="T33" fmla="*/ 35 h 48"/>
                  <a:gd name="T34" fmla="*/ 9 w 49"/>
                  <a:gd name="T35" fmla="*/ 24 h 48"/>
                  <a:gd name="T36" fmla="*/ 32 w 49"/>
                  <a:gd name="T37" fmla="*/ 40 h 48"/>
                  <a:gd name="T38" fmla="*/ 16 w 49"/>
                  <a:gd name="T39" fmla="*/ 3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9" h="48">
                    <a:moveTo>
                      <a:pt x="1" y="16"/>
                    </a:moveTo>
                    <a:cubicBezTo>
                      <a:pt x="15" y="5"/>
                      <a:pt x="28" y="0"/>
                      <a:pt x="40" y="3"/>
                    </a:cubicBezTo>
                    <a:cubicBezTo>
                      <a:pt x="44" y="8"/>
                      <a:pt x="42" y="11"/>
                      <a:pt x="48" y="14"/>
                    </a:cubicBezTo>
                    <a:cubicBezTo>
                      <a:pt x="49" y="25"/>
                      <a:pt x="48" y="37"/>
                      <a:pt x="36" y="43"/>
                    </a:cubicBezTo>
                    <a:cubicBezTo>
                      <a:pt x="26" y="48"/>
                      <a:pt x="11" y="41"/>
                      <a:pt x="3" y="31"/>
                    </a:cubicBezTo>
                    <a:cubicBezTo>
                      <a:pt x="0" y="26"/>
                      <a:pt x="6" y="21"/>
                      <a:pt x="1" y="16"/>
                    </a:cubicBezTo>
                    <a:close/>
                    <a:moveTo>
                      <a:pt x="24" y="13"/>
                    </a:moveTo>
                    <a:cubicBezTo>
                      <a:pt x="24" y="13"/>
                      <a:pt x="24" y="13"/>
                      <a:pt x="24" y="13"/>
                    </a:cubicBezTo>
                    <a:cubicBezTo>
                      <a:pt x="29" y="14"/>
                      <a:pt x="35" y="15"/>
                      <a:pt x="40" y="14"/>
                    </a:cubicBezTo>
                    <a:cubicBezTo>
                      <a:pt x="36" y="10"/>
                      <a:pt x="26" y="10"/>
                      <a:pt x="24" y="13"/>
                    </a:cubicBezTo>
                    <a:close/>
                    <a:moveTo>
                      <a:pt x="10" y="18"/>
                    </a:moveTo>
                    <a:cubicBezTo>
                      <a:pt x="10" y="18"/>
                      <a:pt x="10" y="18"/>
                      <a:pt x="10" y="18"/>
                    </a:cubicBezTo>
                    <a:cubicBezTo>
                      <a:pt x="20" y="22"/>
                      <a:pt x="35" y="14"/>
                      <a:pt x="42" y="27"/>
                    </a:cubicBezTo>
                    <a:cubicBezTo>
                      <a:pt x="44" y="24"/>
                      <a:pt x="44" y="21"/>
                      <a:pt x="43" y="18"/>
                    </a:cubicBezTo>
                    <a:cubicBezTo>
                      <a:pt x="32" y="21"/>
                      <a:pt x="22" y="11"/>
                      <a:pt x="10" y="18"/>
                    </a:cubicBezTo>
                    <a:close/>
                    <a:moveTo>
                      <a:pt x="16" y="35"/>
                    </a:moveTo>
                    <a:cubicBezTo>
                      <a:pt x="16" y="35"/>
                      <a:pt x="16" y="35"/>
                      <a:pt x="16" y="35"/>
                    </a:cubicBezTo>
                    <a:cubicBezTo>
                      <a:pt x="9" y="31"/>
                      <a:pt x="15" y="25"/>
                      <a:pt x="9" y="24"/>
                    </a:cubicBezTo>
                    <a:cubicBezTo>
                      <a:pt x="3" y="36"/>
                      <a:pt x="25" y="44"/>
                      <a:pt x="32" y="40"/>
                    </a:cubicBezTo>
                    <a:cubicBezTo>
                      <a:pt x="27" y="35"/>
                      <a:pt x="21" y="36"/>
                      <a:pt x="16" y="35"/>
                    </a:cubicBezTo>
                    <a:close/>
                  </a:path>
                </a:pathLst>
              </a:custGeom>
              <a:solidFill>
                <a:srgbClr val="2E5233"/>
              </a:solidFill>
              <a:ln w="9525">
                <a:solidFill>
                  <a:srgbClr val="2E5233"/>
                </a:solidFill>
                <a:round/>
              </a:ln>
            </p:spPr>
            <p:txBody>
              <a:bodyPr vert="horz" wrap="square" lIns="91412" tIns="45706" rIns="91412" bIns="45706" numCol="1" anchor="t" anchorCtr="0" compatLnSpc="1"/>
              <a:lstStyle/>
              <a:p>
                <a:pPr defTabSz="1218565"/>
                <a:endParaRPr lang="zh-CN" altLang="en-US" sz="180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Freeform 33"/>
              <p:cNvSpPr>
                <a:spLocks noEditPoints="1"/>
              </p:cNvSpPr>
              <p:nvPr/>
            </p:nvSpPr>
            <p:spPr bwMode="auto">
              <a:xfrm>
                <a:off x="5734" y="2135"/>
                <a:ext cx="296" cy="352"/>
              </a:xfrm>
              <a:custGeom>
                <a:avLst/>
                <a:gdLst>
                  <a:gd name="T0" fmla="*/ 74 w 110"/>
                  <a:gd name="T1" fmla="*/ 95 h 131"/>
                  <a:gd name="T2" fmla="*/ 46 w 110"/>
                  <a:gd name="T3" fmla="*/ 97 h 131"/>
                  <a:gd name="T4" fmla="*/ 34 w 110"/>
                  <a:gd name="T5" fmla="*/ 75 h 131"/>
                  <a:gd name="T6" fmla="*/ 82 w 110"/>
                  <a:gd name="T7" fmla="*/ 6 h 131"/>
                  <a:gd name="T8" fmla="*/ 110 w 110"/>
                  <a:gd name="T9" fmla="*/ 41 h 131"/>
                  <a:gd name="T10" fmla="*/ 95 w 110"/>
                  <a:gd name="T11" fmla="*/ 17 h 131"/>
                  <a:gd name="T12" fmla="*/ 84 w 110"/>
                  <a:gd name="T13" fmla="*/ 20 h 131"/>
                  <a:gd name="T14" fmla="*/ 95 w 110"/>
                  <a:gd name="T15" fmla="*/ 17 h 131"/>
                  <a:gd name="T16" fmla="*/ 78 w 110"/>
                  <a:gd name="T17" fmla="*/ 14 h 131"/>
                  <a:gd name="T18" fmla="*/ 78 w 110"/>
                  <a:gd name="T19" fmla="*/ 14 h 131"/>
                  <a:gd name="T20" fmla="*/ 89 w 110"/>
                  <a:gd name="T21" fmla="*/ 30 h 131"/>
                  <a:gd name="T22" fmla="*/ 96 w 110"/>
                  <a:gd name="T23" fmla="*/ 25 h 131"/>
                  <a:gd name="T24" fmla="*/ 55 w 110"/>
                  <a:gd name="T25" fmla="*/ 31 h 131"/>
                  <a:gd name="T26" fmla="*/ 85 w 110"/>
                  <a:gd name="T27" fmla="*/ 29 h 131"/>
                  <a:gd name="T28" fmla="*/ 55 w 110"/>
                  <a:gd name="T29" fmla="*/ 31 h 131"/>
                  <a:gd name="T30" fmla="*/ 92 w 110"/>
                  <a:gd name="T31" fmla="*/ 46 h 131"/>
                  <a:gd name="T32" fmla="*/ 92 w 110"/>
                  <a:gd name="T33" fmla="*/ 46 h 131"/>
                  <a:gd name="T34" fmla="*/ 76 w 110"/>
                  <a:gd name="T35" fmla="*/ 35 h 131"/>
                  <a:gd name="T36" fmla="*/ 86 w 110"/>
                  <a:gd name="T37" fmla="*/ 31 h 131"/>
                  <a:gd name="T38" fmla="*/ 71 w 110"/>
                  <a:gd name="T39" fmla="*/ 58 h 131"/>
                  <a:gd name="T40" fmla="*/ 90 w 110"/>
                  <a:gd name="T41" fmla="*/ 54 h 131"/>
                  <a:gd name="T42" fmla="*/ 71 w 110"/>
                  <a:gd name="T43" fmla="*/ 58 h 131"/>
                  <a:gd name="T44" fmla="*/ 52 w 110"/>
                  <a:gd name="T45" fmla="*/ 56 h 131"/>
                  <a:gd name="T46" fmla="*/ 79 w 110"/>
                  <a:gd name="T47" fmla="*/ 47 h 131"/>
                  <a:gd name="T48" fmla="*/ 43 w 110"/>
                  <a:gd name="T49" fmla="*/ 43 h 131"/>
                  <a:gd name="T50" fmla="*/ 66 w 110"/>
                  <a:gd name="T51" fmla="*/ 34 h 131"/>
                  <a:gd name="T52" fmla="*/ 70 w 110"/>
                  <a:gd name="T53" fmla="*/ 65 h 131"/>
                  <a:gd name="T54" fmla="*/ 83 w 110"/>
                  <a:gd name="T55" fmla="*/ 61 h 131"/>
                  <a:gd name="T56" fmla="*/ 41 w 110"/>
                  <a:gd name="T57" fmla="*/ 67 h 131"/>
                  <a:gd name="T58" fmla="*/ 66 w 110"/>
                  <a:gd name="T59" fmla="*/ 63 h 131"/>
                  <a:gd name="T60" fmla="*/ 41 w 110"/>
                  <a:gd name="T61" fmla="*/ 67 h 131"/>
                  <a:gd name="T62" fmla="*/ 40 w 110"/>
                  <a:gd name="T63" fmla="*/ 47 h 131"/>
                  <a:gd name="T64" fmla="*/ 40 w 110"/>
                  <a:gd name="T65" fmla="*/ 47 h 131"/>
                  <a:gd name="T66" fmla="*/ 56 w 110"/>
                  <a:gd name="T67" fmla="*/ 81 h 131"/>
                  <a:gd name="T68" fmla="*/ 56 w 110"/>
                  <a:gd name="T69" fmla="*/ 81 h 131"/>
                  <a:gd name="T70" fmla="*/ 69 w 110"/>
                  <a:gd name="T71" fmla="*/ 96 h 131"/>
                  <a:gd name="T72" fmla="*/ 69 w 110"/>
                  <a:gd name="T73" fmla="*/ 96 h 131"/>
                  <a:gd name="T74" fmla="*/ 21 w 110"/>
                  <a:gd name="T75" fmla="*/ 62 h 131"/>
                  <a:gd name="T76" fmla="*/ 46 w 110"/>
                  <a:gd name="T77" fmla="*/ 58 h 131"/>
                  <a:gd name="T78" fmla="*/ 44 w 110"/>
                  <a:gd name="T79" fmla="*/ 72 h 131"/>
                  <a:gd name="T80" fmla="*/ 53 w 110"/>
                  <a:gd name="T81" fmla="*/ 70 h 131"/>
                  <a:gd name="T82" fmla="*/ 40 w 110"/>
                  <a:gd name="T83" fmla="*/ 77 h 131"/>
                  <a:gd name="T84" fmla="*/ 46 w 110"/>
                  <a:gd name="T85" fmla="*/ 76 h 131"/>
                  <a:gd name="T86" fmla="*/ 53 w 110"/>
                  <a:gd name="T87" fmla="*/ 91 h 131"/>
                  <a:gd name="T88" fmla="*/ 57 w 110"/>
                  <a:gd name="T89" fmla="*/ 89 h 131"/>
                  <a:gd name="T90" fmla="*/ 12 w 110"/>
                  <a:gd name="T91" fmla="*/ 75 h 131"/>
                  <a:gd name="T92" fmla="*/ 36 w 110"/>
                  <a:gd name="T93" fmla="*/ 70 h 131"/>
                  <a:gd name="T94" fmla="*/ 12 w 110"/>
                  <a:gd name="T95" fmla="*/ 75 h 131"/>
                  <a:gd name="T96" fmla="*/ 38 w 110"/>
                  <a:gd name="T97" fmla="*/ 85 h 131"/>
                  <a:gd name="T98" fmla="*/ 38 w 110"/>
                  <a:gd name="T99" fmla="*/ 85 h 131"/>
                  <a:gd name="T100" fmla="*/ 57 w 110"/>
                  <a:gd name="T101" fmla="*/ 106 h 131"/>
                  <a:gd name="T102" fmla="*/ 57 w 110"/>
                  <a:gd name="T103" fmla="*/ 106 h 131"/>
                  <a:gd name="T104" fmla="*/ 28 w 110"/>
                  <a:gd name="T105" fmla="*/ 94 h 131"/>
                  <a:gd name="T106" fmla="*/ 28 w 110"/>
                  <a:gd name="T107" fmla="*/ 94 h 131"/>
                  <a:gd name="T108" fmla="*/ 41 w 110"/>
                  <a:gd name="T109" fmla="*/ 120 h 131"/>
                  <a:gd name="T110" fmla="*/ 46 w 110"/>
                  <a:gd name="T111" fmla="*/ 119 h 131"/>
                  <a:gd name="T112" fmla="*/ 41 w 110"/>
                  <a:gd name="T113" fmla="*/ 12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0" h="131">
                    <a:moveTo>
                      <a:pt x="110" y="41"/>
                    </a:moveTo>
                    <a:cubicBezTo>
                      <a:pt x="96" y="57"/>
                      <a:pt x="89" y="78"/>
                      <a:pt x="74" y="95"/>
                    </a:cubicBezTo>
                    <a:cubicBezTo>
                      <a:pt x="63" y="108"/>
                      <a:pt x="51" y="122"/>
                      <a:pt x="35" y="131"/>
                    </a:cubicBezTo>
                    <a:cubicBezTo>
                      <a:pt x="34" y="119"/>
                      <a:pt x="44" y="108"/>
                      <a:pt x="46" y="97"/>
                    </a:cubicBezTo>
                    <a:cubicBezTo>
                      <a:pt x="39" y="93"/>
                      <a:pt x="30" y="102"/>
                      <a:pt x="22" y="102"/>
                    </a:cubicBezTo>
                    <a:cubicBezTo>
                      <a:pt x="21" y="93"/>
                      <a:pt x="29" y="84"/>
                      <a:pt x="34" y="75"/>
                    </a:cubicBezTo>
                    <a:cubicBezTo>
                      <a:pt x="23" y="72"/>
                      <a:pt x="11" y="86"/>
                      <a:pt x="0" y="81"/>
                    </a:cubicBezTo>
                    <a:cubicBezTo>
                      <a:pt x="14" y="56"/>
                      <a:pt x="53" y="20"/>
                      <a:pt x="82" y="6"/>
                    </a:cubicBezTo>
                    <a:cubicBezTo>
                      <a:pt x="85" y="4"/>
                      <a:pt x="81" y="2"/>
                      <a:pt x="86" y="0"/>
                    </a:cubicBezTo>
                    <a:cubicBezTo>
                      <a:pt x="102" y="11"/>
                      <a:pt x="105" y="28"/>
                      <a:pt x="110" y="41"/>
                    </a:cubicBezTo>
                    <a:close/>
                    <a:moveTo>
                      <a:pt x="95" y="17"/>
                    </a:moveTo>
                    <a:cubicBezTo>
                      <a:pt x="95" y="17"/>
                      <a:pt x="95" y="17"/>
                      <a:pt x="95" y="17"/>
                    </a:cubicBezTo>
                    <a:cubicBezTo>
                      <a:pt x="85" y="18"/>
                      <a:pt x="75" y="17"/>
                      <a:pt x="64" y="23"/>
                    </a:cubicBezTo>
                    <a:cubicBezTo>
                      <a:pt x="71" y="26"/>
                      <a:pt x="78" y="20"/>
                      <a:pt x="84" y="20"/>
                    </a:cubicBezTo>
                    <a:cubicBezTo>
                      <a:pt x="89" y="20"/>
                      <a:pt x="94" y="25"/>
                      <a:pt x="98" y="20"/>
                    </a:cubicBezTo>
                    <a:cubicBezTo>
                      <a:pt x="97" y="19"/>
                      <a:pt x="96" y="18"/>
                      <a:pt x="95" y="17"/>
                    </a:cubicBezTo>
                    <a:close/>
                    <a:moveTo>
                      <a:pt x="78" y="14"/>
                    </a:moveTo>
                    <a:cubicBezTo>
                      <a:pt x="78" y="14"/>
                      <a:pt x="78" y="14"/>
                      <a:pt x="78" y="14"/>
                    </a:cubicBezTo>
                    <a:cubicBezTo>
                      <a:pt x="79" y="11"/>
                      <a:pt x="84" y="14"/>
                      <a:pt x="83" y="10"/>
                    </a:cubicBezTo>
                    <a:cubicBezTo>
                      <a:pt x="81" y="11"/>
                      <a:pt x="76" y="11"/>
                      <a:pt x="78" y="14"/>
                    </a:cubicBezTo>
                    <a:close/>
                    <a:moveTo>
                      <a:pt x="89" y="30"/>
                    </a:moveTo>
                    <a:cubicBezTo>
                      <a:pt x="89" y="30"/>
                      <a:pt x="89" y="30"/>
                      <a:pt x="89" y="30"/>
                    </a:cubicBezTo>
                    <a:cubicBezTo>
                      <a:pt x="92" y="33"/>
                      <a:pt x="95" y="32"/>
                      <a:pt x="98" y="30"/>
                    </a:cubicBezTo>
                    <a:cubicBezTo>
                      <a:pt x="96" y="29"/>
                      <a:pt x="99" y="27"/>
                      <a:pt x="96" y="25"/>
                    </a:cubicBezTo>
                    <a:cubicBezTo>
                      <a:pt x="94" y="28"/>
                      <a:pt x="92" y="26"/>
                      <a:pt x="89" y="30"/>
                    </a:cubicBezTo>
                    <a:close/>
                    <a:moveTo>
                      <a:pt x="55" y="31"/>
                    </a:moveTo>
                    <a:cubicBezTo>
                      <a:pt x="55" y="31"/>
                      <a:pt x="55" y="31"/>
                      <a:pt x="55" y="31"/>
                    </a:cubicBezTo>
                    <a:cubicBezTo>
                      <a:pt x="64" y="35"/>
                      <a:pt x="75" y="27"/>
                      <a:pt x="85" y="29"/>
                    </a:cubicBezTo>
                    <a:cubicBezTo>
                      <a:pt x="87" y="27"/>
                      <a:pt x="87" y="26"/>
                      <a:pt x="86" y="24"/>
                    </a:cubicBezTo>
                    <a:cubicBezTo>
                      <a:pt x="76" y="26"/>
                      <a:pt x="65" y="25"/>
                      <a:pt x="55" y="31"/>
                    </a:cubicBezTo>
                    <a:close/>
                    <a:moveTo>
                      <a:pt x="92" y="46"/>
                    </a:moveTo>
                    <a:cubicBezTo>
                      <a:pt x="92" y="46"/>
                      <a:pt x="92" y="46"/>
                      <a:pt x="92" y="46"/>
                    </a:cubicBezTo>
                    <a:cubicBezTo>
                      <a:pt x="94" y="46"/>
                      <a:pt x="100" y="44"/>
                      <a:pt x="96" y="41"/>
                    </a:cubicBezTo>
                    <a:cubicBezTo>
                      <a:pt x="95" y="43"/>
                      <a:pt x="90" y="44"/>
                      <a:pt x="92" y="46"/>
                    </a:cubicBezTo>
                    <a:close/>
                    <a:moveTo>
                      <a:pt x="76" y="35"/>
                    </a:moveTo>
                    <a:cubicBezTo>
                      <a:pt x="76" y="35"/>
                      <a:pt x="76" y="35"/>
                      <a:pt x="76" y="35"/>
                    </a:cubicBezTo>
                    <a:cubicBezTo>
                      <a:pt x="76" y="39"/>
                      <a:pt x="80" y="44"/>
                      <a:pt x="84" y="40"/>
                    </a:cubicBezTo>
                    <a:cubicBezTo>
                      <a:pt x="78" y="37"/>
                      <a:pt x="90" y="35"/>
                      <a:pt x="86" y="31"/>
                    </a:cubicBezTo>
                    <a:cubicBezTo>
                      <a:pt x="83" y="34"/>
                      <a:pt x="80" y="32"/>
                      <a:pt x="76" y="35"/>
                    </a:cubicBezTo>
                    <a:close/>
                    <a:moveTo>
                      <a:pt x="71" y="58"/>
                    </a:moveTo>
                    <a:cubicBezTo>
                      <a:pt x="71" y="58"/>
                      <a:pt x="71" y="58"/>
                      <a:pt x="71" y="58"/>
                    </a:cubicBezTo>
                    <a:cubicBezTo>
                      <a:pt x="77" y="61"/>
                      <a:pt x="84" y="56"/>
                      <a:pt x="90" y="54"/>
                    </a:cubicBezTo>
                    <a:cubicBezTo>
                      <a:pt x="89" y="53"/>
                      <a:pt x="88" y="52"/>
                      <a:pt x="88" y="52"/>
                    </a:cubicBezTo>
                    <a:cubicBezTo>
                      <a:pt x="82" y="55"/>
                      <a:pt x="77" y="53"/>
                      <a:pt x="71" y="58"/>
                    </a:cubicBezTo>
                    <a:close/>
                    <a:moveTo>
                      <a:pt x="52" y="56"/>
                    </a:moveTo>
                    <a:cubicBezTo>
                      <a:pt x="52" y="56"/>
                      <a:pt x="52" y="56"/>
                      <a:pt x="52" y="56"/>
                    </a:cubicBezTo>
                    <a:cubicBezTo>
                      <a:pt x="61" y="58"/>
                      <a:pt x="71" y="52"/>
                      <a:pt x="80" y="50"/>
                    </a:cubicBezTo>
                    <a:cubicBezTo>
                      <a:pt x="79" y="49"/>
                      <a:pt x="80" y="48"/>
                      <a:pt x="79" y="47"/>
                    </a:cubicBezTo>
                    <a:cubicBezTo>
                      <a:pt x="70" y="51"/>
                      <a:pt x="61" y="49"/>
                      <a:pt x="52" y="56"/>
                    </a:cubicBezTo>
                    <a:close/>
                    <a:moveTo>
                      <a:pt x="43" y="43"/>
                    </a:moveTo>
                    <a:cubicBezTo>
                      <a:pt x="43" y="43"/>
                      <a:pt x="43" y="43"/>
                      <a:pt x="43" y="43"/>
                    </a:cubicBezTo>
                    <a:cubicBezTo>
                      <a:pt x="50" y="39"/>
                      <a:pt x="61" y="41"/>
                      <a:pt x="66" y="34"/>
                    </a:cubicBezTo>
                    <a:cubicBezTo>
                      <a:pt x="59" y="36"/>
                      <a:pt x="48" y="35"/>
                      <a:pt x="43" y="43"/>
                    </a:cubicBezTo>
                    <a:close/>
                    <a:moveTo>
                      <a:pt x="70" y="65"/>
                    </a:moveTo>
                    <a:cubicBezTo>
                      <a:pt x="70" y="65"/>
                      <a:pt x="70" y="65"/>
                      <a:pt x="70" y="65"/>
                    </a:cubicBezTo>
                    <a:cubicBezTo>
                      <a:pt x="73" y="67"/>
                      <a:pt x="82" y="66"/>
                      <a:pt x="83" y="61"/>
                    </a:cubicBezTo>
                    <a:cubicBezTo>
                      <a:pt x="79" y="60"/>
                      <a:pt x="74" y="60"/>
                      <a:pt x="70" y="65"/>
                    </a:cubicBezTo>
                    <a:close/>
                    <a:moveTo>
                      <a:pt x="41" y="67"/>
                    </a:moveTo>
                    <a:cubicBezTo>
                      <a:pt x="41" y="67"/>
                      <a:pt x="41" y="67"/>
                      <a:pt x="41" y="67"/>
                    </a:cubicBezTo>
                    <a:cubicBezTo>
                      <a:pt x="49" y="71"/>
                      <a:pt x="58" y="62"/>
                      <a:pt x="66" y="63"/>
                    </a:cubicBezTo>
                    <a:cubicBezTo>
                      <a:pt x="67" y="61"/>
                      <a:pt x="67" y="60"/>
                      <a:pt x="67" y="58"/>
                    </a:cubicBezTo>
                    <a:cubicBezTo>
                      <a:pt x="59" y="57"/>
                      <a:pt x="50" y="59"/>
                      <a:pt x="41" y="67"/>
                    </a:cubicBezTo>
                    <a:close/>
                    <a:moveTo>
                      <a:pt x="40" y="47"/>
                    </a:moveTo>
                    <a:cubicBezTo>
                      <a:pt x="40" y="47"/>
                      <a:pt x="40" y="47"/>
                      <a:pt x="40" y="47"/>
                    </a:cubicBezTo>
                    <a:cubicBezTo>
                      <a:pt x="43" y="49"/>
                      <a:pt x="50" y="49"/>
                      <a:pt x="50" y="45"/>
                    </a:cubicBezTo>
                    <a:cubicBezTo>
                      <a:pt x="47" y="46"/>
                      <a:pt x="43" y="44"/>
                      <a:pt x="40" y="47"/>
                    </a:cubicBezTo>
                    <a:close/>
                    <a:moveTo>
                      <a:pt x="56" y="81"/>
                    </a:moveTo>
                    <a:cubicBezTo>
                      <a:pt x="56" y="81"/>
                      <a:pt x="56" y="81"/>
                      <a:pt x="56" y="81"/>
                    </a:cubicBezTo>
                    <a:cubicBezTo>
                      <a:pt x="59" y="83"/>
                      <a:pt x="71" y="79"/>
                      <a:pt x="70" y="75"/>
                    </a:cubicBezTo>
                    <a:cubicBezTo>
                      <a:pt x="65" y="78"/>
                      <a:pt x="61" y="75"/>
                      <a:pt x="56" y="81"/>
                    </a:cubicBezTo>
                    <a:close/>
                    <a:moveTo>
                      <a:pt x="69" y="96"/>
                    </a:moveTo>
                    <a:cubicBezTo>
                      <a:pt x="69" y="96"/>
                      <a:pt x="69" y="96"/>
                      <a:pt x="69" y="96"/>
                    </a:cubicBezTo>
                    <a:cubicBezTo>
                      <a:pt x="69" y="92"/>
                      <a:pt x="79" y="88"/>
                      <a:pt x="76" y="84"/>
                    </a:cubicBezTo>
                    <a:cubicBezTo>
                      <a:pt x="74" y="87"/>
                      <a:pt x="65" y="95"/>
                      <a:pt x="69" y="96"/>
                    </a:cubicBezTo>
                    <a:close/>
                    <a:moveTo>
                      <a:pt x="21" y="62"/>
                    </a:moveTo>
                    <a:cubicBezTo>
                      <a:pt x="21" y="62"/>
                      <a:pt x="21" y="62"/>
                      <a:pt x="21" y="62"/>
                    </a:cubicBezTo>
                    <a:cubicBezTo>
                      <a:pt x="27" y="67"/>
                      <a:pt x="41" y="53"/>
                      <a:pt x="41" y="63"/>
                    </a:cubicBezTo>
                    <a:cubicBezTo>
                      <a:pt x="43" y="62"/>
                      <a:pt x="49" y="61"/>
                      <a:pt x="46" y="58"/>
                    </a:cubicBezTo>
                    <a:cubicBezTo>
                      <a:pt x="38" y="57"/>
                      <a:pt x="29" y="58"/>
                      <a:pt x="21" y="62"/>
                    </a:cubicBezTo>
                    <a:close/>
                    <a:moveTo>
                      <a:pt x="44" y="72"/>
                    </a:moveTo>
                    <a:cubicBezTo>
                      <a:pt x="44" y="72"/>
                      <a:pt x="44" y="72"/>
                      <a:pt x="44" y="72"/>
                    </a:cubicBezTo>
                    <a:cubicBezTo>
                      <a:pt x="46" y="73"/>
                      <a:pt x="53" y="72"/>
                      <a:pt x="53" y="70"/>
                    </a:cubicBezTo>
                    <a:cubicBezTo>
                      <a:pt x="50" y="70"/>
                      <a:pt x="47" y="68"/>
                      <a:pt x="44" y="72"/>
                    </a:cubicBezTo>
                    <a:close/>
                    <a:moveTo>
                      <a:pt x="40" y="77"/>
                    </a:moveTo>
                    <a:cubicBezTo>
                      <a:pt x="40" y="77"/>
                      <a:pt x="40" y="77"/>
                      <a:pt x="40" y="77"/>
                    </a:cubicBezTo>
                    <a:cubicBezTo>
                      <a:pt x="42" y="79"/>
                      <a:pt x="44" y="79"/>
                      <a:pt x="46" y="76"/>
                    </a:cubicBezTo>
                    <a:cubicBezTo>
                      <a:pt x="44" y="74"/>
                      <a:pt x="42" y="76"/>
                      <a:pt x="40" y="77"/>
                    </a:cubicBezTo>
                    <a:close/>
                    <a:moveTo>
                      <a:pt x="53" y="91"/>
                    </a:moveTo>
                    <a:cubicBezTo>
                      <a:pt x="53" y="91"/>
                      <a:pt x="53" y="91"/>
                      <a:pt x="53" y="91"/>
                    </a:cubicBezTo>
                    <a:cubicBezTo>
                      <a:pt x="55" y="95"/>
                      <a:pt x="59" y="92"/>
                      <a:pt x="57" y="89"/>
                    </a:cubicBezTo>
                    <a:cubicBezTo>
                      <a:pt x="55" y="91"/>
                      <a:pt x="54" y="90"/>
                      <a:pt x="53" y="91"/>
                    </a:cubicBezTo>
                    <a:close/>
                    <a:moveTo>
                      <a:pt x="12" y="75"/>
                    </a:moveTo>
                    <a:cubicBezTo>
                      <a:pt x="12" y="75"/>
                      <a:pt x="12" y="75"/>
                      <a:pt x="12" y="75"/>
                    </a:cubicBezTo>
                    <a:cubicBezTo>
                      <a:pt x="19" y="76"/>
                      <a:pt x="27" y="74"/>
                      <a:pt x="36" y="70"/>
                    </a:cubicBezTo>
                    <a:cubicBezTo>
                      <a:pt x="36" y="69"/>
                      <a:pt x="36" y="68"/>
                      <a:pt x="35" y="67"/>
                    </a:cubicBezTo>
                    <a:cubicBezTo>
                      <a:pt x="27" y="71"/>
                      <a:pt x="16" y="67"/>
                      <a:pt x="12" y="75"/>
                    </a:cubicBezTo>
                    <a:close/>
                    <a:moveTo>
                      <a:pt x="38" y="85"/>
                    </a:moveTo>
                    <a:cubicBezTo>
                      <a:pt x="38" y="85"/>
                      <a:pt x="38" y="85"/>
                      <a:pt x="38" y="85"/>
                    </a:cubicBezTo>
                    <a:cubicBezTo>
                      <a:pt x="40" y="83"/>
                      <a:pt x="46" y="84"/>
                      <a:pt x="46" y="80"/>
                    </a:cubicBezTo>
                    <a:cubicBezTo>
                      <a:pt x="44" y="82"/>
                      <a:pt x="37" y="80"/>
                      <a:pt x="38" y="85"/>
                    </a:cubicBezTo>
                    <a:close/>
                    <a:moveTo>
                      <a:pt x="57" y="106"/>
                    </a:moveTo>
                    <a:cubicBezTo>
                      <a:pt x="57" y="106"/>
                      <a:pt x="57" y="106"/>
                      <a:pt x="57" y="106"/>
                    </a:cubicBezTo>
                    <a:cubicBezTo>
                      <a:pt x="60" y="106"/>
                      <a:pt x="63" y="102"/>
                      <a:pt x="63" y="100"/>
                    </a:cubicBezTo>
                    <a:cubicBezTo>
                      <a:pt x="62" y="102"/>
                      <a:pt x="56" y="104"/>
                      <a:pt x="57" y="106"/>
                    </a:cubicBezTo>
                    <a:close/>
                    <a:moveTo>
                      <a:pt x="28" y="94"/>
                    </a:moveTo>
                    <a:cubicBezTo>
                      <a:pt x="28" y="94"/>
                      <a:pt x="28" y="94"/>
                      <a:pt x="28" y="94"/>
                    </a:cubicBezTo>
                    <a:cubicBezTo>
                      <a:pt x="29" y="98"/>
                      <a:pt x="39" y="94"/>
                      <a:pt x="36" y="90"/>
                    </a:cubicBezTo>
                    <a:cubicBezTo>
                      <a:pt x="33" y="90"/>
                      <a:pt x="28" y="89"/>
                      <a:pt x="28" y="94"/>
                    </a:cubicBezTo>
                    <a:close/>
                    <a:moveTo>
                      <a:pt x="41" y="120"/>
                    </a:moveTo>
                    <a:cubicBezTo>
                      <a:pt x="41" y="120"/>
                      <a:pt x="41" y="120"/>
                      <a:pt x="41" y="120"/>
                    </a:cubicBezTo>
                    <a:cubicBezTo>
                      <a:pt x="42" y="121"/>
                      <a:pt x="42" y="121"/>
                      <a:pt x="43" y="122"/>
                    </a:cubicBezTo>
                    <a:cubicBezTo>
                      <a:pt x="44" y="121"/>
                      <a:pt x="45" y="120"/>
                      <a:pt x="46" y="119"/>
                    </a:cubicBezTo>
                    <a:cubicBezTo>
                      <a:pt x="46" y="118"/>
                      <a:pt x="45" y="117"/>
                      <a:pt x="45" y="117"/>
                    </a:cubicBezTo>
                    <a:cubicBezTo>
                      <a:pt x="44" y="118"/>
                      <a:pt x="42" y="119"/>
                      <a:pt x="41" y="120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solidFill>
                  <a:srgbClr val="F8DFD2"/>
                </a:solidFill>
                <a:round/>
              </a:ln>
            </p:spPr>
            <p:txBody>
              <a:bodyPr vert="horz" wrap="square" lIns="91412" tIns="45706" rIns="91412" bIns="45706" numCol="1" anchor="t" anchorCtr="0" compatLnSpc="1"/>
              <a:lstStyle/>
              <a:p>
                <a:pPr defTabSz="1218565"/>
                <a:endParaRPr lang="zh-CN" altLang="en-US" sz="180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任意多边形 8"/>
            <p:cNvSpPr/>
            <p:nvPr/>
          </p:nvSpPr>
          <p:spPr>
            <a:xfrm>
              <a:off x="1282700" y="3390900"/>
              <a:ext cx="7924800" cy="1701800"/>
            </a:xfrm>
            <a:custGeom>
              <a:avLst/>
              <a:gdLst>
                <a:gd name="connsiteX0" fmla="*/ 0 w 7924800"/>
                <a:gd name="connsiteY0" fmla="*/ 1701800 h 1701800"/>
                <a:gd name="connsiteX1" fmla="*/ 1244600 w 7924800"/>
                <a:gd name="connsiteY1" fmla="*/ 876300 h 1701800"/>
                <a:gd name="connsiteX2" fmla="*/ 3454400 w 7924800"/>
                <a:gd name="connsiteY2" fmla="*/ 1435100 h 1701800"/>
                <a:gd name="connsiteX3" fmla="*/ 5080000 w 7924800"/>
                <a:gd name="connsiteY3" fmla="*/ 215900 h 1701800"/>
                <a:gd name="connsiteX4" fmla="*/ 6858000 w 7924800"/>
                <a:gd name="connsiteY4" fmla="*/ 685800 h 1701800"/>
                <a:gd name="connsiteX5" fmla="*/ 7924800 w 7924800"/>
                <a:gd name="connsiteY5" fmla="*/ 0 h 170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24800" h="1701800">
                  <a:moveTo>
                    <a:pt x="0" y="1701800"/>
                  </a:moveTo>
                  <a:cubicBezTo>
                    <a:pt x="334433" y="1311275"/>
                    <a:pt x="668867" y="920750"/>
                    <a:pt x="1244600" y="876300"/>
                  </a:cubicBezTo>
                  <a:cubicBezTo>
                    <a:pt x="1820333" y="831850"/>
                    <a:pt x="2815167" y="1545167"/>
                    <a:pt x="3454400" y="1435100"/>
                  </a:cubicBezTo>
                  <a:cubicBezTo>
                    <a:pt x="4093633" y="1325033"/>
                    <a:pt x="4512733" y="340783"/>
                    <a:pt x="5080000" y="215900"/>
                  </a:cubicBezTo>
                  <a:cubicBezTo>
                    <a:pt x="5647267" y="91017"/>
                    <a:pt x="6383867" y="721783"/>
                    <a:pt x="6858000" y="685800"/>
                  </a:cubicBezTo>
                  <a:cubicBezTo>
                    <a:pt x="7332133" y="649817"/>
                    <a:pt x="7628466" y="324908"/>
                    <a:pt x="7924800" y="0"/>
                  </a:cubicBezTo>
                </a:path>
              </a:pathLst>
            </a:custGeom>
            <a:noFill/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180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CB1FF7C-BBF6-0E51-54AA-29B0D7891C2A}"/>
              </a:ext>
            </a:extLst>
          </p:cNvPr>
          <p:cNvGrpSpPr/>
          <p:nvPr/>
        </p:nvGrpSpPr>
        <p:grpSpPr>
          <a:xfrm>
            <a:off x="342395" y="124537"/>
            <a:ext cx="3820681" cy="1009254"/>
            <a:chOff x="342395" y="124537"/>
            <a:chExt cx="3820681" cy="1009254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FAA3C4CD-4F27-838E-1F9E-B264DDCD5E45}"/>
                </a:ext>
              </a:extLst>
            </p:cNvPr>
            <p:cNvSpPr/>
            <p:nvPr/>
          </p:nvSpPr>
          <p:spPr>
            <a:xfrm>
              <a:off x="342395" y="124537"/>
              <a:ext cx="1009254" cy="1009254"/>
            </a:xfrm>
            <a:prstGeom prst="ellipse">
              <a:avLst/>
            </a:prstGeom>
            <a:solidFill>
              <a:srgbClr val="638467"/>
            </a:solidFill>
            <a:ln w="34925">
              <a:noFill/>
            </a:ln>
            <a:effectLst>
              <a:outerShdw blurRad="609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B7226AC-F798-329B-8B64-7AD4CFA62BD6}"/>
                </a:ext>
              </a:extLst>
            </p:cNvPr>
            <p:cNvSpPr txBox="1"/>
            <p:nvPr/>
          </p:nvSpPr>
          <p:spPr>
            <a:xfrm>
              <a:off x="1516132" y="335592"/>
              <a:ext cx="264694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3F14A5F-756E-DDD8-B908-B881541D9267}"/>
                </a:ext>
              </a:extLst>
            </p:cNvPr>
            <p:cNvSpPr txBox="1"/>
            <p:nvPr/>
          </p:nvSpPr>
          <p:spPr>
            <a:xfrm>
              <a:off x="456617" y="275221"/>
              <a:ext cx="80983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79F099E-A8E1-710C-0CAA-7F962AB3ADAE}"/>
              </a:ext>
            </a:extLst>
          </p:cNvPr>
          <p:cNvGrpSpPr/>
          <p:nvPr/>
        </p:nvGrpSpPr>
        <p:grpSpPr>
          <a:xfrm>
            <a:off x="1537366" y="2046300"/>
            <a:ext cx="1924905" cy="1553785"/>
            <a:chOff x="725064" y="1823937"/>
            <a:chExt cx="1924905" cy="1553785"/>
          </a:xfrm>
        </p:grpSpPr>
        <p:sp>
          <p:nvSpPr>
            <p:cNvPr id="42" name="文本框 17">
              <a:extLst>
                <a:ext uri="{FF2B5EF4-FFF2-40B4-BE49-F238E27FC236}">
                  <a16:creationId xmlns:a16="http://schemas.microsoft.com/office/drawing/2014/main" id="{1DAA84CB-A73B-4EA7-DA1B-257C66612C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6725EAB-0DFA-8E33-6316-AD31649B1DFE}"/>
                </a:ext>
              </a:extLst>
            </p:cNvPr>
            <p:cNvSpPr txBox="1"/>
            <p:nvPr/>
          </p:nvSpPr>
          <p:spPr>
            <a:xfrm>
              <a:off x="725065" y="2204067"/>
              <a:ext cx="1754708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0C7A3F4-3D2C-7090-97CF-86F99363A489}"/>
              </a:ext>
            </a:extLst>
          </p:cNvPr>
          <p:cNvGrpSpPr/>
          <p:nvPr/>
        </p:nvGrpSpPr>
        <p:grpSpPr>
          <a:xfrm>
            <a:off x="1976205" y="3764037"/>
            <a:ext cx="707886" cy="707886"/>
            <a:chOff x="1976205" y="3764037"/>
            <a:chExt cx="707886" cy="707886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C89DFB5D-B397-559D-F458-F8338CB9CC63}"/>
                </a:ext>
              </a:extLst>
            </p:cNvPr>
            <p:cNvSpPr/>
            <p:nvPr/>
          </p:nvSpPr>
          <p:spPr>
            <a:xfrm>
              <a:off x="1976205" y="3764037"/>
              <a:ext cx="707886" cy="707886"/>
            </a:xfrm>
            <a:prstGeom prst="ellipse">
              <a:avLst/>
            </a:prstGeom>
            <a:solidFill>
              <a:srgbClr val="155474"/>
            </a:solidFill>
            <a:ln w="34925">
              <a:noFill/>
            </a:ln>
            <a:effectLst>
              <a:outerShdw blurRad="609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E1294D2-8E24-3F55-E89D-E5E510028055}"/>
                </a:ext>
              </a:extLst>
            </p:cNvPr>
            <p:cNvSpPr txBox="1"/>
            <p:nvPr/>
          </p:nvSpPr>
          <p:spPr>
            <a:xfrm>
              <a:off x="2019806" y="3856370"/>
              <a:ext cx="6206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54E6C25-CF60-D42F-B0BC-58EADE928CCD}"/>
              </a:ext>
            </a:extLst>
          </p:cNvPr>
          <p:cNvGrpSpPr/>
          <p:nvPr/>
        </p:nvGrpSpPr>
        <p:grpSpPr>
          <a:xfrm>
            <a:off x="4186394" y="4199940"/>
            <a:ext cx="707886" cy="707886"/>
            <a:chOff x="1976205" y="3764037"/>
            <a:chExt cx="707886" cy="707886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7DCC3380-E7DD-F46D-D55D-E84416856AAD}"/>
                </a:ext>
              </a:extLst>
            </p:cNvPr>
            <p:cNvSpPr/>
            <p:nvPr/>
          </p:nvSpPr>
          <p:spPr>
            <a:xfrm>
              <a:off x="1976205" y="3764037"/>
              <a:ext cx="707886" cy="707886"/>
            </a:xfrm>
            <a:prstGeom prst="ellipse">
              <a:avLst/>
            </a:prstGeom>
            <a:solidFill>
              <a:srgbClr val="2E5233"/>
            </a:solidFill>
            <a:ln w="34925">
              <a:noFill/>
            </a:ln>
            <a:effectLst>
              <a:outerShdw blurRad="609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4F9DF1C-A7DC-632C-FECB-22856B7921C9}"/>
                </a:ext>
              </a:extLst>
            </p:cNvPr>
            <p:cNvSpPr txBox="1"/>
            <p:nvPr/>
          </p:nvSpPr>
          <p:spPr>
            <a:xfrm>
              <a:off x="2019806" y="3856370"/>
              <a:ext cx="6206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83F4024-4762-C288-5480-1C6FB509468E}"/>
              </a:ext>
            </a:extLst>
          </p:cNvPr>
          <p:cNvGrpSpPr/>
          <p:nvPr/>
        </p:nvGrpSpPr>
        <p:grpSpPr>
          <a:xfrm>
            <a:off x="5933751" y="2984532"/>
            <a:ext cx="707886" cy="707886"/>
            <a:chOff x="1976205" y="3764037"/>
            <a:chExt cx="707886" cy="707886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2D740B75-1FBD-7C0C-8107-F195282BB793}"/>
                </a:ext>
              </a:extLst>
            </p:cNvPr>
            <p:cNvSpPr/>
            <p:nvPr/>
          </p:nvSpPr>
          <p:spPr>
            <a:xfrm>
              <a:off x="1976205" y="3764037"/>
              <a:ext cx="707886" cy="707886"/>
            </a:xfrm>
            <a:prstGeom prst="ellipse">
              <a:avLst/>
            </a:prstGeom>
            <a:solidFill>
              <a:srgbClr val="155474"/>
            </a:solidFill>
            <a:ln w="34925">
              <a:noFill/>
            </a:ln>
            <a:effectLst>
              <a:outerShdw blurRad="609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D106FD2-5B16-C2A9-0423-D1732CE1517E}"/>
                </a:ext>
              </a:extLst>
            </p:cNvPr>
            <p:cNvSpPr txBox="1"/>
            <p:nvPr/>
          </p:nvSpPr>
          <p:spPr>
            <a:xfrm>
              <a:off x="2019806" y="3856370"/>
              <a:ext cx="6206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3465CDB-92EC-F84B-FFE6-22762F527C7A}"/>
              </a:ext>
            </a:extLst>
          </p:cNvPr>
          <p:cNvGrpSpPr/>
          <p:nvPr/>
        </p:nvGrpSpPr>
        <p:grpSpPr>
          <a:xfrm>
            <a:off x="7876851" y="3446373"/>
            <a:ext cx="707886" cy="707886"/>
            <a:chOff x="1976205" y="3764037"/>
            <a:chExt cx="707886" cy="707886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FB2A1259-BC2B-EA27-04B8-4C9BD1A9E70A}"/>
                </a:ext>
              </a:extLst>
            </p:cNvPr>
            <p:cNvSpPr/>
            <p:nvPr/>
          </p:nvSpPr>
          <p:spPr>
            <a:xfrm>
              <a:off x="1976205" y="3764037"/>
              <a:ext cx="707886" cy="707886"/>
            </a:xfrm>
            <a:prstGeom prst="ellipse">
              <a:avLst/>
            </a:prstGeom>
            <a:solidFill>
              <a:srgbClr val="2E5233"/>
            </a:solidFill>
            <a:ln w="34925">
              <a:noFill/>
            </a:ln>
            <a:effectLst>
              <a:outerShdw blurRad="609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2B3BF4B-41A3-892B-6C59-53FC2837E636}"/>
                </a:ext>
              </a:extLst>
            </p:cNvPr>
            <p:cNvSpPr txBox="1"/>
            <p:nvPr/>
          </p:nvSpPr>
          <p:spPr>
            <a:xfrm>
              <a:off x="2019806" y="3856370"/>
              <a:ext cx="6206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78FEF33-F5EB-2A6D-C7B3-EF47B4EF123B}"/>
              </a:ext>
            </a:extLst>
          </p:cNvPr>
          <p:cNvGrpSpPr/>
          <p:nvPr/>
        </p:nvGrpSpPr>
        <p:grpSpPr>
          <a:xfrm>
            <a:off x="3643310" y="2506190"/>
            <a:ext cx="1924905" cy="1553785"/>
            <a:chOff x="725064" y="1823937"/>
            <a:chExt cx="1924905" cy="1553785"/>
          </a:xfrm>
        </p:grpSpPr>
        <p:sp>
          <p:nvSpPr>
            <p:cNvPr id="56" name="文本框 17">
              <a:extLst>
                <a:ext uri="{FF2B5EF4-FFF2-40B4-BE49-F238E27FC236}">
                  <a16:creationId xmlns:a16="http://schemas.microsoft.com/office/drawing/2014/main" id="{A36A588C-8FB0-D0D1-3FA6-8F2609297C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5AA6918-9A2A-1961-454F-D03F5EB0DBBA}"/>
                </a:ext>
              </a:extLst>
            </p:cNvPr>
            <p:cNvSpPr txBox="1"/>
            <p:nvPr/>
          </p:nvSpPr>
          <p:spPr>
            <a:xfrm>
              <a:off x="725065" y="2204067"/>
              <a:ext cx="1754708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FAAD4209-504F-18A0-52E4-9213D83C1B9D}"/>
              </a:ext>
            </a:extLst>
          </p:cNvPr>
          <p:cNvGrpSpPr/>
          <p:nvPr/>
        </p:nvGrpSpPr>
        <p:grpSpPr>
          <a:xfrm>
            <a:off x="5666504" y="3981810"/>
            <a:ext cx="1924905" cy="1553785"/>
            <a:chOff x="725064" y="1823937"/>
            <a:chExt cx="1924905" cy="1553785"/>
          </a:xfrm>
        </p:grpSpPr>
        <p:sp>
          <p:nvSpPr>
            <p:cNvPr id="59" name="文本框 17">
              <a:extLst>
                <a:ext uri="{FF2B5EF4-FFF2-40B4-BE49-F238E27FC236}">
                  <a16:creationId xmlns:a16="http://schemas.microsoft.com/office/drawing/2014/main" id="{A9AC8D29-B860-277F-898F-08C6630C66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D52831C-6B6D-6BDE-D9B3-6CD81938AF45}"/>
                </a:ext>
              </a:extLst>
            </p:cNvPr>
            <p:cNvSpPr txBox="1"/>
            <p:nvPr/>
          </p:nvSpPr>
          <p:spPr>
            <a:xfrm>
              <a:off x="725065" y="2204067"/>
              <a:ext cx="1754708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BDB7BEB2-DCE3-2A96-40D1-F98EFD4922B1}"/>
              </a:ext>
            </a:extLst>
          </p:cNvPr>
          <p:cNvGrpSpPr/>
          <p:nvPr/>
        </p:nvGrpSpPr>
        <p:grpSpPr>
          <a:xfrm>
            <a:off x="7325237" y="1759446"/>
            <a:ext cx="1924905" cy="1553785"/>
            <a:chOff x="725064" y="1823937"/>
            <a:chExt cx="1924905" cy="1553785"/>
          </a:xfrm>
        </p:grpSpPr>
        <p:sp>
          <p:nvSpPr>
            <p:cNvPr id="62" name="文本框 17">
              <a:extLst>
                <a:ext uri="{FF2B5EF4-FFF2-40B4-BE49-F238E27FC236}">
                  <a16:creationId xmlns:a16="http://schemas.microsoft.com/office/drawing/2014/main" id="{3E8579B6-3025-2D5E-8898-0AD9BCDC61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0181D87F-B35E-78DB-DA89-000723BA0EBB}"/>
                </a:ext>
              </a:extLst>
            </p:cNvPr>
            <p:cNvSpPr txBox="1"/>
            <p:nvPr/>
          </p:nvSpPr>
          <p:spPr>
            <a:xfrm>
              <a:off x="725065" y="2204067"/>
              <a:ext cx="1754708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2" name="椭圆 61">
            <a:extLst>
              <a:ext uri="{FF2B5EF4-FFF2-40B4-BE49-F238E27FC236}">
                <a16:creationId xmlns:a16="http://schemas.microsoft.com/office/drawing/2014/main" id="{8BF4DD30-5231-35AD-DA90-E42A91EB3D22}"/>
              </a:ext>
            </a:extLst>
          </p:cNvPr>
          <p:cNvSpPr/>
          <p:nvPr/>
        </p:nvSpPr>
        <p:spPr>
          <a:xfrm>
            <a:off x="8977269" y="4287214"/>
            <a:ext cx="2021347" cy="2021347"/>
          </a:xfrm>
          <a:prstGeom prst="ellipse">
            <a:avLst/>
          </a:prstGeom>
          <a:solidFill>
            <a:schemeClr val="bg1"/>
          </a:solidFill>
          <a:ln w="34925">
            <a:noFill/>
          </a:ln>
          <a:effectLst>
            <a:outerShdw blurRad="609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A57015C5-AF1C-990C-964D-4DAC4181DAD4}"/>
              </a:ext>
            </a:extLst>
          </p:cNvPr>
          <p:cNvSpPr/>
          <p:nvPr/>
        </p:nvSpPr>
        <p:spPr>
          <a:xfrm rot="16200000" flipH="1">
            <a:off x="3943117" y="-2667003"/>
            <a:ext cx="4305764" cy="12192003"/>
          </a:xfrm>
          <a:custGeom>
            <a:avLst/>
            <a:gdLst>
              <a:gd name="connsiteX0" fmla="*/ 7576598 w 7823037"/>
              <a:gd name="connsiteY0" fmla="*/ 0 h 6858000"/>
              <a:gd name="connsiteX1" fmla="*/ 5466442 w 7823037"/>
              <a:gd name="connsiteY1" fmla="*/ 0 h 6858000"/>
              <a:gd name="connsiteX2" fmla="*/ 3916670 w 7823037"/>
              <a:gd name="connsiteY2" fmla="*/ 0 h 6858000"/>
              <a:gd name="connsiteX3" fmla="*/ 3906368 w 7823037"/>
              <a:gd name="connsiteY3" fmla="*/ 0 h 6858000"/>
              <a:gd name="connsiteX4" fmla="*/ 2366898 w 7823037"/>
              <a:gd name="connsiteY4" fmla="*/ 0 h 6858000"/>
              <a:gd name="connsiteX5" fmla="*/ 246440 w 7823037"/>
              <a:gd name="connsiteY5" fmla="*/ 0 h 6858000"/>
              <a:gd name="connsiteX6" fmla="*/ 268366 w 7823037"/>
              <a:gd name="connsiteY6" fmla="*/ 31784 h 6858000"/>
              <a:gd name="connsiteX7" fmla="*/ 1118 w 7823037"/>
              <a:gd name="connsiteY7" fmla="*/ 3429000 h 6858000"/>
              <a:gd name="connsiteX8" fmla="*/ 220324 w 7823037"/>
              <a:gd name="connsiteY8" fmla="*/ 6846548 h 6858000"/>
              <a:gd name="connsiteX9" fmla="*/ 209524 w 7823037"/>
              <a:gd name="connsiteY9" fmla="*/ 6858000 h 6858000"/>
              <a:gd name="connsiteX10" fmla="*/ 2366898 w 7823037"/>
              <a:gd name="connsiteY10" fmla="*/ 6858000 h 6858000"/>
              <a:gd name="connsiteX11" fmla="*/ 3906368 w 7823037"/>
              <a:gd name="connsiteY11" fmla="*/ 6858000 h 6858000"/>
              <a:gd name="connsiteX12" fmla="*/ 3916670 w 7823037"/>
              <a:gd name="connsiteY12" fmla="*/ 6858000 h 6858000"/>
              <a:gd name="connsiteX13" fmla="*/ 5466442 w 7823037"/>
              <a:gd name="connsiteY13" fmla="*/ 6858000 h 6858000"/>
              <a:gd name="connsiteX14" fmla="*/ 7613514 w 7823037"/>
              <a:gd name="connsiteY14" fmla="*/ 6858000 h 6858000"/>
              <a:gd name="connsiteX15" fmla="*/ 7602714 w 7823037"/>
              <a:gd name="connsiteY15" fmla="*/ 6846548 h 6858000"/>
              <a:gd name="connsiteX16" fmla="*/ 7821920 w 7823037"/>
              <a:gd name="connsiteY16" fmla="*/ 3429000 h 6858000"/>
              <a:gd name="connsiteX17" fmla="*/ 7554672 w 7823037"/>
              <a:gd name="connsiteY17" fmla="*/ 317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823037" h="6858000">
                <a:moveTo>
                  <a:pt x="7576598" y="0"/>
                </a:moveTo>
                <a:lnTo>
                  <a:pt x="5466442" y="0"/>
                </a:lnTo>
                <a:lnTo>
                  <a:pt x="3916670" y="0"/>
                </a:lnTo>
                <a:lnTo>
                  <a:pt x="3906368" y="0"/>
                </a:lnTo>
                <a:lnTo>
                  <a:pt x="2366898" y="0"/>
                </a:lnTo>
                <a:lnTo>
                  <a:pt x="246440" y="0"/>
                </a:lnTo>
                <a:lnTo>
                  <a:pt x="268366" y="31784"/>
                </a:lnTo>
                <a:cubicBezTo>
                  <a:pt x="1106088" y="1327751"/>
                  <a:pt x="41940" y="2274661"/>
                  <a:pt x="1118" y="3429000"/>
                </a:cubicBezTo>
                <a:cubicBezTo>
                  <a:pt x="-36982" y="4506383"/>
                  <a:pt x="916362" y="6019817"/>
                  <a:pt x="220324" y="6846548"/>
                </a:cubicBezTo>
                <a:lnTo>
                  <a:pt x="209524" y="6858000"/>
                </a:lnTo>
                <a:lnTo>
                  <a:pt x="2366898" y="6858000"/>
                </a:lnTo>
                <a:lnTo>
                  <a:pt x="3906368" y="6858000"/>
                </a:lnTo>
                <a:lnTo>
                  <a:pt x="3916670" y="6858000"/>
                </a:lnTo>
                <a:lnTo>
                  <a:pt x="5466442" y="6858000"/>
                </a:lnTo>
                <a:lnTo>
                  <a:pt x="7613514" y="6858000"/>
                </a:lnTo>
                <a:lnTo>
                  <a:pt x="7602714" y="6846548"/>
                </a:lnTo>
                <a:cubicBezTo>
                  <a:pt x="6906676" y="6019817"/>
                  <a:pt x="7860020" y="4506383"/>
                  <a:pt x="7821920" y="3429000"/>
                </a:cubicBezTo>
                <a:cubicBezTo>
                  <a:pt x="7781098" y="2274661"/>
                  <a:pt x="6716950" y="1327751"/>
                  <a:pt x="7554672" y="31784"/>
                </a:cubicBezTo>
                <a:close/>
              </a:path>
            </a:pathLst>
          </a:custGeom>
          <a:solidFill>
            <a:schemeClr val="bg1"/>
          </a:solidFill>
          <a:ln w="34925">
            <a:noFill/>
          </a:ln>
          <a:effectLst>
            <a:outerShdw blurRad="609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0" name="图片 69">
            <a:extLst>
              <a:ext uri="{FF2B5EF4-FFF2-40B4-BE49-F238E27FC236}">
                <a16:creationId xmlns:a16="http://schemas.microsoft.com/office/drawing/2014/main" id="{986B5272-AB3D-498E-C2E0-4980E5F023F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90902" y="-118231"/>
            <a:ext cx="2901097" cy="3433479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BF6CF360-BC5C-B911-3230-1911548F36B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" y="3497286"/>
            <a:ext cx="2861880" cy="3387064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7BCB08BB-0E5F-5AC1-DC7A-E858C416E686}"/>
              </a:ext>
            </a:extLst>
          </p:cNvPr>
          <p:cNvSpPr txBox="1"/>
          <p:nvPr/>
        </p:nvSpPr>
        <p:spPr>
          <a:xfrm>
            <a:off x="4908531" y="1752202"/>
            <a:ext cx="2450212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spc="600" noProof="0" dirty="0">
                <a:solidFill>
                  <a:srgbClr val="2E5233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kumimoji="0" lang="zh-CN" altLang="en-US" sz="8800" i="0" u="none" strike="noStrike" kern="1200" cap="none" spc="600" normalizeH="0" baseline="0" noProof="0" dirty="0">
              <a:ln>
                <a:noFill/>
              </a:ln>
              <a:solidFill>
                <a:srgbClr val="2E5233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24837CB-C835-09DE-167A-06174C633DBB}"/>
              </a:ext>
            </a:extLst>
          </p:cNvPr>
          <p:cNvGrpSpPr/>
          <p:nvPr/>
        </p:nvGrpSpPr>
        <p:grpSpPr>
          <a:xfrm>
            <a:off x="3646453" y="3132322"/>
            <a:ext cx="4859694" cy="593352"/>
            <a:chOff x="6390872" y="2539770"/>
            <a:chExt cx="4859694" cy="593352"/>
          </a:xfrm>
        </p:grpSpPr>
        <p:sp>
          <p:nvSpPr>
            <p:cNvPr id="46" name="矩形: 对角圆角 45">
              <a:extLst>
                <a:ext uri="{FF2B5EF4-FFF2-40B4-BE49-F238E27FC236}">
                  <a16:creationId xmlns:a16="http://schemas.microsoft.com/office/drawing/2014/main" id="{4721BFC9-1571-743A-40B7-C9F8145E40A3}"/>
                </a:ext>
              </a:extLst>
            </p:cNvPr>
            <p:cNvSpPr/>
            <p:nvPr/>
          </p:nvSpPr>
          <p:spPr>
            <a:xfrm>
              <a:off x="6390872" y="2539770"/>
              <a:ext cx="4859694" cy="59335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2E5233"/>
            </a:solidFill>
            <a:ln>
              <a:solidFill>
                <a:srgbClr val="2E523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819057F-6DC1-E5F6-D64B-F29DDBBF5058}"/>
                </a:ext>
              </a:extLst>
            </p:cNvPr>
            <p:cNvSpPr txBox="1"/>
            <p:nvPr/>
          </p:nvSpPr>
          <p:spPr>
            <a:xfrm>
              <a:off x="6929224" y="2606200"/>
              <a:ext cx="378299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63" name="椭圆 62">
            <a:extLst>
              <a:ext uri="{FF2B5EF4-FFF2-40B4-BE49-F238E27FC236}">
                <a16:creationId xmlns:a16="http://schemas.microsoft.com/office/drawing/2014/main" id="{2313FF86-A580-D9D9-A49E-E35300798768}"/>
              </a:ext>
            </a:extLst>
          </p:cNvPr>
          <p:cNvSpPr/>
          <p:nvPr/>
        </p:nvSpPr>
        <p:spPr>
          <a:xfrm>
            <a:off x="1605110" y="800100"/>
            <a:ext cx="548819" cy="548819"/>
          </a:xfrm>
          <a:prstGeom prst="ellipse">
            <a:avLst/>
          </a:prstGeom>
          <a:solidFill>
            <a:schemeClr val="bg1"/>
          </a:solidFill>
          <a:ln w="34925">
            <a:noFill/>
          </a:ln>
          <a:effectLst>
            <a:outerShdw blurRad="609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628B815-153C-E507-1C86-508B88C80B37}"/>
              </a:ext>
            </a:extLst>
          </p:cNvPr>
          <p:cNvSpPr txBox="1"/>
          <p:nvPr/>
        </p:nvSpPr>
        <p:spPr>
          <a:xfrm>
            <a:off x="3048000" y="3863939"/>
            <a:ext cx="6096000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239462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29"/>
          <p:cNvSpPr/>
          <p:nvPr/>
        </p:nvSpPr>
        <p:spPr>
          <a:xfrm rot="6115116">
            <a:off x="5376478" y="-488360"/>
            <a:ext cx="1635898" cy="8061949"/>
          </a:xfrm>
          <a:custGeom>
            <a:avLst/>
            <a:gdLst>
              <a:gd name="connsiteX0" fmla="*/ 15178 w 19871"/>
              <a:gd name="connsiteY0" fmla="*/ 0 h 21600"/>
              <a:gd name="connsiteX1" fmla="*/ 0 w 19871"/>
              <a:gd name="connsiteY1" fmla="*/ 2538 h 21600"/>
              <a:gd name="connsiteX2" fmla="*/ 4463 w 19871"/>
              <a:gd name="connsiteY2" fmla="*/ 21600 h 21600"/>
              <a:gd name="connsiteX3" fmla="*/ 19871 w 19871"/>
              <a:gd name="connsiteY3" fmla="*/ 18777 h 21600"/>
              <a:gd name="connsiteX4" fmla="*/ 17450 w 19871"/>
              <a:gd name="connsiteY4" fmla="*/ 8748 h 21600"/>
              <a:gd name="connsiteX5" fmla="*/ 15178 w 19871"/>
              <a:gd name="connsiteY5" fmla="*/ 0 h 21600"/>
              <a:gd name="connsiteX0-1" fmla="*/ 14798 w 19871"/>
              <a:gd name="connsiteY0-2" fmla="*/ 0 h 22890"/>
              <a:gd name="connsiteX1-3" fmla="*/ 0 w 19871"/>
              <a:gd name="connsiteY1-4" fmla="*/ 3828 h 22890"/>
              <a:gd name="connsiteX2-5" fmla="*/ 4463 w 19871"/>
              <a:gd name="connsiteY2-6" fmla="*/ 22890 h 22890"/>
              <a:gd name="connsiteX3-7" fmla="*/ 19871 w 19871"/>
              <a:gd name="connsiteY3-8" fmla="*/ 20067 h 22890"/>
              <a:gd name="connsiteX4-9" fmla="*/ 17450 w 19871"/>
              <a:gd name="connsiteY4-10" fmla="*/ 10038 h 22890"/>
              <a:gd name="connsiteX5-11" fmla="*/ 14798 w 19871"/>
              <a:gd name="connsiteY5-12" fmla="*/ 0 h 22890"/>
              <a:gd name="connsiteX0-13" fmla="*/ 14798 w 19871"/>
              <a:gd name="connsiteY0-14" fmla="*/ 0 h 22785"/>
              <a:gd name="connsiteX1-15" fmla="*/ 0 w 19871"/>
              <a:gd name="connsiteY1-16" fmla="*/ 3828 h 22785"/>
              <a:gd name="connsiteX2-17" fmla="*/ 5300 w 19871"/>
              <a:gd name="connsiteY2-18" fmla="*/ 22785 h 22785"/>
              <a:gd name="connsiteX3-19" fmla="*/ 19871 w 19871"/>
              <a:gd name="connsiteY3-20" fmla="*/ 20067 h 22785"/>
              <a:gd name="connsiteX4-21" fmla="*/ 17450 w 19871"/>
              <a:gd name="connsiteY4-22" fmla="*/ 10038 h 22785"/>
              <a:gd name="connsiteX5-23" fmla="*/ 14798 w 19871"/>
              <a:gd name="connsiteY5-24" fmla="*/ 0 h 22785"/>
              <a:gd name="connsiteX0-25" fmla="*/ 14798 w 19871"/>
              <a:gd name="connsiteY0-26" fmla="*/ 0 h 23019"/>
              <a:gd name="connsiteX1-27" fmla="*/ 0 w 19871"/>
              <a:gd name="connsiteY1-28" fmla="*/ 3828 h 23019"/>
              <a:gd name="connsiteX2-29" fmla="*/ 5152 w 19871"/>
              <a:gd name="connsiteY2-30" fmla="*/ 23019 h 23019"/>
              <a:gd name="connsiteX3-31" fmla="*/ 19871 w 19871"/>
              <a:gd name="connsiteY3-32" fmla="*/ 20067 h 23019"/>
              <a:gd name="connsiteX4-33" fmla="*/ 17450 w 19871"/>
              <a:gd name="connsiteY4-34" fmla="*/ 10038 h 23019"/>
              <a:gd name="connsiteX5-35" fmla="*/ 14798 w 19871"/>
              <a:gd name="connsiteY5-36" fmla="*/ 0 h 23019"/>
              <a:gd name="connsiteX0-37" fmla="*/ 14798 w 20350"/>
              <a:gd name="connsiteY0-38" fmla="*/ 0 h 23019"/>
              <a:gd name="connsiteX1-39" fmla="*/ 0 w 20350"/>
              <a:gd name="connsiteY1-40" fmla="*/ 3828 h 23019"/>
              <a:gd name="connsiteX2-41" fmla="*/ 5152 w 20350"/>
              <a:gd name="connsiteY2-42" fmla="*/ 23019 h 23019"/>
              <a:gd name="connsiteX3-43" fmla="*/ 20350 w 20350"/>
              <a:gd name="connsiteY3-44" fmla="*/ 19851 h 23019"/>
              <a:gd name="connsiteX4-45" fmla="*/ 17450 w 20350"/>
              <a:gd name="connsiteY4-46" fmla="*/ 10038 h 23019"/>
              <a:gd name="connsiteX5-47" fmla="*/ 14798 w 20350"/>
              <a:gd name="connsiteY5-48" fmla="*/ 0 h 23019"/>
              <a:gd name="connsiteX0-49" fmla="*/ 14798 w 20350"/>
              <a:gd name="connsiteY0-50" fmla="*/ 0 h 23019"/>
              <a:gd name="connsiteX1-51" fmla="*/ 0 w 20350"/>
              <a:gd name="connsiteY1-52" fmla="*/ 3828 h 23019"/>
              <a:gd name="connsiteX2-53" fmla="*/ 5152 w 20350"/>
              <a:gd name="connsiteY2-54" fmla="*/ 23019 h 23019"/>
              <a:gd name="connsiteX3-55" fmla="*/ 20350 w 20350"/>
              <a:gd name="connsiteY3-56" fmla="*/ 19851 h 23019"/>
              <a:gd name="connsiteX4-57" fmla="*/ 17450 w 20350"/>
              <a:gd name="connsiteY4-58" fmla="*/ 10038 h 23019"/>
              <a:gd name="connsiteX5-59" fmla="*/ 14798 w 20350"/>
              <a:gd name="connsiteY5-60" fmla="*/ 0 h 23019"/>
              <a:gd name="connsiteX0-61" fmla="*/ 14798 w 20370"/>
              <a:gd name="connsiteY0-62" fmla="*/ 0 h 23019"/>
              <a:gd name="connsiteX1-63" fmla="*/ 0 w 20370"/>
              <a:gd name="connsiteY1-64" fmla="*/ 3828 h 23019"/>
              <a:gd name="connsiteX2-65" fmla="*/ 5152 w 20370"/>
              <a:gd name="connsiteY2-66" fmla="*/ 23019 h 23019"/>
              <a:gd name="connsiteX3-67" fmla="*/ 20370 w 20370"/>
              <a:gd name="connsiteY3-68" fmla="*/ 19550 h 23019"/>
              <a:gd name="connsiteX4-69" fmla="*/ 17450 w 20370"/>
              <a:gd name="connsiteY4-70" fmla="*/ 10038 h 23019"/>
              <a:gd name="connsiteX5-71" fmla="*/ 14798 w 20370"/>
              <a:gd name="connsiteY5-72" fmla="*/ 0 h 23019"/>
              <a:gd name="connsiteX0-73" fmla="*/ 14798 w 20370"/>
              <a:gd name="connsiteY0-74" fmla="*/ 0 h 23019"/>
              <a:gd name="connsiteX1-75" fmla="*/ 0 w 20370"/>
              <a:gd name="connsiteY1-76" fmla="*/ 3828 h 23019"/>
              <a:gd name="connsiteX2-77" fmla="*/ 5152 w 20370"/>
              <a:gd name="connsiteY2-78" fmla="*/ 23019 h 23019"/>
              <a:gd name="connsiteX3-79" fmla="*/ 20370 w 20370"/>
              <a:gd name="connsiteY3-80" fmla="*/ 19550 h 23019"/>
              <a:gd name="connsiteX4-81" fmla="*/ 17754 w 20370"/>
              <a:gd name="connsiteY4-82" fmla="*/ 9964 h 23019"/>
              <a:gd name="connsiteX5-83" fmla="*/ 14798 w 20370"/>
              <a:gd name="connsiteY5-84" fmla="*/ 0 h 23019"/>
              <a:gd name="connsiteX0-85" fmla="*/ 14907 w 20370"/>
              <a:gd name="connsiteY0-86" fmla="*/ 0 h 22650"/>
              <a:gd name="connsiteX1-87" fmla="*/ 0 w 20370"/>
              <a:gd name="connsiteY1-88" fmla="*/ 3459 h 22650"/>
              <a:gd name="connsiteX2-89" fmla="*/ 5152 w 20370"/>
              <a:gd name="connsiteY2-90" fmla="*/ 22650 h 22650"/>
              <a:gd name="connsiteX3-91" fmla="*/ 20370 w 20370"/>
              <a:gd name="connsiteY3-92" fmla="*/ 19181 h 22650"/>
              <a:gd name="connsiteX4-93" fmla="*/ 17754 w 20370"/>
              <a:gd name="connsiteY4-94" fmla="*/ 9595 h 22650"/>
              <a:gd name="connsiteX5-95" fmla="*/ 14907 w 20370"/>
              <a:gd name="connsiteY5-96" fmla="*/ 0 h 22650"/>
              <a:gd name="connsiteX0-97" fmla="*/ 14407 w 19870"/>
              <a:gd name="connsiteY0-98" fmla="*/ 0 h 22650"/>
              <a:gd name="connsiteX1-99" fmla="*/ 0 w 19870"/>
              <a:gd name="connsiteY1-100" fmla="*/ 4384 h 22650"/>
              <a:gd name="connsiteX2-101" fmla="*/ 4652 w 19870"/>
              <a:gd name="connsiteY2-102" fmla="*/ 22650 h 22650"/>
              <a:gd name="connsiteX3-103" fmla="*/ 19870 w 19870"/>
              <a:gd name="connsiteY3-104" fmla="*/ 19181 h 22650"/>
              <a:gd name="connsiteX4-105" fmla="*/ 17254 w 19870"/>
              <a:gd name="connsiteY4-106" fmla="*/ 9595 h 22650"/>
              <a:gd name="connsiteX5-107" fmla="*/ 14407 w 19870"/>
              <a:gd name="connsiteY5-108" fmla="*/ 0 h 22650"/>
              <a:gd name="connsiteX0-109" fmla="*/ 14407 w 19870"/>
              <a:gd name="connsiteY0-110" fmla="*/ 0 h 23857"/>
              <a:gd name="connsiteX1-111" fmla="*/ 0 w 19870"/>
              <a:gd name="connsiteY1-112" fmla="*/ 4384 h 23857"/>
              <a:gd name="connsiteX2-113" fmla="*/ 4935 w 19870"/>
              <a:gd name="connsiteY2-114" fmla="*/ 23857 h 23857"/>
              <a:gd name="connsiteX3-115" fmla="*/ 19870 w 19870"/>
              <a:gd name="connsiteY3-116" fmla="*/ 19181 h 23857"/>
              <a:gd name="connsiteX4-117" fmla="*/ 17254 w 19870"/>
              <a:gd name="connsiteY4-118" fmla="*/ 9595 h 23857"/>
              <a:gd name="connsiteX5-119" fmla="*/ 14407 w 19870"/>
              <a:gd name="connsiteY5-120" fmla="*/ 0 h 23857"/>
              <a:gd name="connsiteX0-121" fmla="*/ 14407 w 19870"/>
              <a:gd name="connsiteY0-122" fmla="*/ 0 h 23857"/>
              <a:gd name="connsiteX1-123" fmla="*/ 0 w 19870"/>
              <a:gd name="connsiteY1-124" fmla="*/ 4384 h 23857"/>
              <a:gd name="connsiteX2-125" fmla="*/ 4935 w 19870"/>
              <a:gd name="connsiteY2-126" fmla="*/ 23857 h 23857"/>
              <a:gd name="connsiteX3-127" fmla="*/ 19870 w 19870"/>
              <a:gd name="connsiteY3-128" fmla="*/ 19181 h 23857"/>
              <a:gd name="connsiteX4-129" fmla="*/ 17254 w 19870"/>
              <a:gd name="connsiteY4-130" fmla="*/ 9595 h 23857"/>
              <a:gd name="connsiteX5-131" fmla="*/ 14407 w 19870"/>
              <a:gd name="connsiteY5-132" fmla="*/ 0 h 23857"/>
              <a:gd name="connsiteX0-133" fmla="*/ 14407 w 19870"/>
              <a:gd name="connsiteY0-134" fmla="*/ 0 h 23663"/>
              <a:gd name="connsiteX1-135" fmla="*/ 0 w 19870"/>
              <a:gd name="connsiteY1-136" fmla="*/ 4384 h 23663"/>
              <a:gd name="connsiteX2-137" fmla="*/ 4512 w 19870"/>
              <a:gd name="connsiteY2-138" fmla="*/ 23663 h 23663"/>
              <a:gd name="connsiteX3-139" fmla="*/ 19870 w 19870"/>
              <a:gd name="connsiteY3-140" fmla="*/ 19181 h 23663"/>
              <a:gd name="connsiteX4-141" fmla="*/ 17254 w 19870"/>
              <a:gd name="connsiteY4-142" fmla="*/ 9595 h 23663"/>
              <a:gd name="connsiteX5-143" fmla="*/ 14407 w 19870"/>
              <a:gd name="connsiteY5-144" fmla="*/ 0 h 23663"/>
              <a:gd name="connsiteX0-145" fmla="*/ 14407 w 19078"/>
              <a:gd name="connsiteY0-146" fmla="*/ 0 h 23663"/>
              <a:gd name="connsiteX1-147" fmla="*/ 0 w 19078"/>
              <a:gd name="connsiteY1-148" fmla="*/ 4384 h 23663"/>
              <a:gd name="connsiteX2-149" fmla="*/ 4512 w 19078"/>
              <a:gd name="connsiteY2-150" fmla="*/ 23663 h 23663"/>
              <a:gd name="connsiteX3-151" fmla="*/ 19078 w 19078"/>
              <a:gd name="connsiteY3-152" fmla="*/ 19424 h 23663"/>
              <a:gd name="connsiteX4-153" fmla="*/ 17254 w 19078"/>
              <a:gd name="connsiteY4-154" fmla="*/ 9595 h 23663"/>
              <a:gd name="connsiteX5-155" fmla="*/ 14407 w 19078"/>
              <a:gd name="connsiteY5-156" fmla="*/ 0 h 23663"/>
              <a:gd name="connsiteX0-157" fmla="*/ 14407 w 19078"/>
              <a:gd name="connsiteY0-158" fmla="*/ 0 h 23663"/>
              <a:gd name="connsiteX1-159" fmla="*/ 0 w 19078"/>
              <a:gd name="connsiteY1-160" fmla="*/ 4384 h 23663"/>
              <a:gd name="connsiteX2-161" fmla="*/ 4512 w 19078"/>
              <a:gd name="connsiteY2-162" fmla="*/ 23663 h 23663"/>
              <a:gd name="connsiteX3-163" fmla="*/ 19078 w 19078"/>
              <a:gd name="connsiteY3-164" fmla="*/ 19424 h 23663"/>
              <a:gd name="connsiteX4-165" fmla="*/ 16878 w 19078"/>
              <a:gd name="connsiteY4-166" fmla="*/ 9602 h 23663"/>
              <a:gd name="connsiteX5-167" fmla="*/ 14407 w 19078"/>
              <a:gd name="connsiteY5-168" fmla="*/ 0 h 23663"/>
              <a:gd name="connsiteX0-169" fmla="*/ 0 w 19078"/>
              <a:gd name="connsiteY0-170" fmla="*/ 4384 h 23663"/>
              <a:gd name="connsiteX1-171" fmla="*/ 4512 w 19078"/>
              <a:gd name="connsiteY1-172" fmla="*/ 23663 h 23663"/>
              <a:gd name="connsiteX2-173" fmla="*/ 19078 w 19078"/>
              <a:gd name="connsiteY2-174" fmla="*/ 19424 h 23663"/>
              <a:gd name="connsiteX3-175" fmla="*/ 16878 w 19078"/>
              <a:gd name="connsiteY3-176" fmla="*/ 9602 h 23663"/>
              <a:gd name="connsiteX4-177" fmla="*/ 14407 w 19078"/>
              <a:gd name="connsiteY4-178" fmla="*/ 0 h 23663"/>
              <a:gd name="connsiteX5-179" fmla="*/ 587 w 19078"/>
              <a:gd name="connsiteY5-180" fmla="*/ 5055 h 23663"/>
              <a:gd name="connsiteX0-181" fmla="*/ 3925 w 18491"/>
              <a:gd name="connsiteY0-182" fmla="*/ 23663 h 23663"/>
              <a:gd name="connsiteX1-183" fmla="*/ 18491 w 18491"/>
              <a:gd name="connsiteY1-184" fmla="*/ 19424 h 23663"/>
              <a:gd name="connsiteX2-185" fmla="*/ 16291 w 18491"/>
              <a:gd name="connsiteY2-186" fmla="*/ 9602 h 23663"/>
              <a:gd name="connsiteX3-187" fmla="*/ 13820 w 18491"/>
              <a:gd name="connsiteY3-188" fmla="*/ 0 h 23663"/>
              <a:gd name="connsiteX4-189" fmla="*/ 0 w 18491"/>
              <a:gd name="connsiteY4-190" fmla="*/ 5055 h 23663"/>
              <a:gd name="connsiteX0-191" fmla="*/ 0 w 14566"/>
              <a:gd name="connsiteY0-192" fmla="*/ 23663 h 23663"/>
              <a:gd name="connsiteX1-193" fmla="*/ 14566 w 14566"/>
              <a:gd name="connsiteY1-194" fmla="*/ 19424 h 23663"/>
              <a:gd name="connsiteX2-195" fmla="*/ 12366 w 14566"/>
              <a:gd name="connsiteY2-196" fmla="*/ 9602 h 23663"/>
              <a:gd name="connsiteX3-197" fmla="*/ 9895 w 14566"/>
              <a:gd name="connsiteY3-198" fmla="*/ 0 h 23663"/>
              <a:gd name="connsiteX0-199" fmla="*/ 4671 w 4671"/>
              <a:gd name="connsiteY0-200" fmla="*/ 19424 h 19424"/>
              <a:gd name="connsiteX1-201" fmla="*/ 2471 w 4671"/>
              <a:gd name="connsiteY1-202" fmla="*/ 9602 h 19424"/>
              <a:gd name="connsiteX2-203" fmla="*/ 0 w 4671"/>
              <a:gd name="connsiteY2-204" fmla="*/ 0 h 19424"/>
              <a:gd name="connsiteX0-205" fmla="*/ 7486 w 7486"/>
              <a:gd name="connsiteY0-206" fmla="*/ 7669 h 7669"/>
              <a:gd name="connsiteX1-207" fmla="*/ 2776 w 7486"/>
              <a:gd name="connsiteY1-208" fmla="*/ 2612 h 7669"/>
              <a:gd name="connsiteX2-209" fmla="*/ 0 w 7486"/>
              <a:gd name="connsiteY2-210" fmla="*/ 0 h 7669"/>
              <a:gd name="connsiteX0-211" fmla="*/ 8267 w 8267"/>
              <a:gd name="connsiteY0-212" fmla="*/ 7620 h 7620"/>
              <a:gd name="connsiteX1-213" fmla="*/ 3708 w 8267"/>
              <a:gd name="connsiteY1-214" fmla="*/ 3406 h 7620"/>
              <a:gd name="connsiteX2-215" fmla="*/ 0 w 8267"/>
              <a:gd name="connsiteY2-216" fmla="*/ 0 h 7620"/>
              <a:gd name="connsiteX0-217" fmla="*/ 36336 w 36336"/>
              <a:gd name="connsiteY0-218" fmla="*/ 39449 h 39449"/>
              <a:gd name="connsiteX1-219" fmla="*/ 30821 w 36336"/>
              <a:gd name="connsiteY1-220" fmla="*/ 33919 h 39449"/>
              <a:gd name="connsiteX2-221" fmla="*/ 0 w 36336"/>
              <a:gd name="connsiteY2-222" fmla="*/ 0 h 394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36336" h="39449" extrusionOk="0">
                <a:moveTo>
                  <a:pt x="36336" y="39449"/>
                </a:moveTo>
                <a:cubicBezTo>
                  <a:pt x="32770" y="36694"/>
                  <a:pt x="34872" y="36713"/>
                  <a:pt x="30821" y="33919"/>
                </a:cubicBezTo>
                <a:cubicBezTo>
                  <a:pt x="27179" y="31407"/>
                  <a:pt x="2908" y="2543"/>
                  <a:pt x="0" y="0"/>
                </a:cubicBezTo>
              </a:path>
            </a:pathLst>
          </a:custGeom>
          <a:noFill/>
          <a:ln w="38100" cap="flat">
            <a:solidFill>
              <a:schemeClr val="bg1">
                <a:lumMod val="75000"/>
              </a:schemeClr>
            </a:solidFill>
            <a:prstDash val="solid"/>
            <a:miter lim="400000"/>
          </a:ln>
          <a:effectLst/>
        </p:spPr>
        <p:txBody>
          <a:bodyPr wrap="square" lIns="38088" tIns="38088" rIns="38088" bIns="38088" numCol="1" anchor="ctr">
            <a:noAutofit/>
          </a:bodyPr>
          <a:lstStyle/>
          <a:p>
            <a:pPr defTabSz="4565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40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7ECF209-A543-756E-B075-F282E7F31DB6}"/>
              </a:ext>
            </a:extLst>
          </p:cNvPr>
          <p:cNvGrpSpPr/>
          <p:nvPr/>
        </p:nvGrpSpPr>
        <p:grpSpPr>
          <a:xfrm>
            <a:off x="342395" y="124537"/>
            <a:ext cx="3820681" cy="1009254"/>
            <a:chOff x="342395" y="124537"/>
            <a:chExt cx="3820681" cy="1009254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F6F81DC0-CC26-E91E-2798-9FBB86C1BCF7}"/>
                </a:ext>
              </a:extLst>
            </p:cNvPr>
            <p:cNvSpPr/>
            <p:nvPr/>
          </p:nvSpPr>
          <p:spPr>
            <a:xfrm>
              <a:off x="342395" y="124537"/>
              <a:ext cx="1009254" cy="1009254"/>
            </a:xfrm>
            <a:prstGeom prst="ellipse">
              <a:avLst/>
            </a:prstGeom>
            <a:solidFill>
              <a:srgbClr val="638467"/>
            </a:solidFill>
            <a:ln w="34925">
              <a:noFill/>
            </a:ln>
            <a:effectLst>
              <a:outerShdw blurRad="609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F3BF257-E499-E6BC-2AFA-77F08832E342}"/>
                </a:ext>
              </a:extLst>
            </p:cNvPr>
            <p:cNvSpPr txBox="1"/>
            <p:nvPr/>
          </p:nvSpPr>
          <p:spPr>
            <a:xfrm>
              <a:off x="1516132" y="335592"/>
              <a:ext cx="264694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C84C9AC-5249-7EB1-225A-9069E862DBF8}"/>
                </a:ext>
              </a:extLst>
            </p:cNvPr>
            <p:cNvSpPr txBox="1"/>
            <p:nvPr/>
          </p:nvSpPr>
          <p:spPr>
            <a:xfrm>
              <a:off x="456617" y="275221"/>
              <a:ext cx="80983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5A59EC5-A1D6-E7DF-9723-8E62426545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5824" y="1828114"/>
            <a:ext cx="1714500" cy="1714500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58F6BEEB-2E70-E367-A8C5-C042AEDD3BF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7676" y="1828114"/>
            <a:ext cx="1714500" cy="171450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51DEB915-1E6B-92F8-C875-140B9B9004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9528" y="1853514"/>
            <a:ext cx="1714500" cy="1714500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8FBA28CC-F022-8CBC-19AE-A7E7FCCA65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1380" y="1878914"/>
            <a:ext cx="1714500" cy="1714500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B124293C-8EEE-327F-D448-5C77557240B8}"/>
              </a:ext>
            </a:extLst>
          </p:cNvPr>
          <p:cNvGrpSpPr/>
          <p:nvPr/>
        </p:nvGrpSpPr>
        <p:grpSpPr>
          <a:xfrm>
            <a:off x="1310733" y="3720621"/>
            <a:ext cx="2304682" cy="1276786"/>
            <a:chOff x="450078" y="1823937"/>
            <a:chExt cx="2304682" cy="1276786"/>
          </a:xfrm>
        </p:grpSpPr>
        <p:sp>
          <p:nvSpPr>
            <p:cNvPr id="39" name="文本框 17">
              <a:extLst>
                <a:ext uri="{FF2B5EF4-FFF2-40B4-BE49-F238E27FC236}">
                  <a16:creationId xmlns:a16="http://schemas.microsoft.com/office/drawing/2014/main" id="{66637D6F-5E43-CF67-7FF0-03CDF2D2C1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4CF044E-D01A-5CF0-F50C-E45D63FC931C}"/>
                </a:ext>
              </a:extLst>
            </p:cNvPr>
            <p:cNvSpPr txBox="1"/>
            <p:nvPr/>
          </p:nvSpPr>
          <p:spPr>
            <a:xfrm>
              <a:off x="450078" y="2204067"/>
              <a:ext cx="2304682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D29FBFE-3320-CE96-320C-E4E801AE3C03}"/>
              </a:ext>
            </a:extLst>
          </p:cNvPr>
          <p:cNvGrpSpPr/>
          <p:nvPr/>
        </p:nvGrpSpPr>
        <p:grpSpPr>
          <a:xfrm>
            <a:off x="3842585" y="3720621"/>
            <a:ext cx="2304682" cy="1276786"/>
            <a:chOff x="450078" y="1823937"/>
            <a:chExt cx="2304682" cy="1276786"/>
          </a:xfrm>
        </p:grpSpPr>
        <p:sp>
          <p:nvSpPr>
            <p:cNvPr id="42" name="文本框 17">
              <a:extLst>
                <a:ext uri="{FF2B5EF4-FFF2-40B4-BE49-F238E27FC236}">
                  <a16:creationId xmlns:a16="http://schemas.microsoft.com/office/drawing/2014/main" id="{E884FF5C-4B09-D261-A3E6-9127AAA661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808D777-8A10-4B01-E449-B9F70B48D444}"/>
                </a:ext>
              </a:extLst>
            </p:cNvPr>
            <p:cNvSpPr txBox="1"/>
            <p:nvPr/>
          </p:nvSpPr>
          <p:spPr>
            <a:xfrm>
              <a:off x="450078" y="2204067"/>
              <a:ext cx="2304682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CA094FE-C894-FEB1-3E4B-34DCF137485D}"/>
              </a:ext>
            </a:extLst>
          </p:cNvPr>
          <p:cNvGrpSpPr/>
          <p:nvPr/>
        </p:nvGrpSpPr>
        <p:grpSpPr>
          <a:xfrm>
            <a:off x="6374437" y="3720621"/>
            <a:ext cx="2304682" cy="1276786"/>
            <a:chOff x="450078" y="1823937"/>
            <a:chExt cx="2304682" cy="1276786"/>
          </a:xfrm>
        </p:grpSpPr>
        <p:sp>
          <p:nvSpPr>
            <p:cNvPr id="48" name="文本框 17">
              <a:extLst>
                <a:ext uri="{FF2B5EF4-FFF2-40B4-BE49-F238E27FC236}">
                  <a16:creationId xmlns:a16="http://schemas.microsoft.com/office/drawing/2014/main" id="{5AF3E31A-730E-DB29-574B-CB3A704297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329DBA6-4B4C-4754-B536-7E836C9CAEEE}"/>
                </a:ext>
              </a:extLst>
            </p:cNvPr>
            <p:cNvSpPr txBox="1"/>
            <p:nvPr/>
          </p:nvSpPr>
          <p:spPr>
            <a:xfrm>
              <a:off x="450078" y="2204067"/>
              <a:ext cx="2304682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E198B7B-17BB-D44F-00FB-F6D9769EDE2F}"/>
              </a:ext>
            </a:extLst>
          </p:cNvPr>
          <p:cNvGrpSpPr/>
          <p:nvPr/>
        </p:nvGrpSpPr>
        <p:grpSpPr>
          <a:xfrm>
            <a:off x="8906289" y="3720621"/>
            <a:ext cx="2304682" cy="1276786"/>
            <a:chOff x="450078" y="1823937"/>
            <a:chExt cx="2304682" cy="1276786"/>
          </a:xfrm>
        </p:grpSpPr>
        <p:sp>
          <p:nvSpPr>
            <p:cNvPr id="51" name="文本框 17">
              <a:extLst>
                <a:ext uri="{FF2B5EF4-FFF2-40B4-BE49-F238E27FC236}">
                  <a16:creationId xmlns:a16="http://schemas.microsoft.com/office/drawing/2014/main" id="{25D2B510-D3B6-D81A-2BAA-2C3FFD56F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BD67F25-84A8-E48C-56F3-C0DEB8167178}"/>
                </a:ext>
              </a:extLst>
            </p:cNvPr>
            <p:cNvSpPr txBox="1"/>
            <p:nvPr/>
          </p:nvSpPr>
          <p:spPr>
            <a:xfrm>
              <a:off x="450078" y="2204067"/>
              <a:ext cx="2304682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87661AB5-1548-0F12-2B79-6C73A498E23F}"/>
              </a:ext>
            </a:extLst>
          </p:cNvPr>
          <p:cNvGrpSpPr/>
          <p:nvPr/>
        </p:nvGrpSpPr>
        <p:grpSpPr>
          <a:xfrm>
            <a:off x="342395" y="124537"/>
            <a:ext cx="3820681" cy="1009254"/>
            <a:chOff x="342395" y="124537"/>
            <a:chExt cx="3820681" cy="1009254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3BFA7B5B-8F1C-E498-EA0C-98A657AADF82}"/>
                </a:ext>
              </a:extLst>
            </p:cNvPr>
            <p:cNvSpPr/>
            <p:nvPr/>
          </p:nvSpPr>
          <p:spPr>
            <a:xfrm>
              <a:off x="342395" y="124537"/>
              <a:ext cx="1009254" cy="1009254"/>
            </a:xfrm>
            <a:prstGeom prst="ellipse">
              <a:avLst/>
            </a:prstGeom>
            <a:solidFill>
              <a:srgbClr val="638467"/>
            </a:solidFill>
            <a:ln w="34925">
              <a:noFill/>
            </a:ln>
            <a:effectLst>
              <a:outerShdw blurRad="609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31DE56F-2382-C85B-1D61-A116B77D2BC1}"/>
                </a:ext>
              </a:extLst>
            </p:cNvPr>
            <p:cNvSpPr txBox="1"/>
            <p:nvPr/>
          </p:nvSpPr>
          <p:spPr>
            <a:xfrm>
              <a:off x="1516132" y="335592"/>
              <a:ext cx="264694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6D93CEE-4ECA-B5D0-D101-340066ECA034}"/>
                </a:ext>
              </a:extLst>
            </p:cNvPr>
            <p:cNvSpPr txBox="1"/>
            <p:nvPr/>
          </p:nvSpPr>
          <p:spPr>
            <a:xfrm>
              <a:off x="456617" y="275221"/>
              <a:ext cx="80983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36" name="矩形: 对角圆角 35">
            <a:extLst>
              <a:ext uri="{FF2B5EF4-FFF2-40B4-BE49-F238E27FC236}">
                <a16:creationId xmlns:a16="http://schemas.microsoft.com/office/drawing/2014/main" id="{065C763B-21BA-7F9F-DD9D-6DC0BBF604D1}"/>
              </a:ext>
            </a:extLst>
          </p:cNvPr>
          <p:cNvSpPr/>
          <p:nvPr/>
        </p:nvSpPr>
        <p:spPr>
          <a:xfrm>
            <a:off x="1019175" y="1422400"/>
            <a:ext cx="10153650" cy="2362200"/>
          </a:xfrm>
          <a:prstGeom prst="round2DiagRect">
            <a:avLst>
              <a:gd name="adj1" fmla="val 34900"/>
              <a:gd name="adj2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26C753C-90F5-A04C-9FD4-F946FF23BACE}"/>
              </a:ext>
            </a:extLst>
          </p:cNvPr>
          <p:cNvSpPr txBox="1"/>
          <p:nvPr/>
        </p:nvSpPr>
        <p:spPr>
          <a:xfrm>
            <a:off x="1019175" y="4038359"/>
            <a:ext cx="10153650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BEC3CF2-3F29-B42D-B8D5-F4F9D705A8B7}"/>
              </a:ext>
            </a:extLst>
          </p:cNvPr>
          <p:cNvSpPr txBox="1"/>
          <p:nvPr/>
        </p:nvSpPr>
        <p:spPr>
          <a:xfrm>
            <a:off x="1019175" y="4815943"/>
            <a:ext cx="10153650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75356062-0568-714C-6558-A4B73A92E5A5}"/>
              </a:ext>
            </a:extLst>
          </p:cNvPr>
          <p:cNvGrpSpPr/>
          <p:nvPr/>
        </p:nvGrpSpPr>
        <p:grpSpPr>
          <a:xfrm>
            <a:off x="342395" y="124537"/>
            <a:ext cx="3820681" cy="1009254"/>
            <a:chOff x="342395" y="124537"/>
            <a:chExt cx="3820681" cy="1009254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2650F97D-11BE-3588-7130-293795B2B73D}"/>
                </a:ext>
              </a:extLst>
            </p:cNvPr>
            <p:cNvSpPr/>
            <p:nvPr/>
          </p:nvSpPr>
          <p:spPr>
            <a:xfrm>
              <a:off x="342395" y="124537"/>
              <a:ext cx="1009254" cy="1009254"/>
            </a:xfrm>
            <a:prstGeom prst="ellipse">
              <a:avLst/>
            </a:prstGeom>
            <a:solidFill>
              <a:srgbClr val="638467"/>
            </a:solidFill>
            <a:ln w="34925">
              <a:noFill/>
            </a:ln>
            <a:effectLst>
              <a:outerShdw blurRad="609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9FDC0ED-3ADB-6BFB-EF1D-764D77B494A2}"/>
                </a:ext>
              </a:extLst>
            </p:cNvPr>
            <p:cNvSpPr txBox="1"/>
            <p:nvPr/>
          </p:nvSpPr>
          <p:spPr>
            <a:xfrm>
              <a:off x="1516132" y="335592"/>
              <a:ext cx="264694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8B09772-E864-0497-A7C2-CFA2DCB4B0DC}"/>
                </a:ext>
              </a:extLst>
            </p:cNvPr>
            <p:cNvSpPr txBox="1"/>
            <p:nvPr/>
          </p:nvSpPr>
          <p:spPr>
            <a:xfrm>
              <a:off x="456617" y="275221"/>
              <a:ext cx="80983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608F3EEA-BCC6-C321-7B68-4E36359AA8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8600" y="533400"/>
            <a:ext cx="6324600" cy="6324600"/>
          </a:xfrm>
          <a:prstGeom prst="rect">
            <a:avLst/>
          </a:prstGeom>
        </p:spPr>
      </p:pic>
      <p:sp>
        <p:nvSpPr>
          <p:cNvPr id="36" name="椭圆 35">
            <a:extLst>
              <a:ext uri="{FF2B5EF4-FFF2-40B4-BE49-F238E27FC236}">
                <a16:creationId xmlns:a16="http://schemas.microsoft.com/office/drawing/2014/main" id="{48BE968B-73B2-157B-5D66-65510E3952D9}"/>
              </a:ext>
            </a:extLst>
          </p:cNvPr>
          <p:cNvSpPr/>
          <p:nvPr/>
        </p:nvSpPr>
        <p:spPr>
          <a:xfrm>
            <a:off x="4216027" y="1872211"/>
            <a:ext cx="3797673" cy="3797673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56913BE-FE86-EBF5-820F-223170851AF9}"/>
              </a:ext>
            </a:extLst>
          </p:cNvPr>
          <p:cNvGrpSpPr/>
          <p:nvPr/>
        </p:nvGrpSpPr>
        <p:grpSpPr>
          <a:xfrm>
            <a:off x="797013" y="2156593"/>
            <a:ext cx="3130241" cy="999787"/>
            <a:chOff x="725064" y="1823937"/>
            <a:chExt cx="3130241" cy="999787"/>
          </a:xfrm>
        </p:grpSpPr>
        <p:sp>
          <p:nvSpPr>
            <p:cNvPr id="38" name="文本框 17">
              <a:extLst>
                <a:ext uri="{FF2B5EF4-FFF2-40B4-BE49-F238E27FC236}">
                  <a16:creationId xmlns:a16="http://schemas.microsoft.com/office/drawing/2014/main" id="{E70211F2-E89F-0581-C51C-710125B61F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30400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r"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D2C0345-2E7D-CA00-1D60-234EDAA278D0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6827B6A-9BEF-1326-CF3F-D0F829CE4991}"/>
              </a:ext>
            </a:extLst>
          </p:cNvPr>
          <p:cNvGrpSpPr/>
          <p:nvPr/>
        </p:nvGrpSpPr>
        <p:grpSpPr>
          <a:xfrm>
            <a:off x="8441062" y="2156593"/>
            <a:ext cx="3130241" cy="999787"/>
            <a:chOff x="725064" y="1823937"/>
            <a:chExt cx="3130241" cy="999787"/>
          </a:xfrm>
        </p:grpSpPr>
        <p:sp>
          <p:nvSpPr>
            <p:cNvPr id="41" name="文本框 17">
              <a:extLst>
                <a:ext uri="{FF2B5EF4-FFF2-40B4-BE49-F238E27FC236}">
                  <a16:creationId xmlns:a16="http://schemas.microsoft.com/office/drawing/2014/main" id="{5865B550-D6F5-D9D6-BE9F-2FD98A819A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970B1CE-983A-73A5-1F0B-001A907D380D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EA49096-759F-6BF9-348B-850454D48DDF}"/>
              </a:ext>
            </a:extLst>
          </p:cNvPr>
          <p:cNvGrpSpPr/>
          <p:nvPr/>
        </p:nvGrpSpPr>
        <p:grpSpPr>
          <a:xfrm>
            <a:off x="797013" y="4353693"/>
            <a:ext cx="3130241" cy="999787"/>
            <a:chOff x="725064" y="1823937"/>
            <a:chExt cx="3130241" cy="999787"/>
          </a:xfrm>
        </p:grpSpPr>
        <p:sp>
          <p:nvSpPr>
            <p:cNvPr id="44" name="文本框 17">
              <a:extLst>
                <a:ext uri="{FF2B5EF4-FFF2-40B4-BE49-F238E27FC236}">
                  <a16:creationId xmlns:a16="http://schemas.microsoft.com/office/drawing/2014/main" id="{D9BBE05E-9D8F-AAED-7784-78FDF8F848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30400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r"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D8B4956-F36A-1D85-09FA-3368F5872773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99532E5-F018-9AEE-D6F4-0DA988B23208}"/>
              </a:ext>
            </a:extLst>
          </p:cNvPr>
          <p:cNvGrpSpPr/>
          <p:nvPr/>
        </p:nvGrpSpPr>
        <p:grpSpPr>
          <a:xfrm>
            <a:off x="8441062" y="4353693"/>
            <a:ext cx="3130241" cy="999787"/>
            <a:chOff x="725064" y="1823937"/>
            <a:chExt cx="3130241" cy="999787"/>
          </a:xfrm>
        </p:grpSpPr>
        <p:sp>
          <p:nvSpPr>
            <p:cNvPr id="47" name="文本框 17">
              <a:extLst>
                <a:ext uri="{FF2B5EF4-FFF2-40B4-BE49-F238E27FC236}">
                  <a16:creationId xmlns:a16="http://schemas.microsoft.com/office/drawing/2014/main" id="{EA24C2B4-DD81-6B35-31FB-CD8F53BC3F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8DB4D44-9151-9AD4-2B69-ABA682965A91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A025EFB-38AB-427E-85DC-8373CB56B520}"/>
              </a:ext>
            </a:extLst>
          </p:cNvPr>
          <p:cNvGrpSpPr/>
          <p:nvPr/>
        </p:nvGrpSpPr>
        <p:grpSpPr>
          <a:xfrm>
            <a:off x="1019175" y="4423712"/>
            <a:ext cx="4594567" cy="1087897"/>
            <a:chOff x="3190641" y="5141453"/>
            <a:chExt cx="2447924" cy="579617"/>
          </a:xfrm>
        </p:grpSpPr>
        <p:sp>
          <p:nvSpPr>
            <p:cNvPr id="8" name="Oval 52"/>
            <p:cNvSpPr>
              <a:spLocks noChangeArrowheads="1"/>
            </p:cNvSpPr>
            <p:nvPr/>
          </p:nvSpPr>
          <p:spPr bwMode="auto">
            <a:xfrm>
              <a:off x="3190641" y="5141453"/>
              <a:ext cx="579437" cy="579617"/>
            </a:xfrm>
            <a:prstGeom prst="ellipse">
              <a:avLst/>
            </a:prstGeom>
            <a:solidFill>
              <a:srgbClr val="2E5233"/>
            </a:solidFill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Oval 53"/>
            <p:cNvSpPr>
              <a:spLocks noChangeArrowheads="1"/>
            </p:cNvSpPr>
            <p:nvPr/>
          </p:nvSpPr>
          <p:spPr bwMode="auto">
            <a:xfrm>
              <a:off x="4125677" y="5141453"/>
              <a:ext cx="579438" cy="579617"/>
            </a:xfrm>
            <a:prstGeom prst="ellipse">
              <a:avLst/>
            </a:prstGeom>
            <a:solidFill>
              <a:srgbClr val="155474"/>
            </a:solidFill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Oval 54"/>
            <p:cNvSpPr>
              <a:spLocks noChangeArrowheads="1"/>
            </p:cNvSpPr>
            <p:nvPr/>
          </p:nvSpPr>
          <p:spPr bwMode="auto">
            <a:xfrm>
              <a:off x="5059127" y="5141453"/>
              <a:ext cx="579438" cy="579617"/>
            </a:xfrm>
            <a:prstGeom prst="ellipse">
              <a:avLst/>
            </a:prstGeom>
            <a:solidFill>
              <a:srgbClr val="C3E0D3"/>
            </a:solidFill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1" name="Group 55"/>
            <p:cNvGrpSpPr/>
            <p:nvPr/>
          </p:nvGrpSpPr>
          <p:grpSpPr bwMode="auto">
            <a:xfrm>
              <a:off x="5249628" y="5300252"/>
              <a:ext cx="201613" cy="255667"/>
              <a:chOff x="0" y="0"/>
              <a:chExt cx="127" cy="161"/>
            </a:xfrm>
          </p:grpSpPr>
          <p:sp>
            <p:nvSpPr>
              <p:cNvPr id="12" name="Freeform 56"/>
              <p:cNvSpPr/>
              <p:nvPr/>
            </p:nvSpPr>
            <p:spPr bwMode="auto">
              <a:xfrm>
                <a:off x="0" y="0"/>
                <a:ext cx="127" cy="161"/>
              </a:xfrm>
              <a:custGeom>
                <a:avLst/>
                <a:gdLst>
                  <a:gd name="T0" fmla="*/ 17 w 77"/>
                  <a:gd name="T1" fmla="*/ 90 h 98"/>
                  <a:gd name="T2" fmla="*/ 9 w 77"/>
                  <a:gd name="T3" fmla="*/ 90 h 98"/>
                  <a:gd name="T4" fmla="*/ 9 w 77"/>
                  <a:gd name="T5" fmla="*/ 8 h 98"/>
                  <a:gd name="T6" fmla="*/ 72 w 77"/>
                  <a:gd name="T7" fmla="*/ 8 h 98"/>
                  <a:gd name="T8" fmla="*/ 77 w 77"/>
                  <a:gd name="T9" fmla="*/ 4 h 98"/>
                  <a:gd name="T10" fmla="*/ 72 w 77"/>
                  <a:gd name="T11" fmla="*/ 0 h 98"/>
                  <a:gd name="T12" fmla="*/ 4 w 77"/>
                  <a:gd name="T13" fmla="*/ 0 h 98"/>
                  <a:gd name="T14" fmla="*/ 0 w 77"/>
                  <a:gd name="T15" fmla="*/ 4 h 98"/>
                  <a:gd name="T16" fmla="*/ 0 w 77"/>
                  <a:gd name="T17" fmla="*/ 94 h 98"/>
                  <a:gd name="T18" fmla="*/ 4 w 77"/>
                  <a:gd name="T19" fmla="*/ 98 h 98"/>
                  <a:gd name="T20" fmla="*/ 17 w 77"/>
                  <a:gd name="T21" fmla="*/ 98 h 98"/>
                  <a:gd name="T22" fmla="*/ 21 w 77"/>
                  <a:gd name="T23" fmla="*/ 94 h 98"/>
                  <a:gd name="T24" fmla="*/ 17 w 77"/>
                  <a:gd name="T25" fmla="*/ 9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98">
                    <a:moveTo>
                      <a:pt x="17" y="90"/>
                    </a:moveTo>
                    <a:cubicBezTo>
                      <a:pt x="9" y="90"/>
                      <a:pt x="9" y="90"/>
                      <a:pt x="9" y="9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5" y="8"/>
                      <a:pt x="77" y="6"/>
                      <a:pt x="77" y="4"/>
                    </a:cubicBezTo>
                    <a:cubicBezTo>
                      <a:pt x="77" y="1"/>
                      <a:pt x="75" y="0"/>
                      <a:pt x="7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7"/>
                      <a:pt x="2" y="98"/>
                      <a:pt x="4" y="98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9" y="98"/>
                      <a:pt x="21" y="97"/>
                      <a:pt x="21" y="94"/>
                    </a:cubicBezTo>
                    <a:cubicBezTo>
                      <a:pt x="21" y="92"/>
                      <a:pt x="19" y="90"/>
                      <a:pt x="17" y="9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Freeform 57"/>
              <p:cNvSpPr/>
              <p:nvPr/>
            </p:nvSpPr>
            <p:spPr bwMode="auto">
              <a:xfrm>
                <a:off x="79" y="94"/>
                <a:ext cx="48" cy="67"/>
              </a:xfrm>
              <a:custGeom>
                <a:avLst/>
                <a:gdLst>
                  <a:gd name="T0" fmla="*/ 24 w 29"/>
                  <a:gd name="T1" fmla="*/ 0 h 41"/>
                  <a:gd name="T2" fmla="*/ 20 w 29"/>
                  <a:gd name="T3" fmla="*/ 5 h 41"/>
                  <a:gd name="T4" fmla="*/ 20 w 29"/>
                  <a:gd name="T5" fmla="*/ 33 h 41"/>
                  <a:gd name="T6" fmla="*/ 4 w 29"/>
                  <a:gd name="T7" fmla="*/ 33 h 41"/>
                  <a:gd name="T8" fmla="*/ 0 w 29"/>
                  <a:gd name="T9" fmla="*/ 37 h 41"/>
                  <a:gd name="T10" fmla="*/ 4 w 29"/>
                  <a:gd name="T11" fmla="*/ 41 h 41"/>
                  <a:gd name="T12" fmla="*/ 24 w 29"/>
                  <a:gd name="T13" fmla="*/ 41 h 41"/>
                  <a:gd name="T14" fmla="*/ 27 w 29"/>
                  <a:gd name="T15" fmla="*/ 40 h 41"/>
                  <a:gd name="T16" fmla="*/ 29 w 29"/>
                  <a:gd name="T17" fmla="*/ 37 h 41"/>
                  <a:gd name="T18" fmla="*/ 29 w 29"/>
                  <a:gd name="T19" fmla="*/ 5 h 41"/>
                  <a:gd name="T20" fmla="*/ 24 w 29"/>
                  <a:gd name="T2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1">
                    <a:moveTo>
                      <a:pt x="24" y="0"/>
                    </a:moveTo>
                    <a:cubicBezTo>
                      <a:pt x="22" y="0"/>
                      <a:pt x="20" y="2"/>
                      <a:pt x="20" y="5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2" y="33"/>
                      <a:pt x="0" y="35"/>
                      <a:pt x="0" y="37"/>
                    </a:cubicBezTo>
                    <a:cubicBezTo>
                      <a:pt x="0" y="40"/>
                      <a:pt x="2" y="41"/>
                      <a:pt x="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6" y="41"/>
                      <a:pt x="27" y="41"/>
                      <a:pt x="27" y="40"/>
                    </a:cubicBezTo>
                    <a:cubicBezTo>
                      <a:pt x="28" y="39"/>
                      <a:pt x="29" y="38"/>
                      <a:pt x="29" y="37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2"/>
                      <a:pt x="27" y="0"/>
                      <a:pt x="2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Freeform 58"/>
              <p:cNvSpPr>
                <a:spLocks noEditPoints="1"/>
              </p:cNvSpPr>
              <p:nvPr/>
            </p:nvSpPr>
            <p:spPr bwMode="auto">
              <a:xfrm>
                <a:off x="45" y="33"/>
                <a:ext cx="78" cy="115"/>
              </a:xfrm>
              <a:custGeom>
                <a:avLst/>
                <a:gdLst>
                  <a:gd name="T0" fmla="*/ 42 w 48"/>
                  <a:gd name="T1" fmla="*/ 2 h 70"/>
                  <a:gd name="T2" fmla="*/ 37 w 48"/>
                  <a:gd name="T3" fmla="*/ 0 h 70"/>
                  <a:gd name="T4" fmla="*/ 28 w 48"/>
                  <a:gd name="T5" fmla="*/ 5 h 70"/>
                  <a:gd name="T6" fmla="*/ 1 w 48"/>
                  <a:gd name="T7" fmla="*/ 53 h 70"/>
                  <a:gd name="T8" fmla="*/ 0 w 48"/>
                  <a:gd name="T9" fmla="*/ 55 h 70"/>
                  <a:gd name="T10" fmla="*/ 1 w 48"/>
                  <a:gd name="T11" fmla="*/ 66 h 70"/>
                  <a:gd name="T12" fmla="*/ 3 w 48"/>
                  <a:gd name="T13" fmla="*/ 69 h 70"/>
                  <a:gd name="T14" fmla="*/ 5 w 48"/>
                  <a:gd name="T15" fmla="*/ 70 h 70"/>
                  <a:gd name="T16" fmla="*/ 7 w 48"/>
                  <a:gd name="T17" fmla="*/ 69 h 70"/>
                  <a:gd name="T18" fmla="*/ 17 w 48"/>
                  <a:gd name="T19" fmla="*/ 64 h 70"/>
                  <a:gd name="T20" fmla="*/ 18 w 48"/>
                  <a:gd name="T21" fmla="*/ 63 h 70"/>
                  <a:gd name="T22" fmla="*/ 46 w 48"/>
                  <a:gd name="T23" fmla="*/ 15 h 70"/>
                  <a:gd name="T24" fmla="*/ 42 w 48"/>
                  <a:gd name="T25" fmla="*/ 2 h 70"/>
                  <a:gd name="T26" fmla="*/ 38 w 48"/>
                  <a:gd name="T27" fmla="*/ 11 h 70"/>
                  <a:gd name="T28" fmla="*/ 11 w 48"/>
                  <a:gd name="T29" fmla="*/ 57 h 70"/>
                  <a:gd name="T30" fmla="*/ 9 w 48"/>
                  <a:gd name="T31" fmla="*/ 59 h 70"/>
                  <a:gd name="T32" fmla="*/ 9 w 48"/>
                  <a:gd name="T33" fmla="*/ 56 h 70"/>
                  <a:gd name="T34" fmla="*/ 36 w 48"/>
                  <a:gd name="T35" fmla="*/ 9 h 70"/>
                  <a:gd name="T36" fmla="*/ 38 w 48"/>
                  <a:gd name="T37" fmla="*/ 9 h 70"/>
                  <a:gd name="T38" fmla="*/ 38 w 48"/>
                  <a:gd name="T39" fmla="*/ 1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" h="70">
                    <a:moveTo>
                      <a:pt x="42" y="2"/>
                    </a:moveTo>
                    <a:cubicBezTo>
                      <a:pt x="40" y="1"/>
                      <a:pt x="39" y="0"/>
                      <a:pt x="37" y="0"/>
                    </a:cubicBezTo>
                    <a:cubicBezTo>
                      <a:pt x="33" y="0"/>
                      <a:pt x="30" y="2"/>
                      <a:pt x="28" y="5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3"/>
                      <a:pt x="0" y="54"/>
                      <a:pt x="0" y="55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1" y="67"/>
                      <a:pt x="2" y="69"/>
                      <a:pt x="3" y="69"/>
                    </a:cubicBezTo>
                    <a:cubicBezTo>
                      <a:pt x="3" y="70"/>
                      <a:pt x="4" y="70"/>
                      <a:pt x="5" y="70"/>
                    </a:cubicBezTo>
                    <a:cubicBezTo>
                      <a:pt x="6" y="70"/>
                      <a:pt x="6" y="70"/>
                      <a:pt x="7" y="69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7" y="64"/>
                      <a:pt x="18" y="63"/>
                      <a:pt x="18" y="63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8" y="10"/>
                      <a:pt x="47" y="4"/>
                      <a:pt x="42" y="2"/>
                    </a:cubicBezTo>
                    <a:moveTo>
                      <a:pt x="38" y="11"/>
                    </a:moveTo>
                    <a:cubicBezTo>
                      <a:pt x="11" y="57"/>
                      <a:pt x="11" y="57"/>
                      <a:pt x="11" y="57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7" y="8"/>
                      <a:pt x="38" y="9"/>
                    </a:cubicBezTo>
                    <a:cubicBezTo>
                      <a:pt x="38" y="9"/>
                      <a:pt x="39" y="10"/>
                      <a:pt x="38" y="1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Freeform 59"/>
              <p:cNvSpPr/>
              <p:nvPr/>
            </p:nvSpPr>
            <p:spPr bwMode="auto">
              <a:xfrm>
                <a:off x="23" y="46"/>
                <a:ext cx="49" cy="13"/>
              </a:xfrm>
              <a:custGeom>
                <a:avLst/>
                <a:gdLst>
                  <a:gd name="T0" fmla="*/ 30 w 30"/>
                  <a:gd name="T1" fmla="*/ 4 h 8"/>
                  <a:gd name="T2" fmla="*/ 26 w 30"/>
                  <a:gd name="T3" fmla="*/ 0 h 8"/>
                  <a:gd name="T4" fmla="*/ 4 w 30"/>
                  <a:gd name="T5" fmla="*/ 0 h 8"/>
                  <a:gd name="T6" fmla="*/ 0 w 30"/>
                  <a:gd name="T7" fmla="*/ 4 h 8"/>
                  <a:gd name="T8" fmla="*/ 4 w 30"/>
                  <a:gd name="T9" fmla="*/ 8 h 8"/>
                  <a:gd name="T10" fmla="*/ 26 w 30"/>
                  <a:gd name="T11" fmla="*/ 8 h 8"/>
                  <a:gd name="T12" fmla="*/ 30 w 30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">
                    <a:moveTo>
                      <a:pt x="30" y="4"/>
                    </a:moveTo>
                    <a:cubicBezTo>
                      <a:pt x="30" y="2"/>
                      <a:pt x="28" y="0"/>
                      <a:pt x="2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8" y="8"/>
                      <a:pt x="30" y="6"/>
                      <a:pt x="30" y="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Freeform 60"/>
              <p:cNvSpPr/>
              <p:nvPr/>
            </p:nvSpPr>
            <p:spPr bwMode="auto">
              <a:xfrm>
                <a:off x="23" y="72"/>
                <a:ext cx="31" cy="15"/>
              </a:xfrm>
              <a:custGeom>
                <a:avLst/>
                <a:gdLst>
                  <a:gd name="T0" fmla="*/ 4 w 19"/>
                  <a:gd name="T1" fmla="*/ 0 h 9"/>
                  <a:gd name="T2" fmla="*/ 0 w 19"/>
                  <a:gd name="T3" fmla="*/ 5 h 9"/>
                  <a:gd name="T4" fmla="*/ 4 w 19"/>
                  <a:gd name="T5" fmla="*/ 9 h 9"/>
                  <a:gd name="T6" fmla="*/ 15 w 19"/>
                  <a:gd name="T7" fmla="*/ 9 h 9"/>
                  <a:gd name="T8" fmla="*/ 19 w 19"/>
                  <a:gd name="T9" fmla="*/ 5 h 9"/>
                  <a:gd name="T10" fmla="*/ 15 w 19"/>
                  <a:gd name="T11" fmla="*/ 0 h 9"/>
                  <a:gd name="T12" fmla="*/ 4 w 19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9">
                    <a:moveTo>
                      <a:pt x="4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9"/>
                      <a:pt x="19" y="7"/>
                      <a:pt x="19" y="5"/>
                    </a:cubicBezTo>
                    <a:cubicBezTo>
                      <a:pt x="19" y="2"/>
                      <a:pt x="17" y="0"/>
                      <a:pt x="15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61"/>
            <p:cNvGrpSpPr/>
            <p:nvPr/>
          </p:nvGrpSpPr>
          <p:grpSpPr bwMode="auto">
            <a:xfrm>
              <a:off x="4284428" y="5300252"/>
              <a:ext cx="258763" cy="258843"/>
              <a:chOff x="0" y="0"/>
              <a:chExt cx="163" cy="163"/>
            </a:xfrm>
          </p:grpSpPr>
          <p:sp>
            <p:nvSpPr>
              <p:cNvPr id="18" name="Freeform 62"/>
              <p:cNvSpPr>
                <a:spLocks noEditPoints="1"/>
              </p:cNvSpPr>
              <p:nvPr/>
            </p:nvSpPr>
            <p:spPr bwMode="auto">
              <a:xfrm>
                <a:off x="0" y="0"/>
                <a:ext cx="163" cy="163"/>
              </a:xfrm>
              <a:custGeom>
                <a:avLst/>
                <a:gdLst>
                  <a:gd name="T0" fmla="*/ 96 w 99"/>
                  <a:gd name="T1" fmla="*/ 39 h 99"/>
                  <a:gd name="T2" fmla="*/ 86 w 99"/>
                  <a:gd name="T3" fmla="*/ 33 h 99"/>
                  <a:gd name="T4" fmla="*/ 89 w 99"/>
                  <a:gd name="T5" fmla="*/ 21 h 99"/>
                  <a:gd name="T6" fmla="*/ 75 w 99"/>
                  <a:gd name="T7" fmla="*/ 10 h 99"/>
                  <a:gd name="T8" fmla="*/ 63 w 99"/>
                  <a:gd name="T9" fmla="*/ 12 h 99"/>
                  <a:gd name="T10" fmla="*/ 57 w 99"/>
                  <a:gd name="T11" fmla="*/ 1 h 99"/>
                  <a:gd name="T12" fmla="*/ 39 w 99"/>
                  <a:gd name="T13" fmla="*/ 4 h 99"/>
                  <a:gd name="T14" fmla="*/ 32 w 99"/>
                  <a:gd name="T15" fmla="*/ 13 h 99"/>
                  <a:gd name="T16" fmla="*/ 20 w 99"/>
                  <a:gd name="T17" fmla="*/ 10 h 99"/>
                  <a:gd name="T18" fmla="*/ 9 w 99"/>
                  <a:gd name="T19" fmla="*/ 25 h 99"/>
                  <a:gd name="T20" fmla="*/ 11 w 99"/>
                  <a:gd name="T21" fmla="*/ 36 h 99"/>
                  <a:gd name="T22" fmla="*/ 1 w 99"/>
                  <a:gd name="T23" fmla="*/ 43 h 99"/>
                  <a:gd name="T24" fmla="*/ 1 w 99"/>
                  <a:gd name="T25" fmla="*/ 58 h 99"/>
                  <a:gd name="T26" fmla="*/ 11 w 99"/>
                  <a:gd name="T27" fmla="*/ 64 h 99"/>
                  <a:gd name="T28" fmla="*/ 9 w 99"/>
                  <a:gd name="T29" fmla="*/ 75 h 99"/>
                  <a:gd name="T30" fmla="*/ 20 w 99"/>
                  <a:gd name="T31" fmla="*/ 90 h 99"/>
                  <a:gd name="T32" fmla="*/ 32 w 99"/>
                  <a:gd name="T33" fmla="*/ 87 h 99"/>
                  <a:gd name="T34" fmla="*/ 39 w 99"/>
                  <a:gd name="T35" fmla="*/ 96 h 99"/>
                  <a:gd name="T36" fmla="*/ 50 w 99"/>
                  <a:gd name="T37" fmla="*/ 99 h 99"/>
                  <a:gd name="T38" fmla="*/ 61 w 99"/>
                  <a:gd name="T39" fmla="*/ 96 h 99"/>
                  <a:gd name="T40" fmla="*/ 67 w 99"/>
                  <a:gd name="T41" fmla="*/ 87 h 99"/>
                  <a:gd name="T42" fmla="*/ 79 w 99"/>
                  <a:gd name="T43" fmla="*/ 90 h 99"/>
                  <a:gd name="T44" fmla="*/ 90 w 99"/>
                  <a:gd name="T45" fmla="*/ 75 h 99"/>
                  <a:gd name="T46" fmla="*/ 88 w 99"/>
                  <a:gd name="T47" fmla="*/ 64 h 99"/>
                  <a:gd name="T48" fmla="*/ 98 w 99"/>
                  <a:gd name="T49" fmla="*/ 58 h 99"/>
                  <a:gd name="T50" fmla="*/ 98 w 99"/>
                  <a:gd name="T51" fmla="*/ 43 h 99"/>
                  <a:gd name="T52" fmla="*/ 83 w 99"/>
                  <a:gd name="T53" fmla="*/ 56 h 99"/>
                  <a:gd name="T54" fmla="*/ 78 w 99"/>
                  <a:gd name="T55" fmla="*/ 65 h 99"/>
                  <a:gd name="T56" fmla="*/ 81 w 99"/>
                  <a:gd name="T57" fmla="*/ 76 h 99"/>
                  <a:gd name="T58" fmla="*/ 69 w 99"/>
                  <a:gd name="T59" fmla="*/ 78 h 99"/>
                  <a:gd name="T60" fmla="*/ 59 w 99"/>
                  <a:gd name="T61" fmla="*/ 81 h 99"/>
                  <a:gd name="T62" fmla="*/ 53 w 99"/>
                  <a:gd name="T63" fmla="*/ 91 h 99"/>
                  <a:gd name="T64" fmla="*/ 43 w 99"/>
                  <a:gd name="T65" fmla="*/ 83 h 99"/>
                  <a:gd name="T66" fmla="*/ 34 w 99"/>
                  <a:gd name="T67" fmla="*/ 78 h 99"/>
                  <a:gd name="T68" fmla="*/ 24 w 99"/>
                  <a:gd name="T69" fmla="*/ 81 h 99"/>
                  <a:gd name="T70" fmla="*/ 22 w 99"/>
                  <a:gd name="T71" fmla="*/ 69 h 99"/>
                  <a:gd name="T72" fmla="*/ 19 w 99"/>
                  <a:gd name="T73" fmla="*/ 59 h 99"/>
                  <a:gd name="T74" fmla="*/ 9 w 99"/>
                  <a:gd name="T75" fmla="*/ 54 h 99"/>
                  <a:gd name="T76" fmla="*/ 9 w 99"/>
                  <a:gd name="T77" fmla="*/ 46 h 99"/>
                  <a:gd name="T78" fmla="*/ 19 w 99"/>
                  <a:gd name="T79" fmla="*/ 41 h 99"/>
                  <a:gd name="T80" fmla="*/ 22 w 99"/>
                  <a:gd name="T81" fmla="*/ 31 h 99"/>
                  <a:gd name="T82" fmla="*/ 24 w 99"/>
                  <a:gd name="T83" fmla="*/ 19 h 99"/>
                  <a:gd name="T84" fmla="*/ 34 w 99"/>
                  <a:gd name="T85" fmla="*/ 22 h 99"/>
                  <a:gd name="T86" fmla="*/ 43 w 99"/>
                  <a:gd name="T87" fmla="*/ 17 h 99"/>
                  <a:gd name="T88" fmla="*/ 53 w 99"/>
                  <a:gd name="T89" fmla="*/ 9 h 99"/>
                  <a:gd name="T90" fmla="*/ 59 w 99"/>
                  <a:gd name="T91" fmla="*/ 19 h 99"/>
                  <a:gd name="T92" fmla="*/ 69 w 99"/>
                  <a:gd name="T93" fmla="*/ 22 h 99"/>
                  <a:gd name="T94" fmla="*/ 81 w 99"/>
                  <a:gd name="T95" fmla="*/ 24 h 99"/>
                  <a:gd name="T96" fmla="*/ 78 w 99"/>
                  <a:gd name="T97" fmla="*/ 35 h 99"/>
                  <a:gd name="T98" fmla="*/ 83 w 99"/>
                  <a:gd name="T99" fmla="*/ 44 h 99"/>
                  <a:gd name="T100" fmla="*/ 91 w 99"/>
                  <a:gd name="T101" fmla="*/ 5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9" h="99">
                    <a:moveTo>
                      <a:pt x="98" y="43"/>
                    </a:moveTo>
                    <a:cubicBezTo>
                      <a:pt x="98" y="41"/>
                      <a:pt x="97" y="40"/>
                      <a:pt x="96" y="39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7" y="35"/>
                      <a:pt x="87" y="34"/>
                      <a:pt x="86" y="33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1" y="24"/>
                      <a:pt x="90" y="22"/>
                      <a:pt x="89" y="21"/>
                    </a:cubicBezTo>
                    <a:cubicBezTo>
                      <a:pt x="86" y="17"/>
                      <a:pt x="83" y="13"/>
                      <a:pt x="79" y="10"/>
                    </a:cubicBezTo>
                    <a:cubicBezTo>
                      <a:pt x="78" y="9"/>
                      <a:pt x="76" y="9"/>
                      <a:pt x="75" y="10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6" y="13"/>
                      <a:pt x="65" y="12"/>
                      <a:pt x="63" y="12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2"/>
                      <a:pt x="59" y="1"/>
                      <a:pt x="57" y="1"/>
                    </a:cubicBezTo>
                    <a:cubicBezTo>
                      <a:pt x="52" y="0"/>
                      <a:pt x="48" y="0"/>
                      <a:pt x="42" y="1"/>
                    </a:cubicBezTo>
                    <a:cubicBezTo>
                      <a:pt x="41" y="1"/>
                      <a:pt x="39" y="2"/>
                      <a:pt x="39" y="4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3" y="13"/>
                      <a:pt x="32" y="13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3" y="9"/>
                      <a:pt x="22" y="9"/>
                      <a:pt x="20" y="10"/>
                    </a:cubicBezTo>
                    <a:cubicBezTo>
                      <a:pt x="16" y="13"/>
                      <a:pt x="13" y="17"/>
                      <a:pt x="10" y="21"/>
                    </a:cubicBezTo>
                    <a:cubicBezTo>
                      <a:pt x="9" y="22"/>
                      <a:pt x="9" y="24"/>
                      <a:pt x="9" y="25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4"/>
                      <a:pt x="12" y="35"/>
                      <a:pt x="11" y="36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2" y="40"/>
                      <a:pt x="1" y="41"/>
                      <a:pt x="1" y="43"/>
                    </a:cubicBezTo>
                    <a:cubicBezTo>
                      <a:pt x="0" y="45"/>
                      <a:pt x="0" y="48"/>
                      <a:pt x="0" y="50"/>
                    </a:cubicBezTo>
                    <a:cubicBezTo>
                      <a:pt x="0" y="52"/>
                      <a:pt x="0" y="55"/>
                      <a:pt x="1" y="58"/>
                    </a:cubicBezTo>
                    <a:cubicBezTo>
                      <a:pt x="1" y="59"/>
                      <a:pt x="2" y="60"/>
                      <a:pt x="4" y="61"/>
                    </a:cubicBezTo>
                    <a:cubicBezTo>
                      <a:pt x="11" y="64"/>
                      <a:pt x="11" y="64"/>
                      <a:pt x="11" y="64"/>
                    </a:cubicBezTo>
                    <a:cubicBezTo>
                      <a:pt x="12" y="65"/>
                      <a:pt x="12" y="66"/>
                      <a:pt x="13" y="67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6"/>
                      <a:pt x="9" y="78"/>
                      <a:pt x="10" y="79"/>
                    </a:cubicBezTo>
                    <a:cubicBezTo>
                      <a:pt x="13" y="83"/>
                      <a:pt x="16" y="87"/>
                      <a:pt x="20" y="90"/>
                    </a:cubicBezTo>
                    <a:cubicBezTo>
                      <a:pt x="22" y="91"/>
                      <a:pt x="23" y="91"/>
                      <a:pt x="25" y="90"/>
                    </a:cubicBezTo>
                    <a:cubicBezTo>
                      <a:pt x="32" y="87"/>
                      <a:pt x="32" y="87"/>
                      <a:pt x="32" y="87"/>
                    </a:cubicBezTo>
                    <a:cubicBezTo>
                      <a:pt x="33" y="87"/>
                      <a:pt x="35" y="88"/>
                      <a:pt x="36" y="88"/>
                    </a:cubicBezTo>
                    <a:cubicBezTo>
                      <a:pt x="39" y="96"/>
                      <a:pt x="39" y="96"/>
                      <a:pt x="39" y="96"/>
                    </a:cubicBezTo>
                    <a:cubicBezTo>
                      <a:pt x="39" y="98"/>
                      <a:pt x="41" y="99"/>
                      <a:pt x="42" y="99"/>
                    </a:cubicBezTo>
                    <a:cubicBezTo>
                      <a:pt x="45" y="99"/>
                      <a:pt x="47" y="99"/>
                      <a:pt x="50" y="99"/>
                    </a:cubicBezTo>
                    <a:cubicBezTo>
                      <a:pt x="52" y="99"/>
                      <a:pt x="54" y="99"/>
                      <a:pt x="57" y="99"/>
                    </a:cubicBezTo>
                    <a:cubicBezTo>
                      <a:pt x="59" y="99"/>
                      <a:pt x="60" y="98"/>
                      <a:pt x="61" y="96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5" y="88"/>
                      <a:pt x="66" y="87"/>
                      <a:pt x="67" y="87"/>
                    </a:cubicBezTo>
                    <a:cubicBezTo>
                      <a:pt x="75" y="90"/>
                      <a:pt x="75" y="90"/>
                      <a:pt x="75" y="90"/>
                    </a:cubicBezTo>
                    <a:cubicBezTo>
                      <a:pt x="76" y="91"/>
                      <a:pt x="78" y="91"/>
                      <a:pt x="79" y="90"/>
                    </a:cubicBezTo>
                    <a:cubicBezTo>
                      <a:pt x="83" y="87"/>
                      <a:pt x="87" y="83"/>
                      <a:pt x="89" y="79"/>
                    </a:cubicBezTo>
                    <a:cubicBezTo>
                      <a:pt x="90" y="78"/>
                      <a:pt x="91" y="76"/>
                      <a:pt x="90" y="75"/>
                    </a:cubicBezTo>
                    <a:cubicBezTo>
                      <a:pt x="86" y="67"/>
                      <a:pt x="86" y="67"/>
                      <a:pt x="86" y="67"/>
                    </a:cubicBezTo>
                    <a:cubicBezTo>
                      <a:pt x="87" y="66"/>
                      <a:pt x="87" y="65"/>
                      <a:pt x="88" y="64"/>
                    </a:cubicBezTo>
                    <a:cubicBezTo>
                      <a:pt x="96" y="61"/>
                      <a:pt x="96" y="61"/>
                      <a:pt x="96" y="61"/>
                    </a:cubicBezTo>
                    <a:cubicBezTo>
                      <a:pt x="97" y="60"/>
                      <a:pt x="98" y="59"/>
                      <a:pt x="98" y="58"/>
                    </a:cubicBezTo>
                    <a:cubicBezTo>
                      <a:pt x="99" y="55"/>
                      <a:pt x="99" y="52"/>
                      <a:pt x="99" y="50"/>
                    </a:cubicBezTo>
                    <a:cubicBezTo>
                      <a:pt x="99" y="48"/>
                      <a:pt x="99" y="45"/>
                      <a:pt x="98" y="43"/>
                    </a:cubicBezTo>
                    <a:moveTo>
                      <a:pt x="90" y="54"/>
                    </a:moveTo>
                    <a:cubicBezTo>
                      <a:pt x="83" y="56"/>
                      <a:pt x="83" y="56"/>
                      <a:pt x="83" y="56"/>
                    </a:cubicBezTo>
                    <a:cubicBezTo>
                      <a:pt x="82" y="57"/>
                      <a:pt x="81" y="58"/>
                      <a:pt x="80" y="59"/>
                    </a:cubicBezTo>
                    <a:cubicBezTo>
                      <a:pt x="80" y="61"/>
                      <a:pt x="79" y="63"/>
                      <a:pt x="78" y="65"/>
                    </a:cubicBezTo>
                    <a:cubicBezTo>
                      <a:pt x="77" y="67"/>
                      <a:pt x="77" y="68"/>
                      <a:pt x="78" y="69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80" y="78"/>
                      <a:pt x="78" y="80"/>
                      <a:pt x="76" y="81"/>
                    </a:cubicBezTo>
                    <a:cubicBezTo>
                      <a:pt x="69" y="78"/>
                      <a:pt x="69" y="78"/>
                      <a:pt x="69" y="78"/>
                    </a:cubicBezTo>
                    <a:cubicBezTo>
                      <a:pt x="68" y="78"/>
                      <a:pt x="66" y="78"/>
                      <a:pt x="65" y="78"/>
                    </a:cubicBezTo>
                    <a:cubicBezTo>
                      <a:pt x="63" y="79"/>
                      <a:pt x="61" y="80"/>
                      <a:pt x="59" y="81"/>
                    </a:cubicBezTo>
                    <a:cubicBezTo>
                      <a:pt x="57" y="81"/>
                      <a:pt x="56" y="82"/>
                      <a:pt x="56" y="83"/>
                    </a:cubicBezTo>
                    <a:cubicBezTo>
                      <a:pt x="53" y="91"/>
                      <a:pt x="53" y="91"/>
                      <a:pt x="53" y="91"/>
                    </a:cubicBezTo>
                    <a:cubicBezTo>
                      <a:pt x="51" y="91"/>
                      <a:pt x="49" y="91"/>
                      <a:pt x="46" y="91"/>
                    </a:cubicBezTo>
                    <a:cubicBezTo>
                      <a:pt x="43" y="83"/>
                      <a:pt x="43" y="83"/>
                      <a:pt x="43" y="83"/>
                    </a:cubicBezTo>
                    <a:cubicBezTo>
                      <a:pt x="43" y="82"/>
                      <a:pt x="42" y="81"/>
                      <a:pt x="41" y="81"/>
                    </a:cubicBezTo>
                    <a:cubicBezTo>
                      <a:pt x="38" y="80"/>
                      <a:pt x="36" y="79"/>
                      <a:pt x="34" y="78"/>
                    </a:cubicBezTo>
                    <a:cubicBezTo>
                      <a:pt x="33" y="78"/>
                      <a:pt x="32" y="78"/>
                      <a:pt x="30" y="78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2" y="80"/>
                      <a:pt x="20" y="78"/>
                      <a:pt x="18" y="76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22" y="68"/>
                      <a:pt x="22" y="67"/>
                      <a:pt x="21" y="65"/>
                    </a:cubicBezTo>
                    <a:cubicBezTo>
                      <a:pt x="20" y="63"/>
                      <a:pt x="20" y="61"/>
                      <a:pt x="19" y="59"/>
                    </a:cubicBezTo>
                    <a:cubicBezTo>
                      <a:pt x="18" y="58"/>
                      <a:pt x="17" y="57"/>
                      <a:pt x="16" y="56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2"/>
                      <a:pt x="9" y="51"/>
                      <a:pt x="9" y="50"/>
                    </a:cubicBezTo>
                    <a:cubicBezTo>
                      <a:pt x="9" y="49"/>
                      <a:pt x="9" y="48"/>
                      <a:pt x="9" y="46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7" y="43"/>
                      <a:pt x="18" y="42"/>
                      <a:pt x="19" y="41"/>
                    </a:cubicBezTo>
                    <a:cubicBezTo>
                      <a:pt x="20" y="39"/>
                      <a:pt x="20" y="37"/>
                      <a:pt x="21" y="35"/>
                    </a:cubicBezTo>
                    <a:cubicBezTo>
                      <a:pt x="22" y="33"/>
                      <a:pt x="22" y="32"/>
                      <a:pt x="22" y="31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20" y="22"/>
                      <a:pt x="22" y="20"/>
                      <a:pt x="24" y="19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2" y="22"/>
                      <a:pt x="33" y="22"/>
                      <a:pt x="34" y="22"/>
                    </a:cubicBezTo>
                    <a:cubicBezTo>
                      <a:pt x="36" y="21"/>
                      <a:pt x="38" y="20"/>
                      <a:pt x="41" y="19"/>
                    </a:cubicBezTo>
                    <a:cubicBezTo>
                      <a:pt x="42" y="19"/>
                      <a:pt x="43" y="18"/>
                      <a:pt x="43" y="17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9" y="9"/>
                      <a:pt x="51" y="9"/>
                      <a:pt x="53" y="9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8"/>
                      <a:pt x="57" y="19"/>
                      <a:pt x="59" y="19"/>
                    </a:cubicBezTo>
                    <a:cubicBezTo>
                      <a:pt x="61" y="20"/>
                      <a:pt x="63" y="21"/>
                      <a:pt x="65" y="22"/>
                    </a:cubicBezTo>
                    <a:cubicBezTo>
                      <a:pt x="66" y="22"/>
                      <a:pt x="68" y="22"/>
                      <a:pt x="69" y="22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8" y="20"/>
                      <a:pt x="80" y="22"/>
                      <a:pt x="81" y="24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7" y="32"/>
                      <a:pt x="77" y="33"/>
                      <a:pt x="78" y="35"/>
                    </a:cubicBezTo>
                    <a:cubicBezTo>
                      <a:pt x="79" y="37"/>
                      <a:pt x="80" y="39"/>
                      <a:pt x="80" y="41"/>
                    </a:cubicBezTo>
                    <a:cubicBezTo>
                      <a:pt x="81" y="42"/>
                      <a:pt x="82" y="43"/>
                      <a:pt x="83" y="44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91" y="48"/>
                      <a:pt x="91" y="49"/>
                      <a:pt x="91" y="50"/>
                    </a:cubicBezTo>
                    <a:cubicBezTo>
                      <a:pt x="91" y="51"/>
                      <a:pt x="91" y="52"/>
                      <a:pt x="90" y="5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Freeform 63"/>
              <p:cNvSpPr>
                <a:spLocks noEditPoints="1"/>
              </p:cNvSpPr>
              <p:nvPr/>
            </p:nvSpPr>
            <p:spPr bwMode="auto">
              <a:xfrm>
                <a:off x="50" y="48"/>
                <a:ext cx="64" cy="65"/>
              </a:xfrm>
              <a:custGeom>
                <a:avLst/>
                <a:gdLst>
                  <a:gd name="T0" fmla="*/ 20 w 39"/>
                  <a:gd name="T1" fmla="*/ 0 h 40"/>
                  <a:gd name="T2" fmla="*/ 0 w 39"/>
                  <a:gd name="T3" fmla="*/ 20 h 40"/>
                  <a:gd name="T4" fmla="*/ 20 w 39"/>
                  <a:gd name="T5" fmla="*/ 40 h 40"/>
                  <a:gd name="T6" fmla="*/ 39 w 39"/>
                  <a:gd name="T7" fmla="*/ 20 h 40"/>
                  <a:gd name="T8" fmla="*/ 20 w 39"/>
                  <a:gd name="T9" fmla="*/ 0 h 40"/>
                  <a:gd name="T10" fmla="*/ 20 w 39"/>
                  <a:gd name="T11" fmla="*/ 31 h 40"/>
                  <a:gd name="T12" fmla="*/ 9 w 39"/>
                  <a:gd name="T13" fmla="*/ 20 h 40"/>
                  <a:gd name="T14" fmla="*/ 20 w 39"/>
                  <a:gd name="T15" fmla="*/ 9 h 40"/>
                  <a:gd name="T16" fmla="*/ 31 w 39"/>
                  <a:gd name="T17" fmla="*/ 20 h 40"/>
                  <a:gd name="T18" fmla="*/ 20 w 39"/>
                  <a:gd name="T19" fmla="*/ 3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40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0" y="40"/>
                      <a:pt x="39" y="31"/>
                      <a:pt x="39" y="20"/>
                    </a:cubicBezTo>
                    <a:cubicBezTo>
                      <a:pt x="39" y="9"/>
                      <a:pt x="30" y="0"/>
                      <a:pt x="20" y="0"/>
                    </a:cubicBezTo>
                    <a:moveTo>
                      <a:pt x="20" y="31"/>
                    </a:moveTo>
                    <a:cubicBezTo>
                      <a:pt x="14" y="31"/>
                      <a:pt x="9" y="26"/>
                      <a:pt x="9" y="20"/>
                    </a:cubicBezTo>
                    <a:cubicBezTo>
                      <a:pt x="9" y="14"/>
                      <a:pt x="14" y="9"/>
                      <a:pt x="20" y="9"/>
                    </a:cubicBezTo>
                    <a:cubicBezTo>
                      <a:pt x="26" y="9"/>
                      <a:pt x="31" y="14"/>
                      <a:pt x="31" y="20"/>
                    </a:cubicBezTo>
                    <a:cubicBezTo>
                      <a:pt x="31" y="26"/>
                      <a:pt x="26" y="31"/>
                      <a:pt x="20" y="3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64"/>
            <p:cNvGrpSpPr/>
            <p:nvPr/>
          </p:nvGrpSpPr>
          <p:grpSpPr bwMode="auto">
            <a:xfrm>
              <a:off x="3352566" y="5303428"/>
              <a:ext cx="255587" cy="255667"/>
              <a:chOff x="0" y="0"/>
              <a:chExt cx="161" cy="161"/>
            </a:xfrm>
          </p:grpSpPr>
          <p:sp>
            <p:nvSpPr>
              <p:cNvPr id="21" name="Freeform 65"/>
              <p:cNvSpPr/>
              <p:nvPr/>
            </p:nvSpPr>
            <p:spPr bwMode="auto">
              <a:xfrm>
                <a:off x="0" y="0"/>
                <a:ext cx="161" cy="116"/>
              </a:xfrm>
              <a:custGeom>
                <a:avLst/>
                <a:gdLst>
                  <a:gd name="T0" fmla="*/ 75 w 98"/>
                  <a:gd name="T1" fmla="*/ 26 h 71"/>
                  <a:gd name="T2" fmla="*/ 71 w 98"/>
                  <a:gd name="T3" fmla="*/ 26 h 71"/>
                  <a:gd name="T4" fmla="*/ 71 w 98"/>
                  <a:gd name="T5" fmla="*/ 24 h 71"/>
                  <a:gd name="T6" fmla="*/ 47 w 98"/>
                  <a:gd name="T7" fmla="*/ 0 h 71"/>
                  <a:gd name="T8" fmla="*/ 23 w 98"/>
                  <a:gd name="T9" fmla="*/ 20 h 71"/>
                  <a:gd name="T10" fmla="*/ 16 w 98"/>
                  <a:gd name="T11" fmla="*/ 21 h 71"/>
                  <a:gd name="T12" fmla="*/ 16 w 98"/>
                  <a:gd name="T13" fmla="*/ 21 h 71"/>
                  <a:gd name="T14" fmla="*/ 6 w 98"/>
                  <a:gd name="T15" fmla="*/ 35 h 71"/>
                  <a:gd name="T16" fmla="*/ 7 w 98"/>
                  <a:gd name="T17" fmla="*/ 42 h 71"/>
                  <a:gd name="T18" fmla="*/ 0 w 98"/>
                  <a:gd name="T19" fmla="*/ 55 h 71"/>
                  <a:gd name="T20" fmla="*/ 16 w 98"/>
                  <a:gd name="T21" fmla="*/ 71 h 71"/>
                  <a:gd name="T22" fmla="*/ 32 w 98"/>
                  <a:gd name="T23" fmla="*/ 71 h 71"/>
                  <a:gd name="T24" fmla="*/ 36 w 98"/>
                  <a:gd name="T25" fmla="*/ 66 h 71"/>
                  <a:gd name="T26" fmla="*/ 32 w 98"/>
                  <a:gd name="T27" fmla="*/ 62 h 71"/>
                  <a:gd name="T28" fmla="*/ 16 w 98"/>
                  <a:gd name="T29" fmla="*/ 62 h 71"/>
                  <a:gd name="T30" fmla="*/ 9 w 98"/>
                  <a:gd name="T31" fmla="*/ 55 h 71"/>
                  <a:gd name="T32" fmla="*/ 15 w 98"/>
                  <a:gd name="T33" fmla="*/ 48 h 71"/>
                  <a:gd name="T34" fmla="*/ 18 w 98"/>
                  <a:gd name="T35" fmla="*/ 45 h 71"/>
                  <a:gd name="T36" fmla="*/ 17 w 98"/>
                  <a:gd name="T37" fmla="*/ 41 h 71"/>
                  <a:gd name="T38" fmla="*/ 14 w 98"/>
                  <a:gd name="T39" fmla="*/ 35 h 71"/>
                  <a:gd name="T40" fmla="*/ 19 w 98"/>
                  <a:gd name="T41" fmla="*/ 28 h 71"/>
                  <a:gd name="T42" fmla="*/ 19 w 98"/>
                  <a:gd name="T43" fmla="*/ 28 h 71"/>
                  <a:gd name="T44" fmla="*/ 25 w 98"/>
                  <a:gd name="T45" fmla="*/ 29 h 71"/>
                  <a:gd name="T46" fmla="*/ 29 w 98"/>
                  <a:gd name="T47" fmla="*/ 29 h 71"/>
                  <a:gd name="T48" fmla="*/ 31 w 98"/>
                  <a:gd name="T49" fmla="*/ 25 h 71"/>
                  <a:gd name="T50" fmla="*/ 31 w 98"/>
                  <a:gd name="T51" fmla="*/ 24 h 71"/>
                  <a:gd name="T52" fmla="*/ 31 w 98"/>
                  <a:gd name="T53" fmla="*/ 24 h 71"/>
                  <a:gd name="T54" fmla="*/ 47 w 98"/>
                  <a:gd name="T55" fmla="*/ 8 h 71"/>
                  <a:gd name="T56" fmla="*/ 62 w 98"/>
                  <a:gd name="T57" fmla="*/ 24 h 71"/>
                  <a:gd name="T58" fmla="*/ 60 w 98"/>
                  <a:gd name="T59" fmla="*/ 32 h 71"/>
                  <a:gd name="T60" fmla="*/ 61 w 98"/>
                  <a:gd name="T61" fmla="*/ 37 h 71"/>
                  <a:gd name="T62" fmla="*/ 66 w 98"/>
                  <a:gd name="T63" fmla="*/ 37 h 71"/>
                  <a:gd name="T64" fmla="*/ 75 w 98"/>
                  <a:gd name="T65" fmla="*/ 34 h 71"/>
                  <a:gd name="T66" fmla="*/ 89 w 98"/>
                  <a:gd name="T67" fmla="*/ 48 h 71"/>
                  <a:gd name="T68" fmla="*/ 75 w 98"/>
                  <a:gd name="T69" fmla="*/ 62 h 71"/>
                  <a:gd name="T70" fmla="*/ 66 w 98"/>
                  <a:gd name="T71" fmla="*/ 62 h 71"/>
                  <a:gd name="T72" fmla="*/ 62 w 98"/>
                  <a:gd name="T73" fmla="*/ 66 h 71"/>
                  <a:gd name="T74" fmla="*/ 66 w 98"/>
                  <a:gd name="T75" fmla="*/ 71 h 71"/>
                  <a:gd name="T76" fmla="*/ 75 w 98"/>
                  <a:gd name="T77" fmla="*/ 71 h 71"/>
                  <a:gd name="T78" fmla="*/ 98 w 98"/>
                  <a:gd name="T79" fmla="*/ 48 h 71"/>
                  <a:gd name="T80" fmla="*/ 75 w 98"/>
                  <a:gd name="T81" fmla="*/ 2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8" h="71">
                    <a:moveTo>
                      <a:pt x="75" y="26"/>
                    </a:moveTo>
                    <a:cubicBezTo>
                      <a:pt x="74" y="26"/>
                      <a:pt x="72" y="26"/>
                      <a:pt x="71" y="26"/>
                    </a:cubicBezTo>
                    <a:cubicBezTo>
                      <a:pt x="71" y="25"/>
                      <a:pt x="71" y="25"/>
                      <a:pt x="71" y="24"/>
                    </a:cubicBezTo>
                    <a:cubicBezTo>
                      <a:pt x="71" y="10"/>
                      <a:pt x="60" y="0"/>
                      <a:pt x="47" y="0"/>
                    </a:cubicBezTo>
                    <a:cubicBezTo>
                      <a:pt x="35" y="0"/>
                      <a:pt x="25" y="8"/>
                      <a:pt x="23" y="20"/>
                    </a:cubicBezTo>
                    <a:cubicBezTo>
                      <a:pt x="20" y="19"/>
                      <a:pt x="18" y="20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0" y="23"/>
                      <a:pt x="6" y="29"/>
                      <a:pt x="6" y="35"/>
                    </a:cubicBezTo>
                    <a:cubicBezTo>
                      <a:pt x="6" y="37"/>
                      <a:pt x="6" y="40"/>
                      <a:pt x="7" y="42"/>
                    </a:cubicBezTo>
                    <a:cubicBezTo>
                      <a:pt x="3" y="45"/>
                      <a:pt x="0" y="50"/>
                      <a:pt x="0" y="55"/>
                    </a:cubicBezTo>
                    <a:cubicBezTo>
                      <a:pt x="0" y="64"/>
                      <a:pt x="7" y="71"/>
                      <a:pt x="16" y="71"/>
                    </a:cubicBezTo>
                    <a:cubicBezTo>
                      <a:pt x="32" y="71"/>
                      <a:pt x="32" y="71"/>
                      <a:pt x="32" y="71"/>
                    </a:cubicBezTo>
                    <a:cubicBezTo>
                      <a:pt x="34" y="71"/>
                      <a:pt x="36" y="69"/>
                      <a:pt x="36" y="66"/>
                    </a:cubicBezTo>
                    <a:cubicBezTo>
                      <a:pt x="36" y="64"/>
                      <a:pt x="34" y="62"/>
                      <a:pt x="32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2" y="62"/>
                      <a:pt x="9" y="59"/>
                      <a:pt x="9" y="55"/>
                    </a:cubicBezTo>
                    <a:cubicBezTo>
                      <a:pt x="9" y="52"/>
                      <a:pt x="11" y="49"/>
                      <a:pt x="15" y="48"/>
                    </a:cubicBezTo>
                    <a:cubicBezTo>
                      <a:pt x="16" y="48"/>
                      <a:pt x="18" y="47"/>
                      <a:pt x="18" y="45"/>
                    </a:cubicBezTo>
                    <a:cubicBezTo>
                      <a:pt x="19" y="43"/>
                      <a:pt x="18" y="42"/>
                      <a:pt x="17" y="41"/>
                    </a:cubicBezTo>
                    <a:cubicBezTo>
                      <a:pt x="15" y="39"/>
                      <a:pt x="14" y="37"/>
                      <a:pt x="14" y="35"/>
                    </a:cubicBezTo>
                    <a:cubicBezTo>
                      <a:pt x="14" y="32"/>
                      <a:pt x="16" y="29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1" y="28"/>
                      <a:pt x="23" y="28"/>
                      <a:pt x="25" y="29"/>
                    </a:cubicBezTo>
                    <a:cubicBezTo>
                      <a:pt x="26" y="30"/>
                      <a:pt x="28" y="30"/>
                      <a:pt x="29" y="29"/>
                    </a:cubicBezTo>
                    <a:cubicBezTo>
                      <a:pt x="30" y="28"/>
                      <a:pt x="31" y="27"/>
                      <a:pt x="31" y="25"/>
                    </a:cubicBezTo>
                    <a:cubicBezTo>
                      <a:pt x="31" y="25"/>
                      <a:pt x="31" y="24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5"/>
                      <a:pt x="38" y="8"/>
                      <a:pt x="47" y="8"/>
                    </a:cubicBezTo>
                    <a:cubicBezTo>
                      <a:pt x="55" y="8"/>
                      <a:pt x="62" y="15"/>
                      <a:pt x="62" y="24"/>
                    </a:cubicBezTo>
                    <a:cubicBezTo>
                      <a:pt x="62" y="27"/>
                      <a:pt x="62" y="29"/>
                      <a:pt x="60" y="32"/>
                    </a:cubicBezTo>
                    <a:cubicBezTo>
                      <a:pt x="59" y="34"/>
                      <a:pt x="59" y="36"/>
                      <a:pt x="61" y="37"/>
                    </a:cubicBezTo>
                    <a:cubicBezTo>
                      <a:pt x="62" y="39"/>
                      <a:pt x="65" y="39"/>
                      <a:pt x="66" y="37"/>
                    </a:cubicBezTo>
                    <a:cubicBezTo>
                      <a:pt x="68" y="36"/>
                      <a:pt x="71" y="34"/>
                      <a:pt x="75" y="34"/>
                    </a:cubicBezTo>
                    <a:cubicBezTo>
                      <a:pt x="83" y="34"/>
                      <a:pt x="89" y="40"/>
                      <a:pt x="89" y="48"/>
                    </a:cubicBezTo>
                    <a:cubicBezTo>
                      <a:pt x="89" y="56"/>
                      <a:pt x="83" y="62"/>
                      <a:pt x="75" y="62"/>
                    </a:cubicBezTo>
                    <a:cubicBezTo>
                      <a:pt x="66" y="62"/>
                      <a:pt x="66" y="62"/>
                      <a:pt x="66" y="62"/>
                    </a:cubicBezTo>
                    <a:cubicBezTo>
                      <a:pt x="64" y="62"/>
                      <a:pt x="62" y="64"/>
                      <a:pt x="62" y="66"/>
                    </a:cubicBezTo>
                    <a:cubicBezTo>
                      <a:pt x="62" y="69"/>
                      <a:pt x="64" y="71"/>
                      <a:pt x="66" y="71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88" y="71"/>
                      <a:pt x="98" y="60"/>
                      <a:pt x="98" y="48"/>
                    </a:cubicBezTo>
                    <a:cubicBezTo>
                      <a:pt x="98" y="36"/>
                      <a:pt x="88" y="26"/>
                      <a:pt x="75" y="2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Freeform 66"/>
              <p:cNvSpPr/>
              <p:nvPr/>
            </p:nvSpPr>
            <p:spPr bwMode="auto">
              <a:xfrm>
                <a:off x="49" y="64"/>
                <a:ext cx="62" cy="97"/>
              </a:xfrm>
              <a:custGeom>
                <a:avLst/>
                <a:gdLst>
                  <a:gd name="T0" fmla="*/ 30 w 38"/>
                  <a:gd name="T1" fmla="*/ 38 h 59"/>
                  <a:gd name="T2" fmla="*/ 23 w 38"/>
                  <a:gd name="T3" fmla="*/ 45 h 59"/>
                  <a:gd name="T4" fmla="*/ 23 w 38"/>
                  <a:gd name="T5" fmla="*/ 5 h 59"/>
                  <a:gd name="T6" fmla="*/ 19 w 38"/>
                  <a:gd name="T7" fmla="*/ 0 h 59"/>
                  <a:gd name="T8" fmla="*/ 15 w 38"/>
                  <a:gd name="T9" fmla="*/ 5 h 59"/>
                  <a:gd name="T10" fmla="*/ 15 w 38"/>
                  <a:gd name="T11" fmla="*/ 45 h 59"/>
                  <a:gd name="T12" fmla="*/ 8 w 38"/>
                  <a:gd name="T13" fmla="*/ 38 h 59"/>
                  <a:gd name="T14" fmla="*/ 2 w 38"/>
                  <a:gd name="T15" fmla="*/ 38 h 59"/>
                  <a:gd name="T16" fmla="*/ 2 w 38"/>
                  <a:gd name="T17" fmla="*/ 44 h 59"/>
                  <a:gd name="T18" fmla="*/ 16 w 38"/>
                  <a:gd name="T19" fmla="*/ 58 h 59"/>
                  <a:gd name="T20" fmla="*/ 19 w 38"/>
                  <a:gd name="T21" fmla="*/ 59 h 59"/>
                  <a:gd name="T22" fmla="*/ 22 w 38"/>
                  <a:gd name="T23" fmla="*/ 58 h 59"/>
                  <a:gd name="T24" fmla="*/ 36 w 38"/>
                  <a:gd name="T25" fmla="*/ 44 h 59"/>
                  <a:gd name="T26" fmla="*/ 36 w 38"/>
                  <a:gd name="T27" fmla="*/ 38 h 59"/>
                  <a:gd name="T28" fmla="*/ 30 w 38"/>
                  <a:gd name="T29" fmla="*/ 3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59">
                    <a:moveTo>
                      <a:pt x="30" y="38"/>
                    </a:move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2"/>
                      <a:pt x="21" y="0"/>
                      <a:pt x="19" y="0"/>
                    </a:cubicBezTo>
                    <a:cubicBezTo>
                      <a:pt x="17" y="0"/>
                      <a:pt x="15" y="2"/>
                      <a:pt x="15" y="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6" y="36"/>
                      <a:pt x="3" y="36"/>
                      <a:pt x="2" y="38"/>
                    </a:cubicBezTo>
                    <a:cubicBezTo>
                      <a:pt x="0" y="39"/>
                      <a:pt x="0" y="42"/>
                      <a:pt x="2" y="44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7" y="59"/>
                      <a:pt x="18" y="59"/>
                      <a:pt x="19" y="59"/>
                    </a:cubicBezTo>
                    <a:cubicBezTo>
                      <a:pt x="20" y="59"/>
                      <a:pt x="21" y="59"/>
                      <a:pt x="22" y="58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8" y="42"/>
                      <a:pt x="38" y="39"/>
                      <a:pt x="36" y="38"/>
                    </a:cubicBezTo>
                    <a:cubicBezTo>
                      <a:pt x="35" y="36"/>
                      <a:pt x="32" y="36"/>
                      <a:pt x="30" y="3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D65546C-E01B-6C29-9016-C3AA86FD2697}"/>
              </a:ext>
            </a:extLst>
          </p:cNvPr>
          <p:cNvGrpSpPr/>
          <p:nvPr/>
        </p:nvGrpSpPr>
        <p:grpSpPr>
          <a:xfrm>
            <a:off x="342395" y="124537"/>
            <a:ext cx="3820681" cy="1009254"/>
            <a:chOff x="342395" y="124537"/>
            <a:chExt cx="3820681" cy="1009254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3F5DF8FD-BE30-2705-5EC5-44C04E542FE4}"/>
                </a:ext>
              </a:extLst>
            </p:cNvPr>
            <p:cNvSpPr/>
            <p:nvPr/>
          </p:nvSpPr>
          <p:spPr>
            <a:xfrm>
              <a:off x="342395" y="124537"/>
              <a:ext cx="1009254" cy="1009254"/>
            </a:xfrm>
            <a:prstGeom prst="ellipse">
              <a:avLst/>
            </a:prstGeom>
            <a:solidFill>
              <a:srgbClr val="638467"/>
            </a:solidFill>
            <a:ln w="34925">
              <a:noFill/>
            </a:ln>
            <a:effectLst>
              <a:outerShdw blurRad="609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C928C02-BDA8-A6BA-217A-67B09C2CFDB6}"/>
                </a:ext>
              </a:extLst>
            </p:cNvPr>
            <p:cNvSpPr txBox="1"/>
            <p:nvPr/>
          </p:nvSpPr>
          <p:spPr>
            <a:xfrm>
              <a:off x="1516132" y="335592"/>
              <a:ext cx="264694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B9C389A-F048-35D0-0672-94438BBBA0F6}"/>
                </a:ext>
              </a:extLst>
            </p:cNvPr>
            <p:cNvSpPr txBox="1"/>
            <p:nvPr/>
          </p:nvSpPr>
          <p:spPr>
            <a:xfrm>
              <a:off x="456617" y="275221"/>
              <a:ext cx="80983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7D94D99A-04D4-116A-6C70-EEEAC0E89A8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0119" y="1244599"/>
            <a:ext cx="3824807" cy="5260479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76620E0B-ABAE-2D01-48C9-A928841AECA6}"/>
              </a:ext>
            </a:extLst>
          </p:cNvPr>
          <p:cNvSpPr txBox="1"/>
          <p:nvPr/>
        </p:nvSpPr>
        <p:spPr>
          <a:xfrm>
            <a:off x="995181" y="1604782"/>
            <a:ext cx="67056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DE14BC8-C039-7D1B-A16E-3DD3A3E11EE5}"/>
              </a:ext>
            </a:extLst>
          </p:cNvPr>
          <p:cNvSpPr txBox="1"/>
          <p:nvPr/>
        </p:nvSpPr>
        <p:spPr>
          <a:xfrm>
            <a:off x="995181" y="2012198"/>
            <a:ext cx="5176325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AAAB710-E312-4964-EE61-9B548ABD4ED1}"/>
              </a:ext>
            </a:extLst>
          </p:cNvPr>
          <p:cNvSpPr txBox="1"/>
          <p:nvPr/>
        </p:nvSpPr>
        <p:spPr>
          <a:xfrm>
            <a:off x="995181" y="3221506"/>
            <a:ext cx="5176325" cy="342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779F2B4-6365-E19A-017A-FA1D53C84EF8}"/>
              </a:ext>
            </a:extLst>
          </p:cNvPr>
          <p:cNvSpPr txBox="1"/>
          <p:nvPr/>
        </p:nvSpPr>
        <p:spPr>
          <a:xfrm>
            <a:off x="995181" y="3564164"/>
            <a:ext cx="5176325" cy="342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C997349-1ED3-EF2C-E8D4-CE4AAB66C7C4}"/>
              </a:ext>
            </a:extLst>
          </p:cNvPr>
          <p:cNvSpPr txBox="1"/>
          <p:nvPr/>
        </p:nvSpPr>
        <p:spPr>
          <a:xfrm>
            <a:off x="995181" y="3906822"/>
            <a:ext cx="5176325" cy="342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2" name="椭圆 61">
            <a:extLst>
              <a:ext uri="{FF2B5EF4-FFF2-40B4-BE49-F238E27FC236}">
                <a16:creationId xmlns:a16="http://schemas.microsoft.com/office/drawing/2014/main" id="{8BF4DD30-5231-35AD-DA90-E42A91EB3D22}"/>
              </a:ext>
            </a:extLst>
          </p:cNvPr>
          <p:cNvSpPr/>
          <p:nvPr/>
        </p:nvSpPr>
        <p:spPr>
          <a:xfrm>
            <a:off x="8977269" y="4287214"/>
            <a:ext cx="2021347" cy="2021347"/>
          </a:xfrm>
          <a:prstGeom prst="ellipse">
            <a:avLst/>
          </a:prstGeom>
          <a:solidFill>
            <a:schemeClr val="bg1"/>
          </a:solidFill>
          <a:ln w="34925">
            <a:noFill/>
          </a:ln>
          <a:effectLst>
            <a:outerShdw blurRad="609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A57015C5-AF1C-990C-964D-4DAC4181DAD4}"/>
              </a:ext>
            </a:extLst>
          </p:cNvPr>
          <p:cNvSpPr/>
          <p:nvPr/>
        </p:nvSpPr>
        <p:spPr>
          <a:xfrm rot="16200000" flipH="1">
            <a:off x="3943117" y="-2667003"/>
            <a:ext cx="4305764" cy="12192003"/>
          </a:xfrm>
          <a:custGeom>
            <a:avLst/>
            <a:gdLst>
              <a:gd name="connsiteX0" fmla="*/ 7576598 w 7823037"/>
              <a:gd name="connsiteY0" fmla="*/ 0 h 6858000"/>
              <a:gd name="connsiteX1" fmla="*/ 5466442 w 7823037"/>
              <a:gd name="connsiteY1" fmla="*/ 0 h 6858000"/>
              <a:gd name="connsiteX2" fmla="*/ 3916670 w 7823037"/>
              <a:gd name="connsiteY2" fmla="*/ 0 h 6858000"/>
              <a:gd name="connsiteX3" fmla="*/ 3906368 w 7823037"/>
              <a:gd name="connsiteY3" fmla="*/ 0 h 6858000"/>
              <a:gd name="connsiteX4" fmla="*/ 2366898 w 7823037"/>
              <a:gd name="connsiteY4" fmla="*/ 0 h 6858000"/>
              <a:gd name="connsiteX5" fmla="*/ 246440 w 7823037"/>
              <a:gd name="connsiteY5" fmla="*/ 0 h 6858000"/>
              <a:gd name="connsiteX6" fmla="*/ 268366 w 7823037"/>
              <a:gd name="connsiteY6" fmla="*/ 31784 h 6858000"/>
              <a:gd name="connsiteX7" fmla="*/ 1118 w 7823037"/>
              <a:gd name="connsiteY7" fmla="*/ 3429000 h 6858000"/>
              <a:gd name="connsiteX8" fmla="*/ 220324 w 7823037"/>
              <a:gd name="connsiteY8" fmla="*/ 6846548 h 6858000"/>
              <a:gd name="connsiteX9" fmla="*/ 209524 w 7823037"/>
              <a:gd name="connsiteY9" fmla="*/ 6858000 h 6858000"/>
              <a:gd name="connsiteX10" fmla="*/ 2366898 w 7823037"/>
              <a:gd name="connsiteY10" fmla="*/ 6858000 h 6858000"/>
              <a:gd name="connsiteX11" fmla="*/ 3906368 w 7823037"/>
              <a:gd name="connsiteY11" fmla="*/ 6858000 h 6858000"/>
              <a:gd name="connsiteX12" fmla="*/ 3916670 w 7823037"/>
              <a:gd name="connsiteY12" fmla="*/ 6858000 h 6858000"/>
              <a:gd name="connsiteX13" fmla="*/ 5466442 w 7823037"/>
              <a:gd name="connsiteY13" fmla="*/ 6858000 h 6858000"/>
              <a:gd name="connsiteX14" fmla="*/ 7613514 w 7823037"/>
              <a:gd name="connsiteY14" fmla="*/ 6858000 h 6858000"/>
              <a:gd name="connsiteX15" fmla="*/ 7602714 w 7823037"/>
              <a:gd name="connsiteY15" fmla="*/ 6846548 h 6858000"/>
              <a:gd name="connsiteX16" fmla="*/ 7821920 w 7823037"/>
              <a:gd name="connsiteY16" fmla="*/ 3429000 h 6858000"/>
              <a:gd name="connsiteX17" fmla="*/ 7554672 w 7823037"/>
              <a:gd name="connsiteY17" fmla="*/ 317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823037" h="6858000">
                <a:moveTo>
                  <a:pt x="7576598" y="0"/>
                </a:moveTo>
                <a:lnTo>
                  <a:pt x="5466442" y="0"/>
                </a:lnTo>
                <a:lnTo>
                  <a:pt x="3916670" y="0"/>
                </a:lnTo>
                <a:lnTo>
                  <a:pt x="3906368" y="0"/>
                </a:lnTo>
                <a:lnTo>
                  <a:pt x="2366898" y="0"/>
                </a:lnTo>
                <a:lnTo>
                  <a:pt x="246440" y="0"/>
                </a:lnTo>
                <a:lnTo>
                  <a:pt x="268366" y="31784"/>
                </a:lnTo>
                <a:cubicBezTo>
                  <a:pt x="1106088" y="1327751"/>
                  <a:pt x="41940" y="2274661"/>
                  <a:pt x="1118" y="3429000"/>
                </a:cubicBezTo>
                <a:cubicBezTo>
                  <a:pt x="-36982" y="4506383"/>
                  <a:pt x="916362" y="6019817"/>
                  <a:pt x="220324" y="6846548"/>
                </a:cubicBezTo>
                <a:lnTo>
                  <a:pt x="209524" y="6858000"/>
                </a:lnTo>
                <a:lnTo>
                  <a:pt x="2366898" y="6858000"/>
                </a:lnTo>
                <a:lnTo>
                  <a:pt x="3906368" y="6858000"/>
                </a:lnTo>
                <a:lnTo>
                  <a:pt x="3916670" y="6858000"/>
                </a:lnTo>
                <a:lnTo>
                  <a:pt x="5466442" y="6858000"/>
                </a:lnTo>
                <a:lnTo>
                  <a:pt x="7613514" y="6858000"/>
                </a:lnTo>
                <a:lnTo>
                  <a:pt x="7602714" y="6846548"/>
                </a:lnTo>
                <a:cubicBezTo>
                  <a:pt x="6906676" y="6019817"/>
                  <a:pt x="7860020" y="4506383"/>
                  <a:pt x="7821920" y="3429000"/>
                </a:cubicBezTo>
                <a:cubicBezTo>
                  <a:pt x="7781098" y="2274661"/>
                  <a:pt x="6716950" y="1327751"/>
                  <a:pt x="7554672" y="31784"/>
                </a:cubicBezTo>
                <a:close/>
              </a:path>
            </a:pathLst>
          </a:custGeom>
          <a:solidFill>
            <a:schemeClr val="bg1"/>
          </a:solidFill>
          <a:ln w="34925">
            <a:noFill/>
          </a:ln>
          <a:effectLst>
            <a:outerShdw blurRad="609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0" name="图片 69">
            <a:extLst>
              <a:ext uri="{FF2B5EF4-FFF2-40B4-BE49-F238E27FC236}">
                <a16:creationId xmlns:a16="http://schemas.microsoft.com/office/drawing/2014/main" id="{986B5272-AB3D-498E-C2E0-4980E5F023F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90902" y="-118231"/>
            <a:ext cx="2901097" cy="3433479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BF6CF360-BC5C-B911-3230-1911548F36B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" y="3497286"/>
            <a:ext cx="2861880" cy="3387064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7BCB08BB-0E5F-5AC1-DC7A-E858C416E686}"/>
              </a:ext>
            </a:extLst>
          </p:cNvPr>
          <p:cNvSpPr txBox="1"/>
          <p:nvPr/>
        </p:nvSpPr>
        <p:spPr>
          <a:xfrm>
            <a:off x="4908531" y="1752202"/>
            <a:ext cx="2450212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spc="600" noProof="0" dirty="0">
                <a:solidFill>
                  <a:srgbClr val="2E5233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kumimoji="0" lang="zh-CN" altLang="en-US" sz="8800" i="0" u="none" strike="noStrike" kern="1200" cap="none" spc="600" normalizeH="0" baseline="0" noProof="0" dirty="0">
              <a:ln>
                <a:noFill/>
              </a:ln>
              <a:solidFill>
                <a:srgbClr val="2E5233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24837CB-C835-09DE-167A-06174C633DBB}"/>
              </a:ext>
            </a:extLst>
          </p:cNvPr>
          <p:cNvGrpSpPr/>
          <p:nvPr/>
        </p:nvGrpSpPr>
        <p:grpSpPr>
          <a:xfrm>
            <a:off x="3646453" y="3132322"/>
            <a:ext cx="4859694" cy="593352"/>
            <a:chOff x="6390872" y="2539770"/>
            <a:chExt cx="4859694" cy="593352"/>
          </a:xfrm>
        </p:grpSpPr>
        <p:sp>
          <p:nvSpPr>
            <p:cNvPr id="46" name="矩形: 对角圆角 45">
              <a:extLst>
                <a:ext uri="{FF2B5EF4-FFF2-40B4-BE49-F238E27FC236}">
                  <a16:creationId xmlns:a16="http://schemas.microsoft.com/office/drawing/2014/main" id="{4721BFC9-1571-743A-40B7-C9F8145E40A3}"/>
                </a:ext>
              </a:extLst>
            </p:cNvPr>
            <p:cNvSpPr/>
            <p:nvPr/>
          </p:nvSpPr>
          <p:spPr>
            <a:xfrm>
              <a:off x="6390872" y="2539770"/>
              <a:ext cx="4859694" cy="59335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2E5233"/>
            </a:solidFill>
            <a:ln>
              <a:solidFill>
                <a:srgbClr val="2E523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819057F-6DC1-E5F6-D64B-F29DDBBF5058}"/>
                </a:ext>
              </a:extLst>
            </p:cNvPr>
            <p:cNvSpPr txBox="1"/>
            <p:nvPr/>
          </p:nvSpPr>
          <p:spPr>
            <a:xfrm>
              <a:off x="6929224" y="2606200"/>
              <a:ext cx="378299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63" name="椭圆 62">
            <a:extLst>
              <a:ext uri="{FF2B5EF4-FFF2-40B4-BE49-F238E27FC236}">
                <a16:creationId xmlns:a16="http://schemas.microsoft.com/office/drawing/2014/main" id="{2313FF86-A580-D9D9-A49E-E35300798768}"/>
              </a:ext>
            </a:extLst>
          </p:cNvPr>
          <p:cNvSpPr/>
          <p:nvPr/>
        </p:nvSpPr>
        <p:spPr>
          <a:xfrm>
            <a:off x="1605110" y="800100"/>
            <a:ext cx="548819" cy="548819"/>
          </a:xfrm>
          <a:prstGeom prst="ellipse">
            <a:avLst/>
          </a:prstGeom>
          <a:solidFill>
            <a:schemeClr val="bg1"/>
          </a:solidFill>
          <a:ln w="34925">
            <a:noFill/>
          </a:ln>
          <a:effectLst>
            <a:outerShdw blurRad="609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628B815-153C-E507-1C86-508B88C80B37}"/>
              </a:ext>
            </a:extLst>
          </p:cNvPr>
          <p:cNvSpPr txBox="1"/>
          <p:nvPr/>
        </p:nvSpPr>
        <p:spPr>
          <a:xfrm>
            <a:off x="3048000" y="3863939"/>
            <a:ext cx="6096000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77613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对角圆角 20">
            <a:extLst>
              <a:ext uri="{FF2B5EF4-FFF2-40B4-BE49-F238E27FC236}">
                <a16:creationId xmlns:a16="http://schemas.microsoft.com/office/drawing/2014/main" id="{C51DC664-6FC5-9890-1DAA-DD745BC90E44}"/>
              </a:ext>
            </a:extLst>
          </p:cNvPr>
          <p:cNvSpPr/>
          <p:nvPr/>
        </p:nvSpPr>
        <p:spPr>
          <a:xfrm>
            <a:off x="6540500" y="1931441"/>
            <a:ext cx="4632325" cy="1533139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2E5233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对角圆角 21">
            <a:extLst>
              <a:ext uri="{FF2B5EF4-FFF2-40B4-BE49-F238E27FC236}">
                <a16:creationId xmlns:a16="http://schemas.microsoft.com/office/drawing/2014/main" id="{36D1772A-B597-9B50-7620-9A0D815870D7}"/>
              </a:ext>
            </a:extLst>
          </p:cNvPr>
          <p:cNvSpPr/>
          <p:nvPr/>
        </p:nvSpPr>
        <p:spPr>
          <a:xfrm flipH="1">
            <a:off x="6540500" y="3750061"/>
            <a:ext cx="4632325" cy="1533139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474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对角圆角 22">
            <a:extLst>
              <a:ext uri="{FF2B5EF4-FFF2-40B4-BE49-F238E27FC236}">
                <a16:creationId xmlns:a16="http://schemas.microsoft.com/office/drawing/2014/main" id="{99B3A612-8D78-A2BD-6115-B0B509204987}"/>
              </a:ext>
            </a:extLst>
          </p:cNvPr>
          <p:cNvSpPr/>
          <p:nvPr/>
        </p:nvSpPr>
        <p:spPr>
          <a:xfrm flipH="1">
            <a:off x="1019174" y="1931441"/>
            <a:ext cx="4327525" cy="1533139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474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对角圆角 23">
            <a:extLst>
              <a:ext uri="{FF2B5EF4-FFF2-40B4-BE49-F238E27FC236}">
                <a16:creationId xmlns:a16="http://schemas.microsoft.com/office/drawing/2014/main" id="{D3FAA981-1F68-8E4A-8483-61955684B357}"/>
              </a:ext>
            </a:extLst>
          </p:cNvPr>
          <p:cNvSpPr/>
          <p:nvPr/>
        </p:nvSpPr>
        <p:spPr>
          <a:xfrm>
            <a:off x="1019174" y="3750061"/>
            <a:ext cx="4327525" cy="1533139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2E5233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B7CC0D9-8D25-7506-9E30-4F45128EB8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51350" y="1257300"/>
            <a:ext cx="3289300" cy="4635500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2DF1D874-081D-AC3B-E428-EB5510547A4C}"/>
              </a:ext>
            </a:extLst>
          </p:cNvPr>
          <p:cNvGrpSpPr/>
          <p:nvPr/>
        </p:nvGrpSpPr>
        <p:grpSpPr>
          <a:xfrm>
            <a:off x="342395" y="124537"/>
            <a:ext cx="3820681" cy="1009254"/>
            <a:chOff x="342395" y="124537"/>
            <a:chExt cx="3820681" cy="1009254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0D907D6-E655-47BD-44D5-A9910D71C546}"/>
                </a:ext>
              </a:extLst>
            </p:cNvPr>
            <p:cNvSpPr/>
            <p:nvPr/>
          </p:nvSpPr>
          <p:spPr>
            <a:xfrm>
              <a:off x="342395" y="124537"/>
              <a:ext cx="1009254" cy="1009254"/>
            </a:xfrm>
            <a:prstGeom prst="ellipse">
              <a:avLst/>
            </a:prstGeom>
            <a:solidFill>
              <a:srgbClr val="638467"/>
            </a:solidFill>
            <a:ln w="34925">
              <a:noFill/>
            </a:ln>
            <a:effectLst>
              <a:outerShdw blurRad="609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0D63A66-8363-F533-4028-7901A7241A79}"/>
                </a:ext>
              </a:extLst>
            </p:cNvPr>
            <p:cNvSpPr txBox="1"/>
            <p:nvPr/>
          </p:nvSpPr>
          <p:spPr>
            <a:xfrm>
              <a:off x="1516132" y="335592"/>
              <a:ext cx="264694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CD748C3-DADC-B41A-9B71-030768827124}"/>
                </a:ext>
              </a:extLst>
            </p:cNvPr>
            <p:cNvSpPr txBox="1"/>
            <p:nvPr/>
          </p:nvSpPr>
          <p:spPr>
            <a:xfrm>
              <a:off x="456617" y="275221"/>
              <a:ext cx="80983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7F7B31B-A7C1-521C-3361-754A2592AB54}"/>
              </a:ext>
            </a:extLst>
          </p:cNvPr>
          <p:cNvGrpSpPr/>
          <p:nvPr/>
        </p:nvGrpSpPr>
        <p:grpSpPr>
          <a:xfrm>
            <a:off x="1543204" y="2140674"/>
            <a:ext cx="3130241" cy="999787"/>
            <a:chOff x="725064" y="1823937"/>
            <a:chExt cx="3130241" cy="999787"/>
          </a:xfrm>
        </p:grpSpPr>
        <p:sp>
          <p:nvSpPr>
            <p:cNvPr id="30" name="文本框 17">
              <a:extLst>
                <a:ext uri="{FF2B5EF4-FFF2-40B4-BE49-F238E27FC236}">
                  <a16:creationId xmlns:a16="http://schemas.microsoft.com/office/drawing/2014/main" id="{F7485891-6910-2EB1-7E98-B453E2F190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5D40194-A0DB-4442-0A74-D5E0D3C6D626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B8F2E07-A8B7-2296-03A8-98C4D583A352}"/>
              </a:ext>
            </a:extLst>
          </p:cNvPr>
          <p:cNvGrpSpPr/>
          <p:nvPr/>
        </p:nvGrpSpPr>
        <p:grpSpPr>
          <a:xfrm>
            <a:off x="7524904" y="2140674"/>
            <a:ext cx="3130241" cy="999787"/>
            <a:chOff x="725064" y="1823937"/>
            <a:chExt cx="3130241" cy="999787"/>
          </a:xfrm>
        </p:grpSpPr>
        <p:sp>
          <p:nvSpPr>
            <p:cNvPr id="37" name="文本框 17">
              <a:extLst>
                <a:ext uri="{FF2B5EF4-FFF2-40B4-BE49-F238E27FC236}">
                  <a16:creationId xmlns:a16="http://schemas.microsoft.com/office/drawing/2014/main" id="{3B210E8A-A8C1-0796-EC62-CC912F3DE9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2B104B5-4B74-E737-228D-F3E920A0AA92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FF8F18B-3942-7B14-78F3-9960CEE7D118}"/>
              </a:ext>
            </a:extLst>
          </p:cNvPr>
          <p:cNvGrpSpPr/>
          <p:nvPr/>
        </p:nvGrpSpPr>
        <p:grpSpPr>
          <a:xfrm>
            <a:off x="1543204" y="4037315"/>
            <a:ext cx="3130241" cy="999787"/>
            <a:chOff x="725064" y="1823937"/>
            <a:chExt cx="3130241" cy="999787"/>
          </a:xfrm>
        </p:grpSpPr>
        <p:sp>
          <p:nvSpPr>
            <p:cNvPr id="40" name="文本框 17">
              <a:extLst>
                <a:ext uri="{FF2B5EF4-FFF2-40B4-BE49-F238E27FC236}">
                  <a16:creationId xmlns:a16="http://schemas.microsoft.com/office/drawing/2014/main" id="{5BAFB5A2-F1E3-BBB2-F7BB-0860DBA3F9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C0F40B8-D5BF-F2AC-5CB8-4BBDE822EF6C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5F30E87-8F9F-B2FC-956C-D12905204008}"/>
              </a:ext>
            </a:extLst>
          </p:cNvPr>
          <p:cNvGrpSpPr/>
          <p:nvPr/>
        </p:nvGrpSpPr>
        <p:grpSpPr>
          <a:xfrm>
            <a:off x="7524904" y="4037315"/>
            <a:ext cx="3130241" cy="999787"/>
            <a:chOff x="725064" y="1823937"/>
            <a:chExt cx="3130241" cy="999787"/>
          </a:xfrm>
        </p:grpSpPr>
        <p:sp>
          <p:nvSpPr>
            <p:cNvPr id="43" name="文本框 17">
              <a:extLst>
                <a:ext uri="{FF2B5EF4-FFF2-40B4-BE49-F238E27FC236}">
                  <a16:creationId xmlns:a16="http://schemas.microsoft.com/office/drawing/2014/main" id="{5D0686EB-6B94-BBD0-DCDF-5B7585AC04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CDC4276-CFD3-78B1-487C-EF3949E6648D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2" name="椭圆 61">
            <a:extLst>
              <a:ext uri="{FF2B5EF4-FFF2-40B4-BE49-F238E27FC236}">
                <a16:creationId xmlns:a16="http://schemas.microsoft.com/office/drawing/2014/main" id="{8BF4DD30-5231-35AD-DA90-E42A91EB3D22}"/>
              </a:ext>
            </a:extLst>
          </p:cNvPr>
          <p:cNvSpPr/>
          <p:nvPr/>
        </p:nvSpPr>
        <p:spPr>
          <a:xfrm>
            <a:off x="8720103" y="4261476"/>
            <a:ext cx="2021347" cy="2021347"/>
          </a:xfrm>
          <a:prstGeom prst="ellipse">
            <a:avLst/>
          </a:prstGeom>
          <a:solidFill>
            <a:schemeClr val="bg1"/>
          </a:solidFill>
          <a:ln w="34925">
            <a:noFill/>
          </a:ln>
          <a:effectLst>
            <a:outerShdw blurRad="609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A57015C5-AF1C-990C-964D-4DAC4181DAD4}"/>
              </a:ext>
            </a:extLst>
          </p:cNvPr>
          <p:cNvSpPr/>
          <p:nvPr/>
        </p:nvSpPr>
        <p:spPr>
          <a:xfrm rot="16200000" flipH="1">
            <a:off x="3943117" y="-2667003"/>
            <a:ext cx="4305764" cy="12192003"/>
          </a:xfrm>
          <a:custGeom>
            <a:avLst/>
            <a:gdLst>
              <a:gd name="connsiteX0" fmla="*/ 7576598 w 7823037"/>
              <a:gd name="connsiteY0" fmla="*/ 0 h 6858000"/>
              <a:gd name="connsiteX1" fmla="*/ 5466442 w 7823037"/>
              <a:gd name="connsiteY1" fmla="*/ 0 h 6858000"/>
              <a:gd name="connsiteX2" fmla="*/ 3916670 w 7823037"/>
              <a:gd name="connsiteY2" fmla="*/ 0 h 6858000"/>
              <a:gd name="connsiteX3" fmla="*/ 3906368 w 7823037"/>
              <a:gd name="connsiteY3" fmla="*/ 0 h 6858000"/>
              <a:gd name="connsiteX4" fmla="*/ 2366898 w 7823037"/>
              <a:gd name="connsiteY4" fmla="*/ 0 h 6858000"/>
              <a:gd name="connsiteX5" fmla="*/ 246440 w 7823037"/>
              <a:gd name="connsiteY5" fmla="*/ 0 h 6858000"/>
              <a:gd name="connsiteX6" fmla="*/ 268366 w 7823037"/>
              <a:gd name="connsiteY6" fmla="*/ 31784 h 6858000"/>
              <a:gd name="connsiteX7" fmla="*/ 1118 w 7823037"/>
              <a:gd name="connsiteY7" fmla="*/ 3429000 h 6858000"/>
              <a:gd name="connsiteX8" fmla="*/ 220324 w 7823037"/>
              <a:gd name="connsiteY8" fmla="*/ 6846548 h 6858000"/>
              <a:gd name="connsiteX9" fmla="*/ 209524 w 7823037"/>
              <a:gd name="connsiteY9" fmla="*/ 6858000 h 6858000"/>
              <a:gd name="connsiteX10" fmla="*/ 2366898 w 7823037"/>
              <a:gd name="connsiteY10" fmla="*/ 6858000 h 6858000"/>
              <a:gd name="connsiteX11" fmla="*/ 3906368 w 7823037"/>
              <a:gd name="connsiteY11" fmla="*/ 6858000 h 6858000"/>
              <a:gd name="connsiteX12" fmla="*/ 3916670 w 7823037"/>
              <a:gd name="connsiteY12" fmla="*/ 6858000 h 6858000"/>
              <a:gd name="connsiteX13" fmla="*/ 5466442 w 7823037"/>
              <a:gd name="connsiteY13" fmla="*/ 6858000 h 6858000"/>
              <a:gd name="connsiteX14" fmla="*/ 7613514 w 7823037"/>
              <a:gd name="connsiteY14" fmla="*/ 6858000 h 6858000"/>
              <a:gd name="connsiteX15" fmla="*/ 7602714 w 7823037"/>
              <a:gd name="connsiteY15" fmla="*/ 6846548 h 6858000"/>
              <a:gd name="connsiteX16" fmla="*/ 7821920 w 7823037"/>
              <a:gd name="connsiteY16" fmla="*/ 3429000 h 6858000"/>
              <a:gd name="connsiteX17" fmla="*/ 7554672 w 7823037"/>
              <a:gd name="connsiteY17" fmla="*/ 317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823037" h="6858000">
                <a:moveTo>
                  <a:pt x="7576598" y="0"/>
                </a:moveTo>
                <a:lnTo>
                  <a:pt x="5466442" y="0"/>
                </a:lnTo>
                <a:lnTo>
                  <a:pt x="3916670" y="0"/>
                </a:lnTo>
                <a:lnTo>
                  <a:pt x="3906368" y="0"/>
                </a:lnTo>
                <a:lnTo>
                  <a:pt x="2366898" y="0"/>
                </a:lnTo>
                <a:lnTo>
                  <a:pt x="246440" y="0"/>
                </a:lnTo>
                <a:lnTo>
                  <a:pt x="268366" y="31784"/>
                </a:lnTo>
                <a:cubicBezTo>
                  <a:pt x="1106088" y="1327751"/>
                  <a:pt x="41940" y="2274661"/>
                  <a:pt x="1118" y="3429000"/>
                </a:cubicBezTo>
                <a:cubicBezTo>
                  <a:pt x="-36982" y="4506383"/>
                  <a:pt x="916362" y="6019817"/>
                  <a:pt x="220324" y="6846548"/>
                </a:cubicBezTo>
                <a:lnTo>
                  <a:pt x="209524" y="6858000"/>
                </a:lnTo>
                <a:lnTo>
                  <a:pt x="2366898" y="6858000"/>
                </a:lnTo>
                <a:lnTo>
                  <a:pt x="3906368" y="6858000"/>
                </a:lnTo>
                <a:lnTo>
                  <a:pt x="3916670" y="6858000"/>
                </a:lnTo>
                <a:lnTo>
                  <a:pt x="5466442" y="6858000"/>
                </a:lnTo>
                <a:lnTo>
                  <a:pt x="7613514" y="6858000"/>
                </a:lnTo>
                <a:lnTo>
                  <a:pt x="7602714" y="6846548"/>
                </a:lnTo>
                <a:cubicBezTo>
                  <a:pt x="6906676" y="6019817"/>
                  <a:pt x="7860020" y="4506383"/>
                  <a:pt x="7821920" y="3429000"/>
                </a:cubicBezTo>
                <a:cubicBezTo>
                  <a:pt x="7781098" y="2274661"/>
                  <a:pt x="6716950" y="1327751"/>
                  <a:pt x="7554672" y="31784"/>
                </a:cubicBezTo>
                <a:close/>
              </a:path>
            </a:pathLst>
          </a:custGeom>
          <a:solidFill>
            <a:schemeClr val="bg1"/>
          </a:solidFill>
          <a:ln w="34925">
            <a:noFill/>
          </a:ln>
          <a:effectLst>
            <a:outerShdw blurRad="609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0" name="图片 69">
            <a:extLst>
              <a:ext uri="{FF2B5EF4-FFF2-40B4-BE49-F238E27FC236}">
                <a16:creationId xmlns:a16="http://schemas.microsoft.com/office/drawing/2014/main" id="{986B5272-AB3D-498E-C2E0-4980E5F023F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90902" y="-118231"/>
            <a:ext cx="2901097" cy="3433479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BF6CF360-BC5C-B911-3230-1911548F36B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" y="3497286"/>
            <a:ext cx="2861880" cy="3387064"/>
          </a:xfrm>
          <a:prstGeom prst="rect">
            <a:avLst/>
          </a:prstGeom>
        </p:spPr>
      </p:pic>
      <p:sp>
        <p:nvSpPr>
          <p:cNvPr id="73" name="椭圆 72">
            <a:extLst>
              <a:ext uri="{FF2B5EF4-FFF2-40B4-BE49-F238E27FC236}">
                <a16:creationId xmlns:a16="http://schemas.microsoft.com/office/drawing/2014/main" id="{CB12B130-BFD7-E558-C1EE-D4EEB2D53E5E}"/>
              </a:ext>
            </a:extLst>
          </p:cNvPr>
          <p:cNvSpPr/>
          <p:nvPr/>
        </p:nvSpPr>
        <p:spPr>
          <a:xfrm>
            <a:off x="1324647" y="378906"/>
            <a:ext cx="1537233" cy="1537233"/>
          </a:xfrm>
          <a:prstGeom prst="ellipse">
            <a:avLst/>
          </a:prstGeom>
          <a:solidFill>
            <a:srgbClr val="638467"/>
          </a:solidFill>
          <a:ln w="34925">
            <a:noFill/>
          </a:ln>
          <a:effectLst>
            <a:outerShdw blurRad="609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BCB08BB-0E5F-5AC1-DC7A-E858C416E686}"/>
              </a:ext>
            </a:extLst>
          </p:cNvPr>
          <p:cNvSpPr txBox="1"/>
          <p:nvPr/>
        </p:nvSpPr>
        <p:spPr>
          <a:xfrm>
            <a:off x="1047514" y="672914"/>
            <a:ext cx="220617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spc="600" noProof="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目录</a:t>
            </a:r>
            <a:endParaRPr kumimoji="0" lang="zh-CN" altLang="en-US" sz="4400" i="0" u="none" strike="noStrike" kern="1200" cap="none" spc="6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EF3E6AD-153A-1A46-0A03-24DBE56C4918}"/>
              </a:ext>
            </a:extLst>
          </p:cNvPr>
          <p:cNvSpPr txBox="1"/>
          <p:nvPr/>
        </p:nvSpPr>
        <p:spPr>
          <a:xfrm>
            <a:off x="1377179" y="1338943"/>
            <a:ext cx="1484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Arial Rounded MT Bold" panose="020F0704030504030204" pitchFamily="34" charset="0"/>
              </a:rPr>
              <a:t>CONTENTS</a:t>
            </a:r>
            <a:endParaRPr lang="zh-CN" altLang="en-US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ED21E79-D200-4534-30A2-622E314A7438}"/>
              </a:ext>
            </a:extLst>
          </p:cNvPr>
          <p:cNvGrpSpPr/>
          <p:nvPr/>
        </p:nvGrpSpPr>
        <p:grpSpPr>
          <a:xfrm>
            <a:off x="6397896" y="2540026"/>
            <a:ext cx="4074134" cy="593352"/>
            <a:chOff x="6442658" y="2540026"/>
            <a:chExt cx="4074134" cy="593352"/>
          </a:xfrm>
        </p:grpSpPr>
        <p:sp>
          <p:nvSpPr>
            <p:cNvPr id="36" name="矩形: 对角圆角 35">
              <a:extLst>
                <a:ext uri="{FF2B5EF4-FFF2-40B4-BE49-F238E27FC236}">
                  <a16:creationId xmlns:a16="http://schemas.microsoft.com/office/drawing/2014/main" id="{6C23A869-A3C4-3825-74AD-BFE2813140AB}"/>
                </a:ext>
              </a:extLst>
            </p:cNvPr>
            <p:cNvSpPr/>
            <p:nvPr/>
          </p:nvSpPr>
          <p:spPr>
            <a:xfrm>
              <a:off x="6442658" y="2540026"/>
              <a:ext cx="3031720" cy="593352"/>
            </a:xfrm>
            <a:prstGeom prst="round2DiagRect">
              <a:avLst>
                <a:gd name="adj1" fmla="val 50000"/>
                <a:gd name="adj2" fmla="val 50000"/>
              </a:avLst>
            </a:prstGeom>
            <a:solidFill>
              <a:schemeClr val="bg1"/>
            </a:solidFill>
            <a:ln>
              <a:solidFill>
                <a:srgbClr val="2E523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对角圆角 36">
              <a:extLst>
                <a:ext uri="{FF2B5EF4-FFF2-40B4-BE49-F238E27FC236}">
                  <a16:creationId xmlns:a16="http://schemas.microsoft.com/office/drawing/2014/main" id="{526D7CBF-2B13-5314-B255-50F355F0B6DB}"/>
                </a:ext>
              </a:extLst>
            </p:cNvPr>
            <p:cNvSpPr/>
            <p:nvPr/>
          </p:nvSpPr>
          <p:spPr>
            <a:xfrm>
              <a:off x="7152124" y="2540026"/>
              <a:ext cx="3364668" cy="59335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2E5233"/>
            </a:solidFill>
            <a:ln>
              <a:solidFill>
                <a:srgbClr val="2E523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944D48F-9659-EC11-19F6-C0C55921F9E8}"/>
                </a:ext>
              </a:extLst>
            </p:cNvPr>
            <p:cNvSpPr txBox="1"/>
            <p:nvPr/>
          </p:nvSpPr>
          <p:spPr>
            <a:xfrm>
              <a:off x="7793799" y="2635290"/>
              <a:ext cx="208396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3F1B30A-0040-7334-6F5B-ADD26398063F}"/>
                </a:ext>
              </a:extLst>
            </p:cNvPr>
            <p:cNvSpPr txBox="1"/>
            <p:nvPr/>
          </p:nvSpPr>
          <p:spPr>
            <a:xfrm>
              <a:off x="6520764" y="2586435"/>
              <a:ext cx="6206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7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800" dirty="0">
                <a:solidFill>
                  <a:schemeClr val="tx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24837CB-C835-09DE-167A-06174C633DBB}"/>
              </a:ext>
            </a:extLst>
          </p:cNvPr>
          <p:cNvGrpSpPr/>
          <p:nvPr/>
        </p:nvGrpSpPr>
        <p:grpSpPr>
          <a:xfrm>
            <a:off x="1680753" y="2540026"/>
            <a:ext cx="4074134" cy="593352"/>
            <a:chOff x="6442658" y="2540026"/>
            <a:chExt cx="4074134" cy="593352"/>
          </a:xfrm>
        </p:grpSpPr>
        <p:sp>
          <p:nvSpPr>
            <p:cNvPr id="45" name="矩形: 对角圆角 44">
              <a:extLst>
                <a:ext uri="{FF2B5EF4-FFF2-40B4-BE49-F238E27FC236}">
                  <a16:creationId xmlns:a16="http://schemas.microsoft.com/office/drawing/2014/main" id="{F8977FD9-3B92-0BD0-3865-E8AE49965A81}"/>
                </a:ext>
              </a:extLst>
            </p:cNvPr>
            <p:cNvSpPr/>
            <p:nvPr/>
          </p:nvSpPr>
          <p:spPr>
            <a:xfrm>
              <a:off x="6442658" y="2540026"/>
              <a:ext cx="3031720" cy="593352"/>
            </a:xfrm>
            <a:prstGeom prst="round2DiagRect">
              <a:avLst>
                <a:gd name="adj1" fmla="val 50000"/>
                <a:gd name="adj2" fmla="val 50000"/>
              </a:avLst>
            </a:prstGeom>
            <a:solidFill>
              <a:schemeClr val="bg1"/>
            </a:solidFill>
            <a:ln>
              <a:solidFill>
                <a:srgbClr val="2E523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对角圆角 45">
              <a:extLst>
                <a:ext uri="{FF2B5EF4-FFF2-40B4-BE49-F238E27FC236}">
                  <a16:creationId xmlns:a16="http://schemas.microsoft.com/office/drawing/2014/main" id="{4721BFC9-1571-743A-40B7-C9F8145E40A3}"/>
                </a:ext>
              </a:extLst>
            </p:cNvPr>
            <p:cNvSpPr/>
            <p:nvPr/>
          </p:nvSpPr>
          <p:spPr>
            <a:xfrm>
              <a:off x="7152124" y="2540026"/>
              <a:ext cx="3364668" cy="59335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2E5233"/>
            </a:solidFill>
            <a:ln>
              <a:solidFill>
                <a:srgbClr val="2E523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819057F-6DC1-E5F6-D64B-F29DDBBF5058}"/>
                </a:ext>
              </a:extLst>
            </p:cNvPr>
            <p:cNvSpPr txBox="1"/>
            <p:nvPr/>
          </p:nvSpPr>
          <p:spPr>
            <a:xfrm>
              <a:off x="7793799" y="2635290"/>
              <a:ext cx="208396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246C9C4-7586-0D24-42AE-E8C20098D6D8}"/>
                </a:ext>
              </a:extLst>
            </p:cNvPr>
            <p:cNvSpPr txBox="1"/>
            <p:nvPr/>
          </p:nvSpPr>
          <p:spPr>
            <a:xfrm>
              <a:off x="6520764" y="2586435"/>
              <a:ext cx="6206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7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2800" dirty="0">
                <a:solidFill>
                  <a:schemeClr val="tx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36C0730-3790-E7EF-DCF2-8DB8C7E3EE5C}"/>
              </a:ext>
            </a:extLst>
          </p:cNvPr>
          <p:cNvGrpSpPr/>
          <p:nvPr/>
        </p:nvGrpSpPr>
        <p:grpSpPr>
          <a:xfrm>
            <a:off x="6397896" y="3586644"/>
            <a:ext cx="4074134" cy="593352"/>
            <a:chOff x="6442658" y="2540026"/>
            <a:chExt cx="4074134" cy="593352"/>
          </a:xfrm>
        </p:grpSpPr>
        <p:sp>
          <p:nvSpPr>
            <p:cNvPr id="52" name="矩形: 对角圆角 51">
              <a:extLst>
                <a:ext uri="{FF2B5EF4-FFF2-40B4-BE49-F238E27FC236}">
                  <a16:creationId xmlns:a16="http://schemas.microsoft.com/office/drawing/2014/main" id="{F24A459C-D5F3-91B0-D339-874D7E83D964}"/>
                </a:ext>
              </a:extLst>
            </p:cNvPr>
            <p:cNvSpPr/>
            <p:nvPr/>
          </p:nvSpPr>
          <p:spPr>
            <a:xfrm>
              <a:off x="6442658" y="2540026"/>
              <a:ext cx="3031720" cy="593352"/>
            </a:xfrm>
            <a:prstGeom prst="round2DiagRect">
              <a:avLst>
                <a:gd name="adj1" fmla="val 50000"/>
                <a:gd name="adj2" fmla="val 50000"/>
              </a:avLst>
            </a:prstGeom>
            <a:solidFill>
              <a:schemeClr val="bg1"/>
            </a:solidFill>
            <a:ln>
              <a:solidFill>
                <a:srgbClr val="2E523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: 对角圆角 52">
              <a:extLst>
                <a:ext uri="{FF2B5EF4-FFF2-40B4-BE49-F238E27FC236}">
                  <a16:creationId xmlns:a16="http://schemas.microsoft.com/office/drawing/2014/main" id="{F61829A5-16A2-8EB4-1CE8-F3716CC73BEB}"/>
                </a:ext>
              </a:extLst>
            </p:cNvPr>
            <p:cNvSpPr/>
            <p:nvPr/>
          </p:nvSpPr>
          <p:spPr>
            <a:xfrm>
              <a:off x="7152124" y="2540026"/>
              <a:ext cx="3364668" cy="59335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2E5233"/>
            </a:solidFill>
            <a:ln>
              <a:solidFill>
                <a:srgbClr val="2E523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2D4D103-3673-BAC4-BAB0-729DE59451B1}"/>
                </a:ext>
              </a:extLst>
            </p:cNvPr>
            <p:cNvSpPr txBox="1"/>
            <p:nvPr/>
          </p:nvSpPr>
          <p:spPr>
            <a:xfrm>
              <a:off x="7793799" y="2635290"/>
              <a:ext cx="208396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45EA920-AED6-39C8-3C4E-FAF47B826C08}"/>
                </a:ext>
              </a:extLst>
            </p:cNvPr>
            <p:cNvSpPr txBox="1"/>
            <p:nvPr/>
          </p:nvSpPr>
          <p:spPr>
            <a:xfrm>
              <a:off x="6520764" y="2586435"/>
              <a:ext cx="6206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7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800" dirty="0">
                <a:solidFill>
                  <a:schemeClr val="tx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6E66E53-47B3-D3AF-5B30-4A18D52BC1BB}"/>
              </a:ext>
            </a:extLst>
          </p:cNvPr>
          <p:cNvGrpSpPr/>
          <p:nvPr/>
        </p:nvGrpSpPr>
        <p:grpSpPr>
          <a:xfrm>
            <a:off x="1680753" y="3586644"/>
            <a:ext cx="4074134" cy="593352"/>
            <a:chOff x="6442658" y="2540026"/>
            <a:chExt cx="4074134" cy="593352"/>
          </a:xfrm>
        </p:grpSpPr>
        <p:sp>
          <p:nvSpPr>
            <p:cNvPr id="58" name="矩形: 对角圆角 57">
              <a:extLst>
                <a:ext uri="{FF2B5EF4-FFF2-40B4-BE49-F238E27FC236}">
                  <a16:creationId xmlns:a16="http://schemas.microsoft.com/office/drawing/2014/main" id="{F5091C68-7407-352D-01AA-18C9900E66AA}"/>
                </a:ext>
              </a:extLst>
            </p:cNvPr>
            <p:cNvSpPr/>
            <p:nvPr/>
          </p:nvSpPr>
          <p:spPr>
            <a:xfrm>
              <a:off x="6442658" y="2540026"/>
              <a:ext cx="3031720" cy="593352"/>
            </a:xfrm>
            <a:prstGeom prst="round2DiagRect">
              <a:avLst>
                <a:gd name="adj1" fmla="val 50000"/>
                <a:gd name="adj2" fmla="val 50000"/>
              </a:avLst>
            </a:prstGeom>
            <a:solidFill>
              <a:schemeClr val="bg1"/>
            </a:solidFill>
            <a:ln>
              <a:solidFill>
                <a:srgbClr val="2E523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: 对角圆角 58">
              <a:extLst>
                <a:ext uri="{FF2B5EF4-FFF2-40B4-BE49-F238E27FC236}">
                  <a16:creationId xmlns:a16="http://schemas.microsoft.com/office/drawing/2014/main" id="{C7AEB2DB-F62A-2D55-229A-DBD826391D85}"/>
                </a:ext>
              </a:extLst>
            </p:cNvPr>
            <p:cNvSpPr/>
            <p:nvPr/>
          </p:nvSpPr>
          <p:spPr>
            <a:xfrm>
              <a:off x="7152124" y="2540026"/>
              <a:ext cx="3364668" cy="59335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2E5233"/>
            </a:solidFill>
            <a:ln>
              <a:solidFill>
                <a:srgbClr val="2E523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0DE5A842-5242-7E23-E134-CC33DE30BA71}"/>
                </a:ext>
              </a:extLst>
            </p:cNvPr>
            <p:cNvSpPr txBox="1"/>
            <p:nvPr/>
          </p:nvSpPr>
          <p:spPr>
            <a:xfrm>
              <a:off x="7793799" y="2635290"/>
              <a:ext cx="208396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DBA5239-9AC6-8F71-4AB8-A4D145A2BF97}"/>
                </a:ext>
              </a:extLst>
            </p:cNvPr>
            <p:cNvSpPr txBox="1"/>
            <p:nvPr/>
          </p:nvSpPr>
          <p:spPr>
            <a:xfrm>
              <a:off x="6520764" y="2586435"/>
              <a:ext cx="6206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7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800" dirty="0">
                <a:solidFill>
                  <a:schemeClr val="tx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63" name="椭圆 62">
            <a:extLst>
              <a:ext uri="{FF2B5EF4-FFF2-40B4-BE49-F238E27FC236}">
                <a16:creationId xmlns:a16="http://schemas.microsoft.com/office/drawing/2014/main" id="{2313FF86-A580-D9D9-A49E-E35300798768}"/>
              </a:ext>
            </a:extLst>
          </p:cNvPr>
          <p:cNvSpPr/>
          <p:nvPr/>
        </p:nvSpPr>
        <p:spPr>
          <a:xfrm>
            <a:off x="3306218" y="800100"/>
            <a:ext cx="548819" cy="548819"/>
          </a:xfrm>
          <a:prstGeom prst="ellipse">
            <a:avLst/>
          </a:prstGeom>
          <a:solidFill>
            <a:schemeClr val="bg1"/>
          </a:solidFill>
          <a:ln w="34925">
            <a:noFill/>
          </a:ln>
          <a:effectLst>
            <a:outerShdw blurRad="609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ADF44D8-0F67-8170-513D-2F4010355A67}"/>
              </a:ext>
            </a:extLst>
          </p:cNvPr>
          <p:cNvSpPr txBox="1"/>
          <p:nvPr/>
        </p:nvSpPr>
        <p:spPr>
          <a:xfrm>
            <a:off x="-100380800" y="-54458116"/>
            <a:ext cx="6705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 1P 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 pp 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6579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5543724" y="3018418"/>
            <a:ext cx="920464" cy="965237"/>
          </a:xfrm>
          <a:custGeom>
            <a:avLst/>
            <a:gdLst>
              <a:gd name="T0" fmla="*/ 230 w 259"/>
              <a:gd name="T1" fmla="*/ 83 h 272"/>
              <a:gd name="T2" fmla="*/ 243 w 259"/>
              <a:gd name="T3" fmla="*/ 57 h 272"/>
              <a:gd name="T4" fmla="*/ 258 w 259"/>
              <a:gd name="T5" fmla="*/ 16 h 272"/>
              <a:gd name="T6" fmla="*/ 253 w 259"/>
              <a:gd name="T7" fmla="*/ 8 h 272"/>
              <a:gd name="T8" fmla="*/ 248 w 259"/>
              <a:gd name="T9" fmla="*/ 8 h 272"/>
              <a:gd name="T10" fmla="*/ 228 w 259"/>
              <a:gd name="T11" fmla="*/ 54 h 272"/>
              <a:gd name="T12" fmla="*/ 177 w 259"/>
              <a:gd name="T13" fmla="*/ 139 h 272"/>
              <a:gd name="T14" fmla="*/ 123 w 259"/>
              <a:gd name="T15" fmla="*/ 193 h 272"/>
              <a:gd name="T16" fmla="*/ 99 w 259"/>
              <a:gd name="T17" fmla="*/ 210 h 272"/>
              <a:gd name="T18" fmla="*/ 67 w 259"/>
              <a:gd name="T19" fmla="*/ 231 h 272"/>
              <a:gd name="T20" fmla="*/ 66 w 259"/>
              <a:gd name="T21" fmla="*/ 229 h 272"/>
              <a:gd name="T22" fmla="*/ 93 w 259"/>
              <a:gd name="T23" fmla="*/ 210 h 272"/>
              <a:gd name="T24" fmla="*/ 129 w 259"/>
              <a:gd name="T25" fmla="*/ 183 h 272"/>
              <a:gd name="T26" fmla="*/ 188 w 259"/>
              <a:gd name="T27" fmla="*/ 117 h 272"/>
              <a:gd name="T28" fmla="*/ 197 w 259"/>
              <a:gd name="T29" fmla="*/ 103 h 272"/>
              <a:gd name="T30" fmla="*/ 216 w 259"/>
              <a:gd name="T31" fmla="*/ 70 h 272"/>
              <a:gd name="T32" fmla="*/ 231 w 259"/>
              <a:gd name="T33" fmla="*/ 38 h 272"/>
              <a:gd name="T34" fmla="*/ 239 w 259"/>
              <a:gd name="T35" fmla="*/ 13 h 272"/>
              <a:gd name="T36" fmla="*/ 238 w 259"/>
              <a:gd name="T37" fmla="*/ 1 h 272"/>
              <a:gd name="T38" fmla="*/ 234 w 259"/>
              <a:gd name="T39" fmla="*/ 1 h 272"/>
              <a:gd name="T40" fmla="*/ 230 w 259"/>
              <a:gd name="T41" fmla="*/ 10 h 272"/>
              <a:gd name="T42" fmla="*/ 227 w 259"/>
              <a:gd name="T43" fmla="*/ 32 h 272"/>
              <a:gd name="T44" fmla="*/ 209 w 259"/>
              <a:gd name="T45" fmla="*/ 69 h 272"/>
              <a:gd name="T46" fmla="*/ 191 w 259"/>
              <a:gd name="T47" fmla="*/ 99 h 272"/>
              <a:gd name="T48" fmla="*/ 172 w 259"/>
              <a:gd name="T49" fmla="*/ 125 h 272"/>
              <a:gd name="T50" fmla="*/ 129 w 259"/>
              <a:gd name="T51" fmla="*/ 171 h 272"/>
              <a:gd name="T52" fmla="*/ 94 w 259"/>
              <a:gd name="T53" fmla="*/ 198 h 272"/>
              <a:gd name="T54" fmla="*/ 68 w 259"/>
              <a:gd name="T55" fmla="*/ 216 h 272"/>
              <a:gd name="T56" fmla="*/ 46 w 259"/>
              <a:gd name="T57" fmla="*/ 230 h 272"/>
              <a:gd name="T58" fmla="*/ 42 w 259"/>
              <a:gd name="T59" fmla="*/ 231 h 272"/>
              <a:gd name="T60" fmla="*/ 49 w 259"/>
              <a:gd name="T61" fmla="*/ 210 h 272"/>
              <a:gd name="T62" fmla="*/ 56 w 259"/>
              <a:gd name="T63" fmla="*/ 187 h 272"/>
              <a:gd name="T64" fmla="*/ 65 w 259"/>
              <a:gd name="T65" fmla="*/ 151 h 272"/>
              <a:gd name="T66" fmla="*/ 60 w 259"/>
              <a:gd name="T67" fmla="*/ 142 h 272"/>
              <a:gd name="T68" fmla="*/ 52 w 259"/>
              <a:gd name="T69" fmla="*/ 147 h 272"/>
              <a:gd name="T70" fmla="*/ 41 w 259"/>
              <a:gd name="T71" fmla="*/ 175 h 272"/>
              <a:gd name="T72" fmla="*/ 43 w 259"/>
              <a:gd name="T73" fmla="*/ 176 h 272"/>
              <a:gd name="T74" fmla="*/ 45 w 259"/>
              <a:gd name="T75" fmla="*/ 177 h 272"/>
              <a:gd name="T76" fmla="*/ 42 w 259"/>
              <a:gd name="T77" fmla="*/ 185 h 272"/>
              <a:gd name="T78" fmla="*/ 31 w 259"/>
              <a:gd name="T79" fmla="*/ 220 h 272"/>
              <a:gd name="T80" fmla="*/ 22 w 259"/>
              <a:gd name="T81" fmla="*/ 238 h 272"/>
              <a:gd name="T82" fmla="*/ 11 w 259"/>
              <a:gd name="T83" fmla="*/ 243 h 272"/>
              <a:gd name="T84" fmla="*/ 0 w 259"/>
              <a:gd name="T85" fmla="*/ 253 h 272"/>
              <a:gd name="T86" fmla="*/ 12 w 259"/>
              <a:gd name="T87" fmla="*/ 264 h 272"/>
              <a:gd name="T88" fmla="*/ 13 w 259"/>
              <a:gd name="T89" fmla="*/ 267 h 272"/>
              <a:gd name="T90" fmla="*/ 15 w 259"/>
              <a:gd name="T91" fmla="*/ 269 h 272"/>
              <a:gd name="T92" fmla="*/ 19 w 259"/>
              <a:gd name="T93" fmla="*/ 270 h 272"/>
              <a:gd name="T94" fmla="*/ 26 w 259"/>
              <a:gd name="T95" fmla="*/ 270 h 272"/>
              <a:gd name="T96" fmla="*/ 30 w 259"/>
              <a:gd name="T97" fmla="*/ 263 h 272"/>
              <a:gd name="T98" fmla="*/ 124 w 259"/>
              <a:gd name="T99" fmla="*/ 259 h 272"/>
              <a:gd name="T100" fmla="*/ 143 w 259"/>
              <a:gd name="T101" fmla="*/ 258 h 272"/>
              <a:gd name="T102" fmla="*/ 155 w 259"/>
              <a:gd name="T103" fmla="*/ 255 h 272"/>
              <a:gd name="T104" fmla="*/ 158 w 259"/>
              <a:gd name="T105" fmla="*/ 252 h 272"/>
              <a:gd name="T106" fmla="*/ 154 w 259"/>
              <a:gd name="T107" fmla="*/ 236 h 272"/>
              <a:gd name="T108" fmla="*/ 147 w 259"/>
              <a:gd name="T109" fmla="*/ 237 h 272"/>
              <a:gd name="T110" fmla="*/ 130 w 259"/>
              <a:gd name="T111" fmla="*/ 238 h 272"/>
              <a:gd name="T112" fmla="*/ 89 w 259"/>
              <a:gd name="T113" fmla="*/ 239 h 272"/>
              <a:gd name="T114" fmla="*/ 85 w 259"/>
              <a:gd name="T115" fmla="*/ 236 h 272"/>
              <a:gd name="T116" fmla="*/ 106 w 259"/>
              <a:gd name="T117" fmla="*/ 223 h 272"/>
              <a:gd name="T118" fmla="*/ 128 w 259"/>
              <a:gd name="T119" fmla="*/ 208 h 272"/>
              <a:gd name="T120" fmla="*/ 166 w 259"/>
              <a:gd name="T121" fmla="*/ 174 h 272"/>
              <a:gd name="T122" fmla="*/ 215 w 259"/>
              <a:gd name="T123" fmla="*/ 10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9" h="272">
                <a:moveTo>
                  <a:pt x="215" y="108"/>
                </a:moveTo>
                <a:cubicBezTo>
                  <a:pt x="220" y="99"/>
                  <a:pt x="225" y="91"/>
                  <a:pt x="230" y="83"/>
                </a:cubicBezTo>
                <a:cubicBezTo>
                  <a:pt x="232" y="79"/>
                  <a:pt x="234" y="75"/>
                  <a:pt x="236" y="71"/>
                </a:cubicBezTo>
                <a:cubicBezTo>
                  <a:pt x="239" y="66"/>
                  <a:pt x="241" y="61"/>
                  <a:pt x="243" y="57"/>
                </a:cubicBezTo>
                <a:cubicBezTo>
                  <a:pt x="244" y="52"/>
                  <a:pt x="246" y="48"/>
                  <a:pt x="248" y="43"/>
                </a:cubicBezTo>
                <a:cubicBezTo>
                  <a:pt x="251" y="34"/>
                  <a:pt x="255" y="25"/>
                  <a:pt x="258" y="16"/>
                </a:cubicBezTo>
                <a:cubicBezTo>
                  <a:pt x="259" y="15"/>
                  <a:pt x="258" y="13"/>
                  <a:pt x="257" y="11"/>
                </a:cubicBezTo>
                <a:cubicBezTo>
                  <a:pt x="256" y="9"/>
                  <a:pt x="255" y="8"/>
                  <a:pt x="253" y="8"/>
                </a:cubicBezTo>
                <a:cubicBezTo>
                  <a:pt x="252" y="8"/>
                  <a:pt x="252" y="8"/>
                  <a:pt x="251" y="8"/>
                </a:cubicBezTo>
                <a:cubicBezTo>
                  <a:pt x="250" y="8"/>
                  <a:pt x="249" y="8"/>
                  <a:pt x="248" y="8"/>
                </a:cubicBezTo>
                <a:cubicBezTo>
                  <a:pt x="246" y="9"/>
                  <a:pt x="245" y="11"/>
                  <a:pt x="244" y="13"/>
                </a:cubicBezTo>
                <a:cubicBezTo>
                  <a:pt x="239" y="27"/>
                  <a:pt x="234" y="41"/>
                  <a:pt x="228" y="54"/>
                </a:cubicBezTo>
                <a:cubicBezTo>
                  <a:pt x="222" y="70"/>
                  <a:pt x="213" y="84"/>
                  <a:pt x="204" y="98"/>
                </a:cubicBezTo>
                <a:cubicBezTo>
                  <a:pt x="196" y="112"/>
                  <a:pt x="187" y="126"/>
                  <a:pt x="177" y="139"/>
                </a:cubicBezTo>
                <a:cubicBezTo>
                  <a:pt x="169" y="149"/>
                  <a:pt x="161" y="158"/>
                  <a:pt x="152" y="167"/>
                </a:cubicBezTo>
                <a:cubicBezTo>
                  <a:pt x="143" y="176"/>
                  <a:pt x="133" y="185"/>
                  <a:pt x="123" y="193"/>
                </a:cubicBezTo>
                <a:cubicBezTo>
                  <a:pt x="119" y="196"/>
                  <a:pt x="114" y="200"/>
                  <a:pt x="109" y="204"/>
                </a:cubicBezTo>
                <a:cubicBezTo>
                  <a:pt x="105" y="206"/>
                  <a:pt x="102" y="208"/>
                  <a:pt x="99" y="210"/>
                </a:cubicBezTo>
                <a:cubicBezTo>
                  <a:pt x="94" y="213"/>
                  <a:pt x="89" y="217"/>
                  <a:pt x="84" y="220"/>
                </a:cubicBezTo>
                <a:cubicBezTo>
                  <a:pt x="78" y="224"/>
                  <a:pt x="72" y="227"/>
                  <a:pt x="67" y="231"/>
                </a:cubicBezTo>
                <a:cubicBezTo>
                  <a:pt x="63" y="233"/>
                  <a:pt x="59" y="235"/>
                  <a:pt x="55" y="236"/>
                </a:cubicBezTo>
                <a:cubicBezTo>
                  <a:pt x="59" y="234"/>
                  <a:pt x="62" y="231"/>
                  <a:pt x="66" y="229"/>
                </a:cubicBezTo>
                <a:cubicBezTo>
                  <a:pt x="70" y="226"/>
                  <a:pt x="75" y="223"/>
                  <a:pt x="79" y="220"/>
                </a:cubicBezTo>
                <a:cubicBezTo>
                  <a:pt x="84" y="217"/>
                  <a:pt x="88" y="213"/>
                  <a:pt x="93" y="210"/>
                </a:cubicBezTo>
                <a:cubicBezTo>
                  <a:pt x="99" y="206"/>
                  <a:pt x="105" y="201"/>
                  <a:pt x="111" y="197"/>
                </a:cubicBezTo>
                <a:cubicBezTo>
                  <a:pt x="117" y="192"/>
                  <a:pt x="123" y="187"/>
                  <a:pt x="129" y="183"/>
                </a:cubicBezTo>
                <a:cubicBezTo>
                  <a:pt x="140" y="173"/>
                  <a:pt x="151" y="163"/>
                  <a:pt x="160" y="152"/>
                </a:cubicBezTo>
                <a:cubicBezTo>
                  <a:pt x="170" y="141"/>
                  <a:pt x="179" y="129"/>
                  <a:pt x="188" y="117"/>
                </a:cubicBezTo>
                <a:cubicBezTo>
                  <a:pt x="190" y="114"/>
                  <a:pt x="192" y="111"/>
                  <a:pt x="194" y="108"/>
                </a:cubicBezTo>
                <a:cubicBezTo>
                  <a:pt x="195" y="107"/>
                  <a:pt x="196" y="105"/>
                  <a:pt x="197" y="103"/>
                </a:cubicBezTo>
                <a:cubicBezTo>
                  <a:pt x="198" y="101"/>
                  <a:pt x="199" y="100"/>
                  <a:pt x="200" y="98"/>
                </a:cubicBezTo>
                <a:cubicBezTo>
                  <a:pt x="206" y="89"/>
                  <a:pt x="211" y="80"/>
                  <a:pt x="216" y="70"/>
                </a:cubicBezTo>
                <a:cubicBezTo>
                  <a:pt x="219" y="65"/>
                  <a:pt x="222" y="60"/>
                  <a:pt x="224" y="54"/>
                </a:cubicBezTo>
                <a:cubicBezTo>
                  <a:pt x="227" y="49"/>
                  <a:pt x="229" y="44"/>
                  <a:pt x="231" y="38"/>
                </a:cubicBezTo>
                <a:cubicBezTo>
                  <a:pt x="234" y="33"/>
                  <a:pt x="236" y="27"/>
                  <a:pt x="238" y="22"/>
                </a:cubicBezTo>
                <a:cubicBezTo>
                  <a:pt x="238" y="19"/>
                  <a:pt x="239" y="16"/>
                  <a:pt x="239" y="13"/>
                </a:cubicBezTo>
                <a:cubicBezTo>
                  <a:pt x="240" y="10"/>
                  <a:pt x="240" y="7"/>
                  <a:pt x="240" y="3"/>
                </a:cubicBezTo>
                <a:cubicBezTo>
                  <a:pt x="240" y="2"/>
                  <a:pt x="239" y="1"/>
                  <a:pt x="238" y="1"/>
                </a:cubicBezTo>
                <a:cubicBezTo>
                  <a:pt x="238" y="0"/>
                  <a:pt x="237" y="0"/>
                  <a:pt x="237" y="0"/>
                </a:cubicBezTo>
                <a:cubicBezTo>
                  <a:pt x="236" y="0"/>
                  <a:pt x="235" y="0"/>
                  <a:pt x="234" y="1"/>
                </a:cubicBezTo>
                <a:cubicBezTo>
                  <a:pt x="233" y="2"/>
                  <a:pt x="232" y="4"/>
                  <a:pt x="231" y="5"/>
                </a:cubicBezTo>
                <a:cubicBezTo>
                  <a:pt x="231" y="7"/>
                  <a:pt x="231" y="9"/>
                  <a:pt x="230" y="10"/>
                </a:cubicBezTo>
                <a:cubicBezTo>
                  <a:pt x="230" y="12"/>
                  <a:pt x="231" y="14"/>
                  <a:pt x="232" y="14"/>
                </a:cubicBezTo>
                <a:cubicBezTo>
                  <a:pt x="231" y="20"/>
                  <a:pt x="229" y="26"/>
                  <a:pt x="227" y="32"/>
                </a:cubicBezTo>
                <a:cubicBezTo>
                  <a:pt x="224" y="38"/>
                  <a:pt x="221" y="44"/>
                  <a:pt x="218" y="50"/>
                </a:cubicBezTo>
                <a:cubicBezTo>
                  <a:pt x="215" y="56"/>
                  <a:pt x="212" y="63"/>
                  <a:pt x="209" y="69"/>
                </a:cubicBezTo>
                <a:cubicBezTo>
                  <a:pt x="206" y="74"/>
                  <a:pt x="203" y="78"/>
                  <a:pt x="200" y="83"/>
                </a:cubicBezTo>
                <a:cubicBezTo>
                  <a:pt x="197" y="88"/>
                  <a:pt x="194" y="93"/>
                  <a:pt x="191" y="99"/>
                </a:cubicBezTo>
                <a:cubicBezTo>
                  <a:pt x="189" y="102"/>
                  <a:pt x="186" y="105"/>
                  <a:pt x="184" y="108"/>
                </a:cubicBezTo>
                <a:cubicBezTo>
                  <a:pt x="180" y="114"/>
                  <a:pt x="176" y="119"/>
                  <a:pt x="172" y="125"/>
                </a:cubicBezTo>
                <a:cubicBezTo>
                  <a:pt x="164" y="136"/>
                  <a:pt x="154" y="147"/>
                  <a:pt x="144" y="157"/>
                </a:cubicBezTo>
                <a:cubicBezTo>
                  <a:pt x="139" y="162"/>
                  <a:pt x="134" y="166"/>
                  <a:pt x="129" y="171"/>
                </a:cubicBezTo>
                <a:cubicBezTo>
                  <a:pt x="123" y="176"/>
                  <a:pt x="118" y="180"/>
                  <a:pt x="112" y="185"/>
                </a:cubicBezTo>
                <a:cubicBezTo>
                  <a:pt x="106" y="189"/>
                  <a:pt x="100" y="194"/>
                  <a:pt x="94" y="198"/>
                </a:cubicBezTo>
                <a:cubicBezTo>
                  <a:pt x="91" y="200"/>
                  <a:pt x="88" y="202"/>
                  <a:pt x="85" y="204"/>
                </a:cubicBezTo>
                <a:cubicBezTo>
                  <a:pt x="79" y="208"/>
                  <a:pt x="73" y="212"/>
                  <a:pt x="68" y="216"/>
                </a:cubicBezTo>
                <a:cubicBezTo>
                  <a:pt x="64" y="218"/>
                  <a:pt x="61" y="220"/>
                  <a:pt x="58" y="222"/>
                </a:cubicBezTo>
                <a:cubicBezTo>
                  <a:pt x="54" y="225"/>
                  <a:pt x="50" y="227"/>
                  <a:pt x="46" y="230"/>
                </a:cubicBezTo>
                <a:cubicBezTo>
                  <a:pt x="44" y="230"/>
                  <a:pt x="43" y="230"/>
                  <a:pt x="42" y="231"/>
                </a:cubicBezTo>
                <a:cubicBezTo>
                  <a:pt x="42" y="231"/>
                  <a:pt x="42" y="231"/>
                  <a:pt x="42" y="231"/>
                </a:cubicBezTo>
                <a:cubicBezTo>
                  <a:pt x="43" y="228"/>
                  <a:pt x="43" y="226"/>
                  <a:pt x="44" y="223"/>
                </a:cubicBezTo>
                <a:cubicBezTo>
                  <a:pt x="46" y="219"/>
                  <a:pt x="47" y="214"/>
                  <a:pt x="49" y="210"/>
                </a:cubicBezTo>
                <a:cubicBezTo>
                  <a:pt x="50" y="208"/>
                  <a:pt x="50" y="205"/>
                  <a:pt x="51" y="203"/>
                </a:cubicBezTo>
                <a:cubicBezTo>
                  <a:pt x="53" y="197"/>
                  <a:pt x="55" y="192"/>
                  <a:pt x="56" y="187"/>
                </a:cubicBezTo>
                <a:cubicBezTo>
                  <a:pt x="57" y="184"/>
                  <a:pt x="58" y="182"/>
                  <a:pt x="58" y="180"/>
                </a:cubicBezTo>
                <a:cubicBezTo>
                  <a:pt x="60" y="170"/>
                  <a:pt x="63" y="160"/>
                  <a:pt x="65" y="151"/>
                </a:cubicBezTo>
                <a:cubicBezTo>
                  <a:pt x="65" y="149"/>
                  <a:pt x="65" y="147"/>
                  <a:pt x="64" y="145"/>
                </a:cubicBezTo>
                <a:cubicBezTo>
                  <a:pt x="63" y="144"/>
                  <a:pt x="62" y="143"/>
                  <a:pt x="60" y="142"/>
                </a:cubicBezTo>
                <a:cubicBezTo>
                  <a:pt x="60" y="142"/>
                  <a:pt x="59" y="142"/>
                  <a:pt x="58" y="142"/>
                </a:cubicBezTo>
                <a:cubicBezTo>
                  <a:pt x="55" y="142"/>
                  <a:pt x="52" y="144"/>
                  <a:pt x="52" y="147"/>
                </a:cubicBezTo>
                <a:cubicBezTo>
                  <a:pt x="50" y="153"/>
                  <a:pt x="49" y="159"/>
                  <a:pt x="48" y="165"/>
                </a:cubicBezTo>
                <a:cubicBezTo>
                  <a:pt x="45" y="168"/>
                  <a:pt x="43" y="172"/>
                  <a:pt x="41" y="175"/>
                </a:cubicBezTo>
                <a:cubicBezTo>
                  <a:pt x="40" y="176"/>
                  <a:pt x="41" y="177"/>
                  <a:pt x="41" y="177"/>
                </a:cubicBezTo>
                <a:cubicBezTo>
                  <a:pt x="42" y="177"/>
                  <a:pt x="43" y="177"/>
                  <a:pt x="43" y="176"/>
                </a:cubicBezTo>
                <a:cubicBezTo>
                  <a:pt x="44" y="175"/>
                  <a:pt x="45" y="174"/>
                  <a:pt x="46" y="172"/>
                </a:cubicBezTo>
                <a:cubicBezTo>
                  <a:pt x="46" y="174"/>
                  <a:pt x="45" y="176"/>
                  <a:pt x="45" y="177"/>
                </a:cubicBezTo>
                <a:cubicBezTo>
                  <a:pt x="45" y="178"/>
                  <a:pt x="44" y="179"/>
                  <a:pt x="44" y="179"/>
                </a:cubicBezTo>
                <a:cubicBezTo>
                  <a:pt x="44" y="181"/>
                  <a:pt x="43" y="183"/>
                  <a:pt x="42" y="185"/>
                </a:cubicBezTo>
                <a:cubicBezTo>
                  <a:pt x="41" y="191"/>
                  <a:pt x="39" y="196"/>
                  <a:pt x="37" y="201"/>
                </a:cubicBezTo>
                <a:cubicBezTo>
                  <a:pt x="35" y="207"/>
                  <a:pt x="33" y="214"/>
                  <a:pt x="31" y="220"/>
                </a:cubicBezTo>
                <a:cubicBezTo>
                  <a:pt x="29" y="222"/>
                  <a:pt x="28" y="225"/>
                  <a:pt x="27" y="228"/>
                </a:cubicBezTo>
                <a:cubicBezTo>
                  <a:pt x="25" y="232"/>
                  <a:pt x="24" y="235"/>
                  <a:pt x="22" y="238"/>
                </a:cubicBezTo>
                <a:cubicBezTo>
                  <a:pt x="22" y="240"/>
                  <a:pt x="21" y="241"/>
                  <a:pt x="21" y="242"/>
                </a:cubicBezTo>
                <a:cubicBezTo>
                  <a:pt x="17" y="242"/>
                  <a:pt x="14" y="243"/>
                  <a:pt x="11" y="243"/>
                </a:cubicBezTo>
                <a:cubicBezTo>
                  <a:pt x="8" y="243"/>
                  <a:pt x="5" y="244"/>
                  <a:pt x="3" y="246"/>
                </a:cubicBezTo>
                <a:cubicBezTo>
                  <a:pt x="1" y="248"/>
                  <a:pt x="0" y="251"/>
                  <a:pt x="0" y="253"/>
                </a:cubicBezTo>
                <a:cubicBezTo>
                  <a:pt x="0" y="259"/>
                  <a:pt x="5" y="264"/>
                  <a:pt x="11" y="264"/>
                </a:cubicBezTo>
                <a:cubicBezTo>
                  <a:pt x="11" y="264"/>
                  <a:pt x="12" y="264"/>
                  <a:pt x="12" y="264"/>
                </a:cubicBezTo>
                <a:cubicBezTo>
                  <a:pt x="12" y="264"/>
                  <a:pt x="12" y="264"/>
                  <a:pt x="13" y="265"/>
                </a:cubicBezTo>
                <a:cubicBezTo>
                  <a:pt x="13" y="265"/>
                  <a:pt x="13" y="266"/>
                  <a:pt x="13" y="267"/>
                </a:cubicBezTo>
                <a:cubicBezTo>
                  <a:pt x="13" y="267"/>
                  <a:pt x="14" y="267"/>
                  <a:pt x="14" y="267"/>
                </a:cubicBezTo>
                <a:cubicBezTo>
                  <a:pt x="14" y="268"/>
                  <a:pt x="14" y="268"/>
                  <a:pt x="15" y="269"/>
                </a:cubicBezTo>
                <a:cubicBezTo>
                  <a:pt x="16" y="270"/>
                  <a:pt x="17" y="270"/>
                  <a:pt x="18" y="270"/>
                </a:cubicBezTo>
                <a:cubicBezTo>
                  <a:pt x="18" y="270"/>
                  <a:pt x="18" y="270"/>
                  <a:pt x="19" y="270"/>
                </a:cubicBezTo>
                <a:cubicBezTo>
                  <a:pt x="19" y="271"/>
                  <a:pt x="20" y="271"/>
                  <a:pt x="20" y="271"/>
                </a:cubicBezTo>
                <a:cubicBezTo>
                  <a:pt x="22" y="272"/>
                  <a:pt x="24" y="271"/>
                  <a:pt x="26" y="270"/>
                </a:cubicBezTo>
                <a:cubicBezTo>
                  <a:pt x="27" y="269"/>
                  <a:pt x="28" y="268"/>
                  <a:pt x="29" y="266"/>
                </a:cubicBezTo>
                <a:cubicBezTo>
                  <a:pt x="29" y="265"/>
                  <a:pt x="30" y="264"/>
                  <a:pt x="30" y="263"/>
                </a:cubicBezTo>
                <a:cubicBezTo>
                  <a:pt x="47" y="262"/>
                  <a:pt x="64" y="261"/>
                  <a:pt x="81" y="260"/>
                </a:cubicBezTo>
                <a:cubicBezTo>
                  <a:pt x="95" y="260"/>
                  <a:pt x="110" y="259"/>
                  <a:pt x="124" y="259"/>
                </a:cubicBezTo>
                <a:cubicBezTo>
                  <a:pt x="128" y="259"/>
                  <a:pt x="133" y="258"/>
                  <a:pt x="137" y="258"/>
                </a:cubicBezTo>
                <a:cubicBezTo>
                  <a:pt x="139" y="258"/>
                  <a:pt x="141" y="258"/>
                  <a:pt x="143" y="258"/>
                </a:cubicBezTo>
                <a:cubicBezTo>
                  <a:pt x="146" y="258"/>
                  <a:pt x="149" y="257"/>
                  <a:pt x="151" y="257"/>
                </a:cubicBezTo>
                <a:cubicBezTo>
                  <a:pt x="153" y="256"/>
                  <a:pt x="154" y="256"/>
                  <a:pt x="155" y="255"/>
                </a:cubicBezTo>
                <a:cubicBezTo>
                  <a:pt x="156" y="255"/>
                  <a:pt x="156" y="255"/>
                  <a:pt x="156" y="254"/>
                </a:cubicBezTo>
                <a:cubicBezTo>
                  <a:pt x="157" y="254"/>
                  <a:pt x="158" y="253"/>
                  <a:pt x="158" y="252"/>
                </a:cubicBezTo>
                <a:cubicBezTo>
                  <a:pt x="162" y="249"/>
                  <a:pt x="162" y="244"/>
                  <a:pt x="160" y="240"/>
                </a:cubicBezTo>
                <a:cubicBezTo>
                  <a:pt x="159" y="238"/>
                  <a:pt x="157" y="237"/>
                  <a:pt x="154" y="236"/>
                </a:cubicBezTo>
                <a:cubicBezTo>
                  <a:pt x="153" y="236"/>
                  <a:pt x="152" y="236"/>
                  <a:pt x="152" y="236"/>
                </a:cubicBezTo>
                <a:cubicBezTo>
                  <a:pt x="150" y="236"/>
                  <a:pt x="148" y="236"/>
                  <a:pt x="147" y="237"/>
                </a:cubicBezTo>
                <a:cubicBezTo>
                  <a:pt x="146" y="237"/>
                  <a:pt x="146" y="237"/>
                  <a:pt x="145" y="237"/>
                </a:cubicBezTo>
                <a:cubicBezTo>
                  <a:pt x="140" y="238"/>
                  <a:pt x="135" y="237"/>
                  <a:pt x="130" y="238"/>
                </a:cubicBezTo>
                <a:cubicBezTo>
                  <a:pt x="126" y="238"/>
                  <a:pt x="122" y="238"/>
                  <a:pt x="118" y="238"/>
                </a:cubicBezTo>
                <a:cubicBezTo>
                  <a:pt x="108" y="238"/>
                  <a:pt x="99" y="239"/>
                  <a:pt x="89" y="239"/>
                </a:cubicBezTo>
                <a:cubicBezTo>
                  <a:pt x="86" y="239"/>
                  <a:pt x="83" y="239"/>
                  <a:pt x="81" y="239"/>
                </a:cubicBezTo>
                <a:cubicBezTo>
                  <a:pt x="82" y="238"/>
                  <a:pt x="84" y="237"/>
                  <a:pt x="85" y="236"/>
                </a:cubicBezTo>
                <a:cubicBezTo>
                  <a:pt x="89" y="234"/>
                  <a:pt x="93" y="232"/>
                  <a:pt x="97" y="229"/>
                </a:cubicBezTo>
                <a:cubicBezTo>
                  <a:pt x="100" y="227"/>
                  <a:pt x="103" y="225"/>
                  <a:pt x="106" y="223"/>
                </a:cubicBezTo>
                <a:cubicBezTo>
                  <a:pt x="110" y="220"/>
                  <a:pt x="113" y="218"/>
                  <a:pt x="117" y="216"/>
                </a:cubicBezTo>
                <a:cubicBezTo>
                  <a:pt x="120" y="213"/>
                  <a:pt x="124" y="210"/>
                  <a:pt x="128" y="208"/>
                </a:cubicBezTo>
                <a:cubicBezTo>
                  <a:pt x="132" y="204"/>
                  <a:pt x="137" y="200"/>
                  <a:pt x="142" y="196"/>
                </a:cubicBezTo>
                <a:cubicBezTo>
                  <a:pt x="150" y="189"/>
                  <a:pt x="158" y="182"/>
                  <a:pt x="166" y="174"/>
                </a:cubicBezTo>
                <a:cubicBezTo>
                  <a:pt x="178" y="161"/>
                  <a:pt x="189" y="146"/>
                  <a:pt x="200" y="131"/>
                </a:cubicBezTo>
                <a:cubicBezTo>
                  <a:pt x="205" y="123"/>
                  <a:pt x="210" y="116"/>
                  <a:pt x="215" y="10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pPr defTabSz="1218565"/>
            <a:endParaRPr lang="zh-CN" altLang="en-US" sz="180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Freeform 5"/>
          <p:cNvSpPr/>
          <p:nvPr/>
        </p:nvSpPr>
        <p:spPr bwMode="auto">
          <a:xfrm flipH="1" flipV="1">
            <a:off x="5543724" y="1742546"/>
            <a:ext cx="920464" cy="965237"/>
          </a:xfrm>
          <a:custGeom>
            <a:avLst/>
            <a:gdLst>
              <a:gd name="T0" fmla="*/ 230 w 259"/>
              <a:gd name="T1" fmla="*/ 83 h 272"/>
              <a:gd name="T2" fmla="*/ 243 w 259"/>
              <a:gd name="T3" fmla="*/ 57 h 272"/>
              <a:gd name="T4" fmla="*/ 258 w 259"/>
              <a:gd name="T5" fmla="*/ 16 h 272"/>
              <a:gd name="T6" fmla="*/ 253 w 259"/>
              <a:gd name="T7" fmla="*/ 8 h 272"/>
              <a:gd name="T8" fmla="*/ 248 w 259"/>
              <a:gd name="T9" fmla="*/ 8 h 272"/>
              <a:gd name="T10" fmla="*/ 228 w 259"/>
              <a:gd name="T11" fmla="*/ 54 h 272"/>
              <a:gd name="T12" fmla="*/ 177 w 259"/>
              <a:gd name="T13" fmla="*/ 139 h 272"/>
              <a:gd name="T14" fmla="*/ 123 w 259"/>
              <a:gd name="T15" fmla="*/ 193 h 272"/>
              <a:gd name="T16" fmla="*/ 99 w 259"/>
              <a:gd name="T17" fmla="*/ 210 h 272"/>
              <a:gd name="T18" fmla="*/ 67 w 259"/>
              <a:gd name="T19" fmla="*/ 231 h 272"/>
              <a:gd name="T20" fmla="*/ 66 w 259"/>
              <a:gd name="T21" fmla="*/ 229 h 272"/>
              <a:gd name="T22" fmla="*/ 93 w 259"/>
              <a:gd name="T23" fmla="*/ 210 h 272"/>
              <a:gd name="T24" fmla="*/ 129 w 259"/>
              <a:gd name="T25" fmla="*/ 183 h 272"/>
              <a:gd name="T26" fmla="*/ 188 w 259"/>
              <a:gd name="T27" fmla="*/ 117 h 272"/>
              <a:gd name="T28" fmla="*/ 197 w 259"/>
              <a:gd name="T29" fmla="*/ 103 h 272"/>
              <a:gd name="T30" fmla="*/ 216 w 259"/>
              <a:gd name="T31" fmla="*/ 70 h 272"/>
              <a:gd name="T32" fmla="*/ 231 w 259"/>
              <a:gd name="T33" fmla="*/ 38 h 272"/>
              <a:gd name="T34" fmla="*/ 239 w 259"/>
              <a:gd name="T35" fmla="*/ 13 h 272"/>
              <a:gd name="T36" fmla="*/ 238 w 259"/>
              <a:gd name="T37" fmla="*/ 1 h 272"/>
              <a:gd name="T38" fmla="*/ 234 w 259"/>
              <a:gd name="T39" fmla="*/ 1 h 272"/>
              <a:gd name="T40" fmla="*/ 230 w 259"/>
              <a:gd name="T41" fmla="*/ 10 h 272"/>
              <a:gd name="T42" fmla="*/ 227 w 259"/>
              <a:gd name="T43" fmla="*/ 32 h 272"/>
              <a:gd name="T44" fmla="*/ 209 w 259"/>
              <a:gd name="T45" fmla="*/ 69 h 272"/>
              <a:gd name="T46" fmla="*/ 191 w 259"/>
              <a:gd name="T47" fmla="*/ 99 h 272"/>
              <a:gd name="T48" fmla="*/ 172 w 259"/>
              <a:gd name="T49" fmla="*/ 125 h 272"/>
              <a:gd name="T50" fmla="*/ 129 w 259"/>
              <a:gd name="T51" fmla="*/ 171 h 272"/>
              <a:gd name="T52" fmla="*/ 94 w 259"/>
              <a:gd name="T53" fmla="*/ 198 h 272"/>
              <a:gd name="T54" fmla="*/ 68 w 259"/>
              <a:gd name="T55" fmla="*/ 216 h 272"/>
              <a:gd name="T56" fmla="*/ 46 w 259"/>
              <a:gd name="T57" fmla="*/ 230 h 272"/>
              <a:gd name="T58" fmla="*/ 42 w 259"/>
              <a:gd name="T59" fmla="*/ 231 h 272"/>
              <a:gd name="T60" fmla="*/ 49 w 259"/>
              <a:gd name="T61" fmla="*/ 210 h 272"/>
              <a:gd name="T62" fmla="*/ 56 w 259"/>
              <a:gd name="T63" fmla="*/ 187 h 272"/>
              <a:gd name="T64" fmla="*/ 65 w 259"/>
              <a:gd name="T65" fmla="*/ 151 h 272"/>
              <a:gd name="T66" fmla="*/ 60 w 259"/>
              <a:gd name="T67" fmla="*/ 142 h 272"/>
              <a:gd name="T68" fmla="*/ 52 w 259"/>
              <a:gd name="T69" fmla="*/ 147 h 272"/>
              <a:gd name="T70" fmla="*/ 41 w 259"/>
              <a:gd name="T71" fmla="*/ 175 h 272"/>
              <a:gd name="T72" fmla="*/ 43 w 259"/>
              <a:gd name="T73" fmla="*/ 176 h 272"/>
              <a:gd name="T74" fmla="*/ 45 w 259"/>
              <a:gd name="T75" fmla="*/ 177 h 272"/>
              <a:gd name="T76" fmla="*/ 42 w 259"/>
              <a:gd name="T77" fmla="*/ 185 h 272"/>
              <a:gd name="T78" fmla="*/ 31 w 259"/>
              <a:gd name="T79" fmla="*/ 220 h 272"/>
              <a:gd name="T80" fmla="*/ 22 w 259"/>
              <a:gd name="T81" fmla="*/ 238 h 272"/>
              <a:gd name="T82" fmla="*/ 11 w 259"/>
              <a:gd name="T83" fmla="*/ 243 h 272"/>
              <a:gd name="T84" fmla="*/ 0 w 259"/>
              <a:gd name="T85" fmla="*/ 253 h 272"/>
              <a:gd name="T86" fmla="*/ 12 w 259"/>
              <a:gd name="T87" fmla="*/ 264 h 272"/>
              <a:gd name="T88" fmla="*/ 13 w 259"/>
              <a:gd name="T89" fmla="*/ 267 h 272"/>
              <a:gd name="T90" fmla="*/ 15 w 259"/>
              <a:gd name="T91" fmla="*/ 269 h 272"/>
              <a:gd name="T92" fmla="*/ 19 w 259"/>
              <a:gd name="T93" fmla="*/ 270 h 272"/>
              <a:gd name="T94" fmla="*/ 26 w 259"/>
              <a:gd name="T95" fmla="*/ 270 h 272"/>
              <a:gd name="T96" fmla="*/ 30 w 259"/>
              <a:gd name="T97" fmla="*/ 263 h 272"/>
              <a:gd name="T98" fmla="*/ 124 w 259"/>
              <a:gd name="T99" fmla="*/ 259 h 272"/>
              <a:gd name="T100" fmla="*/ 143 w 259"/>
              <a:gd name="T101" fmla="*/ 258 h 272"/>
              <a:gd name="T102" fmla="*/ 155 w 259"/>
              <a:gd name="T103" fmla="*/ 255 h 272"/>
              <a:gd name="T104" fmla="*/ 158 w 259"/>
              <a:gd name="T105" fmla="*/ 252 h 272"/>
              <a:gd name="T106" fmla="*/ 154 w 259"/>
              <a:gd name="T107" fmla="*/ 236 h 272"/>
              <a:gd name="T108" fmla="*/ 147 w 259"/>
              <a:gd name="T109" fmla="*/ 237 h 272"/>
              <a:gd name="T110" fmla="*/ 130 w 259"/>
              <a:gd name="T111" fmla="*/ 238 h 272"/>
              <a:gd name="T112" fmla="*/ 89 w 259"/>
              <a:gd name="T113" fmla="*/ 239 h 272"/>
              <a:gd name="T114" fmla="*/ 85 w 259"/>
              <a:gd name="T115" fmla="*/ 236 h 272"/>
              <a:gd name="T116" fmla="*/ 106 w 259"/>
              <a:gd name="T117" fmla="*/ 223 h 272"/>
              <a:gd name="T118" fmla="*/ 128 w 259"/>
              <a:gd name="T119" fmla="*/ 208 h 272"/>
              <a:gd name="T120" fmla="*/ 166 w 259"/>
              <a:gd name="T121" fmla="*/ 174 h 272"/>
              <a:gd name="T122" fmla="*/ 215 w 259"/>
              <a:gd name="T123" fmla="*/ 10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9" h="272">
                <a:moveTo>
                  <a:pt x="215" y="108"/>
                </a:moveTo>
                <a:cubicBezTo>
                  <a:pt x="220" y="99"/>
                  <a:pt x="225" y="91"/>
                  <a:pt x="230" y="83"/>
                </a:cubicBezTo>
                <a:cubicBezTo>
                  <a:pt x="232" y="79"/>
                  <a:pt x="234" y="75"/>
                  <a:pt x="236" y="71"/>
                </a:cubicBezTo>
                <a:cubicBezTo>
                  <a:pt x="239" y="66"/>
                  <a:pt x="241" y="61"/>
                  <a:pt x="243" y="57"/>
                </a:cubicBezTo>
                <a:cubicBezTo>
                  <a:pt x="244" y="52"/>
                  <a:pt x="246" y="48"/>
                  <a:pt x="248" y="43"/>
                </a:cubicBezTo>
                <a:cubicBezTo>
                  <a:pt x="251" y="34"/>
                  <a:pt x="255" y="25"/>
                  <a:pt x="258" y="16"/>
                </a:cubicBezTo>
                <a:cubicBezTo>
                  <a:pt x="259" y="15"/>
                  <a:pt x="258" y="13"/>
                  <a:pt x="257" y="11"/>
                </a:cubicBezTo>
                <a:cubicBezTo>
                  <a:pt x="256" y="9"/>
                  <a:pt x="255" y="8"/>
                  <a:pt x="253" y="8"/>
                </a:cubicBezTo>
                <a:cubicBezTo>
                  <a:pt x="252" y="8"/>
                  <a:pt x="252" y="8"/>
                  <a:pt x="251" y="8"/>
                </a:cubicBezTo>
                <a:cubicBezTo>
                  <a:pt x="250" y="8"/>
                  <a:pt x="249" y="8"/>
                  <a:pt x="248" y="8"/>
                </a:cubicBezTo>
                <a:cubicBezTo>
                  <a:pt x="246" y="9"/>
                  <a:pt x="245" y="11"/>
                  <a:pt x="244" y="13"/>
                </a:cubicBezTo>
                <a:cubicBezTo>
                  <a:pt x="239" y="27"/>
                  <a:pt x="234" y="41"/>
                  <a:pt x="228" y="54"/>
                </a:cubicBezTo>
                <a:cubicBezTo>
                  <a:pt x="222" y="70"/>
                  <a:pt x="213" y="84"/>
                  <a:pt x="204" y="98"/>
                </a:cubicBezTo>
                <a:cubicBezTo>
                  <a:pt x="196" y="112"/>
                  <a:pt x="187" y="126"/>
                  <a:pt x="177" y="139"/>
                </a:cubicBezTo>
                <a:cubicBezTo>
                  <a:pt x="169" y="149"/>
                  <a:pt x="161" y="158"/>
                  <a:pt x="152" y="167"/>
                </a:cubicBezTo>
                <a:cubicBezTo>
                  <a:pt x="143" y="176"/>
                  <a:pt x="133" y="185"/>
                  <a:pt x="123" y="193"/>
                </a:cubicBezTo>
                <a:cubicBezTo>
                  <a:pt x="119" y="196"/>
                  <a:pt x="114" y="200"/>
                  <a:pt x="109" y="204"/>
                </a:cubicBezTo>
                <a:cubicBezTo>
                  <a:pt x="105" y="206"/>
                  <a:pt x="102" y="208"/>
                  <a:pt x="99" y="210"/>
                </a:cubicBezTo>
                <a:cubicBezTo>
                  <a:pt x="94" y="213"/>
                  <a:pt x="89" y="217"/>
                  <a:pt x="84" y="220"/>
                </a:cubicBezTo>
                <a:cubicBezTo>
                  <a:pt x="78" y="224"/>
                  <a:pt x="72" y="227"/>
                  <a:pt x="67" y="231"/>
                </a:cubicBezTo>
                <a:cubicBezTo>
                  <a:pt x="63" y="233"/>
                  <a:pt x="59" y="235"/>
                  <a:pt x="55" y="236"/>
                </a:cubicBezTo>
                <a:cubicBezTo>
                  <a:pt x="59" y="234"/>
                  <a:pt x="62" y="231"/>
                  <a:pt x="66" y="229"/>
                </a:cubicBezTo>
                <a:cubicBezTo>
                  <a:pt x="70" y="226"/>
                  <a:pt x="75" y="223"/>
                  <a:pt x="79" y="220"/>
                </a:cubicBezTo>
                <a:cubicBezTo>
                  <a:pt x="84" y="217"/>
                  <a:pt x="88" y="213"/>
                  <a:pt x="93" y="210"/>
                </a:cubicBezTo>
                <a:cubicBezTo>
                  <a:pt x="99" y="206"/>
                  <a:pt x="105" y="201"/>
                  <a:pt x="111" y="197"/>
                </a:cubicBezTo>
                <a:cubicBezTo>
                  <a:pt x="117" y="192"/>
                  <a:pt x="123" y="187"/>
                  <a:pt x="129" y="183"/>
                </a:cubicBezTo>
                <a:cubicBezTo>
                  <a:pt x="140" y="173"/>
                  <a:pt x="151" y="163"/>
                  <a:pt x="160" y="152"/>
                </a:cubicBezTo>
                <a:cubicBezTo>
                  <a:pt x="170" y="141"/>
                  <a:pt x="179" y="129"/>
                  <a:pt x="188" y="117"/>
                </a:cubicBezTo>
                <a:cubicBezTo>
                  <a:pt x="190" y="114"/>
                  <a:pt x="192" y="111"/>
                  <a:pt x="194" y="108"/>
                </a:cubicBezTo>
                <a:cubicBezTo>
                  <a:pt x="195" y="107"/>
                  <a:pt x="196" y="105"/>
                  <a:pt x="197" y="103"/>
                </a:cubicBezTo>
                <a:cubicBezTo>
                  <a:pt x="198" y="101"/>
                  <a:pt x="199" y="100"/>
                  <a:pt x="200" y="98"/>
                </a:cubicBezTo>
                <a:cubicBezTo>
                  <a:pt x="206" y="89"/>
                  <a:pt x="211" y="80"/>
                  <a:pt x="216" y="70"/>
                </a:cubicBezTo>
                <a:cubicBezTo>
                  <a:pt x="219" y="65"/>
                  <a:pt x="222" y="60"/>
                  <a:pt x="224" y="54"/>
                </a:cubicBezTo>
                <a:cubicBezTo>
                  <a:pt x="227" y="49"/>
                  <a:pt x="229" y="44"/>
                  <a:pt x="231" y="38"/>
                </a:cubicBezTo>
                <a:cubicBezTo>
                  <a:pt x="234" y="33"/>
                  <a:pt x="236" y="27"/>
                  <a:pt x="238" y="22"/>
                </a:cubicBezTo>
                <a:cubicBezTo>
                  <a:pt x="238" y="19"/>
                  <a:pt x="239" y="16"/>
                  <a:pt x="239" y="13"/>
                </a:cubicBezTo>
                <a:cubicBezTo>
                  <a:pt x="240" y="10"/>
                  <a:pt x="240" y="7"/>
                  <a:pt x="240" y="3"/>
                </a:cubicBezTo>
                <a:cubicBezTo>
                  <a:pt x="240" y="2"/>
                  <a:pt x="239" y="1"/>
                  <a:pt x="238" y="1"/>
                </a:cubicBezTo>
                <a:cubicBezTo>
                  <a:pt x="238" y="0"/>
                  <a:pt x="237" y="0"/>
                  <a:pt x="237" y="0"/>
                </a:cubicBezTo>
                <a:cubicBezTo>
                  <a:pt x="236" y="0"/>
                  <a:pt x="235" y="0"/>
                  <a:pt x="234" y="1"/>
                </a:cubicBezTo>
                <a:cubicBezTo>
                  <a:pt x="233" y="2"/>
                  <a:pt x="232" y="4"/>
                  <a:pt x="231" y="5"/>
                </a:cubicBezTo>
                <a:cubicBezTo>
                  <a:pt x="231" y="7"/>
                  <a:pt x="231" y="9"/>
                  <a:pt x="230" y="10"/>
                </a:cubicBezTo>
                <a:cubicBezTo>
                  <a:pt x="230" y="12"/>
                  <a:pt x="231" y="14"/>
                  <a:pt x="232" y="14"/>
                </a:cubicBezTo>
                <a:cubicBezTo>
                  <a:pt x="231" y="20"/>
                  <a:pt x="229" y="26"/>
                  <a:pt x="227" y="32"/>
                </a:cubicBezTo>
                <a:cubicBezTo>
                  <a:pt x="224" y="38"/>
                  <a:pt x="221" y="44"/>
                  <a:pt x="218" y="50"/>
                </a:cubicBezTo>
                <a:cubicBezTo>
                  <a:pt x="215" y="56"/>
                  <a:pt x="212" y="63"/>
                  <a:pt x="209" y="69"/>
                </a:cubicBezTo>
                <a:cubicBezTo>
                  <a:pt x="206" y="74"/>
                  <a:pt x="203" y="78"/>
                  <a:pt x="200" y="83"/>
                </a:cubicBezTo>
                <a:cubicBezTo>
                  <a:pt x="197" y="88"/>
                  <a:pt x="194" y="93"/>
                  <a:pt x="191" y="99"/>
                </a:cubicBezTo>
                <a:cubicBezTo>
                  <a:pt x="189" y="102"/>
                  <a:pt x="186" y="105"/>
                  <a:pt x="184" y="108"/>
                </a:cubicBezTo>
                <a:cubicBezTo>
                  <a:pt x="180" y="114"/>
                  <a:pt x="176" y="119"/>
                  <a:pt x="172" y="125"/>
                </a:cubicBezTo>
                <a:cubicBezTo>
                  <a:pt x="164" y="136"/>
                  <a:pt x="154" y="147"/>
                  <a:pt x="144" y="157"/>
                </a:cubicBezTo>
                <a:cubicBezTo>
                  <a:pt x="139" y="162"/>
                  <a:pt x="134" y="166"/>
                  <a:pt x="129" y="171"/>
                </a:cubicBezTo>
                <a:cubicBezTo>
                  <a:pt x="123" y="176"/>
                  <a:pt x="118" y="180"/>
                  <a:pt x="112" y="185"/>
                </a:cubicBezTo>
                <a:cubicBezTo>
                  <a:pt x="106" y="189"/>
                  <a:pt x="100" y="194"/>
                  <a:pt x="94" y="198"/>
                </a:cubicBezTo>
                <a:cubicBezTo>
                  <a:pt x="91" y="200"/>
                  <a:pt x="88" y="202"/>
                  <a:pt x="85" y="204"/>
                </a:cubicBezTo>
                <a:cubicBezTo>
                  <a:pt x="79" y="208"/>
                  <a:pt x="73" y="212"/>
                  <a:pt x="68" y="216"/>
                </a:cubicBezTo>
                <a:cubicBezTo>
                  <a:pt x="64" y="218"/>
                  <a:pt x="61" y="220"/>
                  <a:pt x="58" y="222"/>
                </a:cubicBezTo>
                <a:cubicBezTo>
                  <a:pt x="54" y="225"/>
                  <a:pt x="50" y="227"/>
                  <a:pt x="46" y="230"/>
                </a:cubicBezTo>
                <a:cubicBezTo>
                  <a:pt x="44" y="230"/>
                  <a:pt x="43" y="230"/>
                  <a:pt x="42" y="231"/>
                </a:cubicBezTo>
                <a:cubicBezTo>
                  <a:pt x="42" y="231"/>
                  <a:pt x="42" y="231"/>
                  <a:pt x="42" y="231"/>
                </a:cubicBezTo>
                <a:cubicBezTo>
                  <a:pt x="43" y="228"/>
                  <a:pt x="43" y="226"/>
                  <a:pt x="44" y="223"/>
                </a:cubicBezTo>
                <a:cubicBezTo>
                  <a:pt x="46" y="219"/>
                  <a:pt x="47" y="214"/>
                  <a:pt x="49" y="210"/>
                </a:cubicBezTo>
                <a:cubicBezTo>
                  <a:pt x="50" y="208"/>
                  <a:pt x="50" y="205"/>
                  <a:pt x="51" y="203"/>
                </a:cubicBezTo>
                <a:cubicBezTo>
                  <a:pt x="53" y="197"/>
                  <a:pt x="55" y="192"/>
                  <a:pt x="56" y="187"/>
                </a:cubicBezTo>
                <a:cubicBezTo>
                  <a:pt x="57" y="184"/>
                  <a:pt x="58" y="182"/>
                  <a:pt x="58" y="180"/>
                </a:cubicBezTo>
                <a:cubicBezTo>
                  <a:pt x="60" y="170"/>
                  <a:pt x="63" y="160"/>
                  <a:pt x="65" y="151"/>
                </a:cubicBezTo>
                <a:cubicBezTo>
                  <a:pt x="65" y="149"/>
                  <a:pt x="65" y="147"/>
                  <a:pt x="64" y="145"/>
                </a:cubicBezTo>
                <a:cubicBezTo>
                  <a:pt x="63" y="144"/>
                  <a:pt x="62" y="143"/>
                  <a:pt x="60" y="142"/>
                </a:cubicBezTo>
                <a:cubicBezTo>
                  <a:pt x="60" y="142"/>
                  <a:pt x="59" y="142"/>
                  <a:pt x="58" y="142"/>
                </a:cubicBezTo>
                <a:cubicBezTo>
                  <a:pt x="55" y="142"/>
                  <a:pt x="52" y="144"/>
                  <a:pt x="52" y="147"/>
                </a:cubicBezTo>
                <a:cubicBezTo>
                  <a:pt x="50" y="153"/>
                  <a:pt x="49" y="159"/>
                  <a:pt x="48" y="165"/>
                </a:cubicBezTo>
                <a:cubicBezTo>
                  <a:pt x="45" y="168"/>
                  <a:pt x="43" y="172"/>
                  <a:pt x="41" y="175"/>
                </a:cubicBezTo>
                <a:cubicBezTo>
                  <a:pt x="40" y="176"/>
                  <a:pt x="41" y="177"/>
                  <a:pt x="41" y="177"/>
                </a:cubicBezTo>
                <a:cubicBezTo>
                  <a:pt x="42" y="177"/>
                  <a:pt x="43" y="177"/>
                  <a:pt x="43" y="176"/>
                </a:cubicBezTo>
                <a:cubicBezTo>
                  <a:pt x="44" y="175"/>
                  <a:pt x="45" y="174"/>
                  <a:pt x="46" y="172"/>
                </a:cubicBezTo>
                <a:cubicBezTo>
                  <a:pt x="46" y="174"/>
                  <a:pt x="45" y="176"/>
                  <a:pt x="45" y="177"/>
                </a:cubicBezTo>
                <a:cubicBezTo>
                  <a:pt x="45" y="178"/>
                  <a:pt x="44" y="179"/>
                  <a:pt x="44" y="179"/>
                </a:cubicBezTo>
                <a:cubicBezTo>
                  <a:pt x="44" y="181"/>
                  <a:pt x="43" y="183"/>
                  <a:pt x="42" y="185"/>
                </a:cubicBezTo>
                <a:cubicBezTo>
                  <a:pt x="41" y="191"/>
                  <a:pt x="39" y="196"/>
                  <a:pt x="37" y="201"/>
                </a:cubicBezTo>
                <a:cubicBezTo>
                  <a:pt x="35" y="207"/>
                  <a:pt x="33" y="214"/>
                  <a:pt x="31" y="220"/>
                </a:cubicBezTo>
                <a:cubicBezTo>
                  <a:pt x="29" y="222"/>
                  <a:pt x="28" y="225"/>
                  <a:pt x="27" y="228"/>
                </a:cubicBezTo>
                <a:cubicBezTo>
                  <a:pt x="25" y="232"/>
                  <a:pt x="24" y="235"/>
                  <a:pt x="22" y="238"/>
                </a:cubicBezTo>
                <a:cubicBezTo>
                  <a:pt x="22" y="240"/>
                  <a:pt x="21" y="241"/>
                  <a:pt x="21" y="242"/>
                </a:cubicBezTo>
                <a:cubicBezTo>
                  <a:pt x="17" y="242"/>
                  <a:pt x="14" y="243"/>
                  <a:pt x="11" y="243"/>
                </a:cubicBezTo>
                <a:cubicBezTo>
                  <a:pt x="8" y="243"/>
                  <a:pt x="5" y="244"/>
                  <a:pt x="3" y="246"/>
                </a:cubicBezTo>
                <a:cubicBezTo>
                  <a:pt x="1" y="248"/>
                  <a:pt x="0" y="251"/>
                  <a:pt x="0" y="253"/>
                </a:cubicBezTo>
                <a:cubicBezTo>
                  <a:pt x="0" y="259"/>
                  <a:pt x="5" y="264"/>
                  <a:pt x="11" y="264"/>
                </a:cubicBezTo>
                <a:cubicBezTo>
                  <a:pt x="11" y="264"/>
                  <a:pt x="12" y="264"/>
                  <a:pt x="12" y="264"/>
                </a:cubicBezTo>
                <a:cubicBezTo>
                  <a:pt x="12" y="264"/>
                  <a:pt x="12" y="264"/>
                  <a:pt x="13" y="265"/>
                </a:cubicBezTo>
                <a:cubicBezTo>
                  <a:pt x="13" y="265"/>
                  <a:pt x="13" y="266"/>
                  <a:pt x="13" y="267"/>
                </a:cubicBezTo>
                <a:cubicBezTo>
                  <a:pt x="13" y="267"/>
                  <a:pt x="14" y="267"/>
                  <a:pt x="14" y="267"/>
                </a:cubicBezTo>
                <a:cubicBezTo>
                  <a:pt x="14" y="268"/>
                  <a:pt x="14" y="268"/>
                  <a:pt x="15" y="269"/>
                </a:cubicBezTo>
                <a:cubicBezTo>
                  <a:pt x="16" y="270"/>
                  <a:pt x="17" y="270"/>
                  <a:pt x="18" y="270"/>
                </a:cubicBezTo>
                <a:cubicBezTo>
                  <a:pt x="18" y="270"/>
                  <a:pt x="18" y="270"/>
                  <a:pt x="19" y="270"/>
                </a:cubicBezTo>
                <a:cubicBezTo>
                  <a:pt x="19" y="271"/>
                  <a:pt x="20" y="271"/>
                  <a:pt x="20" y="271"/>
                </a:cubicBezTo>
                <a:cubicBezTo>
                  <a:pt x="22" y="272"/>
                  <a:pt x="24" y="271"/>
                  <a:pt x="26" y="270"/>
                </a:cubicBezTo>
                <a:cubicBezTo>
                  <a:pt x="27" y="269"/>
                  <a:pt x="28" y="268"/>
                  <a:pt x="29" y="266"/>
                </a:cubicBezTo>
                <a:cubicBezTo>
                  <a:pt x="29" y="265"/>
                  <a:pt x="30" y="264"/>
                  <a:pt x="30" y="263"/>
                </a:cubicBezTo>
                <a:cubicBezTo>
                  <a:pt x="47" y="262"/>
                  <a:pt x="64" y="261"/>
                  <a:pt x="81" y="260"/>
                </a:cubicBezTo>
                <a:cubicBezTo>
                  <a:pt x="95" y="260"/>
                  <a:pt x="110" y="259"/>
                  <a:pt x="124" y="259"/>
                </a:cubicBezTo>
                <a:cubicBezTo>
                  <a:pt x="128" y="259"/>
                  <a:pt x="133" y="258"/>
                  <a:pt x="137" y="258"/>
                </a:cubicBezTo>
                <a:cubicBezTo>
                  <a:pt x="139" y="258"/>
                  <a:pt x="141" y="258"/>
                  <a:pt x="143" y="258"/>
                </a:cubicBezTo>
                <a:cubicBezTo>
                  <a:pt x="146" y="258"/>
                  <a:pt x="149" y="257"/>
                  <a:pt x="151" y="257"/>
                </a:cubicBezTo>
                <a:cubicBezTo>
                  <a:pt x="153" y="256"/>
                  <a:pt x="154" y="256"/>
                  <a:pt x="155" y="255"/>
                </a:cubicBezTo>
                <a:cubicBezTo>
                  <a:pt x="156" y="255"/>
                  <a:pt x="156" y="255"/>
                  <a:pt x="156" y="254"/>
                </a:cubicBezTo>
                <a:cubicBezTo>
                  <a:pt x="157" y="254"/>
                  <a:pt x="158" y="253"/>
                  <a:pt x="158" y="252"/>
                </a:cubicBezTo>
                <a:cubicBezTo>
                  <a:pt x="162" y="249"/>
                  <a:pt x="162" y="244"/>
                  <a:pt x="160" y="240"/>
                </a:cubicBezTo>
                <a:cubicBezTo>
                  <a:pt x="159" y="238"/>
                  <a:pt x="157" y="237"/>
                  <a:pt x="154" y="236"/>
                </a:cubicBezTo>
                <a:cubicBezTo>
                  <a:pt x="153" y="236"/>
                  <a:pt x="152" y="236"/>
                  <a:pt x="152" y="236"/>
                </a:cubicBezTo>
                <a:cubicBezTo>
                  <a:pt x="150" y="236"/>
                  <a:pt x="148" y="236"/>
                  <a:pt x="147" y="237"/>
                </a:cubicBezTo>
                <a:cubicBezTo>
                  <a:pt x="146" y="237"/>
                  <a:pt x="146" y="237"/>
                  <a:pt x="145" y="237"/>
                </a:cubicBezTo>
                <a:cubicBezTo>
                  <a:pt x="140" y="238"/>
                  <a:pt x="135" y="237"/>
                  <a:pt x="130" y="238"/>
                </a:cubicBezTo>
                <a:cubicBezTo>
                  <a:pt x="126" y="238"/>
                  <a:pt x="122" y="238"/>
                  <a:pt x="118" y="238"/>
                </a:cubicBezTo>
                <a:cubicBezTo>
                  <a:pt x="108" y="238"/>
                  <a:pt x="99" y="239"/>
                  <a:pt x="89" y="239"/>
                </a:cubicBezTo>
                <a:cubicBezTo>
                  <a:pt x="86" y="239"/>
                  <a:pt x="83" y="239"/>
                  <a:pt x="81" y="239"/>
                </a:cubicBezTo>
                <a:cubicBezTo>
                  <a:pt x="82" y="238"/>
                  <a:pt x="84" y="237"/>
                  <a:pt x="85" y="236"/>
                </a:cubicBezTo>
                <a:cubicBezTo>
                  <a:pt x="89" y="234"/>
                  <a:pt x="93" y="232"/>
                  <a:pt x="97" y="229"/>
                </a:cubicBezTo>
                <a:cubicBezTo>
                  <a:pt x="100" y="227"/>
                  <a:pt x="103" y="225"/>
                  <a:pt x="106" y="223"/>
                </a:cubicBezTo>
                <a:cubicBezTo>
                  <a:pt x="110" y="220"/>
                  <a:pt x="113" y="218"/>
                  <a:pt x="117" y="216"/>
                </a:cubicBezTo>
                <a:cubicBezTo>
                  <a:pt x="120" y="213"/>
                  <a:pt x="124" y="210"/>
                  <a:pt x="128" y="208"/>
                </a:cubicBezTo>
                <a:cubicBezTo>
                  <a:pt x="132" y="204"/>
                  <a:pt x="137" y="200"/>
                  <a:pt x="142" y="196"/>
                </a:cubicBezTo>
                <a:cubicBezTo>
                  <a:pt x="150" y="189"/>
                  <a:pt x="158" y="182"/>
                  <a:pt x="166" y="174"/>
                </a:cubicBezTo>
                <a:cubicBezTo>
                  <a:pt x="178" y="161"/>
                  <a:pt x="189" y="146"/>
                  <a:pt x="200" y="131"/>
                </a:cubicBezTo>
                <a:cubicBezTo>
                  <a:pt x="205" y="123"/>
                  <a:pt x="210" y="116"/>
                  <a:pt x="215" y="10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pPr defTabSz="1218565"/>
            <a:endParaRPr lang="zh-CN" altLang="en-US" sz="180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0320F4D-2C23-917A-857B-C4D7AF68EE03}"/>
              </a:ext>
            </a:extLst>
          </p:cNvPr>
          <p:cNvGrpSpPr/>
          <p:nvPr/>
        </p:nvGrpSpPr>
        <p:grpSpPr>
          <a:xfrm>
            <a:off x="342395" y="124537"/>
            <a:ext cx="3820681" cy="1009254"/>
            <a:chOff x="342395" y="124537"/>
            <a:chExt cx="3820681" cy="1009254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F66E3661-ACC3-B751-815B-3402A767C851}"/>
                </a:ext>
              </a:extLst>
            </p:cNvPr>
            <p:cNvSpPr/>
            <p:nvPr/>
          </p:nvSpPr>
          <p:spPr>
            <a:xfrm>
              <a:off x="342395" y="124537"/>
              <a:ext cx="1009254" cy="1009254"/>
            </a:xfrm>
            <a:prstGeom prst="ellipse">
              <a:avLst/>
            </a:prstGeom>
            <a:solidFill>
              <a:srgbClr val="638467"/>
            </a:solidFill>
            <a:ln w="34925">
              <a:noFill/>
            </a:ln>
            <a:effectLst>
              <a:outerShdw blurRad="609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4D64083-9AB3-E4F2-C87C-1FF086501A83}"/>
                </a:ext>
              </a:extLst>
            </p:cNvPr>
            <p:cNvSpPr txBox="1"/>
            <p:nvPr/>
          </p:nvSpPr>
          <p:spPr>
            <a:xfrm>
              <a:off x="1516132" y="335592"/>
              <a:ext cx="264694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124C686-FC9C-A29C-E888-F77A5993E4B4}"/>
                </a:ext>
              </a:extLst>
            </p:cNvPr>
            <p:cNvSpPr txBox="1"/>
            <p:nvPr/>
          </p:nvSpPr>
          <p:spPr>
            <a:xfrm>
              <a:off x="456617" y="275221"/>
              <a:ext cx="80983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D370D1BD-8432-E057-E1B6-06AA169865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3076" y="1290864"/>
            <a:ext cx="3581972" cy="5385582"/>
          </a:xfrm>
          <a:prstGeom prst="rect">
            <a:avLst/>
          </a:prstGeom>
        </p:spPr>
      </p:pic>
      <p:sp>
        <p:nvSpPr>
          <p:cNvPr id="33" name="椭圆 32">
            <a:extLst>
              <a:ext uri="{FF2B5EF4-FFF2-40B4-BE49-F238E27FC236}">
                <a16:creationId xmlns:a16="http://schemas.microsoft.com/office/drawing/2014/main" id="{C4DB8202-3D46-5C27-47F6-BFD23CDFAFC2}"/>
              </a:ext>
            </a:extLst>
          </p:cNvPr>
          <p:cNvSpPr/>
          <p:nvPr/>
        </p:nvSpPr>
        <p:spPr>
          <a:xfrm>
            <a:off x="4537936" y="1630684"/>
            <a:ext cx="1009254" cy="1009254"/>
          </a:xfrm>
          <a:prstGeom prst="ellipse">
            <a:avLst/>
          </a:prstGeom>
          <a:solidFill>
            <a:srgbClr val="155474"/>
          </a:solidFill>
          <a:ln w="34925">
            <a:noFill/>
          </a:ln>
          <a:effectLst>
            <a:outerShdw blurRad="609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6BE2ECCF-8ECB-D12C-E6A7-8934EF54E008}"/>
              </a:ext>
            </a:extLst>
          </p:cNvPr>
          <p:cNvSpPr/>
          <p:nvPr/>
        </p:nvSpPr>
        <p:spPr>
          <a:xfrm>
            <a:off x="4262864" y="3429000"/>
            <a:ext cx="1009254" cy="1009254"/>
          </a:xfrm>
          <a:prstGeom prst="ellipse">
            <a:avLst/>
          </a:prstGeom>
          <a:solidFill>
            <a:srgbClr val="2E5233"/>
          </a:solidFill>
          <a:ln w="34925">
            <a:noFill/>
          </a:ln>
          <a:effectLst>
            <a:outerShdw blurRad="609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68BED4AA-88E0-DF49-93A4-4647E435B67B}"/>
              </a:ext>
            </a:extLst>
          </p:cNvPr>
          <p:cNvSpPr/>
          <p:nvPr/>
        </p:nvSpPr>
        <p:spPr>
          <a:xfrm>
            <a:off x="6475321" y="2379984"/>
            <a:ext cx="1009254" cy="1009254"/>
          </a:xfrm>
          <a:prstGeom prst="ellipse">
            <a:avLst/>
          </a:prstGeom>
          <a:solidFill>
            <a:srgbClr val="2E5233"/>
          </a:solidFill>
          <a:ln w="34925">
            <a:noFill/>
          </a:ln>
          <a:effectLst>
            <a:outerShdw blurRad="609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21D7CDC7-F13F-9EC7-1F6E-367AF71596B6}"/>
              </a:ext>
            </a:extLst>
          </p:cNvPr>
          <p:cNvSpPr/>
          <p:nvPr/>
        </p:nvSpPr>
        <p:spPr>
          <a:xfrm>
            <a:off x="6835582" y="4178300"/>
            <a:ext cx="1009254" cy="1009254"/>
          </a:xfrm>
          <a:prstGeom prst="ellipse">
            <a:avLst/>
          </a:prstGeom>
          <a:solidFill>
            <a:srgbClr val="155474"/>
          </a:solidFill>
          <a:ln w="34925">
            <a:noFill/>
          </a:ln>
          <a:effectLst>
            <a:outerShdw blurRad="609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20">
            <a:extLst>
              <a:ext uri="{FF2B5EF4-FFF2-40B4-BE49-F238E27FC236}">
                <a16:creationId xmlns:a16="http://schemas.microsoft.com/office/drawing/2014/main" id="{E2B58305-4049-53E4-18EE-83B953F514FC}"/>
              </a:ext>
            </a:extLst>
          </p:cNvPr>
          <p:cNvSpPr>
            <a:spLocks noChangeAspect="1"/>
          </p:cNvSpPr>
          <p:nvPr/>
        </p:nvSpPr>
        <p:spPr>
          <a:xfrm>
            <a:off x="4540094" y="3664311"/>
            <a:ext cx="618962" cy="538631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任意多边形 21">
            <a:extLst>
              <a:ext uri="{FF2B5EF4-FFF2-40B4-BE49-F238E27FC236}">
                <a16:creationId xmlns:a16="http://schemas.microsoft.com/office/drawing/2014/main" id="{88223866-7C44-6274-15F9-9C9F3026553F}"/>
              </a:ext>
            </a:extLst>
          </p:cNvPr>
          <p:cNvSpPr>
            <a:spLocks noChangeAspect="1"/>
          </p:cNvSpPr>
          <p:nvPr/>
        </p:nvSpPr>
        <p:spPr>
          <a:xfrm>
            <a:off x="4779332" y="1865995"/>
            <a:ext cx="545168" cy="538631"/>
          </a:xfrm>
          <a:custGeom>
            <a:avLst/>
            <a:gdLst>
              <a:gd name="connsiteX0" fmla="*/ 3577275 w 5691115"/>
              <a:gd name="connsiteY0" fmla="*/ 3207225 h 5622876"/>
              <a:gd name="connsiteX1" fmla="*/ 3268639 w 5691115"/>
              <a:gd name="connsiteY1" fmla="*/ 3515861 h 5622876"/>
              <a:gd name="connsiteX2" fmla="*/ 3268639 w 5691115"/>
              <a:gd name="connsiteY2" fmla="*/ 5089053 h 5622876"/>
              <a:gd name="connsiteX3" fmla="*/ 3577275 w 5691115"/>
              <a:gd name="connsiteY3" fmla="*/ 5397689 h 5622876"/>
              <a:gd name="connsiteX4" fmla="*/ 5150467 w 5691115"/>
              <a:gd name="connsiteY4" fmla="*/ 5397689 h 5622876"/>
              <a:gd name="connsiteX5" fmla="*/ 5459103 w 5691115"/>
              <a:gd name="connsiteY5" fmla="*/ 5089053 h 5622876"/>
              <a:gd name="connsiteX6" fmla="*/ 5459103 w 5691115"/>
              <a:gd name="connsiteY6" fmla="*/ 3515861 h 5622876"/>
              <a:gd name="connsiteX7" fmla="*/ 5150467 w 5691115"/>
              <a:gd name="connsiteY7" fmla="*/ 3207225 h 5622876"/>
              <a:gd name="connsiteX8" fmla="*/ 533824 w 5691115"/>
              <a:gd name="connsiteY8" fmla="*/ 3207225 h 5622876"/>
              <a:gd name="connsiteX9" fmla="*/ 225188 w 5691115"/>
              <a:gd name="connsiteY9" fmla="*/ 3515861 h 5622876"/>
              <a:gd name="connsiteX10" fmla="*/ 225188 w 5691115"/>
              <a:gd name="connsiteY10" fmla="*/ 5089053 h 5622876"/>
              <a:gd name="connsiteX11" fmla="*/ 533824 w 5691115"/>
              <a:gd name="connsiteY11" fmla="*/ 5397689 h 5622876"/>
              <a:gd name="connsiteX12" fmla="*/ 2107016 w 5691115"/>
              <a:gd name="connsiteY12" fmla="*/ 5397689 h 5622876"/>
              <a:gd name="connsiteX13" fmla="*/ 2415652 w 5691115"/>
              <a:gd name="connsiteY13" fmla="*/ 5089053 h 5622876"/>
              <a:gd name="connsiteX14" fmla="*/ 2415652 w 5691115"/>
              <a:gd name="connsiteY14" fmla="*/ 3515861 h 5622876"/>
              <a:gd name="connsiteX15" fmla="*/ 2107016 w 5691115"/>
              <a:gd name="connsiteY15" fmla="*/ 3207225 h 5622876"/>
              <a:gd name="connsiteX16" fmla="*/ 3416507 w 5691115"/>
              <a:gd name="connsiteY16" fmla="*/ 2975212 h 5622876"/>
              <a:gd name="connsiteX17" fmla="*/ 5318059 w 5691115"/>
              <a:gd name="connsiteY17" fmla="*/ 2975212 h 5622876"/>
              <a:gd name="connsiteX18" fmla="*/ 5691115 w 5691115"/>
              <a:gd name="connsiteY18" fmla="*/ 3348268 h 5622876"/>
              <a:gd name="connsiteX19" fmla="*/ 5691115 w 5691115"/>
              <a:gd name="connsiteY19" fmla="*/ 5249820 h 5622876"/>
              <a:gd name="connsiteX20" fmla="*/ 5318059 w 5691115"/>
              <a:gd name="connsiteY20" fmla="*/ 5622876 h 5622876"/>
              <a:gd name="connsiteX21" fmla="*/ 3416507 w 5691115"/>
              <a:gd name="connsiteY21" fmla="*/ 5622876 h 5622876"/>
              <a:gd name="connsiteX22" fmla="*/ 3043451 w 5691115"/>
              <a:gd name="connsiteY22" fmla="*/ 5249820 h 5622876"/>
              <a:gd name="connsiteX23" fmla="*/ 3043451 w 5691115"/>
              <a:gd name="connsiteY23" fmla="*/ 3348268 h 5622876"/>
              <a:gd name="connsiteX24" fmla="*/ 3416507 w 5691115"/>
              <a:gd name="connsiteY24" fmla="*/ 2975212 h 5622876"/>
              <a:gd name="connsiteX25" fmla="*/ 373056 w 5691115"/>
              <a:gd name="connsiteY25" fmla="*/ 2975212 h 5622876"/>
              <a:gd name="connsiteX26" fmla="*/ 2274608 w 5691115"/>
              <a:gd name="connsiteY26" fmla="*/ 2975212 h 5622876"/>
              <a:gd name="connsiteX27" fmla="*/ 2647664 w 5691115"/>
              <a:gd name="connsiteY27" fmla="*/ 3348268 h 5622876"/>
              <a:gd name="connsiteX28" fmla="*/ 2647664 w 5691115"/>
              <a:gd name="connsiteY28" fmla="*/ 5249820 h 5622876"/>
              <a:gd name="connsiteX29" fmla="*/ 2274608 w 5691115"/>
              <a:gd name="connsiteY29" fmla="*/ 5622876 h 5622876"/>
              <a:gd name="connsiteX30" fmla="*/ 373056 w 5691115"/>
              <a:gd name="connsiteY30" fmla="*/ 5622876 h 5622876"/>
              <a:gd name="connsiteX31" fmla="*/ 0 w 5691115"/>
              <a:gd name="connsiteY31" fmla="*/ 5249820 h 5622876"/>
              <a:gd name="connsiteX32" fmla="*/ 0 w 5691115"/>
              <a:gd name="connsiteY32" fmla="*/ 3348268 h 5622876"/>
              <a:gd name="connsiteX33" fmla="*/ 373056 w 5691115"/>
              <a:gd name="connsiteY33" fmla="*/ 2975212 h 5622876"/>
              <a:gd name="connsiteX34" fmla="*/ 3577275 w 5691115"/>
              <a:gd name="connsiteY34" fmla="*/ 232013 h 5622876"/>
              <a:gd name="connsiteX35" fmla="*/ 3268639 w 5691115"/>
              <a:gd name="connsiteY35" fmla="*/ 540649 h 5622876"/>
              <a:gd name="connsiteX36" fmla="*/ 3268639 w 5691115"/>
              <a:gd name="connsiteY36" fmla="*/ 2113841 h 5622876"/>
              <a:gd name="connsiteX37" fmla="*/ 3577275 w 5691115"/>
              <a:gd name="connsiteY37" fmla="*/ 2422477 h 5622876"/>
              <a:gd name="connsiteX38" fmla="*/ 5150467 w 5691115"/>
              <a:gd name="connsiteY38" fmla="*/ 2422477 h 5622876"/>
              <a:gd name="connsiteX39" fmla="*/ 5459103 w 5691115"/>
              <a:gd name="connsiteY39" fmla="*/ 2113841 h 5622876"/>
              <a:gd name="connsiteX40" fmla="*/ 5459103 w 5691115"/>
              <a:gd name="connsiteY40" fmla="*/ 540649 h 5622876"/>
              <a:gd name="connsiteX41" fmla="*/ 5150467 w 5691115"/>
              <a:gd name="connsiteY41" fmla="*/ 232013 h 5622876"/>
              <a:gd name="connsiteX42" fmla="*/ 533824 w 5691115"/>
              <a:gd name="connsiteY42" fmla="*/ 232013 h 5622876"/>
              <a:gd name="connsiteX43" fmla="*/ 225188 w 5691115"/>
              <a:gd name="connsiteY43" fmla="*/ 540649 h 5622876"/>
              <a:gd name="connsiteX44" fmla="*/ 225188 w 5691115"/>
              <a:gd name="connsiteY44" fmla="*/ 2113841 h 5622876"/>
              <a:gd name="connsiteX45" fmla="*/ 533824 w 5691115"/>
              <a:gd name="connsiteY45" fmla="*/ 2422477 h 5622876"/>
              <a:gd name="connsiteX46" fmla="*/ 2107016 w 5691115"/>
              <a:gd name="connsiteY46" fmla="*/ 2422477 h 5622876"/>
              <a:gd name="connsiteX47" fmla="*/ 2415652 w 5691115"/>
              <a:gd name="connsiteY47" fmla="*/ 2113841 h 5622876"/>
              <a:gd name="connsiteX48" fmla="*/ 2415652 w 5691115"/>
              <a:gd name="connsiteY48" fmla="*/ 540649 h 5622876"/>
              <a:gd name="connsiteX49" fmla="*/ 2107016 w 5691115"/>
              <a:gd name="connsiteY49" fmla="*/ 232013 h 5622876"/>
              <a:gd name="connsiteX50" fmla="*/ 3416507 w 5691115"/>
              <a:gd name="connsiteY50" fmla="*/ 0 h 5622876"/>
              <a:gd name="connsiteX51" fmla="*/ 5318059 w 5691115"/>
              <a:gd name="connsiteY51" fmla="*/ 0 h 5622876"/>
              <a:gd name="connsiteX52" fmla="*/ 5691115 w 5691115"/>
              <a:gd name="connsiteY52" fmla="*/ 373056 h 5622876"/>
              <a:gd name="connsiteX53" fmla="*/ 5691115 w 5691115"/>
              <a:gd name="connsiteY53" fmla="*/ 2274608 h 5622876"/>
              <a:gd name="connsiteX54" fmla="*/ 5318059 w 5691115"/>
              <a:gd name="connsiteY54" fmla="*/ 2647664 h 5622876"/>
              <a:gd name="connsiteX55" fmla="*/ 3416507 w 5691115"/>
              <a:gd name="connsiteY55" fmla="*/ 2647664 h 5622876"/>
              <a:gd name="connsiteX56" fmla="*/ 3043451 w 5691115"/>
              <a:gd name="connsiteY56" fmla="*/ 2274608 h 5622876"/>
              <a:gd name="connsiteX57" fmla="*/ 3043451 w 5691115"/>
              <a:gd name="connsiteY57" fmla="*/ 373056 h 5622876"/>
              <a:gd name="connsiteX58" fmla="*/ 3416507 w 5691115"/>
              <a:gd name="connsiteY58" fmla="*/ 0 h 5622876"/>
              <a:gd name="connsiteX59" fmla="*/ 373056 w 5691115"/>
              <a:gd name="connsiteY59" fmla="*/ 0 h 5622876"/>
              <a:gd name="connsiteX60" fmla="*/ 2274608 w 5691115"/>
              <a:gd name="connsiteY60" fmla="*/ 0 h 5622876"/>
              <a:gd name="connsiteX61" fmla="*/ 2647664 w 5691115"/>
              <a:gd name="connsiteY61" fmla="*/ 373056 h 5622876"/>
              <a:gd name="connsiteX62" fmla="*/ 2647664 w 5691115"/>
              <a:gd name="connsiteY62" fmla="*/ 2274608 h 5622876"/>
              <a:gd name="connsiteX63" fmla="*/ 2274608 w 5691115"/>
              <a:gd name="connsiteY63" fmla="*/ 2647664 h 5622876"/>
              <a:gd name="connsiteX64" fmla="*/ 373056 w 5691115"/>
              <a:gd name="connsiteY64" fmla="*/ 2647664 h 5622876"/>
              <a:gd name="connsiteX65" fmla="*/ 0 w 5691115"/>
              <a:gd name="connsiteY65" fmla="*/ 2274608 h 5622876"/>
              <a:gd name="connsiteX66" fmla="*/ 0 w 5691115"/>
              <a:gd name="connsiteY66" fmla="*/ 373056 h 5622876"/>
              <a:gd name="connsiteX67" fmla="*/ 373056 w 5691115"/>
              <a:gd name="connsiteY67" fmla="*/ 0 h 56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691115" h="5622876">
                <a:moveTo>
                  <a:pt x="3577275" y="3207225"/>
                </a:moveTo>
                <a:cubicBezTo>
                  <a:pt x="3406820" y="3207225"/>
                  <a:pt x="3268639" y="3345406"/>
                  <a:pt x="3268639" y="3515861"/>
                </a:cubicBezTo>
                <a:lnTo>
                  <a:pt x="3268639" y="5089053"/>
                </a:lnTo>
                <a:cubicBezTo>
                  <a:pt x="3268639" y="5259508"/>
                  <a:pt x="3406820" y="5397689"/>
                  <a:pt x="3577275" y="5397689"/>
                </a:cubicBezTo>
                <a:lnTo>
                  <a:pt x="5150467" y="5397689"/>
                </a:lnTo>
                <a:cubicBezTo>
                  <a:pt x="5320922" y="5397689"/>
                  <a:pt x="5459103" y="5259508"/>
                  <a:pt x="5459103" y="5089053"/>
                </a:cubicBezTo>
                <a:lnTo>
                  <a:pt x="5459103" y="3515861"/>
                </a:lnTo>
                <a:cubicBezTo>
                  <a:pt x="5459103" y="3345406"/>
                  <a:pt x="5320922" y="3207225"/>
                  <a:pt x="5150467" y="3207225"/>
                </a:cubicBezTo>
                <a:close/>
                <a:moveTo>
                  <a:pt x="533824" y="3207225"/>
                </a:moveTo>
                <a:cubicBezTo>
                  <a:pt x="363369" y="3207225"/>
                  <a:pt x="225188" y="3345406"/>
                  <a:pt x="225188" y="3515861"/>
                </a:cubicBezTo>
                <a:lnTo>
                  <a:pt x="225188" y="5089053"/>
                </a:lnTo>
                <a:cubicBezTo>
                  <a:pt x="225188" y="5259508"/>
                  <a:pt x="363369" y="5397689"/>
                  <a:pt x="533824" y="5397689"/>
                </a:cubicBezTo>
                <a:lnTo>
                  <a:pt x="2107016" y="5397689"/>
                </a:lnTo>
                <a:cubicBezTo>
                  <a:pt x="2277471" y="5397689"/>
                  <a:pt x="2415652" y="5259508"/>
                  <a:pt x="2415652" y="5089053"/>
                </a:cubicBezTo>
                <a:lnTo>
                  <a:pt x="2415652" y="3515861"/>
                </a:lnTo>
                <a:cubicBezTo>
                  <a:pt x="2415652" y="3345406"/>
                  <a:pt x="2277471" y="3207225"/>
                  <a:pt x="2107016" y="3207225"/>
                </a:cubicBezTo>
                <a:close/>
                <a:moveTo>
                  <a:pt x="3416507" y="2975212"/>
                </a:moveTo>
                <a:lnTo>
                  <a:pt x="5318059" y="2975212"/>
                </a:lnTo>
                <a:cubicBezTo>
                  <a:pt x="5524092" y="2975212"/>
                  <a:pt x="5691115" y="3142235"/>
                  <a:pt x="5691115" y="3348268"/>
                </a:cubicBezTo>
                <a:lnTo>
                  <a:pt x="5691115" y="5249820"/>
                </a:lnTo>
                <a:cubicBezTo>
                  <a:pt x="5691115" y="5455853"/>
                  <a:pt x="5524092" y="5622876"/>
                  <a:pt x="5318059" y="5622876"/>
                </a:cubicBezTo>
                <a:lnTo>
                  <a:pt x="3416507" y="5622876"/>
                </a:lnTo>
                <a:cubicBezTo>
                  <a:pt x="3210474" y="5622876"/>
                  <a:pt x="3043451" y="5455853"/>
                  <a:pt x="3043451" y="5249820"/>
                </a:cubicBezTo>
                <a:lnTo>
                  <a:pt x="3043451" y="3348268"/>
                </a:lnTo>
                <a:cubicBezTo>
                  <a:pt x="3043451" y="3142235"/>
                  <a:pt x="3210474" y="2975212"/>
                  <a:pt x="3416507" y="2975212"/>
                </a:cubicBezTo>
                <a:close/>
                <a:moveTo>
                  <a:pt x="373056" y="2975212"/>
                </a:moveTo>
                <a:lnTo>
                  <a:pt x="2274608" y="2975212"/>
                </a:lnTo>
                <a:cubicBezTo>
                  <a:pt x="2480641" y="2975212"/>
                  <a:pt x="2647664" y="3142235"/>
                  <a:pt x="2647664" y="3348268"/>
                </a:cubicBezTo>
                <a:lnTo>
                  <a:pt x="2647664" y="5249820"/>
                </a:lnTo>
                <a:cubicBezTo>
                  <a:pt x="2647664" y="5455853"/>
                  <a:pt x="2480641" y="5622876"/>
                  <a:pt x="2274608" y="5622876"/>
                </a:cubicBezTo>
                <a:lnTo>
                  <a:pt x="373056" y="5622876"/>
                </a:lnTo>
                <a:cubicBezTo>
                  <a:pt x="167023" y="5622876"/>
                  <a:pt x="0" y="5455853"/>
                  <a:pt x="0" y="5249820"/>
                </a:cubicBezTo>
                <a:lnTo>
                  <a:pt x="0" y="3348268"/>
                </a:lnTo>
                <a:cubicBezTo>
                  <a:pt x="0" y="3142235"/>
                  <a:pt x="167023" y="2975212"/>
                  <a:pt x="373056" y="2975212"/>
                </a:cubicBezTo>
                <a:close/>
                <a:moveTo>
                  <a:pt x="3577275" y="232013"/>
                </a:moveTo>
                <a:cubicBezTo>
                  <a:pt x="3406820" y="232013"/>
                  <a:pt x="3268639" y="370194"/>
                  <a:pt x="3268639" y="540649"/>
                </a:cubicBezTo>
                <a:lnTo>
                  <a:pt x="3268639" y="2113841"/>
                </a:lnTo>
                <a:cubicBezTo>
                  <a:pt x="3268639" y="2284296"/>
                  <a:pt x="3406820" y="2422477"/>
                  <a:pt x="3577275" y="2422477"/>
                </a:cubicBezTo>
                <a:lnTo>
                  <a:pt x="5150467" y="2422477"/>
                </a:lnTo>
                <a:cubicBezTo>
                  <a:pt x="5320922" y="2422477"/>
                  <a:pt x="5459103" y="2284296"/>
                  <a:pt x="5459103" y="2113841"/>
                </a:cubicBezTo>
                <a:lnTo>
                  <a:pt x="5459103" y="540649"/>
                </a:lnTo>
                <a:cubicBezTo>
                  <a:pt x="5459103" y="370194"/>
                  <a:pt x="5320922" y="232013"/>
                  <a:pt x="5150467" y="232013"/>
                </a:cubicBezTo>
                <a:close/>
                <a:moveTo>
                  <a:pt x="533824" y="232013"/>
                </a:moveTo>
                <a:cubicBezTo>
                  <a:pt x="363369" y="232013"/>
                  <a:pt x="225188" y="370194"/>
                  <a:pt x="225188" y="540649"/>
                </a:cubicBezTo>
                <a:lnTo>
                  <a:pt x="225188" y="2113841"/>
                </a:lnTo>
                <a:cubicBezTo>
                  <a:pt x="225188" y="2284296"/>
                  <a:pt x="363369" y="2422477"/>
                  <a:pt x="533824" y="2422477"/>
                </a:cubicBezTo>
                <a:lnTo>
                  <a:pt x="2107016" y="2422477"/>
                </a:lnTo>
                <a:cubicBezTo>
                  <a:pt x="2277471" y="2422477"/>
                  <a:pt x="2415652" y="2284296"/>
                  <a:pt x="2415652" y="2113841"/>
                </a:cubicBezTo>
                <a:lnTo>
                  <a:pt x="2415652" y="540649"/>
                </a:lnTo>
                <a:cubicBezTo>
                  <a:pt x="2415652" y="370194"/>
                  <a:pt x="2277471" y="232013"/>
                  <a:pt x="2107016" y="232013"/>
                </a:cubicBezTo>
                <a:close/>
                <a:moveTo>
                  <a:pt x="3416507" y="0"/>
                </a:moveTo>
                <a:lnTo>
                  <a:pt x="5318059" y="0"/>
                </a:lnTo>
                <a:cubicBezTo>
                  <a:pt x="5524092" y="0"/>
                  <a:pt x="5691115" y="167023"/>
                  <a:pt x="5691115" y="373056"/>
                </a:cubicBezTo>
                <a:lnTo>
                  <a:pt x="5691115" y="2274608"/>
                </a:lnTo>
                <a:cubicBezTo>
                  <a:pt x="5691115" y="2480641"/>
                  <a:pt x="5524092" y="2647664"/>
                  <a:pt x="5318059" y="2647664"/>
                </a:cubicBezTo>
                <a:lnTo>
                  <a:pt x="3416507" y="2647664"/>
                </a:lnTo>
                <a:cubicBezTo>
                  <a:pt x="3210474" y="2647664"/>
                  <a:pt x="3043451" y="2480641"/>
                  <a:pt x="3043451" y="2274608"/>
                </a:cubicBezTo>
                <a:lnTo>
                  <a:pt x="3043451" y="373056"/>
                </a:lnTo>
                <a:cubicBezTo>
                  <a:pt x="3043451" y="167023"/>
                  <a:pt x="3210474" y="0"/>
                  <a:pt x="3416507" y="0"/>
                </a:cubicBezTo>
                <a:close/>
                <a:moveTo>
                  <a:pt x="373056" y="0"/>
                </a:moveTo>
                <a:lnTo>
                  <a:pt x="2274608" y="0"/>
                </a:lnTo>
                <a:cubicBezTo>
                  <a:pt x="2480641" y="0"/>
                  <a:pt x="2647664" y="167023"/>
                  <a:pt x="2647664" y="373056"/>
                </a:cubicBezTo>
                <a:lnTo>
                  <a:pt x="2647664" y="2274608"/>
                </a:lnTo>
                <a:cubicBezTo>
                  <a:pt x="2647664" y="2480641"/>
                  <a:pt x="2480641" y="2647664"/>
                  <a:pt x="2274608" y="2647664"/>
                </a:cubicBezTo>
                <a:lnTo>
                  <a:pt x="373056" y="2647664"/>
                </a:lnTo>
                <a:cubicBezTo>
                  <a:pt x="167023" y="2647664"/>
                  <a:pt x="0" y="2480641"/>
                  <a:pt x="0" y="2274608"/>
                </a:cubicBezTo>
                <a:lnTo>
                  <a:pt x="0" y="373056"/>
                </a:lnTo>
                <a:cubicBezTo>
                  <a:pt x="0" y="167023"/>
                  <a:pt x="167023" y="0"/>
                  <a:pt x="373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任意多边形 28">
            <a:extLst>
              <a:ext uri="{FF2B5EF4-FFF2-40B4-BE49-F238E27FC236}">
                <a16:creationId xmlns:a16="http://schemas.microsoft.com/office/drawing/2014/main" id="{BC9CA178-5CFC-5F3C-A638-B6E510BC4339}"/>
              </a:ext>
            </a:extLst>
          </p:cNvPr>
          <p:cNvSpPr>
            <a:spLocks noChangeAspect="1"/>
          </p:cNvSpPr>
          <p:nvPr/>
        </p:nvSpPr>
        <p:spPr>
          <a:xfrm>
            <a:off x="7078505" y="4393408"/>
            <a:ext cx="523407" cy="538631"/>
          </a:xfrm>
          <a:custGeom>
            <a:avLst/>
            <a:gdLst>
              <a:gd name="connsiteX0" fmla="*/ 1913593 w 4735848"/>
              <a:gd name="connsiteY0" fmla="*/ 451664 h 4873594"/>
              <a:gd name="connsiteX1" fmla="*/ 874786 w 4735848"/>
              <a:gd name="connsiteY1" fmla="*/ 881952 h 4873594"/>
              <a:gd name="connsiteX2" fmla="*/ 444498 w 4735848"/>
              <a:gd name="connsiteY2" fmla="*/ 1920759 h 4873594"/>
              <a:gd name="connsiteX3" fmla="*/ 1913592 w 4735848"/>
              <a:gd name="connsiteY3" fmla="*/ 1920759 h 4873594"/>
              <a:gd name="connsiteX4" fmla="*/ 1913593 w 4735848"/>
              <a:gd name="connsiteY4" fmla="*/ 451664 h 4873594"/>
              <a:gd name="connsiteX5" fmla="*/ 2518011 w 4735848"/>
              <a:gd name="connsiteY5" fmla="*/ 438017 h 4873594"/>
              <a:gd name="connsiteX6" fmla="*/ 4575743 w 4735848"/>
              <a:gd name="connsiteY6" fmla="*/ 1828610 h 4873594"/>
              <a:gd name="connsiteX7" fmla="*/ 4052974 w 4735848"/>
              <a:gd name="connsiteY7" fmla="*/ 4256515 h 4873594"/>
              <a:gd name="connsiteX8" fmla="*/ 1605283 w 4735848"/>
              <a:gd name="connsiteY8" fmla="*/ 4677015 h 4873594"/>
              <a:gd name="connsiteX9" fmla="*/ 302200 w 4735848"/>
              <a:gd name="connsiteY9" fmla="*/ 2562782 h 4873594"/>
              <a:gd name="connsiteX10" fmla="*/ 648266 w 4735848"/>
              <a:gd name="connsiteY10" fmla="*/ 2577306 h 4873594"/>
              <a:gd name="connsiteX11" fmla="*/ 1747834 w 4735848"/>
              <a:gd name="connsiteY11" fmla="*/ 4361339 h 4873594"/>
              <a:gd name="connsiteX12" fmla="*/ 3813244 w 4735848"/>
              <a:gd name="connsiteY12" fmla="*/ 4006513 h 4873594"/>
              <a:gd name="connsiteX13" fmla="*/ 4254367 w 4735848"/>
              <a:gd name="connsiteY13" fmla="*/ 1957798 h 4873594"/>
              <a:gd name="connsiteX14" fmla="*/ 2518012 w 4735848"/>
              <a:gd name="connsiteY14" fmla="*/ 784388 h 4873594"/>
              <a:gd name="connsiteX15" fmla="*/ 2251880 w 4735848"/>
              <a:gd name="connsiteY15" fmla="*/ 0 h 4873594"/>
              <a:gd name="connsiteX16" fmla="*/ 2251880 w 4735848"/>
              <a:gd name="connsiteY16" fmla="*/ 2251879 h 4873594"/>
              <a:gd name="connsiteX17" fmla="*/ 0 w 4735848"/>
              <a:gd name="connsiteY17" fmla="*/ 2251880 h 4873594"/>
              <a:gd name="connsiteX18" fmla="*/ 659560 w 4735848"/>
              <a:gd name="connsiteY18" fmla="*/ 659560 h 4873594"/>
              <a:gd name="connsiteX19" fmla="*/ 2251880 w 4735848"/>
              <a:gd name="connsiteY19" fmla="*/ 0 h 487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35848" h="4873594">
                <a:moveTo>
                  <a:pt x="1913593" y="451664"/>
                </a:moveTo>
                <a:cubicBezTo>
                  <a:pt x="1523965" y="451664"/>
                  <a:pt x="1150295" y="606443"/>
                  <a:pt x="874786" y="881952"/>
                </a:cubicBezTo>
                <a:cubicBezTo>
                  <a:pt x="599277" y="1157461"/>
                  <a:pt x="444498" y="1531131"/>
                  <a:pt x="444498" y="1920759"/>
                </a:cubicBezTo>
                <a:lnTo>
                  <a:pt x="1913592" y="1920759"/>
                </a:lnTo>
                <a:cubicBezTo>
                  <a:pt x="1913592" y="1431061"/>
                  <a:pt x="1913593" y="941362"/>
                  <a:pt x="1913593" y="451664"/>
                </a:cubicBezTo>
                <a:close/>
                <a:moveTo>
                  <a:pt x="2518011" y="438017"/>
                </a:moveTo>
                <a:cubicBezTo>
                  <a:pt x="3423484" y="438017"/>
                  <a:pt x="4238024" y="988475"/>
                  <a:pt x="4575743" y="1828610"/>
                </a:cubicBezTo>
                <a:cubicBezTo>
                  <a:pt x="4913461" y="2668746"/>
                  <a:pt x="4706527" y="3629817"/>
                  <a:pt x="4052974" y="4256515"/>
                </a:cubicBezTo>
                <a:cubicBezTo>
                  <a:pt x="3399422" y="4883213"/>
                  <a:pt x="2430518" y="5049665"/>
                  <a:pt x="1605283" y="4677015"/>
                </a:cubicBezTo>
                <a:cubicBezTo>
                  <a:pt x="780048" y="4304364"/>
                  <a:pt x="264230" y="3467458"/>
                  <a:pt x="302200" y="2562782"/>
                </a:cubicBezTo>
                <a:lnTo>
                  <a:pt x="648266" y="2577306"/>
                </a:lnTo>
                <a:cubicBezTo>
                  <a:pt x="616227" y="3340690"/>
                  <a:pt x="1051484" y="4046888"/>
                  <a:pt x="1747834" y="4361339"/>
                </a:cubicBezTo>
                <a:cubicBezTo>
                  <a:pt x="2444184" y="4675789"/>
                  <a:pt x="3261764" y="4535333"/>
                  <a:pt x="3813244" y="4006513"/>
                </a:cubicBezTo>
                <a:cubicBezTo>
                  <a:pt x="4364725" y="3477693"/>
                  <a:pt x="4539341" y="2666722"/>
                  <a:pt x="4254367" y="1957798"/>
                </a:cubicBezTo>
                <a:cubicBezTo>
                  <a:pt x="3969393" y="1248875"/>
                  <a:pt x="3282068" y="784388"/>
                  <a:pt x="2518012" y="784388"/>
                </a:cubicBezTo>
                <a:close/>
                <a:moveTo>
                  <a:pt x="2251880" y="0"/>
                </a:moveTo>
                <a:lnTo>
                  <a:pt x="2251880" y="2251879"/>
                </a:lnTo>
                <a:lnTo>
                  <a:pt x="0" y="2251880"/>
                </a:lnTo>
                <a:cubicBezTo>
                  <a:pt x="0" y="1654644"/>
                  <a:pt x="237251" y="1081869"/>
                  <a:pt x="659560" y="659560"/>
                </a:cubicBezTo>
                <a:cubicBezTo>
                  <a:pt x="1081870" y="237250"/>
                  <a:pt x="1654644" y="-1"/>
                  <a:pt x="22518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任意多边形 29">
            <a:extLst>
              <a:ext uri="{FF2B5EF4-FFF2-40B4-BE49-F238E27FC236}">
                <a16:creationId xmlns:a16="http://schemas.microsoft.com/office/drawing/2014/main" id="{6BE6D2D7-311C-DA5C-842F-8DB9BCFCED0B}"/>
              </a:ext>
            </a:extLst>
          </p:cNvPr>
          <p:cNvSpPr>
            <a:spLocks noChangeAspect="1"/>
          </p:cNvSpPr>
          <p:nvPr/>
        </p:nvSpPr>
        <p:spPr>
          <a:xfrm>
            <a:off x="6710055" y="2615295"/>
            <a:ext cx="539786" cy="538631"/>
          </a:xfrm>
          <a:custGeom>
            <a:avLst/>
            <a:gdLst>
              <a:gd name="connsiteX0" fmla="*/ 816378 w 5074852"/>
              <a:gd name="connsiteY0" fmla="*/ 3584162 h 5063990"/>
              <a:gd name="connsiteX1" fmla="*/ 494757 w 5074852"/>
              <a:gd name="connsiteY1" fmla="*/ 4562500 h 5063990"/>
              <a:gd name="connsiteX2" fmla="*/ 1522998 w 5074852"/>
              <a:gd name="connsiteY2" fmla="*/ 4251342 h 5063990"/>
              <a:gd name="connsiteX3" fmla="*/ 1446260 w 5074852"/>
              <a:gd name="connsiteY3" fmla="*/ 4131002 h 5063990"/>
              <a:gd name="connsiteX4" fmla="*/ 923382 w 5074852"/>
              <a:gd name="connsiteY4" fmla="*/ 3642561 h 5063990"/>
              <a:gd name="connsiteX5" fmla="*/ 3542907 w 5074852"/>
              <a:gd name="connsiteY5" fmla="*/ 705484 h 5063990"/>
              <a:gd name="connsiteX6" fmla="*/ 985516 w 5074852"/>
              <a:gd name="connsiteY6" fmla="*/ 3262875 h 5063990"/>
              <a:gd name="connsiteX7" fmla="*/ 1113448 w 5074852"/>
              <a:gd name="connsiteY7" fmla="*/ 3332695 h 5063990"/>
              <a:gd name="connsiteX8" fmla="*/ 1742481 w 5074852"/>
              <a:gd name="connsiteY8" fmla="*/ 3920299 h 5063990"/>
              <a:gd name="connsiteX9" fmla="*/ 1832850 w 5074852"/>
              <a:gd name="connsiteY9" fmla="*/ 4062016 h 5063990"/>
              <a:gd name="connsiteX10" fmla="*/ 4417890 w 5074852"/>
              <a:gd name="connsiteY10" fmla="*/ 1476978 h 5063990"/>
              <a:gd name="connsiteX11" fmla="*/ 4415770 w 5074852"/>
              <a:gd name="connsiteY11" fmla="*/ 1472766 h 5063990"/>
              <a:gd name="connsiteX12" fmla="*/ 3636524 w 5074852"/>
              <a:gd name="connsiteY12" fmla="*/ 744840 h 5063990"/>
              <a:gd name="connsiteX13" fmla="*/ 4176835 w 5074852"/>
              <a:gd name="connsiteY13" fmla="*/ 341562 h 5063990"/>
              <a:gd name="connsiteX14" fmla="*/ 3853383 w 5074852"/>
              <a:gd name="connsiteY14" fmla="*/ 434650 h 5063990"/>
              <a:gd name="connsiteX15" fmla="*/ 3842392 w 5074852"/>
              <a:gd name="connsiteY15" fmla="*/ 443598 h 5063990"/>
              <a:gd name="connsiteX16" fmla="*/ 3985575 w 5074852"/>
              <a:gd name="connsiteY16" fmla="*/ 521743 h 5063990"/>
              <a:gd name="connsiteX17" fmla="*/ 4614609 w 5074852"/>
              <a:gd name="connsiteY17" fmla="*/ 1109348 h 5063990"/>
              <a:gd name="connsiteX18" fmla="*/ 4661937 w 5074852"/>
              <a:gd name="connsiteY18" fmla="*/ 1183566 h 5063990"/>
              <a:gd name="connsiteX19" fmla="*/ 4671494 w 5074852"/>
              <a:gd name="connsiteY19" fmla="*/ 1167546 h 5063990"/>
              <a:gd name="connsiteX20" fmla="*/ 4721960 w 5074852"/>
              <a:gd name="connsiteY20" fmla="*/ 796243 h 5063990"/>
              <a:gd name="connsiteX21" fmla="*/ 4328896 w 5074852"/>
              <a:gd name="connsiteY21" fmla="*/ 365548 h 5063990"/>
              <a:gd name="connsiteX22" fmla="*/ 4176835 w 5074852"/>
              <a:gd name="connsiteY22" fmla="*/ 341562 h 5063990"/>
              <a:gd name="connsiteX23" fmla="*/ 4183824 w 5074852"/>
              <a:gd name="connsiteY23" fmla="*/ 189 h 5063990"/>
              <a:gd name="connsiteX24" fmla="*/ 4427259 w 5074852"/>
              <a:gd name="connsiteY24" fmla="*/ 38588 h 5063990"/>
              <a:gd name="connsiteX25" fmla="*/ 5056526 w 5074852"/>
              <a:gd name="connsiteY25" fmla="*/ 728098 h 5063990"/>
              <a:gd name="connsiteX26" fmla="*/ 4913426 w 5074852"/>
              <a:gd name="connsiteY26" fmla="*/ 1426963 h 5063990"/>
              <a:gd name="connsiteX27" fmla="*/ 4897039 w 5074852"/>
              <a:gd name="connsiteY27" fmla="*/ 1447543 h 5063990"/>
              <a:gd name="connsiteX28" fmla="*/ 4901285 w 5074852"/>
              <a:gd name="connsiteY28" fmla="*/ 1451788 h 5063990"/>
              <a:gd name="connsiteX29" fmla="*/ 4863862 w 5074852"/>
              <a:gd name="connsiteY29" fmla="*/ 1489211 h 5063990"/>
              <a:gd name="connsiteX30" fmla="*/ 4837026 w 5074852"/>
              <a:gd name="connsiteY30" fmla="*/ 1522915 h 5063990"/>
              <a:gd name="connsiteX31" fmla="*/ 4747085 w 5074852"/>
              <a:gd name="connsiteY31" fmla="*/ 1608804 h 5063990"/>
              <a:gd name="connsiteX32" fmla="*/ 4745805 w 5074852"/>
              <a:gd name="connsiteY32" fmla="*/ 1607267 h 5063990"/>
              <a:gd name="connsiteX33" fmla="*/ 1881323 w 5074852"/>
              <a:gd name="connsiteY33" fmla="*/ 4471749 h 5063990"/>
              <a:gd name="connsiteX34" fmla="*/ 1884004 w 5074852"/>
              <a:gd name="connsiteY34" fmla="*/ 4480607 h 5063990"/>
              <a:gd name="connsiteX35" fmla="*/ 1867459 w 5074852"/>
              <a:gd name="connsiteY35" fmla="*/ 4485614 h 5063990"/>
              <a:gd name="connsiteX36" fmla="*/ 1850684 w 5074852"/>
              <a:gd name="connsiteY36" fmla="*/ 4502388 h 5063990"/>
              <a:gd name="connsiteX37" fmla="*/ 1841703 w 5074852"/>
              <a:gd name="connsiteY37" fmla="*/ 4493407 h 5063990"/>
              <a:gd name="connsiteX38" fmla="*/ 598435 w 5074852"/>
              <a:gd name="connsiteY38" fmla="*/ 4869636 h 5063990"/>
              <a:gd name="connsiteX39" fmla="*/ 0 w 5074852"/>
              <a:gd name="connsiteY39" fmla="*/ 5063990 h 5063990"/>
              <a:gd name="connsiteX40" fmla="*/ 95240 w 5074852"/>
              <a:gd name="connsiteY40" fmla="*/ 4745484 h 5063990"/>
              <a:gd name="connsiteX41" fmla="*/ 93708 w 5074852"/>
              <a:gd name="connsiteY41" fmla="*/ 4744980 h 5063990"/>
              <a:gd name="connsiteX42" fmla="*/ 112315 w 5074852"/>
              <a:gd name="connsiteY42" fmla="*/ 4688384 h 5063990"/>
              <a:gd name="connsiteX43" fmla="*/ 166429 w 5074852"/>
              <a:gd name="connsiteY43" fmla="*/ 4507414 h 5063990"/>
              <a:gd name="connsiteX44" fmla="*/ 170700 w 5074852"/>
              <a:gd name="connsiteY44" fmla="*/ 4510779 h 5063990"/>
              <a:gd name="connsiteX45" fmla="*/ 604148 w 5074852"/>
              <a:gd name="connsiteY45" fmla="*/ 3192281 h 5063990"/>
              <a:gd name="connsiteX46" fmla="*/ 601026 w 5074852"/>
              <a:gd name="connsiteY46" fmla="*/ 3189159 h 5063990"/>
              <a:gd name="connsiteX47" fmla="*/ 607205 w 5074852"/>
              <a:gd name="connsiteY47" fmla="*/ 3182980 h 5063990"/>
              <a:gd name="connsiteX48" fmla="*/ 610885 w 5074852"/>
              <a:gd name="connsiteY48" fmla="*/ 3171785 h 5063990"/>
              <a:gd name="connsiteX49" fmla="*/ 616540 w 5074852"/>
              <a:gd name="connsiteY49" fmla="*/ 3173645 h 5063990"/>
              <a:gd name="connsiteX50" fmla="*/ 3522874 w 5074852"/>
              <a:gd name="connsiteY50" fmla="*/ 267311 h 5063990"/>
              <a:gd name="connsiteX51" fmla="*/ 3522007 w 5074852"/>
              <a:gd name="connsiteY51" fmla="*/ 266444 h 5063990"/>
              <a:gd name="connsiteX52" fmla="*/ 3539763 w 5074852"/>
              <a:gd name="connsiteY52" fmla="*/ 250422 h 5063990"/>
              <a:gd name="connsiteX53" fmla="*/ 3548848 w 5074852"/>
              <a:gd name="connsiteY53" fmla="*/ 241337 h 5063990"/>
              <a:gd name="connsiteX54" fmla="*/ 3549314 w 5074852"/>
              <a:gd name="connsiteY54" fmla="*/ 241803 h 5063990"/>
              <a:gd name="connsiteX55" fmla="*/ 3591419 w 5074852"/>
              <a:gd name="connsiteY55" fmla="*/ 203809 h 5063990"/>
              <a:gd name="connsiteX56" fmla="*/ 4183824 w 5074852"/>
              <a:gd name="connsiteY56" fmla="*/ 189 h 5063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074852" h="5063990">
                <a:moveTo>
                  <a:pt x="816378" y="3584162"/>
                </a:moveTo>
                <a:lnTo>
                  <a:pt x="494757" y="4562500"/>
                </a:lnTo>
                <a:lnTo>
                  <a:pt x="1522998" y="4251342"/>
                </a:lnTo>
                <a:lnTo>
                  <a:pt x="1446260" y="4131002"/>
                </a:lnTo>
                <a:cubicBezTo>
                  <a:pt x="1306625" y="3934700"/>
                  <a:pt x="1128728" y="3768520"/>
                  <a:pt x="923382" y="3642561"/>
                </a:cubicBezTo>
                <a:close/>
                <a:moveTo>
                  <a:pt x="3542907" y="705484"/>
                </a:moveTo>
                <a:lnTo>
                  <a:pt x="985516" y="3262875"/>
                </a:lnTo>
                <a:lnTo>
                  <a:pt x="1113448" y="3332695"/>
                </a:lnTo>
                <a:cubicBezTo>
                  <a:pt x="1360483" y="3484226"/>
                  <a:pt x="1574498" y="3684145"/>
                  <a:pt x="1742481" y="3920299"/>
                </a:cubicBezTo>
                <a:lnTo>
                  <a:pt x="1832850" y="4062016"/>
                </a:lnTo>
                <a:lnTo>
                  <a:pt x="4417890" y="1476978"/>
                </a:lnTo>
                <a:lnTo>
                  <a:pt x="4415770" y="1472766"/>
                </a:lnTo>
                <a:cubicBezTo>
                  <a:pt x="4236029" y="1156670"/>
                  <a:pt x="3964114" y="902663"/>
                  <a:pt x="3636524" y="744840"/>
                </a:cubicBezTo>
                <a:close/>
                <a:moveTo>
                  <a:pt x="4176835" y="341562"/>
                </a:moveTo>
                <a:cubicBezTo>
                  <a:pt x="4062433" y="339228"/>
                  <a:pt x="3949500" y="371545"/>
                  <a:pt x="3853383" y="434650"/>
                </a:cubicBezTo>
                <a:lnTo>
                  <a:pt x="3842392" y="443598"/>
                </a:lnTo>
                <a:lnTo>
                  <a:pt x="3985575" y="521743"/>
                </a:lnTo>
                <a:cubicBezTo>
                  <a:pt x="4232611" y="673273"/>
                  <a:pt x="4446625" y="873192"/>
                  <a:pt x="4614609" y="1109348"/>
                </a:cubicBezTo>
                <a:lnTo>
                  <a:pt x="4661937" y="1183566"/>
                </a:lnTo>
                <a:lnTo>
                  <a:pt x="4671494" y="1167546"/>
                </a:lnTo>
                <a:cubicBezTo>
                  <a:pt x="4728833" y="1054946"/>
                  <a:pt x="4748054" y="924352"/>
                  <a:pt x="4721960" y="796243"/>
                </a:cubicBezTo>
                <a:cubicBezTo>
                  <a:pt x="4680210" y="591268"/>
                  <a:pt x="4529210" y="425811"/>
                  <a:pt x="4328896" y="365548"/>
                </a:cubicBezTo>
                <a:cubicBezTo>
                  <a:pt x="4278817" y="350482"/>
                  <a:pt x="4227681" y="342599"/>
                  <a:pt x="4176835" y="341562"/>
                </a:cubicBezTo>
                <a:close/>
                <a:moveTo>
                  <a:pt x="4183824" y="189"/>
                </a:moveTo>
                <a:cubicBezTo>
                  <a:pt x="4265224" y="1850"/>
                  <a:pt x="4347087" y="14469"/>
                  <a:pt x="4427259" y="38588"/>
                </a:cubicBezTo>
                <a:cubicBezTo>
                  <a:pt x="4747948" y="135065"/>
                  <a:pt x="4989688" y="399949"/>
                  <a:pt x="5056526" y="728098"/>
                </a:cubicBezTo>
                <a:cubicBezTo>
                  <a:pt x="5106655" y="974209"/>
                  <a:pt x="5052319" y="1226049"/>
                  <a:pt x="4913426" y="1426963"/>
                </a:cubicBezTo>
                <a:lnTo>
                  <a:pt x="4897039" y="1447543"/>
                </a:lnTo>
                <a:lnTo>
                  <a:pt x="4901285" y="1451788"/>
                </a:lnTo>
                <a:lnTo>
                  <a:pt x="4863862" y="1489211"/>
                </a:lnTo>
                <a:lnTo>
                  <a:pt x="4837026" y="1522915"/>
                </a:lnTo>
                <a:cubicBezTo>
                  <a:pt x="4809271" y="1553308"/>
                  <a:pt x="4779260" y="1582027"/>
                  <a:pt x="4747085" y="1608804"/>
                </a:cubicBezTo>
                <a:lnTo>
                  <a:pt x="4745805" y="1607267"/>
                </a:lnTo>
                <a:lnTo>
                  <a:pt x="1881323" y="4471749"/>
                </a:lnTo>
                <a:lnTo>
                  <a:pt x="1884004" y="4480607"/>
                </a:lnTo>
                <a:lnTo>
                  <a:pt x="1867459" y="4485614"/>
                </a:lnTo>
                <a:lnTo>
                  <a:pt x="1850684" y="4502388"/>
                </a:lnTo>
                <a:lnTo>
                  <a:pt x="1841703" y="4493407"/>
                </a:lnTo>
                <a:lnTo>
                  <a:pt x="598435" y="4869636"/>
                </a:lnTo>
                <a:lnTo>
                  <a:pt x="0" y="5063990"/>
                </a:lnTo>
                <a:lnTo>
                  <a:pt x="95240" y="4745484"/>
                </a:lnTo>
                <a:lnTo>
                  <a:pt x="93708" y="4744980"/>
                </a:lnTo>
                <a:lnTo>
                  <a:pt x="112315" y="4688384"/>
                </a:lnTo>
                <a:lnTo>
                  <a:pt x="166429" y="4507414"/>
                </a:lnTo>
                <a:lnTo>
                  <a:pt x="170700" y="4510779"/>
                </a:lnTo>
                <a:lnTo>
                  <a:pt x="604148" y="3192281"/>
                </a:lnTo>
                <a:lnTo>
                  <a:pt x="601026" y="3189159"/>
                </a:lnTo>
                <a:lnTo>
                  <a:pt x="607205" y="3182980"/>
                </a:lnTo>
                <a:lnTo>
                  <a:pt x="610885" y="3171785"/>
                </a:lnTo>
                <a:lnTo>
                  <a:pt x="616540" y="3173645"/>
                </a:lnTo>
                <a:lnTo>
                  <a:pt x="3522874" y="267311"/>
                </a:lnTo>
                <a:lnTo>
                  <a:pt x="3522007" y="266444"/>
                </a:lnTo>
                <a:lnTo>
                  <a:pt x="3539763" y="250422"/>
                </a:lnTo>
                <a:lnTo>
                  <a:pt x="3548848" y="241337"/>
                </a:lnTo>
                <a:lnTo>
                  <a:pt x="3549314" y="241803"/>
                </a:lnTo>
                <a:lnTo>
                  <a:pt x="3591419" y="203809"/>
                </a:lnTo>
                <a:cubicBezTo>
                  <a:pt x="3759677" y="66975"/>
                  <a:pt x="3970150" y="-4171"/>
                  <a:pt x="4183824" y="1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9F9FCA91-A150-9FB0-30A2-A070BD713ADB}"/>
              </a:ext>
            </a:extLst>
          </p:cNvPr>
          <p:cNvGrpSpPr/>
          <p:nvPr/>
        </p:nvGrpSpPr>
        <p:grpSpPr>
          <a:xfrm>
            <a:off x="1351649" y="1752013"/>
            <a:ext cx="3130241" cy="999787"/>
            <a:chOff x="725064" y="1823937"/>
            <a:chExt cx="3130241" cy="999787"/>
          </a:xfrm>
        </p:grpSpPr>
        <p:sp>
          <p:nvSpPr>
            <p:cNvPr id="57" name="文本框 17">
              <a:extLst>
                <a:ext uri="{FF2B5EF4-FFF2-40B4-BE49-F238E27FC236}">
                  <a16:creationId xmlns:a16="http://schemas.microsoft.com/office/drawing/2014/main" id="{CEF08734-87EB-F013-A093-187E89858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30400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r"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6DCFD771-1327-28F2-94C5-29AF59609E3D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3811450C-D06E-C7DF-66A4-C7AB6CF5D937}"/>
              </a:ext>
            </a:extLst>
          </p:cNvPr>
          <p:cNvGrpSpPr/>
          <p:nvPr/>
        </p:nvGrpSpPr>
        <p:grpSpPr>
          <a:xfrm>
            <a:off x="7645160" y="2379984"/>
            <a:ext cx="3130241" cy="999787"/>
            <a:chOff x="725064" y="1823937"/>
            <a:chExt cx="3130241" cy="999787"/>
          </a:xfrm>
        </p:grpSpPr>
        <p:sp>
          <p:nvSpPr>
            <p:cNvPr id="60" name="文本框 17">
              <a:extLst>
                <a:ext uri="{FF2B5EF4-FFF2-40B4-BE49-F238E27FC236}">
                  <a16:creationId xmlns:a16="http://schemas.microsoft.com/office/drawing/2014/main" id="{C91FC7E6-8EE0-30D9-D8A5-6B11FE6DCE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D42A41BA-8EBB-DE20-00CC-7528099AAFB9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44EEBA7A-C964-18BA-BEB8-2748A4131972}"/>
              </a:ext>
            </a:extLst>
          </p:cNvPr>
          <p:cNvGrpSpPr/>
          <p:nvPr/>
        </p:nvGrpSpPr>
        <p:grpSpPr>
          <a:xfrm>
            <a:off x="8042584" y="4183033"/>
            <a:ext cx="3130241" cy="999787"/>
            <a:chOff x="725064" y="1823937"/>
            <a:chExt cx="3130241" cy="999787"/>
          </a:xfrm>
        </p:grpSpPr>
        <p:sp>
          <p:nvSpPr>
            <p:cNvPr id="63" name="文本框 17">
              <a:extLst>
                <a:ext uri="{FF2B5EF4-FFF2-40B4-BE49-F238E27FC236}">
                  <a16:creationId xmlns:a16="http://schemas.microsoft.com/office/drawing/2014/main" id="{96559905-50C1-6F84-104C-B77601EB30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D9D87A40-3BB3-17CD-8AED-B70274F9F314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3287D731-BC36-AF87-D9AC-F04856D9F9FD}"/>
              </a:ext>
            </a:extLst>
          </p:cNvPr>
          <p:cNvGrpSpPr/>
          <p:nvPr/>
        </p:nvGrpSpPr>
        <p:grpSpPr>
          <a:xfrm>
            <a:off x="1011161" y="3483761"/>
            <a:ext cx="3130241" cy="999787"/>
            <a:chOff x="725064" y="1823937"/>
            <a:chExt cx="3130241" cy="999787"/>
          </a:xfrm>
        </p:grpSpPr>
        <p:sp>
          <p:nvSpPr>
            <p:cNvPr id="66" name="文本框 17">
              <a:extLst>
                <a:ext uri="{FF2B5EF4-FFF2-40B4-BE49-F238E27FC236}">
                  <a16:creationId xmlns:a16="http://schemas.microsoft.com/office/drawing/2014/main" id="{3BD4D4F8-CCEE-E0D3-62BA-B0C57E472D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30400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r"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C2E5F13-05E9-38CD-67F0-58433548E7A6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>
            <a:extLst>
              <a:ext uri="{FF2B5EF4-FFF2-40B4-BE49-F238E27FC236}">
                <a16:creationId xmlns:a16="http://schemas.microsoft.com/office/drawing/2014/main" id="{E043B7B8-B4C3-6803-E4AC-6064947CFDF9}"/>
              </a:ext>
            </a:extLst>
          </p:cNvPr>
          <p:cNvSpPr/>
          <p:nvPr/>
        </p:nvSpPr>
        <p:spPr>
          <a:xfrm>
            <a:off x="3403600" y="736600"/>
            <a:ext cx="5384800" cy="5384800"/>
          </a:xfrm>
          <a:prstGeom prst="ellipse">
            <a:avLst/>
          </a:prstGeom>
          <a:solidFill>
            <a:srgbClr val="155474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3FD2AF1-869C-635E-BBA3-59A359DEC5AC}"/>
              </a:ext>
            </a:extLst>
          </p:cNvPr>
          <p:cNvSpPr/>
          <p:nvPr/>
        </p:nvSpPr>
        <p:spPr>
          <a:xfrm>
            <a:off x="4065418" y="1398418"/>
            <a:ext cx="4061164" cy="4061164"/>
          </a:xfrm>
          <a:prstGeom prst="ellipse">
            <a:avLst/>
          </a:prstGeom>
          <a:solidFill>
            <a:srgbClr val="155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6AF3D29-8E8B-E1F7-23F2-37F43A9B0EC0}"/>
              </a:ext>
            </a:extLst>
          </p:cNvPr>
          <p:cNvGrpSpPr/>
          <p:nvPr/>
        </p:nvGrpSpPr>
        <p:grpSpPr>
          <a:xfrm>
            <a:off x="342395" y="124537"/>
            <a:ext cx="3820681" cy="1009254"/>
            <a:chOff x="342395" y="124537"/>
            <a:chExt cx="3820681" cy="1009254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E9AAC03-29B0-B309-C50B-F0752F3EE138}"/>
                </a:ext>
              </a:extLst>
            </p:cNvPr>
            <p:cNvSpPr/>
            <p:nvPr/>
          </p:nvSpPr>
          <p:spPr>
            <a:xfrm>
              <a:off x="342395" y="124537"/>
              <a:ext cx="1009254" cy="1009254"/>
            </a:xfrm>
            <a:prstGeom prst="ellipse">
              <a:avLst/>
            </a:prstGeom>
            <a:solidFill>
              <a:srgbClr val="638467"/>
            </a:solidFill>
            <a:ln w="34925">
              <a:noFill/>
            </a:ln>
            <a:effectLst>
              <a:outerShdw blurRad="609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DFF076B-662F-6D2D-CD56-BC70895BA182}"/>
                </a:ext>
              </a:extLst>
            </p:cNvPr>
            <p:cNvSpPr txBox="1"/>
            <p:nvPr/>
          </p:nvSpPr>
          <p:spPr>
            <a:xfrm>
              <a:off x="1516132" y="335592"/>
              <a:ext cx="264694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2F5E3D7-363B-9574-4D7F-87BB978D463B}"/>
                </a:ext>
              </a:extLst>
            </p:cNvPr>
            <p:cNvSpPr txBox="1"/>
            <p:nvPr/>
          </p:nvSpPr>
          <p:spPr>
            <a:xfrm>
              <a:off x="456617" y="275221"/>
              <a:ext cx="80983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A4364336-DBD6-2782-EBE9-63F30B104D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3175" y="1420296"/>
            <a:ext cx="4565650" cy="5234503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D4ED629F-6BC2-79AC-70F0-EED485F15A30}"/>
              </a:ext>
            </a:extLst>
          </p:cNvPr>
          <p:cNvGrpSpPr/>
          <p:nvPr/>
        </p:nvGrpSpPr>
        <p:grpSpPr>
          <a:xfrm>
            <a:off x="797013" y="1673993"/>
            <a:ext cx="3130241" cy="999787"/>
            <a:chOff x="725064" y="1823937"/>
            <a:chExt cx="3130241" cy="999787"/>
          </a:xfrm>
        </p:grpSpPr>
        <p:sp>
          <p:nvSpPr>
            <p:cNvPr id="21" name="文本框 17">
              <a:extLst>
                <a:ext uri="{FF2B5EF4-FFF2-40B4-BE49-F238E27FC236}">
                  <a16:creationId xmlns:a16="http://schemas.microsoft.com/office/drawing/2014/main" id="{1336FE5F-18B7-848C-4EF9-7F56EB6EF5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30400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r"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6C36A90-8A70-3696-3512-7791AD3BE412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CF14399-EA02-94A9-2A84-3F0381D5C68A}"/>
              </a:ext>
            </a:extLst>
          </p:cNvPr>
          <p:cNvGrpSpPr/>
          <p:nvPr/>
        </p:nvGrpSpPr>
        <p:grpSpPr>
          <a:xfrm>
            <a:off x="8441062" y="1673993"/>
            <a:ext cx="3130241" cy="999787"/>
            <a:chOff x="725064" y="1823937"/>
            <a:chExt cx="3130241" cy="999787"/>
          </a:xfrm>
        </p:grpSpPr>
        <p:sp>
          <p:nvSpPr>
            <p:cNvPr id="24" name="文本框 17">
              <a:extLst>
                <a:ext uri="{FF2B5EF4-FFF2-40B4-BE49-F238E27FC236}">
                  <a16:creationId xmlns:a16="http://schemas.microsoft.com/office/drawing/2014/main" id="{41156224-92A4-ED52-EF7C-6FE55E7B38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D19DAD7-7AE0-7FED-DF59-1475ED452FC8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D7E05EB-F00C-603B-01F8-96F9C94562EC}"/>
              </a:ext>
            </a:extLst>
          </p:cNvPr>
          <p:cNvGrpSpPr/>
          <p:nvPr/>
        </p:nvGrpSpPr>
        <p:grpSpPr>
          <a:xfrm>
            <a:off x="797013" y="4459795"/>
            <a:ext cx="3130241" cy="999787"/>
            <a:chOff x="725064" y="1823937"/>
            <a:chExt cx="3130241" cy="999787"/>
          </a:xfrm>
        </p:grpSpPr>
        <p:sp>
          <p:nvSpPr>
            <p:cNvPr id="31" name="文本框 17">
              <a:extLst>
                <a:ext uri="{FF2B5EF4-FFF2-40B4-BE49-F238E27FC236}">
                  <a16:creationId xmlns:a16="http://schemas.microsoft.com/office/drawing/2014/main" id="{A19E9C84-06A1-5198-6736-4FC4CE2C1C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30400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r"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7576D1A-76ED-A9A2-DEFE-1CB70882E367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B2B4284-0808-5467-A240-D50406F13866}"/>
              </a:ext>
            </a:extLst>
          </p:cNvPr>
          <p:cNvGrpSpPr/>
          <p:nvPr/>
        </p:nvGrpSpPr>
        <p:grpSpPr>
          <a:xfrm>
            <a:off x="8441062" y="4459795"/>
            <a:ext cx="3130241" cy="999787"/>
            <a:chOff x="725064" y="1823937"/>
            <a:chExt cx="3130241" cy="999787"/>
          </a:xfrm>
        </p:grpSpPr>
        <p:sp>
          <p:nvSpPr>
            <p:cNvPr id="34" name="文本框 17">
              <a:extLst>
                <a:ext uri="{FF2B5EF4-FFF2-40B4-BE49-F238E27FC236}">
                  <a16:creationId xmlns:a16="http://schemas.microsoft.com/office/drawing/2014/main" id="{DE7D712D-2378-EE31-E863-A6719E0EFE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9A351BD-203E-99B0-420F-6FFFA2B78926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439171701"/>
              </p:ext>
            </p:extLst>
          </p:nvPr>
        </p:nvGraphicFramePr>
        <p:xfrm>
          <a:off x="1019175" y="1284475"/>
          <a:ext cx="5076825" cy="4316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0" name="组合 9">
            <a:extLst>
              <a:ext uri="{FF2B5EF4-FFF2-40B4-BE49-F238E27FC236}">
                <a16:creationId xmlns:a16="http://schemas.microsoft.com/office/drawing/2014/main" id="{A54B6E85-381B-B371-1C80-65D130B1ADEE}"/>
              </a:ext>
            </a:extLst>
          </p:cNvPr>
          <p:cNvGrpSpPr/>
          <p:nvPr/>
        </p:nvGrpSpPr>
        <p:grpSpPr>
          <a:xfrm>
            <a:off x="342395" y="124537"/>
            <a:ext cx="3820681" cy="1009254"/>
            <a:chOff x="342395" y="124537"/>
            <a:chExt cx="3820681" cy="1009254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6BC7131-4D02-6928-312C-502CDC092007}"/>
                </a:ext>
              </a:extLst>
            </p:cNvPr>
            <p:cNvSpPr/>
            <p:nvPr/>
          </p:nvSpPr>
          <p:spPr>
            <a:xfrm>
              <a:off x="342395" y="124537"/>
              <a:ext cx="1009254" cy="1009254"/>
            </a:xfrm>
            <a:prstGeom prst="ellipse">
              <a:avLst/>
            </a:prstGeom>
            <a:solidFill>
              <a:srgbClr val="638467"/>
            </a:solidFill>
            <a:ln w="34925">
              <a:noFill/>
            </a:ln>
            <a:effectLst>
              <a:outerShdw blurRad="609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CAB0086-AF10-022F-D5CB-1AE317291643}"/>
                </a:ext>
              </a:extLst>
            </p:cNvPr>
            <p:cNvSpPr txBox="1"/>
            <p:nvPr/>
          </p:nvSpPr>
          <p:spPr>
            <a:xfrm>
              <a:off x="1516132" y="335592"/>
              <a:ext cx="264694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E782C62-06D2-2B29-5C69-DC368BA444EF}"/>
                </a:ext>
              </a:extLst>
            </p:cNvPr>
            <p:cNvSpPr txBox="1"/>
            <p:nvPr/>
          </p:nvSpPr>
          <p:spPr>
            <a:xfrm>
              <a:off x="456617" y="275221"/>
              <a:ext cx="80983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A6BC0193-9A18-D3ED-1D8F-5069F50A3645}"/>
              </a:ext>
            </a:extLst>
          </p:cNvPr>
          <p:cNvSpPr txBox="1"/>
          <p:nvPr/>
        </p:nvSpPr>
        <p:spPr>
          <a:xfrm>
            <a:off x="6096000" y="2061982"/>
            <a:ext cx="50768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100B859-0702-79B1-DA5C-C8C3EF9DC69C}"/>
              </a:ext>
            </a:extLst>
          </p:cNvPr>
          <p:cNvSpPr txBox="1"/>
          <p:nvPr/>
        </p:nvSpPr>
        <p:spPr>
          <a:xfrm>
            <a:off x="6096000" y="2469398"/>
            <a:ext cx="5176325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7146789-81F4-601F-1EE7-A686EB2FC41B}"/>
              </a:ext>
            </a:extLst>
          </p:cNvPr>
          <p:cNvSpPr txBox="1"/>
          <p:nvPr/>
        </p:nvSpPr>
        <p:spPr>
          <a:xfrm>
            <a:off x="6096000" y="3678706"/>
            <a:ext cx="5176325" cy="342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4DE46DB-4F3F-3DE7-B493-F773B072A1D4}"/>
              </a:ext>
            </a:extLst>
          </p:cNvPr>
          <p:cNvSpPr txBox="1"/>
          <p:nvPr/>
        </p:nvSpPr>
        <p:spPr>
          <a:xfrm>
            <a:off x="6096000" y="4021364"/>
            <a:ext cx="5176325" cy="342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3376B17-D277-224F-398A-4F6506CB12F5}"/>
              </a:ext>
            </a:extLst>
          </p:cNvPr>
          <p:cNvSpPr txBox="1"/>
          <p:nvPr/>
        </p:nvSpPr>
        <p:spPr>
          <a:xfrm>
            <a:off x="6096000" y="4364022"/>
            <a:ext cx="5176325" cy="342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24B22CB-50B6-F067-4EBA-177EB43A056E}"/>
              </a:ext>
            </a:extLst>
          </p:cNvPr>
          <p:cNvSpPr txBox="1"/>
          <p:nvPr/>
        </p:nvSpPr>
        <p:spPr>
          <a:xfrm>
            <a:off x="6096000" y="4706680"/>
            <a:ext cx="5176325" cy="342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AE63DA1-3F5B-95BA-8AE7-1920B06ED17D}"/>
              </a:ext>
            </a:extLst>
          </p:cNvPr>
          <p:cNvSpPr txBox="1"/>
          <p:nvPr/>
        </p:nvSpPr>
        <p:spPr>
          <a:xfrm>
            <a:off x="6096000" y="5049338"/>
            <a:ext cx="5176325" cy="342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2" name="椭圆 71">
            <a:extLst>
              <a:ext uri="{FF2B5EF4-FFF2-40B4-BE49-F238E27FC236}">
                <a16:creationId xmlns:a16="http://schemas.microsoft.com/office/drawing/2014/main" id="{6531E8DC-F3D1-B18C-F59C-68D99B33F33E}"/>
              </a:ext>
            </a:extLst>
          </p:cNvPr>
          <p:cNvSpPr/>
          <p:nvPr/>
        </p:nvSpPr>
        <p:spPr>
          <a:xfrm>
            <a:off x="9347049" y="4036553"/>
            <a:ext cx="2021347" cy="2021347"/>
          </a:xfrm>
          <a:prstGeom prst="ellipse">
            <a:avLst/>
          </a:prstGeom>
          <a:solidFill>
            <a:schemeClr val="bg1"/>
          </a:solidFill>
          <a:ln w="34925">
            <a:noFill/>
          </a:ln>
          <a:effectLst>
            <a:outerShdw blurRad="609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C6A39A68-BEF2-A693-AFC0-405633082E62}"/>
              </a:ext>
            </a:extLst>
          </p:cNvPr>
          <p:cNvSpPr/>
          <p:nvPr/>
        </p:nvSpPr>
        <p:spPr>
          <a:xfrm rot="16200000" flipH="1">
            <a:off x="3943117" y="-2667003"/>
            <a:ext cx="4305764" cy="12192003"/>
          </a:xfrm>
          <a:custGeom>
            <a:avLst/>
            <a:gdLst>
              <a:gd name="connsiteX0" fmla="*/ 7576598 w 7823037"/>
              <a:gd name="connsiteY0" fmla="*/ 0 h 6858000"/>
              <a:gd name="connsiteX1" fmla="*/ 5466442 w 7823037"/>
              <a:gd name="connsiteY1" fmla="*/ 0 h 6858000"/>
              <a:gd name="connsiteX2" fmla="*/ 3916670 w 7823037"/>
              <a:gd name="connsiteY2" fmla="*/ 0 h 6858000"/>
              <a:gd name="connsiteX3" fmla="*/ 3906368 w 7823037"/>
              <a:gd name="connsiteY3" fmla="*/ 0 h 6858000"/>
              <a:gd name="connsiteX4" fmla="*/ 2366898 w 7823037"/>
              <a:gd name="connsiteY4" fmla="*/ 0 h 6858000"/>
              <a:gd name="connsiteX5" fmla="*/ 246440 w 7823037"/>
              <a:gd name="connsiteY5" fmla="*/ 0 h 6858000"/>
              <a:gd name="connsiteX6" fmla="*/ 268366 w 7823037"/>
              <a:gd name="connsiteY6" fmla="*/ 31784 h 6858000"/>
              <a:gd name="connsiteX7" fmla="*/ 1118 w 7823037"/>
              <a:gd name="connsiteY7" fmla="*/ 3429000 h 6858000"/>
              <a:gd name="connsiteX8" fmla="*/ 220324 w 7823037"/>
              <a:gd name="connsiteY8" fmla="*/ 6846548 h 6858000"/>
              <a:gd name="connsiteX9" fmla="*/ 209524 w 7823037"/>
              <a:gd name="connsiteY9" fmla="*/ 6858000 h 6858000"/>
              <a:gd name="connsiteX10" fmla="*/ 2366898 w 7823037"/>
              <a:gd name="connsiteY10" fmla="*/ 6858000 h 6858000"/>
              <a:gd name="connsiteX11" fmla="*/ 3906368 w 7823037"/>
              <a:gd name="connsiteY11" fmla="*/ 6858000 h 6858000"/>
              <a:gd name="connsiteX12" fmla="*/ 3916670 w 7823037"/>
              <a:gd name="connsiteY12" fmla="*/ 6858000 h 6858000"/>
              <a:gd name="connsiteX13" fmla="*/ 5466442 w 7823037"/>
              <a:gd name="connsiteY13" fmla="*/ 6858000 h 6858000"/>
              <a:gd name="connsiteX14" fmla="*/ 7613514 w 7823037"/>
              <a:gd name="connsiteY14" fmla="*/ 6858000 h 6858000"/>
              <a:gd name="connsiteX15" fmla="*/ 7602714 w 7823037"/>
              <a:gd name="connsiteY15" fmla="*/ 6846548 h 6858000"/>
              <a:gd name="connsiteX16" fmla="*/ 7821920 w 7823037"/>
              <a:gd name="connsiteY16" fmla="*/ 3429000 h 6858000"/>
              <a:gd name="connsiteX17" fmla="*/ 7554672 w 7823037"/>
              <a:gd name="connsiteY17" fmla="*/ 317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823037" h="6858000">
                <a:moveTo>
                  <a:pt x="7576598" y="0"/>
                </a:moveTo>
                <a:lnTo>
                  <a:pt x="5466442" y="0"/>
                </a:lnTo>
                <a:lnTo>
                  <a:pt x="3916670" y="0"/>
                </a:lnTo>
                <a:lnTo>
                  <a:pt x="3906368" y="0"/>
                </a:lnTo>
                <a:lnTo>
                  <a:pt x="2366898" y="0"/>
                </a:lnTo>
                <a:lnTo>
                  <a:pt x="246440" y="0"/>
                </a:lnTo>
                <a:lnTo>
                  <a:pt x="268366" y="31784"/>
                </a:lnTo>
                <a:cubicBezTo>
                  <a:pt x="1106088" y="1327751"/>
                  <a:pt x="41940" y="2274661"/>
                  <a:pt x="1118" y="3429000"/>
                </a:cubicBezTo>
                <a:cubicBezTo>
                  <a:pt x="-36982" y="4506383"/>
                  <a:pt x="916362" y="6019817"/>
                  <a:pt x="220324" y="6846548"/>
                </a:cubicBezTo>
                <a:lnTo>
                  <a:pt x="209524" y="6858000"/>
                </a:lnTo>
                <a:lnTo>
                  <a:pt x="2366898" y="6858000"/>
                </a:lnTo>
                <a:lnTo>
                  <a:pt x="3906368" y="6858000"/>
                </a:lnTo>
                <a:lnTo>
                  <a:pt x="3916670" y="6858000"/>
                </a:lnTo>
                <a:lnTo>
                  <a:pt x="5466442" y="6858000"/>
                </a:lnTo>
                <a:lnTo>
                  <a:pt x="7613514" y="6858000"/>
                </a:lnTo>
                <a:lnTo>
                  <a:pt x="7602714" y="6846548"/>
                </a:lnTo>
                <a:cubicBezTo>
                  <a:pt x="6906676" y="6019817"/>
                  <a:pt x="7860020" y="4506383"/>
                  <a:pt x="7821920" y="3429000"/>
                </a:cubicBezTo>
                <a:cubicBezTo>
                  <a:pt x="7781098" y="2274661"/>
                  <a:pt x="6716950" y="1327751"/>
                  <a:pt x="7554672" y="31784"/>
                </a:cubicBezTo>
                <a:close/>
              </a:path>
            </a:pathLst>
          </a:custGeom>
          <a:solidFill>
            <a:schemeClr val="bg1"/>
          </a:solidFill>
          <a:ln w="34925">
            <a:noFill/>
          </a:ln>
          <a:effectLst>
            <a:outerShdw blurRad="609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233714" y="4088190"/>
            <a:ext cx="9724572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041821" y="2091398"/>
            <a:ext cx="8074636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spc="600" noProof="0" dirty="0">
                <a:solidFill>
                  <a:schemeClr val="tx1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感谢您的观看</a:t>
            </a:r>
            <a:endParaRPr kumimoji="0" lang="zh-CN" altLang="en-US" sz="600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36017" y="4649622"/>
            <a:ext cx="5719966" cy="509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noProof="0" dirty="0">
                <a:latin typeface="+mn-ea"/>
                <a:cs typeface="+mn-ea"/>
                <a:sym typeface="+mn-lt"/>
              </a:rPr>
              <a:t>汇报人：</a:t>
            </a:r>
            <a:r>
              <a:rPr lang="en-US" altLang="zh-CN" sz="2000" b="1" dirty="0">
                <a:latin typeface="+mn-ea"/>
                <a:cs typeface="+mn-ea"/>
                <a:sym typeface="+mn-lt"/>
              </a:rPr>
              <a:t>51PPT</a:t>
            </a:r>
            <a:r>
              <a:rPr lang="zh-CN" altLang="en-US" sz="2000" b="1" dirty="0">
                <a:latin typeface="+mn-ea"/>
                <a:cs typeface="+mn-ea"/>
                <a:sym typeface="+mn-lt"/>
              </a:rPr>
              <a:t>模板网   </a:t>
            </a:r>
            <a:r>
              <a:rPr lang="zh-CN" altLang="en-US" sz="2000" b="1" noProof="0" dirty="0">
                <a:latin typeface="+mn-ea"/>
                <a:cs typeface="+mn-ea"/>
                <a:sym typeface="+mn-lt"/>
              </a:rPr>
              <a:t>时间：</a:t>
            </a:r>
            <a:r>
              <a:rPr lang="en-US" altLang="zh-CN" sz="2000" b="1" noProof="0" dirty="0">
                <a:latin typeface="+mn-ea"/>
                <a:cs typeface="+mn-ea"/>
                <a:sym typeface="+mn-lt"/>
              </a:rPr>
              <a:t>2022.06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51" name="矩形: 对角圆角 50">
            <a:extLst>
              <a:ext uri="{FF2B5EF4-FFF2-40B4-BE49-F238E27FC236}">
                <a16:creationId xmlns:a16="http://schemas.microsoft.com/office/drawing/2014/main" id="{10FA0EBD-36BA-30B4-F837-D30B9F718320}"/>
              </a:ext>
            </a:extLst>
          </p:cNvPr>
          <p:cNvSpPr/>
          <p:nvPr/>
        </p:nvSpPr>
        <p:spPr>
          <a:xfrm>
            <a:off x="2075543" y="3308958"/>
            <a:ext cx="8040914" cy="593352"/>
          </a:xfrm>
          <a:prstGeom prst="round2DiagRect">
            <a:avLst>
              <a:gd name="adj1" fmla="val 50000"/>
              <a:gd name="adj2" fmla="val 50000"/>
            </a:avLst>
          </a:prstGeom>
          <a:solidFill>
            <a:srgbClr val="2E5233"/>
          </a:solidFill>
          <a:ln>
            <a:noFill/>
            <a:prstDash val="lgDash"/>
          </a:ln>
          <a:effectLst>
            <a:innerShdw dist="1524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B4663811-DA5E-310C-B403-112D36510BF2}"/>
              </a:ext>
            </a:extLst>
          </p:cNvPr>
          <p:cNvSpPr txBox="1"/>
          <p:nvPr/>
        </p:nvSpPr>
        <p:spPr>
          <a:xfrm>
            <a:off x="2867378" y="3419802"/>
            <a:ext cx="64235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b="1" dirty="0">
                <a:solidFill>
                  <a:schemeClr val="bg1"/>
                </a:solidFill>
              </a:rPr>
              <a:t>教学课件 </a:t>
            </a:r>
            <a:r>
              <a:rPr lang="en-US" altLang="zh-CN" b="1" dirty="0">
                <a:solidFill>
                  <a:schemeClr val="bg1"/>
                </a:solidFill>
              </a:rPr>
              <a:t>/ </a:t>
            </a:r>
            <a:r>
              <a:rPr lang="zh-CN" altLang="en-US" b="1" dirty="0">
                <a:solidFill>
                  <a:schemeClr val="bg1"/>
                </a:solidFill>
              </a:rPr>
              <a:t>工作总结 / 工作汇报 / 工作计划 / 商务通用</a:t>
            </a:r>
          </a:p>
        </p:txBody>
      </p:sp>
      <p:pic>
        <p:nvPicPr>
          <p:cNvPr id="70" name="图片 69">
            <a:extLst>
              <a:ext uri="{FF2B5EF4-FFF2-40B4-BE49-F238E27FC236}">
                <a16:creationId xmlns:a16="http://schemas.microsoft.com/office/drawing/2014/main" id="{986B5272-AB3D-498E-C2E0-4980E5F023F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90902" y="-118231"/>
            <a:ext cx="2901097" cy="3433479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BF6CF360-BC5C-B911-3230-1911548F36B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" y="3497286"/>
            <a:ext cx="2861880" cy="3387064"/>
          </a:xfrm>
          <a:prstGeom prst="rect">
            <a:avLst/>
          </a:prstGeom>
        </p:spPr>
      </p:pic>
      <p:sp>
        <p:nvSpPr>
          <p:cNvPr id="73" name="椭圆 72">
            <a:extLst>
              <a:ext uri="{FF2B5EF4-FFF2-40B4-BE49-F238E27FC236}">
                <a16:creationId xmlns:a16="http://schemas.microsoft.com/office/drawing/2014/main" id="{CB12B130-BFD7-E558-C1EE-D4EEB2D53E5E}"/>
              </a:ext>
            </a:extLst>
          </p:cNvPr>
          <p:cNvSpPr/>
          <p:nvPr/>
        </p:nvSpPr>
        <p:spPr>
          <a:xfrm>
            <a:off x="1156529" y="552824"/>
            <a:ext cx="548819" cy="548819"/>
          </a:xfrm>
          <a:prstGeom prst="ellipse">
            <a:avLst/>
          </a:prstGeom>
          <a:solidFill>
            <a:schemeClr val="bg1"/>
          </a:solidFill>
          <a:ln w="34925">
            <a:noFill/>
          </a:ln>
          <a:effectLst>
            <a:outerShdw blurRad="609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3642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E72F47F-D3BC-85B3-A088-E94DA05A95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4774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2" name="椭圆 61">
            <a:extLst>
              <a:ext uri="{FF2B5EF4-FFF2-40B4-BE49-F238E27FC236}">
                <a16:creationId xmlns:a16="http://schemas.microsoft.com/office/drawing/2014/main" id="{8BF4DD30-5231-35AD-DA90-E42A91EB3D22}"/>
              </a:ext>
            </a:extLst>
          </p:cNvPr>
          <p:cNvSpPr/>
          <p:nvPr/>
        </p:nvSpPr>
        <p:spPr>
          <a:xfrm>
            <a:off x="8977269" y="4287214"/>
            <a:ext cx="2021347" cy="2021347"/>
          </a:xfrm>
          <a:prstGeom prst="ellipse">
            <a:avLst/>
          </a:prstGeom>
          <a:solidFill>
            <a:schemeClr val="bg1"/>
          </a:solidFill>
          <a:ln w="34925">
            <a:noFill/>
          </a:ln>
          <a:effectLst>
            <a:outerShdw blurRad="609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A57015C5-AF1C-990C-964D-4DAC4181DAD4}"/>
              </a:ext>
            </a:extLst>
          </p:cNvPr>
          <p:cNvSpPr/>
          <p:nvPr/>
        </p:nvSpPr>
        <p:spPr>
          <a:xfrm rot="16200000" flipH="1">
            <a:off x="3943117" y="-2667003"/>
            <a:ext cx="4305764" cy="12192003"/>
          </a:xfrm>
          <a:custGeom>
            <a:avLst/>
            <a:gdLst>
              <a:gd name="connsiteX0" fmla="*/ 7576598 w 7823037"/>
              <a:gd name="connsiteY0" fmla="*/ 0 h 6858000"/>
              <a:gd name="connsiteX1" fmla="*/ 5466442 w 7823037"/>
              <a:gd name="connsiteY1" fmla="*/ 0 h 6858000"/>
              <a:gd name="connsiteX2" fmla="*/ 3916670 w 7823037"/>
              <a:gd name="connsiteY2" fmla="*/ 0 h 6858000"/>
              <a:gd name="connsiteX3" fmla="*/ 3906368 w 7823037"/>
              <a:gd name="connsiteY3" fmla="*/ 0 h 6858000"/>
              <a:gd name="connsiteX4" fmla="*/ 2366898 w 7823037"/>
              <a:gd name="connsiteY4" fmla="*/ 0 h 6858000"/>
              <a:gd name="connsiteX5" fmla="*/ 246440 w 7823037"/>
              <a:gd name="connsiteY5" fmla="*/ 0 h 6858000"/>
              <a:gd name="connsiteX6" fmla="*/ 268366 w 7823037"/>
              <a:gd name="connsiteY6" fmla="*/ 31784 h 6858000"/>
              <a:gd name="connsiteX7" fmla="*/ 1118 w 7823037"/>
              <a:gd name="connsiteY7" fmla="*/ 3429000 h 6858000"/>
              <a:gd name="connsiteX8" fmla="*/ 220324 w 7823037"/>
              <a:gd name="connsiteY8" fmla="*/ 6846548 h 6858000"/>
              <a:gd name="connsiteX9" fmla="*/ 209524 w 7823037"/>
              <a:gd name="connsiteY9" fmla="*/ 6858000 h 6858000"/>
              <a:gd name="connsiteX10" fmla="*/ 2366898 w 7823037"/>
              <a:gd name="connsiteY10" fmla="*/ 6858000 h 6858000"/>
              <a:gd name="connsiteX11" fmla="*/ 3906368 w 7823037"/>
              <a:gd name="connsiteY11" fmla="*/ 6858000 h 6858000"/>
              <a:gd name="connsiteX12" fmla="*/ 3916670 w 7823037"/>
              <a:gd name="connsiteY12" fmla="*/ 6858000 h 6858000"/>
              <a:gd name="connsiteX13" fmla="*/ 5466442 w 7823037"/>
              <a:gd name="connsiteY13" fmla="*/ 6858000 h 6858000"/>
              <a:gd name="connsiteX14" fmla="*/ 7613514 w 7823037"/>
              <a:gd name="connsiteY14" fmla="*/ 6858000 h 6858000"/>
              <a:gd name="connsiteX15" fmla="*/ 7602714 w 7823037"/>
              <a:gd name="connsiteY15" fmla="*/ 6846548 h 6858000"/>
              <a:gd name="connsiteX16" fmla="*/ 7821920 w 7823037"/>
              <a:gd name="connsiteY16" fmla="*/ 3429000 h 6858000"/>
              <a:gd name="connsiteX17" fmla="*/ 7554672 w 7823037"/>
              <a:gd name="connsiteY17" fmla="*/ 317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823037" h="6858000">
                <a:moveTo>
                  <a:pt x="7576598" y="0"/>
                </a:moveTo>
                <a:lnTo>
                  <a:pt x="5466442" y="0"/>
                </a:lnTo>
                <a:lnTo>
                  <a:pt x="3916670" y="0"/>
                </a:lnTo>
                <a:lnTo>
                  <a:pt x="3906368" y="0"/>
                </a:lnTo>
                <a:lnTo>
                  <a:pt x="2366898" y="0"/>
                </a:lnTo>
                <a:lnTo>
                  <a:pt x="246440" y="0"/>
                </a:lnTo>
                <a:lnTo>
                  <a:pt x="268366" y="31784"/>
                </a:lnTo>
                <a:cubicBezTo>
                  <a:pt x="1106088" y="1327751"/>
                  <a:pt x="41940" y="2274661"/>
                  <a:pt x="1118" y="3429000"/>
                </a:cubicBezTo>
                <a:cubicBezTo>
                  <a:pt x="-36982" y="4506383"/>
                  <a:pt x="916362" y="6019817"/>
                  <a:pt x="220324" y="6846548"/>
                </a:cubicBezTo>
                <a:lnTo>
                  <a:pt x="209524" y="6858000"/>
                </a:lnTo>
                <a:lnTo>
                  <a:pt x="2366898" y="6858000"/>
                </a:lnTo>
                <a:lnTo>
                  <a:pt x="3906368" y="6858000"/>
                </a:lnTo>
                <a:lnTo>
                  <a:pt x="3916670" y="6858000"/>
                </a:lnTo>
                <a:lnTo>
                  <a:pt x="5466442" y="6858000"/>
                </a:lnTo>
                <a:lnTo>
                  <a:pt x="7613514" y="6858000"/>
                </a:lnTo>
                <a:lnTo>
                  <a:pt x="7602714" y="6846548"/>
                </a:lnTo>
                <a:cubicBezTo>
                  <a:pt x="6906676" y="6019817"/>
                  <a:pt x="7860020" y="4506383"/>
                  <a:pt x="7821920" y="3429000"/>
                </a:cubicBezTo>
                <a:cubicBezTo>
                  <a:pt x="7781098" y="2274661"/>
                  <a:pt x="6716950" y="1327751"/>
                  <a:pt x="7554672" y="31784"/>
                </a:cubicBezTo>
                <a:close/>
              </a:path>
            </a:pathLst>
          </a:custGeom>
          <a:solidFill>
            <a:schemeClr val="bg1"/>
          </a:solidFill>
          <a:ln w="34925">
            <a:noFill/>
          </a:ln>
          <a:effectLst>
            <a:outerShdw blurRad="609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0" name="图片 69">
            <a:extLst>
              <a:ext uri="{FF2B5EF4-FFF2-40B4-BE49-F238E27FC236}">
                <a16:creationId xmlns:a16="http://schemas.microsoft.com/office/drawing/2014/main" id="{986B5272-AB3D-498E-C2E0-4980E5F023F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90902" y="-118231"/>
            <a:ext cx="2901097" cy="3433479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BF6CF360-BC5C-B911-3230-1911548F36B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" y="3497286"/>
            <a:ext cx="2861880" cy="3387064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7BCB08BB-0E5F-5AC1-DC7A-E858C416E686}"/>
              </a:ext>
            </a:extLst>
          </p:cNvPr>
          <p:cNvSpPr txBox="1"/>
          <p:nvPr/>
        </p:nvSpPr>
        <p:spPr>
          <a:xfrm>
            <a:off x="4908531" y="1752202"/>
            <a:ext cx="2450212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spc="600" noProof="0" dirty="0">
                <a:solidFill>
                  <a:srgbClr val="2E5233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kumimoji="0" lang="zh-CN" altLang="en-US" sz="8800" i="0" u="none" strike="noStrike" kern="1200" cap="none" spc="600" normalizeH="0" baseline="0" noProof="0" dirty="0">
              <a:ln>
                <a:noFill/>
              </a:ln>
              <a:solidFill>
                <a:srgbClr val="2E5233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24837CB-C835-09DE-167A-06174C633DBB}"/>
              </a:ext>
            </a:extLst>
          </p:cNvPr>
          <p:cNvGrpSpPr/>
          <p:nvPr/>
        </p:nvGrpSpPr>
        <p:grpSpPr>
          <a:xfrm>
            <a:off x="3646453" y="3132322"/>
            <a:ext cx="4859694" cy="593352"/>
            <a:chOff x="6390872" y="2539770"/>
            <a:chExt cx="4859694" cy="593352"/>
          </a:xfrm>
        </p:grpSpPr>
        <p:sp>
          <p:nvSpPr>
            <p:cNvPr id="46" name="矩形: 对角圆角 45">
              <a:extLst>
                <a:ext uri="{FF2B5EF4-FFF2-40B4-BE49-F238E27FC236}">
                  <a16:creationId xmlns:a16="http://schemas.microsoft.com/office/drawing/2014/main" id="{4721BFC9-1571-743A-40B7-C9F8145E40A3}"/>
                </a:ext>
              </a:extLst>
            </p:cNvPr>
            <p:cNvSpPr/>
            <p:nvPr/>
          </p:nvSpPr>
          <p:spPr>
            <a:xfrm>
              <a:off x="6390872" y="2539770"/>
              <a:ext cx="4859694" cy="59335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2E5233"/>
            </a:solidFill>
            <a:ln>
              <a:solidFill>
                <a:srgbClr val="2E523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819057F-6DC1-E5F6-D64B-F29DDBBF5058}"/>
                </a:ext>
              </a:extLst>
            </p:cNvPr>
            <p:cNvSpPr txBox="1"/>
            <p:nvPr/>
          </p:nvSpPr>
          <p:spPr>
            <a:xfrm>
              <a:off x="6929224" y="2606200"/>
              <a:ext cx="378299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63" name="椭圆 62">
            <a:extLst>
              <a:ext uri="{FF2B5EF4-FFF2-40B4-BE49-F238E27FC236}">
                <a16:creationId xmlns:a16="http://schemas.microsoft.com/office/drawing/2014/main" id="{2313FF86-A580-D9D9-A49E-E35300798768}"/>
              </a:ext>
            </a:extLst>
          </p:cNvPr>
          <p:cNvSpPr/>
          <p:nvPr/>
        </p:nvSpPr>
        <p:spPr>
          <a:xfrm>
            <a:off x="1605110" y="800100"/>
            <a:ext cx="548819" cy="548819"/>
          </a:xfrm>
          <a:prstGeom prst="ellipse">
            <a:avLst/>
          </a:prstGeom>
          <a:solidFill>
            <a:schemeClr val="bg1"/>
          </a:solidFill>
          <a:ln w="34925">
            <a:noFill/>
          </a:ln>
          <a:effectLst>
            <a:outerShdw blurRad="609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628B815-153C-E507-1C86-508B88C80B37}"/>
              </a:ext>
            </a:extLst>
          </p:cNvPr>
          <p:cNvSpPr txBox="1"/>
          <p:nvPr/>
        </p:nvSpPr>
        <p:spPr>
          <a:xfrm>
            <a:off x="3048000" y="3863939"/>
            <a:ext cx="6096000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1241723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4770998" y="2072731"/>
            <a:ext cx="2712537" cy="2712537"/>
            <a:chOff x="4785908" y="1951348"/>
            <a:chExt cx="3070990" cy="3070989"/>
          </a:xfrm>
          <a:effectLst/>
        </p:grpSpPr>
        <p:sp>
          <p:nvSpPr>
            <p:cNvPr id="98" name="Plaque 5"/>
            <p:cNvSpPr/>
            <p:nvPr/>
          </p:nvSpPr>
          <p:spPr>
            <a:xfrm>
              <a:off x="4785908" y="1951348"/>
              <a:ext cx="3070990" cy="3070989"/>
            </a:xfrm>
            <a:prstGeom prst="plaque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920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3765">
                <a:defRPr/>
              </a:pPr>
              <a:endParaRPr lang="en-US" sz="1800" kern="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9" name="Freeform 131"/>
            <p:cNvSpPr>
              <a:spLocks noEditPoints="1"/>
            </p:cNvSpPr>
            <p:nvPr/>
          </p:nvSpPr>
          <p:spPr bwMode="auto">
            <a:xfrm>
              <a:off x="5972429" y="3070059"/>
              <a:ext cx="717750" cy="717750"/>
            </a:xfrm>
            <a:custGeom>
              <a:avLst/>
              <a:gdLst/>
              <a:ahLst/>
              <a:cxnLst>
                <a:cxn ang="0">
                  <a:pos x="55" y="28"/>
                </a:cxn>
                <a:cxn ang="0">
                  <a:pos x="27" y="55"/>
                </a:cxn>
                <a:cxn ang="0">
                  <a:pos x="0" y="28"/>
                </a:cxn>
                <a:cxn ang="0">
                  <a:pos x="27" y="0"/>
                </a:cxn>
                <a:cxn ang="0">
                  <a:pos x="55" y="28"/>
                </a:cxn>
                <a:cxn ang="0">
                  <a:pos x="42" y="28"/>
                </a:cxn>
                <a:cxn ang="0">
                  <a:pos x="41" y="26"/>
                </a:cxn>
                <a:cxn ang="0">
                  <a:pos x="21" y="14"/>
                </a:cxn>
                <a:cxn ang="0">
                  <a:pos x="19" y="14"/>
                </a:cxn>
                <a:cxn ang="0">
                  <a:pos x="18" y="16"/>
                </a:cxn>
                <a:cxn ang="0">
                  <a:pos x="18" y="39"/>
                </a:cxn>
                <a:cxn ang="0">
                  <a:pos x="19" y="41"/>
                </a:cxn>
                <a:cxn ang="0">
                  <a:pos x="20" y="41"/>
                </a:cxn>
                <a:cxn ang="0">
                  <a:pos x="21" y="41"/>
                </a:cxn>
                <a:cxn ang="0">
                  <a:pos x="41" y="30"/>
                </a:cxn>
                <a:cxn ang="0">
                  <a:pos x="42" y="28"/>
                </a:cxn>
              </a:cxnLst>
              <a:rect l="0" t="0" r="r" b="b"/>
              <a:pathLst>
                <a:path w="55" h="55">
                  <a:moveTo>
                    <a:pt x="55" y="28"/>
                  </a:moveTo>
                  <a:cubicBezTo>
                    <a:pt x="55" y="43"/>
                    <a:pt x="42" y="55"/>
                    <a:pt x="27" y="55"/>
                  </a:cubicBezTo>
                  <a:cubicBezTo>
                    <a:pt x="12" y="55"/>
                    <a:pt x="0" y="43"/>
                    <a:pt x="0" y="28"/>
                  </a:cubicBezTo>
                  <a:cubicBezTo>
                    <a:pt x="0" y="13"/>
                    <a:pt x="12" y="0"/>
                    <a:pt x="27" y="0"/>
                  </a:cubicBezTo>
                  <a:cubicBezTo>
                    <a:pt x="42" y="0"/>
                    <a:pt x="55" y="13"/>
                    <a:pt x="55" y="28"/>
                  </a:cubicBezTo>
                  <a:close/>
                  <a:moveTo>
                    <a:pt x="42" y="28"/>
                  </a:moveTo>
                  <a:cubicBezTo>
                    <a:pt x="42" y="27"/>
                    <a:pt x="42" y="26"/>
                    <a:pt x="41" y="26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0" y="14"/>
                    <a:pt x="19" y="14"/>
                  </a:cubicBezTo>
                  <a:cubicBezTo>
                    <a:pt x="18" y="15"/>
                    <a:pt x="18" y="16"/>
                    <a:pt x="18" y="1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8" y="41"/>
                    <a:pt x="19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2" y="29"/>
                    <a:pt x="42" y="29"/>
                    <a:pt x="42" y="2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12" tIns="45706" rIns="91412" bIns="45706" numCol="1" anchor="t" anchorCtr="0" compatLnSpc="1"/>
            <a:lstStyle/>
            <a:p>
              <a:pPr algn="ctr" defTabSz="913765">
                <a:defRPr/>
              </a:pPr>
              <a:endParaRPr lang="en-US" sz="1800" ker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4172119" y="1552832"/>
            <a:ext cx="1646906" cy="1646905"/>
            <a:chOff x="4107888" y="1362747"/>
            <a:chExt cx="1864539" cy="1864538"/>
          </a:xfrm>
          <a:effectLst/>
        </p:grpSpPr>
        <p:sp>
          <p:nvSpPr>
            <p:cNvPr id="101" name="Teardrop 6"/>
            <p:cNvSpPr/>
            <p:nvPr/>
          </p:nvSpPr>
          <p:spPr>
            <a:xfrm rot="16200000">
              <a:off x="4107889" y="1362746"/>
              <a:ext cx="1864538" cy="1864539"/>
            </a:xfrm>
            <a:prstGeom prst="teardrop">
              <a:avLst/>
            </a:prstGeom>
            <a:solidFill>
              <a:srgbClr val="2E5233"/>
            </a:solidFill>
            <a:ln w="28575" cap="flat">
              <a:noFill/>
              <a:prstDash val="solid"/>
              <a:miter lim="800000"/>
            </a:ln>
            <a:effectLst/>
          </p:spPr>
          <p:txBody>
            <a:bodyPr vert="horz" wrap="square" lIns="91412" tIns="45706" rIns="91412" bIns="45706" numCol="1" anchor="t" anchorCtr="0" compatLnSpc="1"/>
            <a:lstStyle/>
            <a:p>
              <a:pPr algn="ctr" defTabSz="913765">
                <a:defRPr/>
              </a:pPr>
              <a:endParaRPr lang="en-US" sz="1800" kern="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2" name="Freeform 69"/>
            <p:cNvSpPr/>
            <p:nvPr/>
          </p:nvSpPr>
          <p:spPr bwMode="auto">
            <a:xfrm>
              <a:off x="4774745" y="1849707"/>
              <a:ext cx="432627" cy="812638"/>
            </a:xfrm>
            <a:custGeom>
              <a:avLst/>
              <a:gdLst/>
              <a:ahLst/>
              <a:cxnLst>
                <a:cxn ang="0">
                  <a:pos x="21" y="57"/>
                </a:cxn>
                <a:cxn ang="0">
                  <a:pos x="21" y="63"/>
                </a:cxn>
                <a:cxn ang="0">
                  <a:pos x="20" y="64"/>
                </a:cxn>
                <a:cxn ang="0">
                  <a:pos x="15" y="64"/>
                </a:cxn>
                <a:cxn ang="0">
                  <a:pos x="14" y="63"/>
                </a:cxn>
                <a:cxn ang="0">
                  <a:pos x="14" y="57"/>
                </a:cxn>
                <a:cxn ang="0">
                  <a:pos x="1" y="50"/>
                </a:cxn>
                <a:cxn ang="0">
                  <a:pos x="1" y="49"/>
                </a:cxn>
                <a:cxn ang="0">
                  <a:pos x="4" y="44"/>
                </a:cxn>
                <a:cxn ang="0">
                  <a:pos x="5" y="43"/>
                </a:cxn>
                <a:cxn ang="0">
                  <a:pos x="6" y="44"/>
                </a:cxn>
                <a:cxn ang="0">
                  <a:pos x="17" y="49"/>
                </a:cxn>
                <a:cxn ang="0">
                  <a:pos x="25" y="43"/>
                </a:cxn>
                <a:cxn ang="0">
                  <a:pos x="16" y="36"/>
                </a:cxn>
                <a:cxn ang="0">
                  <a:pos x="1" y="21"/>
                </a:cxn>
                <a:cxn ang="0">
                  <a:pos x="14" y="8"/>
                </a:cxn>
                <a:cxn ang="0">
                  <a:pos x="14" y="1"/>
                </a:cxn>
                <a:cxn ang="0">
                  <a:pos x="15" y="0"/>
                </a:cxn>
                <a:cxn ang="0">
                  <a:pos x="20" y="0"/>
                </a:cxn>
                <a:cxn ang="0">
                  <a:pos x="21" y="1"/>
                </a:cxn>
                <a:cxn ang="0">
                  <a:pos x="21" y="7"/>
                </a:cxn>
                <a:cxn ang="0">
                  <a:pos x="32" y="12"/>
                </a:cxn>
                <a:cxn ang="0">
                  <a:pos x="32" y="14"/>
                </a:cxn>
                <a:cxn ang="0">
                  <a:pos x="29" y="19"/>
                </a:cxn>
                <a:cxn ang="0">
                  <a:pos x="29" y="19"/>
                </a:cxn>
                <a:cxn ang="0">
                  <a:pos x="28" y="19"/>
                </a:cxn>
                <a:cxn ang="0">
                  <a:pos x="18" y="15"/>
                </a:cxn>
                <a:cxn ang="0">
                  <a:pos x="10" y="21"/>
                </a:cxn>
                <a:cxn ang="0">
                  <a:pos x="20" y="28"/>
                </a:cxn>
                <a:cxn ang="0">
                  <a:pos x="34" y="42"/>
                </a:cxn>
                <a:cxn ang="0">
                  <a:pos x="21" y="57"/>
                </a:cxn>
              </a:cxnLst>
              <a:rect l="0" t="0" r="r" b="b"/>
              <a:pathLst>
                <a:path w="34" h="64">
                  <a:moveTo>
                    <a:pt x="21" y="57"/>
                  </a:move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20" y="64"/>
                    <a:pt x="20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4"/>
                    <a:pt x="14" y="63"/>
                    <a:pt x="14" y="63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5" y="55"/>
                    <a:pt x="1" y="50"/>
                    <a:pt x="1" y="50"/>
                  </a:cubicBezTo>
                  <a:cubicBezTo>
                    <a:pt x="0" y="50"/>
                    <a:pt x="0" y="49"/>
                    <a:pt x="1" y="49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5" y="43"/>
                    <a:pt x="5" y="43"/>
                  </a:cubicBezTo>
                  <a:cubicBezTo>
                    <a:pt x="5" y="43"/>
                    <a:pt x="6" y="44"/>
                    <a:pt x="6" y="44"/>
                  </a:cubicBezTo>
                  <a:cubicBezTo>
                    <a:pt x="6" y="44"/>
                    <a:pt x="11" y="49"/>
                    <a:pt x="17" y="49"/>
                  </a:cubicBezTo>
                  <a:cubicBezTo>
                    <a:pt x="21" y="49"/>
                    <a:pt x="25" y="47"/>
                    <a:pt x="25" y="43"/>
                  </a:cubicBezTo>
                  <a:cubicBezTo>
                    <a:pt x="25" y="39"/>
                    <a:pt x="20" y="38"/>
                    <a:pt x="16" y="36"/>
                  </a:cubicBezTo>
                  <a:cubicBezTo>
                    <a:pt x="9" y="33"/>
                    <a:pt x="1" y="30"/>
                    <a:pt x="1" y="21"/>
                  </a:cubicBezTo>
                  <a:cubicBezTo>
                    <a:pt x="1" y="14"/>
                    <a:pt x="6" y="9"/>
                    <a:pt x="14" y="8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8" y="8"/>
                    <a:pt x="32" y="12"/>
                    <a:pt x="32" y="12"/>
                  </a:cubicBezTo>
                  <a:cubicBezTo>
                    <a:pt x="33" y="13"/>
                    <a:pt x="33" y="13"/>
                    <a:pt x="32" y="14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3" y="15"/>
                    <a:pt x="18" y="15"/>
                  </a:cubicBezTo>
                  <a:cubicBezTo>
                    <a:pt x="13" y="15"/>
                    <a:pt x="10" y="18"/>
                    <a:pt x="10" y="21"/>
                  </a:cubicBezTo>
                  <a:cubicBezTo>
                    <a:pt x="10" y="25"/>
                    <a:pt x="15" y="26"/>
                    <a:pt x="20" y="28"/>
                  </a:cubicBezTo>
                  <a:cubicBezTo>
                    <a:pt x="26" y="31"/>
                    <a:pt x="34" y="34"/>
                    <a:pt x="34" y="42"/>
                  </a:cubicBezTo>
                  <a:cubicBezTo>
                    <a:pt x="34" y="50"/>
                    <a:pt x="28" y="55"/>
                    <a:pt x="21" y="57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  <a:effectLst/>
          </p:spPr>
          <p:txBody>
            <a:bodyPr vert="horz" wrap="square" lIns="91412" tIns="45706" rIns="91412" bIns="45706" numCol="1" anchor="t" anchorCtr="0" compatLnSpc="1"/>
            <a:lstStyle/>
            <a:p>
              <a:pPr algn="ctr" defTabSz="913765">
                <a:defRPr/>
              </a:pPr>
              <a:endParaRPr lang="en-US" sz="1800" ker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172119" y="3667284"/>
            <a:ext cx="1646906" cy="1646905"/>
            <a:chOff x="4171524" y="3884855"/>
            <a:chExt cx="1647414" cy="1647413"/>
          </a:xfrm>
          <a:blipFill>
            <a:blip r:embed="rId3"/>
            <a:stretch>
              <a:fillRect/>
            </a:stretch>
          </a:blipFill>
          <a:effectLst/>
        </p:grpSpPr>
        <p:sp>
          <p:nvSpPr>
            <p:cNvPr id="104" name="Teardrop 8"/>
            <p:cNvSpPr/>
            <p:nvPr/>
          </p:nvSpPr>
          <p:spPr>
            <a:xfrm rot="10800000">
              <a:off x="4171524" y="3884855"/>
              <a:ext cx="1647414" cy="1647413"/>
            </a:xfrm>
            <a:prstGeom prst="teardrop">
              <a:avLst/>
            </a:prstGeom>
            <a:solidFill>
              <a:srgbClr val="155474"/>
            </a:solidFill>
            <a:ln w="28575" cap="flat">
              <a:noFill/>
              <a:prstDash val="solid"/>
              <a:miter lim="800000"/>
            </a:ln>
            <a:effectLst/>
          </p:spPr>
          <p:txBody>
            <a:bodyPr vert="horz" wrap="square" lIns="91412" tIns="45706" rIns="91412" bIns="45706" numCol="1" anchor="t" anchorCtr="0" compatLnSpc="1"/>
            <a:lstStyle/>
            <a:p>
              <a:pPr algn="ctr" defTabSz="913765">
                <a:defRPr/>
              </a:pPr>
              <a:endParaRPr lang="en-US" sz="1800" kern="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5" name="Freeform 23"/>
            <p:cNvSpPr>
              <a:spLocks noEditPoints="1"/>
            </p:cNvSpPr>
            <p:nvPr/>
          </p:nvSpPr>
          <p:spPr bwMode="auto">
            <a:xfrm>
              <a:off x="4652642" y="4373322"/>
              <a:ext cx="655357" cy="619690"/>
            </a:xfrm>
            <a:custGeom>
              <a:avLst/>
              <a:gdLst/>
              <a:ahLst/>
              <a:cxnLst>
                <a:cxn ang="0">
                  <a:pos x="68" y="14"/>
                </a:cxn>
                <a:cxn ang="0">
                  <a:pos x="68" y="18"/>
                </a:cxn>
                <a:cxn ang="0">
                  <a:pos x="64" y="18"/>
                </a:cxn>
                <a:cxn ang="0">
                  <a:pos x="61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34" y="0"/>
                </a:cxn>
                <a:cxn ang="0">
                  <a:pos x="68" y="14"/>
                </a:cxn>
                <a:cxn ang="0">
                  <a:pos x="68" y="60"/>
                </a:cxn>
                <a:cxn ang="0">
                  <a:pos x="68" y="64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2" y="57"/>
                </a:cxn>
                <a:cxn ang="0">
                  <a:pos x="66" y="57"/>
                </a:cxn>
                <a:cxn ang="0">
                  <a:pos x="68" y="60"/>
                </a:cxn>
                <a:cxn ang="0">
                  <a:pos x="18" y="23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3" y="23"/>
                </a:cxn>
                <a:cxn ang="0">
                  <a:pos x="32" y="23"/>
                </a:cxn>
                <a:cxn ang="0">
                  <a:pos x="32" y="50"/>
                </a:cxn>
                <a:cxn ang="0">
                  <a:pos x="36" y="50"/>
                </a:cxn>
                <a:cxn ang="0">
                  <a:pos x="36" y="23"/>
                </a:cxn>
                <a:cxn ang="0">
                  <a:pos x="45" y="23"/>
                </a:cxn>
                <a:cxn ang="0">
                  <a:pos x="45" y="50"/>
                </a:cxn>
                <a:cxn ang="0">
                  <a:pos x="50" y="50"/>
                </a:cxn>
                <a:cxn ang="0">
                  <a:pos x="50" y="23"/>
                </a:cxn>
                <a:cxn ang="0">
                  <a:pos x="59" y="23"/>
                </a:cxn>
                <a:cxn ang="0">
                  <a:pos x="59" y="50"/>
                </a:cxn>
                <a:cxn ang="0">
                  <a:pos x="61" y="50"/>
                </a:cxn>
                <a:cxn ang="0">
                  <a:pos x="64" y="53"/>
                </a:cxn>
                <a:cxn ang="0">
                  <a:pos x="64" y="55"/>
                </a:cxn>
                <a:cxn ang="0">
                  <a:pos x="4" y="55"/>
                </a:cxn>
                <a:cxn ang="0">
                  <a:pos x="4" y="53"/>
                </a:cxn>
                <a:cxn ang="0">
                  <a:pos x="7" y="50"/>
                </a:cxn>
                <a:cxn ang="0">
                  <a:pos x="9" y="50"/>
                </a:cxn>
                <a:cxn ang="0">
                  <a:pos x="9" y="23"/>
                </a:cxn>
                <a:cxn ang="0">
                  <a:pos x="18" y="23"/>
                </a:cxn>
              </a:cxnLst>
              <a:rect l="0" t="0" r="r" b="b"/>
              <a:pathLst>
                <a:path w="68" h="64">
                  <a:moveTo>
                    <a:pt x="68" y="14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20"/>
                    <a:pt x="63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1"/>
                    <a:pt x="4" y="2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68" y="14"/>
                  </a:lnTo>
                  <a:close/>
                  <a:moveTo>
                    <a:pt x="68" y="60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8" y="58"/>
                    <a:pt x="68" y="60"/>
                  </a:cubicBezTo>
                  <a:close/>
                  <a:moveTo>
                    <a:pt x="18" y="23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0"/>
                    <a:pt x="64" y="51"/>
                    <a:pt x="64" y="53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1"/>
                    <a:pt x="5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vert="horz" wrap="square" lIns="91412" tIns="45706" rIns="91412" bIns="45706" numCol="1" anchor="t" anchorCtr="0" compatLnSpc="1"/>
            <a:lstStyle/>
            <a:p>
              <a:pPr algn="ctr" defTabSz="1218565"/>
              <a:endParaRPr lang="en-US" sz="1800" ker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6452654" y="1552830"/>
            <a:ext cx="1646906" cy="1646905"/>
            <a:chOff x="6435614" y="1769749"/>
            <a:chExt cx="1647414" cy="1647413"/>
          </a:xfrm>
          <a:effectLst/>
        </p:grpSpPr>
        <p:sp>
          <p:nvSpPr>
            <p:cNvPr id="107" name="Teardrop 7"/>
            <p:cNvSpPr/>
            <p:nvPr/>
          </p:nvSpPr>
          <p:spPr>
            <a:xfrm>
              <a:off x="6435614" y="1769749"/>
              <a:ext cx="1647414" cy="1647413"/>
            </a:xfrm>
            <a:prstGeom prst="teardrop">
              <a:avLst/>
            </a:prstGeom>
            <a:solidFill>
              <a:srgbClr val="155474"/>
            </a:solidFill>
            <a:ln w="28575" cap="flat">
              <a:noFill/>
              <a:prstDash val="solid"/>
              <a:miter lim="800000"/>
            </a:ln>
            <a:effectLst/>
          </p:spPr>
          <p:txBody>
            <a:bodyPr vert="horz" wrap="square" lIns="91412" tIns="45706" rIns="91412" bIns="45706" numCol="1" anchor="t" anchorCtr="0" compatLnSpc="1"/>
            <a:lstStyle/>
            <a:p>
              <a:pPr algn="ctr" defTabSz="913765">
                <a:defRPr/>
              </a:pPr>
              <a:endParaRPr lang="en-US" sz="1800" kern="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7008767" y="2164075"/>
              <a:ext cx="554160" cy="714454"/>
            </a:xfrm>
            <a:custGeom>
              <a:avLst/>
              <a:gdLst/>
              <a:ahLst/>
              <a:cxnLst>
                <a:cxn ang="0">
                  <a:pos x="54" y="72"/>
                </a:cxn>
                <a:cxn ang="0">
                  <a:pos x="0" y="3"/>
                </a:cxn>
                <a:cxn ang="0">
                  <a:pos x="56" y="3"/>
                </a:cxn>
                <a:cxn ang="0">
                  <a:pos x="11" y="11"/>
                </a:cxn>
                <a:cxn ang="0">
                  <a:pos x="11" y="16"/>
                </a:cxn>
                <a:cxn ang="0">
                  <a:pos x="15" y="12"/>
                </a:cxn>
                <a:cxn ang="0">
                  <a:pos x="11" y="21"/>
                </a:cxn>
                <a:cxn ang="0">
                  <a:pos x="11" y="26"/>
                </a:cxn>
                <a:cxn ang="0">
                  <a:pos x="15" y="22"/>
                </a:cxn>
                <a:cxn ang="0">
                  <a:pos x="11" y="31"/>
                </a:cxn>
                <a:cxn ang="0">
                  <a:pos x="11" y="36"/>
                </a:cxn>
                <a:cxn ang="0">
                  <a:pos x="15" y="32"/>
                </a:cxn>
                <a:cxn ang="0">
                  <a:pos x="11" y="41"/>
                </a:cxn>
                <a:cxn ang="0">
                  <a:pos x="11" y="47"/>
                </a:cxn>
                <a:cxn ang="0">
                  <a:pos x="15" y="43"/>
                </a:cxn>
                <a:cxn ang="0">
                  <a:pos x="11" y="52"/>
                </a:cxn>
                <a:cxn ang="0">
                  <a:pos x="11" y="57"/>
                </a:cxn>
                <a:cxn ang="0">
                  <a:pos x="15" y="53"/>
                </a:cxn>
                <a:cxn ang="0">
                  <a:pos x="24" y="16"/>
                </a:cxn>
                <a:cxn ang="0">
                  <a:pos x="24" y="11"/>
                </a:cxn>
                <a:cxn ang="0">
                  <a:pos x="20" y="14"/>
                </a:cxn>
                <a:cxn ang="0">
                  <a:pos x="24" y="26"/>
                </a:cxn>
                <a:cxn ang="0">
                  <a:pos x="24" y="21"/>
                </a:cxn>
                <a:cxn ang="0">
                  <a:pos x="20" y="25"/>
                </a:cxn>
                <a:cxn ang="0">
                  <a:pos x="24" y="36"/>
                </a:cxn>
                <a:cxn ang="0">
                  <a:pos x="24" y="31"/>
                </a:cxn>
                <a:cxn ang="0">
                  <a:pos x="20" y="35"/>
                </a:cxn>
                <a:cxn ang="0">
                  <a:pos x="24" y="47"/>
                </a:cxn>
                <a:cxn ang="0">
                  <a:pos x="24" y="41"/>
                </a:cxn>
                <a:cxn ang="0">
                  <a:pos x="20" y="45"/>
                </a:cxn>
                <a:cxn ang="0">
                  <a:pos x="22" y="57"/>
                </a:cxn>
                <a:cxn ang="0">
                  <a:pos x="22" y="67"/>
                </a:cxn>
                <a:cxn ang="0">
                  <a:pos x="36" y="58"/>
                </a:cxn>
                <a:cxn ang="0">
                  <a:pos x="32" y="11"/>
                </a:cxn>
                <a:cxn ang="0">
                  <a:pos x="32" y="16"/>
                </a:cxn>
                <a:cxn ang="0">
                  <a:pos x="36" y="12"/>
                </a:cxn>
                <a:cxn ang="0">
                  <a:pos x="32" y="21"/>
                </a:cxn>
                <a:cxn ang="0">
                  <a:pos x="32" y="26"/>
                </a:cxn>
                <a:cxn ang="0">
                  <a:pos x="36" y="22"/>
                </a:cxn>
                <a:cxn ang="0">
                  <a:pos x="32" y="31"/>
                </a:cxn>
                <a:cxn ang="0">
                  <a:pos x="32" y="36"/>
                </a:cxn>
                <a:cxn ang="0">
                  <a:pos x="36" y="32"/>
                </a:cxn>
                <a:cxn ang="0">
                  <a:pos x="32" y="41"/>
                </a:cxn>
                <a:cxn ang="0">
                  <a:pos x="32" y="47"/>
                </a:cxn>
                <a:cxn ang="0">
                  <a:pos x="36" y="43"/>
                </a:cxn>
                <a:cxn ang="0">
                  <a:pos x="42" y="11"/>
                </a:cxn>
                <a:cxn ang="0">
                  <a:pos x="42" y="16"/>
                </a:cxn>
                <a:cxn ang="0">
                  <a:pos x="46" y="12"/>
                </a:cxn>
                <a:cxn ang="0">
                  <a:pos x="42" y="21"/>
                </a:cxn>
                <a:cxn ang="0">
                  <a:pos x="42" y="26"/>
                </a:cxn>
                <a:cxn ang="0">
                  <a:pos x="46" y="22"/>
                </a:cxn>
                <a:cxn ang="0">
                  <a:pos x="42" y="31"/>
                </a:cxn>
                <a:cxn ang="0">
                  <a:pos x="42" y="36"/>
                </a:cxn>
                <a:cxn ang="0">
                  <a:pos x="46" y="32"/>
                </a:cxn>
                <a:cxn ang="0">
                  <a:pos x="42" y="41"/>
                </a:cxn>
                <a:cxn ang="0">
                  <a:pos x="42" y="47"/>
                </a:cxn>
                <a:cxn ang="0">
                  <a:pos x="46" y="43"/>
                </a:cxn>
                <a:cxn ang="0">
                  <a:pos x="42" y="52"/>
                </a:cxn>
                <a:cxn ang="0">
                  <a:pos x="42" y="57"/>
                </a:cxn>
                <a:cxn ang="0">
                  <a:pos x="46" y="53"/>
                </a:cxn>
              </a:cxnLst>
              <a:rect l="0" t="0" r="r" b="b"/>
              <a:pathLst>
                <a:path w="56" h="72">
                  <a:moveTo>
                    <a:pt x="56" y="3"/>
                  </a:moveTo>
                  <a:cubicBezTo>
                    <a:pt x="56" y="70"/>
                    <a:pt x="56" y="70"/>
                    <a:pt x="56" y="70"/>
                  </a:cubicBezTo>
                  <a:cubicBezTo>
                    <a:pt x="56" y="71"/>
                    <a:pt x="55" y="72"/>
                    <a:pt x="54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1" y="72"/>
                    <a:pt x="0" y="71"/>
                    <a:pt x="0" y="7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1"/>
                    <a:pt x="56" y="3"/>
                  </a:cubicBezTo>
                  <a:close/>
                  <a:moveTo>
                    <a:pt x="15" y="12"/>
                  </a:moveTo>
                  <a:cubicBezTo>
                    <a:pt x="15" y="11"/>
                    <a:pt x="15" y="11"/>
                    <a:pt x="14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1" y="16"/>
                    <a:pt x="11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5" y="15"/>
                    <a:pt x="15" y="14"/>
                  </a:cubicBezTo>
                  <a:lnTo>
                    <a:pt x="15" y="12"/>
                  </a:lnTo>
                  <a:close/>
                  <a:moveTo>
                    <a:pt x="15" y="22"/>
                  </a:moveTo>
                  <a:cubicBezTo>
                    <a:pt x="15" y="21"/>
                    <a:pt x="15" y="21"/>
                    <a:pt x="14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0" y="21"/>
                    <a:pt x="10" y="22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1" y="26"/>
                    <a:pt x="11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5"/>
                    <a:pt x="15" y="25"/>
                  </a:cubicBezTo>
                  <a:lnTo>
                    <a:pt x="15" y="22"/>
                  </a:lnTo>
                  <a:close/>
                  <a:moveTo>
                    <a:pt x="15" y="32"/>
                  </a:moveTo>
                  <a:cubicBezTo>
                    <a:pt x="15" y="32"/>
                    <a:pt x="15" y="31"/>
                    <a:pt x="14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0" y="32"/>
                    <a:pt x="10" y="32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11" y="36"/>
                    <a:pt x="11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5"/>
                  </a:cubicBezTo>
                  <a:lnTo>
                    <a:pt x="15" y="32"/>
                  </a:lnTo>
                  <a:close/>
                  <a:moveTo>
                    <a:pt x="15" y="43"/>
                  </a:moveTo>
                  <a:cubicBezTo>
                    <a:pt x="15" y="42"/>
                    <a:pt x="15" y="41"/>
                    <a:pt x="14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0" y="42"/>
                    <a:pt x="10" y="43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6"/>
                    <a:pt x="11" y="47"/>
                    <a:pt x="11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7"/>
                    <a:pt x="15" y="46"/>
                    <a:pt x="15" y="45"/>
                  </a:cubicBezTo>
                  <a:lnTo>
                    <a:pt x="15" y="43"/>
                  </a:lnTo>
                  <a:close/>
                  <a:moveTo>
                    <a:pt x="15" y="53"/>
                  </a:moveTo>
                  <a:cubicBezTo>
                    <a:pt x="15" y="52"/>
                    <a:pt x="15" y="52"/>
                    <a:pt x="14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0" y="52"/>
                    <a:pt x="10" y="53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1" y="57"/>
                    <a:pt x="11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7"/>
                    <a:pt x="15" y="56"/>
                    <a:pt x="15" y="56"/>
                  </a:cubicBezTo>
                  <a:lnTo>
                    <a:pt x="15" y="53"/>
                  </a:lnTo>
                  <a:close/>
                  <a:moveTo>
                    <a:pt x="20" y="14"/>
                  </a:moveTo>
                  <a:cubicBezTo>
                    <a:pt x="20" y="15"/>
                    <a:pt x="21" y="16"/>
                    <a:pt x="2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16"/>
                    <a:pt x="25" y="15"/>
                    <a:pt x="25" y="14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1"/>
                    <a:pt x="25" y="11"/>
                    <a:pt x="24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1" y="11"/>
                    <a:pt x="20" y="11"/>
                    <a:pt x="20" y="12"/>
                  </a:cubicBezTo>
                  <a:lnTo>
                    <a:pt x="20" y="14"/>
                  </a:lnTo>
                  <a:close/>
                  <a:moveTo>
                    <a:pt x="20" y="25"/>
                  </a:moveTo>
                  <a:cubicBezTo>
                    <a:pt x="20" y="25"/>
                    <a:pt x="21" y="26"/>
                    <a:pt x="22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5"/>
                    <a:pt x="25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4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20" y="21"/>
                    <a:pt x="20" y="22"/>
                  </a:cubicBezTo>
                  <a:lnTo>
                    <a:pt x="20" y="25"/>
                  </a:lnTo>
                  <a:close/>
                  <a:moveTo>
                    <a:pt x="20" y="35"/>
                  </a:moveTo>
                  <a:cubicBezTo>
                    <a:pt x="20" y="36"/>
                    <a:pt x="21" y="36"/>
                    <a:pt x="22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5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1"/>
                    <a:pt x="24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1" y="31"/>
                    <a:pt x="20" y="32"/>
                    <a:pt x="20" y="32"/>
                  </a:cubicBezTo>
                  <a:lnTo>
                    <a:pt x="20" y="35"/>
                  </a:lnTo>
                  <a:close/>
                  <a:moveTo>
                    <a:pt x="20" y="45"/>
                  </a:moveTo>
                  <a:cubicBezTo>
                    <a:pt x="20" y="46"/>
                    <a:pt x="21" y="47"/>
                    <a:pt x="22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5" y="47"/>
                    <a:pt x="25" y="46"/>
                    <a:pt x="25" y="4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2"/>
                    <a:pt x="25" y="41"/>
                    <a:pt x="24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1" y="41"/>
                    <a:pt x="20" y="42"/>
                    <a:pt x="20" y="43"/>
                  </a:cubicBezTo>
                  <a:lnTo>
                    <a:pt x="20" y="45"/>
                  </a:lnTo>
                  <a:close/>
                  <a:moveTo>
                    <a:pt x="36" y="58"/>
                  </a:moveTo>
                  <a:cubicBezTo>
                    <a:pt x="36" y="57"/>
                    <a:pt x="35" y="57"/>
                    <a:pt x="34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1" y="57"/>
                    <a:pt x="20" y="57"/>
                    <a:pt x="20" y="58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7"/>
                    <a:pt x="21" y="67"/>
                    <a:pt x="22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5" y="67"/>
                    <a:pt x="36" y="67"/>
                    <a:pt x="36" y="66"/>
                  </a:cubicBezTo>
                  <a:lnTo>
                    <a:pt x="36" y="58"/>
                  </a:lnTo>
                  <a:close/>
                  <a:moveTo>
                    <a:pt x="36" y="12"/>
                  </a:moveTo>
                  <a:cubicBezTo>
                    <a:pt x="36" y="11"/>
                    <a:pt x="35" y="11"/>
                    <a:pt x="34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1" y="11"/>
                    <a:pt x="31" y="11"/>
                    <a:pt x="31" y="12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5"/>
                    <a:pt x="31" y="16"/>
                    <a:pt x="32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6" y="15"/>
                    <a:pt x="36" y="14"/>
                  </a:cubicBezTo>
                  <a:lnTo>
                    <a:pt x="36" y="12"/>
                  </a:lnTo>
                  <a:close/>
                  <a:moveTo>
                    <a:pt x="36" y="22"/>
                  </a:moveTo>
                  <a:cubicBezTo>
                    <a:pt x="36" y="21"/>
                    <a:pt x="35" y="21"/>
                    <a:pt x="34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1"/>
                    <a:pt x="31" y="21"/>
                    <a:pt x="31" y="22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6"/>
                    <a:pt x="32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6" y="25"/>
                    <a:pt x="36" y="25"/>
                  </a:cubicBezTo>
                  <a:lnTo>
                    <a:pt x="36" y="22"/>
                  </a:lnTo>
                  <a:close/>
                  <a:moveTo>
                    <a:pt x="36" y="32"/>
                  </a:moveTo>
                  <a:cubicBezTo>
                    <a:pt x="36" y="32"/>
                    <a:pt x="35" y="31"/>
                    <a:pt x="34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1" y="31"/>
                    <a:pt x="31" y="32"/>
                    <a:pt x="31" y="32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6"/>
                    <a:pt x="31" y="36"/>
                    <a:pt x="32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5" y="36"/>
                    <a:pt x="36" y="36"/>
                    <a:pt x="36" y="35"/>
                  </a:cubicBezTo>
                  <a:lnTo>
                    <a:pt x="36" y="32"/>
                  </a:lnTo>
                  <a:close/>
                  <a:moveTo>
                    <a:pt x="36" y="43"/>
                  </a:moveTo>
                  <a:cubicBezTo>
                    <a:pt x="36" y="42"/>
                    <a:pt x="35" y="41"/>
                    <a:pt x="34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1" y="41"/>
                    <a:pt x="31" y="42"/>
                    <a:pt x="31" y="43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6"/>
                    <a:pt x="31" y="47"/>
                    <a:pt x="32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6" y="46"/>
                    <a:pt x="36" y="45"/>
                  </a:cubicBezTo>
                  <a:lnTo>
                    <a:pt x="36" y="43"/>
                  </a:lnTo>
                  <a:close/>
                  <a:moveTo>
                    <a:pt x="46" y="12"/>
                  </a:moveTo>
                  <a:cubicBezTo>
                    <a:pt x="46" y="11"/>
                    <a:pt x="45" y="11"/>
                    <a:pt x="45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1" y="11"/>
                    <a:pt x="41" y="11"/>
                    <a:pt x="41" y="12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6" y="15"/>
                    <a:pt x="46" y="14"/>
                  </a:cubicBezTo>
                  <a:lnTo>
                    <a:pt x="46" y="12"/>
                  </a:lnTo>
                  <a:close/>
                  <a:moveTo>
                    <a:pt x="46" y="22"/>
                  </a:moveTo>
                  <a:cubicBezTo>
                    <a:pt x="46" y="21"/>
                    <a:pt x="45" y="21"/>
                    <a:pt x="45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1" y="21"/>
                    <a:pt x="41" y="21"/>
                    <a:pt x="41" y="22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6"/>
                    <a:pt x="42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6" y="25"/>
                    <a:pt x="46" y="25"/>
                  </a:cubicBezTo>
                  <a:lnTo>
                    <a:pt x="46" y="22"/>
                  </a:lnTo>
                  <a:close/>
                  <a:moveTo>
                    <a:pt x="46" y="32"/>
                  </a:moveTo>
                  <a:cubicBezTo>
                    <a:pt x="46" y="32"/>
                    <a:pt x="45" y="31"/>
                    <a:pt x="45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1" y="31"/>
                    <a:pt x="41" y="32"/>
                    <a:pt x="41" y="32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6"/>
                    <a:pt x="41" y="36"/>
                    <a:pt x="42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6"/>
                    <a:pt x="46" y="35"/>
                  </a:cubicBezTo>
                  <a:lnTo>
                    <a:pt x="46" y="32"/>
                  </a:lnTo>
                  <a:close/>
                  <a:moveTo>
                    <a:pt x="46" y="43"/>
                  </a:moveTo>
                  <a:cubicBezTo>
                    <a:pt x="46" y="42"/>
                    <a:pt x="45" y="41"/>
                    <a:pt x="45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1"/>
                    <a:pt x="41" y="42"/>
                    <a:pt x="41" y="43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7"/>
                    <a:pt x="42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6" y="46"/>
                    <a:pt x="46" y="45"/>
                  </a:cubicBezTo>
                  <a:lnTo>
                    <a:pt x="46" y="43"/>
                  </a:lnTo>
                  <a:close/>
                  <a:moveTo>
                    <a:pt x="46" y="53"/>
                  </a:moveTo>
                  <a:cubicBezTo>
                    <a:pt x="46" y="52"/>
                    <a:pt x="45" y="52"/>
                    <a:pt x="45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1" y="52"/>
                    <a:pt x="41" y="53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7"/>
                    <a:pt x="42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6"/>
                    <a:pt x="46" y="56"/>
                  </a:cubicBezTo>
                  <a:lnTo>
                    <a:pt x="46" y="53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  <a:effectLst/>
          </p:spPr>
          <p:txBody>
            <a:bodyPr vert="horz" wrap="square" lIns="91412" tIns="45706" rIns="91412" bIns="45706" numCol="1" anchor="t" anchorCtr="0" compatLnSpc="1"/>
            <a:lstStyle/>
            <a:p>
              <a:pPr algn="ctr" defTabSz="1218565"/>
              <a:endParaRPr lang="en-US" sz="1800" ker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6435513" y="3667284"/>
            <a:ext cx="1646906" cy="1646905"/>
            <a:chOff x="6435616" y="3884856"/>
            <a:chExt cx="1647415" cy="1647413"/>
          </a:xfrm>
          <a:effectLst/>
        </p:grpSpPr>
        <p:sp>
          <p:nvSpPr>
            <p:cNvPr id="110" name="Teardrop 9"/>
            <p:cNvSpPr/>
            <p:nvPr/>
          </p:nvSpPr>
          <p:spPr>
            <a:xfrm rot="5400000">
              <a:off x="6435617" y="3884855"/>
              <a:ext cx="1647413" cy="1647415"/>
            </a:xfrm>
            <a:prstGeom prst="teardrop">
              <a:avLst/>
            </a:prstGeom>
            <a:solidFill>
              <a:srgbClr val="2E5233"/>
            </a:solidFill>
            <a:ln w="28575" cap="flat">
              <a:noFill/>
              <a:prstDash val="solid"/>
              <a:miter lim="800000"/>
            </a:ln>
            <a:effectLst/>
          </p:spPr>
          <p:txBody>
            <a:bodyPr vert="horz" wrap="square" lIns="91412" tIns="45706" rIns="91412" bIns="45706" numCol="1" anchor="t" anchorCtr="0" compatLnSpc="1"/>
            <a:lstStyle/>
            <a:p>
              <a:pPr algn="ctr" defTabSz="913765">
                <a:defRPr/>
              </a:pPr>
              <a:endParaRPr lang="en-US" sz="1800" kern="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1" name="Freeform 57"/>
            <p:cNvSpPr>
              <a:spLocks noEditPoints="1"/>
            </p:cNvSpPr>
            <p:nvPr/>
          </p:nvSpPr>
          <p:spPr bwMode="auto">
            <a:xfrm>
              <a:off x="7008767" y="4485798"/>
              <a:ext cx="654895" cy="580581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  <a:effectLst/>
          </p:spPr>
          <p:txBody>
            <a:bodyPr vert="horz" wrap="square" lIns="91412" tIns="45706" rIns="91412" bIns="45706" numCol="1" anchor="t" anchorCtr="0" compatLnSpc="1"/>
            <a:lstStyle/>
            <a:p>
              <a:pPr algn="ctr" defTabSz="1218565"/>
              <a:endParaRPr lang="en-US" sz="1800" ker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CBE5DB2-4ADE-ED12-14D8-76F386FCF426}"/>
              </a:ext>
            </a:extLst>
          </p:cNvPr>
          <p:cNvGrpSpPr/>
          <p:nvPr/>
        </p:nvGrpSpPr>
        <p:grpSpPr>
          <a:xfrm>
            <a:off x="342395" y="124537"/>
            <a:ext cx="3820681" cy="1009254"/>
            <a:chOff x="342395" y="124537"/>
            <a:chExt cx="3820681" cy="1009254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2D57B563-C93C-E5BA-09E3-ACED01481E72}"/>
                </a:ext>
              </a:extLst>
            </p:cNvPr>
            <p:cNvSpPr/>
            <p:nvPr/>
          </p:nvSpPr>
          <p:spPr>
            <a:xfrm>
              <a:off x="342395" y="124537"/>
              <a:ext cx="1009254" cy="1009254"/>
            </a:xfrm>
            <a:prstGeom prst="ellipse">
              <a:avLst/>
            </a:prstGeom>
            <a:solidFill>
              <a:srgbClr val="638467"/>
            </a:solidFill>
            <a:ln w="34925">
              <a:noFill/>
            </a:ln>
            <a:effectLst>
              <a:outerShdw blurRad="609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37081A9-7E37-7649-6504-BEF4B83C76E0}"/>
                </a:ext>
              </a:extLst>
            </p:cNvPr>
            <p:cNvSpPr txBox="1"/>
            <p:nvPr/>
          </p:nvSpPr>
          <p:spPr>
            <a:xfrm>
              <a:off x="1516132" y="335592"/>
              <a:ext cx="264694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914170F-CC4F-705B-5BDC-05BDDA399821}"/>
                </a:ext>
              </a:extLst>
            </p:cNvPr>
            <p:cNvSpPr txBox="1"/>
            <p:nvPr/>
          </p:nvSpPr>
          <p:spPr>
            <a:xfrm>
              <a:off x="456617" y="275221"/>
              <a:ext cx="80983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5E2241F-4AE2-5B1F-D31C-049CE2FD12FA}"/>
              </a:ext>
            </a:extLst>
          </p:cNvPr>
          <p:cNvGrpSpPr/>
          <p:nvPr/>
        </p:nvGrpSpPr>
        <p:grpSpPr>
          <a:xfrm>
            <a:off x="901778" y="1538791"/>
            <a:ext cx="3130241" cy="999787"/>
            <a:chOff x="725064" y="1823937"/>
            <a:chExt cx="3130241" cy="999787"/>
          </a:xfrm>
        </p:grpSpPr>
        <p:sp>
          <p:nvSpPr>
            <p:cNvPr id="114" name="文本框 17"/>
            <p:cNvSpPr txBox="1">
              <a:spLocks noChangeArrowheads="1"/>
            </p:cNvSpPr>
            <p:nvPr/>
          </p:nvSpPr>
          <p:spPr bwMode="auto">
            <a:xfrm>
              <a:off x="1930400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r"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6672C0D-F498-9F3F-44B4-C8B4964323D9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22D66C7-B930-D0BF-1EEB-4AD1D93C0ADE}"/>
              </a:ext>
            </a:extLst>
          </p:cNvPr>
          <p:cNvGrpSpPr/>
          <p:nvPr/>
        </p:nvGrpSpPr>
        <p:grpSpPr>
          <a:xfrm>
            <a:off x="901778" y="4268041"/>
            <a:ext cx="3130241" cy="999787"/>
            <a:chOff x="725064" y="1823937"/>
            <a:chExt cx="3130241" cy="999787"/>
          </a:xfrm>
        </p:grpSpPr>
        <p:sp>
          <p:nvSpPr>
            <p:cNvPr id="47" name="文本框 17">
              <a:extLst>
                <a:ext uri="{FF2B5EF4-FFF2-40B4-BE49-F238E27FC236}">
                  <a16:creationId xmlns:a16="http://schemas.microsoft.com/office/drawing/2014/main" id="{9DB7CE0E-365A-E724-322E-BD7E75C3F7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30400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r"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CBBF96C-3B39-5202-EE29-D01CDCEBF579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FFDC591-06F0-75D5-DCCB-A3107A097BC0}"/>
              </a:ext>
            </a:extLst>
          </p:cNvPr>
          <p:cNvGrpSpPr/>
          <p:nvPr/>
        </p:nvGrpSpPr>
        <p:grpSpPr>
          <a:xfrm>
            <a:off x="8249086" y="1538791"/>
            <a:ext cx="3130241" cy="999787"/>
            <a:chOff x="725064" y="1823937"/>
            <a:chExt cx="3130241" cy="999787"/>
          </a:xfrm>
        </p:grpSpPr>
        <p:sp>
          <p:nvSpPr>
            <p:cNvPr id="50" name="文本框 17">
              <a:extLst>
                <a:ext uri="{FF2B5EF4-FFF2-40B4-BE49-F238E27FC236}">
                  <a16:creationId xmlns:a16="http://schemas.microsoft.com/office/drawing/2014/main" id="{D49CDA50-98E8-4B37-EBEB-4C4FF546A4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B6A4558-25F2-15F7-D490-6E8678D57D2E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4D046FF-D4D8-B4DE-44A8-FCAD52BFC9BD}"/>
              </a:ext>
            </a:extLst>
          </p:cNvPr>
          <p:cNvGrpSpPr/>
          <p:nvPr/>
        </p:nvGrpSpPr>
        <p:grpSpPr>
          <a:xfrm>
            <a:off x="8249086" y="4268041"/>
            <a:ext cx="3130241" cy="999787"/>
            <a:chOff x="725064" y="1823937"/>
            <a:chExt cx="3130241" cy="999787"/>
          </a:xfrm>
        </p:grpSpPr>
        <p:sp>
          <p:nvSpPr>
            <p:cNvPr id="53" name="文本框 17">
              <a:extLst>
                <a:ext uri="{FF2B5EF4-FFF2-40B4-BE49-F238E27FC236}">
                  <a16:creationId xmlns:a16="http://schemas.microsoft.com/office/drawing/2014/main" id="{8C3DEABF-C2A4-9217-FC51-34D06655EE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E92C57B-FAF1-2F9D-3C3B-A366A4A54494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C9D9240B-4391-319A-7D6A-03B28870F956}"/>
              </a:ext>
            </a:extLst>
          </p:cNvPr>
          <p:cNvGrpSpPr/>
          <p:nvPr/>
        </p:nvGrpSpPr>
        <p:grpSpPr>
          <a:xfrm>
            <a:off x="342395" y="124537"/>
            <a:ext cx="3820681" cy="1009254"/>
            <a:chOff x="342395" y="124537"/>
            <a:chExt cx="3820681" cy="1009254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BDF68559-5BF5-4A63-A2CA-35955399DB7A}"/>
                </a:ext>
              </a:extLst>
            </p:cNvPr>
            <p:cNvSpPr/>
            <p:nvPr/>
          </p:nvSpPr>
          <p:spPr>
            <a:xfrm>
              <a:off x="342395" y="124537"/>
              <a:ext cx="1009254" cy="1009254"/>
            </a:xfrm>
            <a:prstGeom prst="ellipse">
              <a:avLst/>
            </a:prstGeom>
            <a:solidFill>
              <a:srgbClr val="638467"/>
            </a:solidFill>
            <a:ln w="34925">
              <a:noFill/>
            </a:ln>
            <a:effectLst>
              <a:outerShdw blurRad="609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3312CFF-AEBD-A180-74D1-9A71107ABF12}"/>
                </a:ext>
              </a:extLst>
            </p:cNvPr>
            <p:cNvSpPr txBox="1"/>
            <p:nvPr/>
          </p:nvSpPr>
          <p:spPr>
            <a:xfrm>
              <a:off x="1516132" y="335592"/>
              <a:ext cx="264694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58124E8-085A-6873-FBFF-69C1FDC1F531}"/>
                </a:ext>
              </a:extLst>
            </p:cNvPr>
            <p:cNvSpPr txBox="1"/>
            <p:nvPr/>
          </p:nvSpPr>
          <p:spPr>
            <a:xfrm>
              <a:off x="456617" y="275221"/>
              <a:ext cx="80983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36" name="图片 35">
            <a:extLst>
              <a:ext uri="{FF2B5EF4-FFF2-40B4-BE49-F238E27FC236}">
                <a16:creationId xmlns:a16="http://schemas.microsoft.com/office/drawing/2014/main" id="{6099644F-E734-54DD-4670-DADC15809A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04293" y="1199124"/>
            <a:ext cx="1791706" cy="2166258"/>
          </a:xfrm>
          <a:custGeom>
            <a:avLst/>
            <a:gdLst>
              <a:gd name="connsiteX0" fmla="*/ 0 w 1791706"/>
              <a:gd name="connsiteY0" fmla="*/ 0 h 2166258"/>
              <a:gd name="connsiteX1" fmla="*/ 1791706 w 1791706"/>
              <a:gd name="connsiteY1" fmla="*/ 0 h 2166258"/>
              <a:gd name="connsiteX2" fmla="*/ 1791706 w 1791706"/>
              <a:gd name="connsiteY2" fmla="*/ 2166258 h 2166258"/>
              <a:gd name="connsiteX3" fmla="*/ 0 w 1791706"/>
              <a:gd name="connsiteY3" fmla="*/ 2166258 h 2166258"/>
              <a:gd name="connsiteX4" fmla="*/ 0 w 1791706"/>
              <a:gd name="connsiteY4" fmla="*/ 0 h 216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706" h="2166258">
                <a:moveTo>
                  <a:pt x="0" y="0"/>
                </a:moveTo>
                <a:lnTo>
                  <a:pt x="1791706" y="0"/>
                </a:lnTo>
                <a:lnTo>
                  <a:pt x="1791706" y="2166258"/>
                </a:lnTo>
                <a:lnTo>
                  <a:pt x="0" y="21662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D04467D6-5D9C-2BD3-0202-EF9BE742C4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54056" y="1199124"/>
            <a:ext cx="1791706" cy="2166258"/>
          </a:xfrm>
          <a:custGeom>
            <a:avLst/>
            <a:gdLst>
              <a:gd name="connsiteX0" fmla="*/ 0 w 1791706"/>
              <a:gd name="connsiteY0" fmla="*/ 0 h 2166258"/>
              <a:gd name="connsiteX1" fmla="*/ 1791706 w 1791706"/>
              <a:gd name="connsiteY1" fmla="*/ 0 h 2166258"/>
              <a:gd name="connsiteX2" fmla="*/ 1791706 w 1791706"/>
              <a:gd name="connsiteY2" fmla="*/ 2166258 h 2166258"/>
              <a:gd name="connsiteX3" fmla="*/ 0 w 1791706"/>
              <a:gd name="connsiteY3" fmla="*/ 2166258 h 2166258"/>
              <a:gd name="connsiteX4" fmla="*/ 0 w 1791706"/>
              <a:gd name="connsiteY4" fmla="*/ 0 h 216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706" h="2166258">
                <a:moveTo>
                  <a:pt x="0" y="0"/>
                </a:moveTo>
                <a:lnTo>
                  <a:pt x="1791706" y="0"/>
                </a:lnTo>
                <a:lnTo>
                  <a:pt x="1791706" y="2166258"/>
                </a:lnTo>
                <a:lnTo>
                  <a:pt x="0" y="21662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83AD5905-058B-91F6-1AE8-4A4B4446AA8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04293" y="3445191"/>
            <a:ext cx="1791707" cy="2824940"/>
          </a:xfrm>
          <a:custGeom>
            <a:avLst/>
            <a:gdLst>
              <a:gd name="connsiteX0" fmla="*/ 0 w 1791707"/>
              <a:gd name="connsiteY0" fmla="*/ 0 h 2824940"/>
              <a:gd name="connsiteX1" fmla="*/ 1791707 w 1791707"/>
              <a:gd name="connsiteY1" fmla="*/ 0 h 2824940"/>
              <a:gd name="connsiteX2" fmla="*/ 1791707 w 1791707"/>
              <a:gd name="connsiteY2" fmla="*/ 2824940 h 2824940"/>
              <a:gd name="connsiteX3" fmla="*/ 0 w 1791707"/>
              <a:gd name="connsiteY3" fmla="*/ 2824940 h 2824940"/>
              <a:gd name="connsiteX4" fmla="*/ 0 w 1791707"/>
              <a:gd name="connsiteY4" fmla="*/ 0 h 282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707" h="2824940">
                <a:moveTo>
                  <a:pt x="0" y="0"/>
                </a:moveTo>
                <a:lnTo>
                  <a:pt x="1791707" y="0"/>
                </a:lnTo>
                <a:lnTo>
                  <a:pt x="1791707" y="2824940"/>
                </a:lnTo>
                <a:lnTo>
                  <a:pt x="0" y="282494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C8105774-88D2-8C7C-44F1-DE20C00DB7B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55870" y="3445191"/>
            <a:ext cx="1791706" cy="2824940"/>
          </a:xfrm>
          <a:custGeom>
            <a:avLst/>
            <a:gdLst>
              <a:gd name="connsiteX0" fmla="*/ 0 w 1791706"/>
              <a:gd name="connsiteY0" fmla="*/ 0 h 2824940"/>
              <a:gd name="connsiteX1" fmla="*/ 1791706 w 1791706"/>
              <a:gd name="connsiteY1" fmla="*/ 0 h 2824940"/>
              <a:gd name="connsiteX2" fmla="*/ 1791706 w 1791706"/>
              <a:gd name="connsiteY2" fmla="*/ 2824940 h 2824940"/>
              <a:gd name="connsiteX3" fmla="*/ 0 w 1791706"/>
              <a:gd name="connsiteY3" fmla="*/ 2824940 h 2824940"/>
              <a:gd name="connsiteX4" fmla="*/ 0 w 1791706"/>
              <a:gd name="connsiteY4" fmla="*/ 0 h 282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706" h="2824940">
                <a:moveTo>
                  <a:pt x="0" y="0"/>
                </a:moveTo>
                <a:lnTo>
                  <a:pt x="1791706" y="0"/>
                </a:lnTo>
                <a:lnTo>
                  <a:pt x="1791706" y="2824940"/>
                </a:lnTo>
                <a:lnTo>
                  <a:pt x="0" y="282494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E30BE565-344E-F9C7-3BC3-63D93F8B9E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7714" t="-12908"/>
          <a:stretch>
            <a:fillRect/>
          </a:stretch>
        </p:blipFill>
        <p:spPr>
          <a:xfrm>
            <a:off x="3628571" y="983107"/>
            <a:ext cx="2467428" cy="2445893"/>
          </a:xfrm>
          <a:custGeom>
            <a:avLst/>
            <a:gdLst>
              <a:gd name="connsiteX0" fmla="*/ 0 w 2467428"/>
              <a:gd name="connsiteY0" fmla="*/ 0 h 2445893"/>
              <a:gd name="connsiteX1" fmla="*/ 2467428 w 2467428"/>
              <a:gd name="connsiteY1" fmla="*/ 0 h 2445893"/>
              <a:gd name="connsiteX2" fmla="*/ 2467428 w 2467428"/>
              <a:gd name="connsiteY2" fmla="*/ 279635 h 2445893"/>
              <a:gd name="connsiteX3" fmla="*/ 675722 w 2467428"/>
              <a:gd name="connsiteY3" fmla="*/ 279635 h 2445893"/>
              <a:gd name="connsiteX4" fmla="*/ 675722 w 2467428"/>
              <a:gd name="connsiteY4" fmla="*/ 2445893 h 2445893"/>
              <a:gd name="connsiteX5" fmla="*/ 0 w 2467428"/>
              <a:gd name="connsiteY5" fmla="*/ 2445893 h 2445893"/>
              <a:gd name="connsiteX6" fmla="*/ 0 w 2467428"/>
              <a:gd name="connsiteY6" fmla="*/ 0 h 2445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67428" h="2445893">
                <a:moveTo>
                  <a:pt x="0" y="0"/>
                </a:moveTo>
                <a:lnTo>
                  <a:pt x="2467428" y="0"/>
                </a:lnTo>
                <a:lnTo>
                  <a:pt x="2467428" y="279635"/>
                </a:lnTo>
                <a:lnTo>
                  <a:pt x="675722" y="279635"/>
                </a:lnTo>
                <a:lnTo>
                  <a:pt x="675722" y="2445893"/>
                </a:lnTo>
                <a:lnTo>
                  <a:pt x="0" y="244589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A13FEA7B-7671-2AE2-2FCC-543FF4F0ABB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2908" r="-37714"/>
          <a:stretch>
            <a:fillRect/>
          </a:stretch>
        </p:blipFill>
        <p:spPr>
          <a:xfrm>
            <a:off x="6096000" y="983107"/>
            <a:ext cx="2467428" cy="2445893"/>
          </a:xfrm>
          <a:custGeom>
            <a:avLst/>
            <a:gdLst>
              <a:gd name="connsiteX0" fmla="*/ 0 w 2467428"/>
              <a:gd name="connsiteY0" fmla="*/ 0 h 2445893"/>
              <a:gd name="connsiteX1" fmla="*/ 2467428 w 2467428"/>
              <a:gd name="connsiteY1" fmla="*/ 0 h 2445893"/>
              <a:gd name="connsiteX2" fmla="*/ 2467428 w 2467428"/>
              <a:gd name="connsiteY2" fmla="*/ 2445893 h 2445893"/>
              <a:gd name="connsiteX3" fmla="*/ 1791706 w 2467428"/>
              <a:gd name="connsiteY3" fmla="*/ 2445893 h 2445893"/>
              <a:gd name="connsiteX4" fmla="*/ 1791706 w 2467428"/>
              <a:gd name="connsiteY4" fmla="*/ 279635 h 2445893"/>
              <a:gd name="connsiteX5" fmla="*/ 0 w 2467428"/>
              <a:gd name="connsiteY5" fmla="*/ 279635 h 2445893"/>
              <a:gd name="connsiteX6" fmla="*/ 0 w 2467428"/>
              <a:gd name="connsiteY6" fmla="*/ 0 h 2445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67428" h="2445893">
                <a:moveTo>
                  <a:pt x="0" y="0"/>
                </a:moveTo>
                <a:lnTo>
                  <a:pt x="2467428" y="0"/>
                </a:lnTo>
                <a:lnTo>
                  <a:pt x="2467428" y="2445893"/>
                </a:lnTo>
                <a:lnTo>
                  <a:pt x="1791706" y="2445893"/>
                </a:lnTo>
                <a:lnTo>
                  <a:pt x="1791706" y="279635"/>
                </a:lnTo>
                <a:lnTo>
                  <a:pt x="0" y="27963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6A965B00-345C-9080-8B5D-557E9F23E4D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857" r="-18857" b="-8930"/>
          <a:stretch>
            <a:fillRect/>
          </a:stretch>
        </p:blipFill>
        <p:spPr>
          <a:xfrm>
            <a:off x="3628570" y="3445191"/>
            <a:ext cx="4934858" cy="3077217"/>
          </a:xfrm>
          <a:custGeom>
            <a:avLst/>
            <a:gdLst>
              <a:gd name="connsiteX0" fmla="*/ 0 w 4934858"/>
              <a:gd name="connsiteY0" fmla="*/ 0 h 3077217"/>
              <a:gd name="connsiteX1" fmla="*/ 675722 w 4934858"/>
              <a:gd name="connsiteY1" fmla="*/ 0 h 3077217"/>
              <a:gd name="connsiteX2" fmla="*/ 675722 w 4934858"/>
              <a:gd name="connsiteY2" fmla="*/ 2824940 h 3077217"/>
              <a:gd name="connsiteX3" fmla="*/ 2467429 w 4934858"/>
              <a:gd name="connsiteY3" fmla="*/ 2824940 h 3077217"/>
              <a:gd name="connsiteX4" fmla="*/ 4259135 w 4934858"/>
              <a:gd name="connsiteY4" fmla="*/ 2824940 h 3077217"/>
              <a:gd name="connsiteX5" fmla="*/ 4259135 w 4934858"/>
              <a:gd name="connsiteY5" fmla="*/ 0 h 3077217"/>
              <a:gd name="connsiteX6" fmla="*/ 4934858 w 4934858"/>
              <a:gd name="connsiteY6" fmla="*/ 0 h 3077217"/>
              <a:gd name="connsiteX7" fmla="*/ 4934858 w 4934858"/>
              <a:gd name="connsiteY7" fmla="*/ 3077217 h 3077217"/>
              <a:gd name="connsiteX8" fmla="*/ 2467429 w 4934858"/>
              <a:gd name="connsiteY8" fmla="*/ 3077217 h 3077217"/>
              <a:gd name="connsiteX9" fmla="*/ 0 w 4934858"/>
              <a:gd name="connsiteY9" fmla="*/ 3077217 h 3077217"/>
              <a:gd name="connsiteX10" fmla="*/ 0 w 4934858"/>
              <a:gd name="connsiteY10" fmla="*/ 0 h 307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34858" h="3077217">
                <a:moveTo>
                  <a:pt x="0" y="0"/>
                </a:moveTo>
                <a:lnTo>
                  <a:pt x="675722" y="0"/>
                </a:lnTo>
                <a:lnTo>
                  <a:pt x="675722" y="2824940"/>
                </a:lnTo>
                <a:lnTo>
                  <a:pt x="2467429" y="2824940"/>
                </a:lnTo>
                <a:lnTo>
                  <a:pt x="4259135" y="2824940"/>
                </a:lnTo>
                <a:lnTo>
                  <a:pt x="4259135" y="0"/>
                </a:lnTo>
                <a:lnTo>
                  <a:pt x="4934858" y="0"/>
                </a:lnTo>
                <a:lnTo>
                  <a:pt x="4934858" y="3077217"/>
                </a:lnTo>
                <a:lnTo>
                  <a:pt x="2467429" y="3077217"/>
                </a:lnTo>
                <a:lnTo>
                  <a:pt x="0" y="307721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形 12" descr="大脑 纯色填充">
            <a:extLst>
              <a:ext uri="{FF2B5EF4-FFF2-40B4-BE49-F238E27FC236}">
                <a16:creationId xmlns:a16="http://schemas.microsoft.com/office/drawing/2014/main" id="{E5A327C4-518D-5C1B-86D5-F5351FCE3DC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15314" y="3772154"/>
            <a:ext cx="914400" cy="914400"/>
          </a:xfrm>
          <a:prstGeom prst="rect">
            <a:avLst/>
          </a:prstGeom>
        </p:spPr>
      </p:pic>
      <p:pic>
        <p:nvPicPr>
          <p:cNvPr id="40" name="图形 39" descr="靶心 纯色填充">
            <a:extLst>
              <a:ext uri="{FF2B5EF4-FFF2-40B4-BE49-F238E27FC236}">
                <a16:creationId xmlns:a16="http://schemas.microsoft.com/office/drawing/2014/main" id="{60D30F83-9473-C571-4D70-21ECE657701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017517" y="3706565"/>
            <a:ext cx="914400" cy="914400"/>
          </a:xfrm>
          <a:prstGeom prst="rect">
            <a:avLst/>
          </a:prstGeom>
        </p:spPr>
      </p:pic>
      <p:pic>
        <p:nvPicPr>
          <p:cNvPr id="42" name="图形 41" descr="拍手 纯色填充">
            <a:extLst>
              <a:ext uri="{FF2B5EF4-FFF2-40B4-BE49-F238E27FC236}">
                <a16:creationId xmlns:a16="http://schemas.microsoft.com/office/drawing/2014/main" id="{B1BB0945-B270-CD04-A956-E818B86A996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050203" y="2065496"/>
            <a:ext cx="914400" cy="914400"/>
          </a:xfrm>
          <a:prstGeom prst="rect">
            <a:avLst/>
          </a:prstGeom>
        </p:spPr>
      </p:pic>
      <p:pic>
        <p:nvPicPr>
          <p:cNvPr id="44" name="图形 43" descr="咖啡 纯色填充">
            <a:extLst>
              <a:ext uri="{FF2B5EF4-FFF2-40B4-BE49-F238E27FC236}">
                <a16:creationId xmlns:a16="http://schemas.microsoft.com/office/drawing/2014/main" id="{ED364EA0-5253-ECD0-2B32-226008F25B4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96000" y="2063096"/>
            <a:ext cx="914400" cy="914400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id="{56BDC3E9-F3A2-00D5-6D6E-50BD8B26C074}"/>
              </a:ext>
            </a:extLst>
          </p:cNvPr>
          <p:cNvGrpSpPr/>
          <p:nvPr/>
        </p:nvGrpSpPr>
        <p:grpSpPr>
          <a:xfrm>
            <a:off x="1174051" y="1796025"/>
            <a:ext cx="3130241" cy="999787"/>
            <a:chOff x="725064" y="1823937"/>
            <a:chExt cx="3130241" cy="999787"/>
          </a:xfrm>
        </p:grpSpPr>
        <p:sp>
          <p:nvSpPr>
            <p:cNvPr id="46" name="文本框 17">
              <a:extLst>
                <a:ext uri="{FF2B5EF4-FFF2-40B4-BE49-F238E27FC236}">
                  <a16:creationId xmlns:a16="http://schemas.microsoft.com/office/drawing/2014/main" id="{3842DC13-6341-65D4-0870-1439D63B88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30400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r"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16C9B5C-D574-6A4C-3C1A-EC5DC4E25417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112D626-D4B6-C7F7-4C57-E6FEC3E9004F}"/>
              </a:ext>
            </a:extLst>
          </p:cNvPr>
          <p:cNvGrpSpPr/>
          <p:nvPr/>
        </p:nvGrpSpPr>
        <p:grpSpPr>
          <a:xfrm>
            <a:off x="7945762" y="1796025"/>
            <a:ext cx="3130241" cy="999787"/>
            <a:chOff x="725064" y="1823937"/>
            <a:chExt cx="3130241" cy="999787"/>
          </a:xfrm>
        </p:grpSpPr>
        <p:sp>
          <p:nvSpPr>
            <p:cNvPr id="52" name="文本框 17">
              <a:extLst>
                <a:ext uri="{FF2B5EF4-FFF2-40B4-BE49-F238E27FC236}">
                  <a16:creationId xmlns:a16="http://schemas.microsoft.com/office/drawing/2014/main" id="{950ECFC0-F4E4-AFE4-D994-84A423ED3B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B312712-B7D9-8A71-969F-6291D1066BAE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2CCEED2-780A-E445-1A7A-363BC281A3A0}"/>
              </a:ext>
            </a:extLst>
          </p:cNvPr>
          <p:cNvGrpSpPr/>
          <p:nvPr/>
        </p:nvGrpSpPr>
        <p:grpSpPr>
          <a:xfrm>
            <a:off x="1174051" y="3973356"/>
            <a:ext cx="3130241" cy="999787"/>
            <a:chOff x="725064" y="1823937"/>
            <a:chExt cx="3130241" cy="999787"/>
          </a:xfrm>
        </p:grpSpPr>
        <p:sp>
          <p:nvSpPr>
            <p:cNvPr id="58" name="文本框 17">
              <a:extLst>
                <a:ext uri="{FF2B5EF4-FFF2-40B4-BE49-F238E27FC236}">
                  <a16:creationId xmlns:a16="http://schemas.microsoft.com/office/drawing/2014/main" id="{0AF5551A-3355-EDC7-2D23-250311D0FF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30400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r"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21950EC0-665F-2588-C577-21D19472DC13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6707BA3-DDF2-7193-C20C-7E8A29F6E286}"/>
              </a:ext>
            </a:extLst>
          </p:cNvPr>
          <p:cNvGrpSpPr/>
          <p:nvPr/>
        </p:nvGrpSpPr>
        <p:grpSpPr>
          <a:xfrm>
            <a:off x="7945762" y="3973356"/>
            <a:ext cx="3130241" cy="999787"/>
            <a:chOff x="725064" y="1823937"/>
            <a:chExt cx="3130241" cy="999787"/>
          </a:xfrm>
        </p:grpSpPr>
        <p:sp>
          <p:nvSpPr>
            <p:cNvPr id="61" name="文本框 17">
              <a:extLst>
                <a:ext uri="{FF2B5EF4-FFF2-40B4-BE49-F238E27FC236}">
                  <a16:creationId xmlns:a16="http://schemas.microsoft.com/office/drawing/2014/main" id="{A984F842-7623-D8A7-2A92-9207B82BD2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C136D4E-831F-EDEB-124E-5CE6D9030FB4}"/>
                </a:ext>
              </a:extLst>
            </p:cNvPr>
            <p:cNvSpPr txBox="1"/>
            <p:nvPr/>
          </p:nvSpPr>
          <p:spPr>
            <a:xfrm>
              <a:off x="725064" y="2204067"/>
              <a:ext cx="3130241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58407" y="1760855"/>
            <a:ext cx="8824386" cy="1773770"/>
            <a:chOff x="3270738" y="4608293"/>
            <a:chExt cx="17729694" cy="3447894"/>
          </a:xfrm>
        </p:grpSpPr>
        <p:grpSp>
          <p:nvGrpSpPr>
            <p:cNvPr id="8" name="Group 5"/>
            <p:cNvGrpSpPr/>
            <p:nvPr/>
          </p:nvGrpSpPr>
          <p:grpSpPr>
            <a:xfrm>
              <a:off x="17597098" y="4652853"/>
              <a:ext cx="3403334" cy="3403334"/>
              <a:chOff x="5641899" y="4719693"/>
              <a:chExt cx="3403334" cy="3403334"/>
            </a:xfrm>
          </p:grpSpPr>
          <p:sp>
            <p:nvSpPr>
              <p:cNvPr id="30" name="Oval 93"/>
              <p:cNvSpPr>
                <a:spLocks noChangeAspect="1"/>
              </p:cNvSpPr>
              <p:nvPr/>
            </p:nvSpPr>
            <p:spPr>
              <a:xfrm>
                <a:off x="5641899" y="4719693"/>
                <a:ext cx="3403334" cy="340333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弧形 37"/>
              <p:cNvSpPr/>
              <p:nvPr/>
            </p:nvSpPr>
            <p:spPr>
              <a:xfrm>
                <a:off x="5770855" y="4829046"/>
                <a:ext cx="3147122" cy="3147122"/>
              </a:xfrm>
              <a:prstGeom prst="arc">
                <a:avLst>
                  <a:gd name="adj1" fmla="val 100036"/>
                  <a:gd name="adj2" fmla="val 14632219"/>
                </a:avLst>
              </a:prstGeom>
              <a:solidFill>
                <a:srgbClr val="2E5233"/>
              </a:solidFill>
              <a:ln w="254000">
                <a:solidFill>
                  <a:srgbClr val="2E52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3"/>
            <p:cNvGrpSpPr/>
            <p:nvPr/>
          </p:nvGrpSpPr>
          <p:grpSpPr>
            <a:xfrm>
              <a:off x="8117204" y="4608293"/>
              <a:ext cx="3403334" cy="3403334"/>
              <a:chOff x="10488365" y="4675133"/>
              <a:chExt cx="3403334" cy="3403334"/>
            </a:xfrm>
          </p:grpSpPr>
          <p:sp>
            <p:nvSpPr>
              <p:cNvPr id="2" name="Oval 2"/>
              <p:cNvSpPr>
                <a:spLocks noChangeAspect="1"/>
              </p:cNvSpPr>
              <p:nvPr/>
            </p:nvSpPr>
            <p:spPr>
              <a:xfrm>
                <a:off x="10488365" y="4675133"/>
                <a:ext cx="3403334" cy="340333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弧形 37"/>
              <p:cNvSpPr/>
              <p:nvPr/>
            </p:nvSpPr>
            <p:spPr>
              <a:xfrm>
                <a:off x="10615671" y="4806766"/>
                <a:ext cx="3147122" cy="3147122"/>
              </a:xfrm>
              <a:prstGeom prst="arc">
                <a:avLst>
                  <a:gd name="adj1" fmla="val 7635338"/>
                  <a:gd name="adj2" fmla="val 3958121"/>
                </a:avLst>
              </a:prstGeom>
              <a:solidFill>
                <a:srgbClr val="2E5233"/>
              </a:solidFill>
              <a:ln w="254000">
                <a:solidFill>
                  <a:srgbClr val="2E52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4"/>
            <p:cNvGrpSpPr/>
            <p:nvPr/>
          </p:nvGrpSpPr>
          <p:grpSpPr>
            <a:xfrm>
              <a:off x="12886012" y="4630573"/>
              <a:ext cx="3403334" cy="3403334"/>
              <a:chOff x="15413133" y="4697413"/>
              <a:chExt cx="3403334" cy="3403334"/>
            </a:xfrm>
          </p:grpSpPr>
          <p:sp>
            <p:nvSpPr>
              <p:cNvPr id="3" name="Oval 94"/>
              <p:cNvSpPr>
                <a:spLocks noChangeAspect="1"/>
              </p:cNvSpPr>
              <p:nvPr/>
            </p:nvSpPr>
            <p:spPr>
              <a:xfrm>
                <a:off x="15413133" y="4697413"/>
                <a:ext cx="3403334" cy="340333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" name="弧形 37"/>
              <p:cNvSpPr/>
              <p:nvPr/>
            </p:nvSpPr>
            <p:spPr>
              <a:xfrm>
                <a:off x="15539657" y="4829046"/>
                <a:ext cx="3147122" cy="3147122"/>
              </a:xfrm>
              <a:prstGeom prst="arc">
                <a:avLst>
                  <a:gd name="adj1" fmla="val 21030938"/>
                  <a:gd name="adj2" fmla="val 19250998"/>
                </a:avLst>
              </a:prstGeom>
              <a:solidFill>
                <a:srgbClr val="155474"/>
              </a:solidFill>
              <a:ln w="254000">
                <a:solidFill>
                  <a:srgbClr val="15547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1" name="TextBox 91"/>
            <p:cNvSpPr txBox="1"/>
            <p:nvPr/>
          </p:nvSpPr>
          <p:spPr>
            <a:xfrm>
              <a:off x="13320181" y="6390662"/>
              <a:ext cx="2287551" cy="1070162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95 %</a:t>
              </a:r>
            </a:p>
          </p:txBody>
        </p:sp>
        <p:sp>
          <p:nvSpPr>
            <p:cNvPr id="12" name="TextBox 92"/>
            <p:cNvSpPr txBox="1"/>
            <p:nvPr/>
          </p:nvSpPr>
          <p:spPr>
            <a:xfrm>
              <a:off x="18047105" y="6390662"/>
              <a:ext cx="2531233" cy="1070162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75 %</a:t>
              </a:r>
            </a:p>
          </p:txBody>
        </p:sp>
        <p:sp>
          <p:nvSpPr>
            <p:cNvPr id="13" name="TextBox 95"/>
            <p:cNvSpPr txBox="1"/>
            <p:nvPr/>
          </p:nvSpPr>
          <p:spPr>
            <a:xfrm>
              <a:off x="8565189" y="5320500"/>
              <a:ext cx="2505717" cy="1070162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85 %</a:t>
              </a:r>
            </a:p>
          </p:txBody>
        </p:sp>
        <p:grpSp>
          <p:nvGrpSpPr>
            <p:cNvPr id="14" name="Group 96"/>
            <p:cNvGrpSpPr/>
            <p:nvPr/>
          </p:nvGrpSpPr>
          <p:grpSpPr>
            <a:xfrm>
              <a:off x="3270738" y="4652853"/>
              <a:ext cx="3403334" cy="3403334"/>
              <a:chOff x="5641899" y="4719693"/>
              <a:chExt cx="3403334" cy="3403334"/>
            </a:xfrm>
          </p:grpSpPr>
          <p:sp>
            <p:nvSpPr>
              <p:cNvPr id="24" name="Oval 97"/>
              <p:cNvSpPr>
                <a:spLocks noChangeAspect="1"/>
              </p:cNvSpPr>
              <p:nvPr/>
            </p:nvSpPr>
            <p:spPr>
              <a:xfrm>
                <a:off x="5641899" y="4719693"/>
                <a:ext cx="3403334" cy="340333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" name="弧形 37"/>
              <p:cNvSpPr/>
              <p:nvPr/>
            </p:nvSpPr>
            <p:spPr>
              <a:xfrm>
                <a:off x="5769626" y="4829046"/>
                <a:ext cx="3147122" cy="3147122"/>
              </a:xfrm>
              <a:prstGeom prst="arc">
                <a:avLst>
                  <a:gd name="adj1" fmla="val 100036"/>
                  <a:gd name="adj2" fmla="val 14632219"/>
                </a:avLst>
              </a:prstGeom>
              <a:solidFill>
                <a:srgbClr val="155474"/>
              </a:solidFill>
              <a:ln w="254000">
                <a:solidFill>
                  <a:srgbClr val="15547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5" name="TextBox 107"/>
            <p:cNvSpPr txBox="1"/>
            <p:nvPr/>
          </p:nvSpPr>
          <p:spPr>
            <a:xfrm>
              <a:off x="3754060" y="6390662"/>
              <a:ext cx="2402375" cy="1070162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75 %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50A25C4-D78B-0794-FC47-568C02B40574}"/>
              </a:ext>
            </a:extLst>
          </p:cNvPr>
          <p:cNvGrpSpPr/>
          <p:nvPr/>
        </p:nvGrpSpPr>
        <p:grpSpPr>
          <a:xfrm>
            <a:off x="342395" y="124537"/>
            <a:ext cx="3820681" cy="1009254"/>
            <a:chOff x="342395" y="124537"/>
            <a:chExt cx="3820681" cy="1009254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64A81D3-FC71-E959-439C-712D0EF0B76B}"/>
                </a:ext>
              </a:extLst>
            </p:cNvPr>
            <p:cNvSpPr/>
            <p:nvPr/>
          </p:nvSpPr>
          <p:spPr>
            <a:xfrm>
              <a:off x="342395" y="124537"/>
              <a:ext cx="1009254" cy="1009254"/>
            </a:xfrm>
            <a:prstGeom prst="ellipse">
              <a:avLst/>
            </a:prstGeom>
            <a:solidFill>
              <a:srgbClr val="638467"/>
            </a:solidFill>
            <a:ln w="34925">
              <a:noFill/>
            </a:ln>
            <a:effectLst>
              <a:outerShdw blurRad="609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CF7E162-8DF8-5A1D-1B18-C8F5FA0579FB}"/>
                </a:ext>
              </a:extLst>
            </p:cNvPr>
            <p:cNvSpPr txBox="1"/>
            <p:nvPr/>
          </p:nvSpPr>
          <p:spPr>
            <a:xfrm>
              <a:off x="1516132" y="335592"/>
              <a:ext cx="264694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1FDE58D-7DA1-DBB1-CB0B-5923EDDC6FF4}"/>
                </a:ext>
              </a:extLst>
            </p:cNvPr>
            <p:cNvSpPr txBox="1"/>
            <p:nvPr/>
          </p:nvSpPr>
          <p:spPr>
            <a:xfrm>
              <a:off x="456617" y="275221"/>
              <a:ext cx="80983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1CDD486-35BB-7621-D525-3D7D5CDA8648}"/>
              </a:ext>
            </a:extLst>
          </p:cNvPr>
          <p:cNvGrpSpPr/>
          <p:nvPr/>
        </p:nvGrpSpPr>
        <p:grpSpPr>
          <a:xfrm>
            <a:off x="1607252" y="3850199"/>
            <a:ext cx="1924905" cy="1553785"/>
            <a:chOff x="725064" y="1823937"/>
            <a:chExt cx="1924905" cy="1553785"/>
          </a:xfrm>
        </p:grpSpPr>
        <p:sp>
          <p:nvSpPr>
            <p:cNvPr id="37" name="文本框 17">
              <a:extLst>
                <a:ext uri="{FF2B5EF4-FFF2-40B4-BE49-F238E27FC236}">
                  <a16:creationId xmlns:a16="http://schemas.microsoft.com/office/drawing/2014/main" id="{856563B8-3C3E-FAB0-9E71-93352583C3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9CFC978-4523-1851-9A04-F1676D9F607D}"/>
                </a:ext>
              </a:extLst>
            </p:cNvPr>
            <p:cNvSpPr txBox="1"/>
            <p:nvPr/>
          </p:nvSpPr>
          <p:spPr>
            <a:xfrm>
              <a:off x="725064" y="2204067"/>
              <a:ext cx="1924905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E98C5D9-129F-BEB0-9E87-8979A20DC0D4}"/>
              </a:ext>
            </a:extLst>
          </p:cNvPr>
          <p:cNvGrpSpPr/>
          <p:nvPr/>
        </p:nvGrpSpPr>
        <p:grpSpPr>
          <a:xfrm>
            <a:off x="3985506" y="3850199"/>
            <a:ext cx="1924905" cy="1553785"/>
            <a:chOff x="725064" y="1823937"/>
            <a:chExt cx="1924905" cy="1553785"/>
          </a:xfrm>
        </p:grpSpPr>
        <p:sp>
          <p:nvSpPr>
            <p:cNvPr id="40" name="文本框 17">
              <a:extLst>
                <a:ext uri="{FF2B5EF4-FFF2-40B4-BE49-F238E27FC236}">
                  <a16:creationId xmlns:a16="http://schemas.microsoft.com/office/drawing/2014/main" id="{C4CF2032-BACD-EADA-AFE4-4C42990427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174C552-A09F-F679-83CA-85893A521A3F}"/>
                </a:ext>
              </a:extLst>
            </p:cNvPr>
            <p:cNvSpPr txBox="1"/>
            <p:nvPr/>
          </p:nvSpPr>
          <p:spPr>
            <a:xfrm>
              <a:off x="725064" y="2204067"/>
              <a:ext cx="1924905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BE64176-D58C-BAC4-A7F9-0274E489EA8D}"/>
              </a:ext>
            </a:extLst>
          </p:cNvPr>
          <p:cNvGrpSpPr/>
          <p:nvPr/>
        </p:nvGrpSpPr>
        <p:grpSpPr>
          <a:xfrm>
            <a:off x="6332921" y="3850199"/>
            <a:ext cx="1924905" cy="1553785"/>
            <a:chOff x="725064" y="1823937"/>
            <a:chExt cx="1924905" cy="1553785"/>
          </a:xfrm>
        </p:grpSpPr>
        <p:sp>
          <p:nvSpPr>
            <p:cNvPr id="43" name="文本框 17">
              <a:extLst>
                <a:ext uri="{FF2B5EF4-FFF2-40B4-BE49-F238E27FC236}">
                  <a16:creationId xmlns:a16="http://schemas.microsoft.com/office/drawing/2014/main" id="{051A1040-1725-D59D-E4DB-B51E0EF790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BDA7AA0-8E0D-C5D8-A8B3-F23C6C8F7251}"/>
                </a:ext>
              </a:extLst>
            </p:cNvPr>
            <p:cNvSpPr txBox="1"/>
            <p:nvPr/>
          </p:nvSpPr>
          <p:spPr>
            <a:xfrm>
              <a:off x="725064" y="2204067"/>
              <a:ext cx="1924905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E8A7756-0ECE-096F-3AD4-7F798525621D}"/>
              </a:ext>
            </a:extLst>
          </p:cNvPr>
          <p:cNvGrpSpPr/>
          <p:nvPr/>
        </p:nvGrpSpPr>
        <p:grpSpPr>
          <a:xfrm>
            <a:off x="8680336" y="3850199"/>
            <a:ext cx="1924905" cy="1553785"/>
            <a:chOff x="725064" y="1823937"/>
            <a:chExt cx="1924905" cy="1553785"/>
          </a:xfrm>
        </p:grpSpPr>
        <p:sp>
          <p:nvSpPr>
            <p:cNvPr id="46" name="文本框 17">
              <a:extLst>
                <a:ext uri="{FF2B5EF4-FFF2-40B4-BE49-F238E27FC236}">
                  <a16:creationId xmlns:a16="http://schemas.microsoft.com/office/drawing/2014/main" id="{443AABF6-134D-C606-242A-71A447AD53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3E9F14B-AB92-C5E6-D148-B8A981204589}"/>
                </a:ext>
              </a:extLst>
            </p:cNvPr>
            <p:cNvSpPr txBox="1"/>
            <p:nvPr/>
          </p:nvSpPr>
          <p:spPr>
            <a:xfrm>
              <a:off x="725064" y="2204067"/>
              <a:ext cx="1924905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3CB2A3A6-A792-BD36-5FF5-5A9B12641318}"/>
              </a:ext>
            </a:extLst>
          </p:cNvPr>
          <p:cNvGrpSpPr/>
          <p:nvPr/>
        </p:nvGrpSpPr>
        <p:grpSpPr>
          <a:xfrm>
            <a:off x="1146175" y="1478105"/>
            <a:ext cx="2905125" cy="2929538"/>
            <a:chOff x="1146175" y="1478105"/>
            <a:chExt cx="2905125" cy="2929538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44D82FEA-4FA7-3F61-C0E1-03E57880F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46175" y="1478105"/>
              <a:ext cx="2905125" cy="2929538"/>
            </a:xfrm>
            <a:prstGeom prst="rect">
              <a:avLst/>
            </a:prstGeom>
          </p:spPr>
        </p:pic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A776692C-88EF-435F-0E1C-91A9E04076D5}"/>
                </a:ext>
              </a:extLst>
            </p:cNvPr>
            <p:cNvSpPr/>
            <p:nvPr/>
          </p:nvSpPr>
          <p:spPr>
            <a:xfrm>
              <a:off x="1391865" y="1736002"/>
              <a:ext cx="2413743" cy="2413743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126DC49-DDFE-812C-1559-ED99F2AE470E}"/>
              </a:ext>
            </a:extLst>
          </p:cNvPr>
          <p:cNvGrpSpPr/>
          <p:nvPr/>
        </p:nvGrpSpPr>
        <p:grpSpPr>
          <a:xfrm>
            <a:off x="4643437" y="1478105"/>
            <a:ext cx="2905125" cy="2929538"/>
            <a:chOff x="1146175" y="1478105"/>
            <a:chExt cx="2905125" cy="2929538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175547B5-BC7C-1835-F7D6-6933937C49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46175" y="1478105"/>
              <a:ext cx="2905125" cy="2929538"/>
            </a:xfrm>
            <a:prstGeom prst="rect">
              <a:avLst/>
            </a:prstGeom>
          </p:spPr>
        </p:pic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80B429D0-E806-97D2-AAD2-50D3FA24938B}"/>
                </a:ext>
              </a:extLst>
            </p:cNvPr>
            <p:cNvSpPr/>
            <p:nvPr/>
          </p:nvSpPr>
          <p:spPr>
            <a:xfrm>
              <a:off x="1391865" y="1736002"/>
              <a:ext cx="2413743" cy="2413743"/>
            </a:xfrm>
            <a:prstGeom prst="ellipse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2F7CDB7-1583-3E10-9245-E21FE8501992}"/>
              </a:ext>
            </a:extLst>
          </p:cNvPr>
          <p:cNvGrpSpPr/>
          <p:nvPr/>
        </p:nvGrpSpPr>
        <p:grpSpPr>
          <a:xfrm>
            <a:off x="8140699" y="1478105"/>
            <a:ext cx="2905125" cy="2929538"/>
            <a:chOff x="1146175" y="1478105"/>
            <a:chExt cx="2905125" cy="2929538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8FD9CC88-2E97-F4D3-B976-FB9294966E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46175" y="1478105"/>
              <a:ext cx="2905125" cy="2929538"/>
            </a:xfrm>
            <a:prstGeom prst="rect">
              <a:avLst/>
            </a:prstGeom>
          </p:spPr>
        </p:pic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7208F012-1D33-8B16-AC16-82D9F1B78201}"/>
                </a:ext>
              </a:extLst>
            </p:cNvPr>
            <p:cNvSpPr/>
            <p:nvPr/>
          </p:nvSpPr>
          <p:spPr>
            <a:xfrm>
              <a:off x="1391865" y="1736002"/>
              <a:ext cx="2413743" cy="2413743"/>
            </a:xfrm>
            <a:prstGeom prst="ellipse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A9A232D-0366-F94B-E839-081EAF94BAC1}"/>
              </a:ext>
            </a:extLst>
          </p:cNvPr>
          <p:cNvGrpSpPr/>
          <p:nvPr/>
        </p:nvGrpSpPr>
        <p:grpSpPr>
          <a:xfrm>
            <a:off x="1241735" y="4407642"/>
            <a:ext cx="2707966" cy="1276786"/>
            <a:chOff x="333534" y="1823937"/>
            <a:chExt cx="2707966" cy="1276786"/>
          </a:xfrm>
        </p:grpSpPr>
        <p:sp>
          <p:nvSpPr>
            <p:cNvPr id="43" name="文本框 17">
              <a:extLst>
                <a:ext uri="{FF2B5EF4-FFF2-40B4-BE49-F238E27FC236}">
                  <a16:creationId xmlns:a16="http://schemas.microsoft.com/office/drawing/2014/main" id="{DCA32C5B-E765-4B05-8A9C-8CB79C620F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ctr"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467034A-DA6E-82E5-2EC5-9AA566443861}"/>
                </a:ext>
              </a:extLst>
            </p:cNvPr>
            <p:cNvSpPr txBox="1"/>
            <p:nvPr/>
          </p:nvSpPr>
          <p:spPr>
            <a:xfrm>
              <a:off x="333534" y="2204067"/>
              <a:ext cx="2707966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951FC2A-3F32-1CBB-5FCA-84379D2754FD}"/>
              </a:ext>
            </a:extLst>
          </p:cNvPr>
          <p:cNvGrpSpPr/>
          <p:nvPr/>
        </p:nvGrpSpPr>
        <p:grpSpPr>
          <a:xfrm>
            <a:off x="4787900" y="4407642"/>
            <a:ext cx="2616200" cy="1276786"/>
            <a:chOff x="379417" y="1823937"/>
            <a:chExt cx="2616200" cy="1276786"/>
          </a:xfrm>
        </p:grpSpPr>
        <p:sp>
          <p:nvSpPr>
            <p:cNvPr id="46" name="文本框 17">
              <a:extLst>
                <a:ext uri="{FF2B5EF4-FFF2-40B4-BE49-F238E27FC236}">
                  <a16:creationId xmlns:a16="http://schemas.microsoft.com/office/drawing/2014/main" id="{5554456A-B078-3FD3-239C-4151E52354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ctr"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140BE38-2338-721E-8147-47E11893D13E}"/>
                </a:ext>
              </a:extLst>
            </p:cNvPr>
            <p:cNvSpPr txBox="1"/>
            <p:nvPr/>
          </p:nvSpPr>
          <p:spPr>
            <a:xfrm>
              <a:off x="379417" y="2204067"/>
              <a:ext cx="261620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92776F9-75FA-D742-5820-56B7AEB46D9C}"/>
              </a:ext>
            </a:extLst>
          </p:cNvPr>
          <p:cNvGrpSpPr/>
          <p:nvPr/>
        </p:nvGrpSpPr>
        <p:grpSpPr>
          <a:xfrm>
            <a:off x="8453167" y="4407642"/>
            <a:ext cx="2592658" cy="1276786"/>
            <a:chOff x="391188" y="1823937"/>
            <a:chExt cx="2592658" cy="1276786"/>
          </a:xfrm>
        </p:grpSpPr>
        <p:sp>
          <p:nvSpPr>
            <p:cNvPr id="49" name="文本框 17">
              <a:extLst>
                <a:ext uri="{FF2B5EF4-FFF2-40B4-BE49-F238E27FC236}">
                  <a16:creationId xmlns:a16="http://schemas.microsoft.com/office/drawing/2014/main" id="{E16E558D-B106-A2E3-748C-814A946363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ctr" defTabSz="1218565"/>
              <a:r>
                <a:rPr lang="zh-CN" altLang="en-US" sz="2000" b="1" dirty="0">
                  <a:solidFill>
                    <a:schemeClr val="tx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FD5FDD9-B5A5-1E43-DAFB-48F0B30B4326}"/>
                </a:ext>
              </a:extLst>
            </p:cNvPr>
            <p:cNvSpPr txBox="1"/>
            <p:nvPr/>
          </p:nvSpPr>
          <p:spPr>
            <a:xfrm>
              <a:off x="391188" y="2204067"/>
              <a:ext cx="2592658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F5D2B51-1C61-7F1B-9DF6-915F7AC52D96}"/>
              </a:ext>
            </a:extLst>
          </p:cNvPr>
          <p:cNvGrpSpPr/>
          <p:nvPr/>
        </p:nvGrpSpPr>
        <p:grpSpPr>
          <a:xfrm>
            <a:off x="342395" y="124537"/>
            <a:ext cx="3820681" cy="1009254"/>
            <a:chOff x="342395" y="124537"/>
            <a:chExt cx="3820681" cy="1009254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8CC3C95C-863D-90B2-0738-A6AB588D64B1}"/>
                </a:ext>
              </a:extLst>
            </p:cNvPr>
            <p:cNvSpPr/>
            <p:nvPr/>
          </p:nvSpPr>
          <p:spPr>
            <a:xfrm>
              <a:off x="342395" y="124537"/>
              <a:ext cx="1009254" cy="1009254"/>
            </a:xfrm>
            <a:prstGeom prst="ellipse">
              <a:avLst/>
            </a:prstGeom>
            <a:solidFill>
              <a:srgbClr val="638467"/>
            </a:solidFill>
            <a:ln w="34925">
              <a:noFill/>
            </a:ln>
            <a:effectLst>
              <a:outerShdw blurRad="609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498292A-E436-9E13-395F-2AEAE12CECDF}"/>
                </a:ext>
              </a:extLst>
            </p:cNvPr>
            <p:cNvSpPr txBox="1"/>
            <p:nvPr/>
          </p:nvSpPr>
          <p:spPr>
            <a:xfrm>
              <a:off x="1516132" y="335592"/>
              <a:ext cx="264694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E02E12C-448B-B98F-058A-0436632B5492}"/>
                </a:ext>
              </a:extLst>
            </p:cNvPr>
            <p:cNvSpPr txBox="1"/>
            <p:nvPr/>
          </p:nvSpPr>
          <p:spPr>
            <a:xfrm>
              <a:off x="456617" y="275221"/>
              <a:ext cx="80983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2" name="椭圆 61">
            <a:extLst>
              <a:ext uri="{FF2B5EF4-FFF2-40B4-BE49-F238E27FC236}">
                <a16:creationId xmlns:a16="http://schemas.microsoft.com/office/drawing/2014/main" id="{8BF4DD30-5231-35AD-DA90-E42A91EB3D22}"/>
              </a:ext>
            </a:extLst>
          </p:cNvPr>
          <p:cNvSpPr/>
          <p:nvPr/>
        </p:nvSpPr>
        <p:spPr>
          <a:xfrm>
            <a:off x="8977269" y="4287214"/>
            <a:ext cx="2021347" cy="2021347"/>
          </a:xfrm>
          <a:prstGeom prst="ellipse">
            <a:avLst/>
          </a:prstGeom>
          <a:solidFill>
            <a:schemeClr val="bg1"/>
          </a:solidFill>
          <a:ln w="34925">
            <a:noFill/>
          </a:ln>
          <a:effectLst>
            <a:outerShdw blurRad="609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A57015C5-AF1C-990C-964D-4DAC4181DAD4}"/>
              </a:ext>
            </a:extLst>
          </p:cNvPr>
          <p:cNvSpPr/>
          <p:nvPr/>
        </p:nvSpPr>
        <p:spPr>
          <a:xfrm rot="16200000" flipH="1">
            <a:off x="3943117" y="-2667003"/>
            <a:ext cx="4305764" cy="12192003"/>
          </a:xfrm>
          <a:custGeom>
            <a:avLst/>
            <a:gdLst>
              <a:gd name="connsiteX0" fmla="*/ 7576598 w 7823037"/>
              <a:gd name="connsiteY0" fmla="*/ 0 h 6858000"/>
              <a:gd name="connsiteX1" fmla="*/ 5466442 w 7823037"/>
              <a:gd name="connsiteY1" fmla="*/ 0 h 6858000"/>
              <a:gd name="connsiteX2" fmla="*/ 3916670 w 7823037"/>
              <a:gd name="connsiteY2" fmla="*/ 0 h 6858000"/>
              <a:gd name="connsiteX3" fmla="*/ 3906368 w 7823037"/>
              <a:gd name="connsiteY3" fmla="*/ 0 h 6858000"/>
              <a:gd name="connsiteX4" fmla="*/ 2366898 w 7823037"/>
              <a:gd name="connsiteY4" fmla="*/ 0 h 6858000"/>
              <a:gd name="connsiteX5" fmla="*/ 246440 w 7823037"/>
              <a:gd name="connsiteY5" fmla="*/ 0 h 6858000"/>
              <a:gd name="connsiteX6" fmla="*/ 268366 w 7823037"/>
              <a:gd name="connsiteY6" fmla="*/ 31784 h 6858000"/>
              <a:gd name="connsiteX7" fmla="*/ 1118 w 7823037"/>
              <a:gd name="connsiteY7" fmla="*/ 3429000 h 6858000"/>
              <a:gd name="connsiteX8" fmla="*/ 220324 w 7823037"/>
              <a:gd name="connsiteY8" fmla="*/ 6846548 h 6858000"/>
              <a:gd name="connsiteX9" fmla="*/ 209524 w 7823037"/>
              <a:gd name="connsiteY9" fmla="*/ 6858000 h 6858000"/>
              <a:gd name="connsiteX10" fmla="*/ 2366898 w 7823037"/>
              <a:gd name="connsiteY10" fmla="*/ 6858000 h 6858000"/>
              <a:gd name="connsiteX11" fmla="*/ 3906368 w 7823037"/>
              <a:gd name="connsiteY11" fmla="*/ 6858000 h 6858000"/>
              <a:gd name="connsiteX12" fmla="*/ 3916670 w 7823037"/>
              <a:gd name="connsiteY12" fmla="*/ 6858000 h 6858000"/>
              <a:gd name="connsiteX13" fmla="*/ 5466442 w 7823037"/>
              <a:gd name="connsiteY13" fmla="*/ 6858000 h 6858000"/>
              <a:gd name="connsiteX14" fmla="*/ 7613514 w 7823037"/>
              <a:gd name="connsiteY14" fmla="*/ 6858000 h 6858000"/>
              <a:gd name="connsiteX15" fmla="*/ 7602714 w 7823037"/>
              <a:gd name="connsiteY15" fmla="*/ 6846548 h 6858000"/>
              <a:gd name="connsiteX16" fmla="*/ 7821920 w 7823037"/>
              <a:gd name="connsiteY16" fmla="*/ 3429000 h 6858000"/>
              <a:gd name="connsiteX17" fmla="*/ 7554672 w 7823037"/>
              <a:gd name="connsiteY17" fmla="*/ 317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823037" h="6858000">
                <a:moveTo>
                  <a:pt x="7576598" y="0"/>
                </a:moveTo>
                <a:lnTo>
                  <a:pt x="5466442" y="0"/>
                </a:lnTo>
                <a:lnTo>
                  <a:pt x="3916670" y="0"/>
                </a:lnTo>
                <a:lnTo>
                  <a:pt x="3906368" y="0"/>
                </a:lnTo>
                <a:lnTo>
                  <a:pt x="2366898" y="0"/>
                </a:lnTo>
                <a:lnTo>
                  <a:pt x="246440" y="0"/>
                </a:lnTo>
                <a:lnTo>
                  <a:pt x="268366" y="31784"/>
                </a:lnTo>
                <a:cubicBezTo>
                  <a:pt x="1106088" y="1327751"/>
                  <a:pt x="41940" y="2274661"/>
                  <a:pt x="1118" y="3429000"/>
                </a:cubicBezTo>
                <a:cubicBezTo>
                  <a:pt x="-36982" y="4506383"/>
                  <a:pt x="916362" y="6019817"/>
                  <a:pt x="220324" y="6846548"/>
                </a:cubicBezTo>
                <a:lnTo>
                  <a:pt x="209524" y="6858000"/>
                </a:lnTo>
                <a:lnTo>
                  <a:pt x="2366898" y="6858000"/>
                </a:lnTo>
                <a:lnTo>
                  <a:pt x="3906368" y="6858000"/>
                </a:lnTo>
                <a:lnTo>
                  <a:pt x="3916670" y="6858000"/>
                </a:lnTo>
                <a:lnTo>
                  <a:pt x="5466442" y="6858000"/>
                </a:lnTo>
                <a:lnTo>
                  <a:pt x="7613514" y="6858000"/>
                </a:lnTo>
                <a:lnTo>
                  <a:pt x="7602714" y="6846548"/>
                </a:lnTo>
                <a:cubicBezTo>
                  <a:pt x="6906676" y="6019817"/>
                  <a:pt x="7860020" y="4506383"/>
                  <a:pt x="7821920" y="3429000"/>
                </a:cubicBezTo>
                <a:cubicBezTo>
                  <a:pt x="7781098" y="2274661"/>
                  <a:pt x="6716950" y="1327751"/>
                  <a:pt x="7554672" y="31784"/>
                </a:cubicBezTo>
                <a:close/>
              </a:path>
            </a:pathLst>
          </a:custGeom>
          <a:solidFill>
            <a:schemeClr val="bg1"/>
          </a:solidFill>
          <a:ln w="34925">
            <a:noFill/>
          </a:ln>
          <a:effectLst>
            <a:outerShdw blurRad="609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0" name="图片 69">
            <a:extLst>
              <a:ext uri="{FF2B5EF4-FFF2-40B4-BE49-F238E27FC236}">
                <a16:creationId xmlns:a16="http://schemas.microsoft.com/office/drawing/2014/main" id="{986B5272-AB3D-498E-C2E0-4980E5F023F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90902" y="-118231"/>
            <a:ext cx="2901097" cy="3433479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BF6CF360-BC5C-B911-3230-1911548F36B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" y="3497286"/>
            <a:ext cx="2861880" cy="3387064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7BCB08BB-0E5F-5AC1-DC7A-E858C416E686}"/>
              </a:ext>
            </a:extLst>
          </p:cNvPr>
          <p:cNvSpPr txBox="1"/>
          <p:nvPr/>
        </p:nvSpPr>
        <p:spPr>
          <a:xfrm>
            <a:off x="4908531" y="1752202"/>
            <a:ext cx="2450212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800" spc="600" noProof="0" dirty="0">
                <a:solidFill>
                  <a:srgbClr val="2E5233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kumimoji="0" lang="zh-CN" altLang="en-US" sz="8800" i="0" u="none" strike="noStrike" kern="1200" cap="none" spc="600" normalizeH="0" baseline="0" noProof="0" dirty="0">
              <a:ln>
                <a:noFill/>
              </a:ln>
              <a:solidFill>
                <a:srgbClr val="2E5233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24837CB-C835-09DE-167A-06174C633DBB}"/>
              </a:ext>
            </a:extLst>
          </p:cNvPr>
          <p:cNvGrpSpPr/>
          <p:nvPr/>
        </p:nvGrpSpPr>
        <p:grpSpPr>
          <a:xfrm>
            <a:off x="3646453" y="3132322"/>
            <a:ext cx="4859694" cy="593352"/>
            <a:chOff x="6390872" y="2539770"/>
            <a:chExt cx="4859694" cy="593352"/>
          </a:xfrm>
        </p:grpSpPr>
        <p:sp>
          <p:nvSpPr>
            <p:cNvPr id="46" name="矩形: 对角圆角 45">
              <a:extLst>
                <a:ext uri="{FF2B5EF4-FFF2-40B4-BE49-F238E27FC236}">
                  <a16:creationId xmlns:a16="http://schemas.microsoft.com/office/drawing/2014/main" id="{4721BFC9-1571-743A-40B7-C9F8145E40A3}"/>
                </a:ext>
              </a:extLst>
            </p:cNvPr>
            <p:cNvSpPr/>
            <p:nvPr/>
          </p:nvSpPr>
          <p:spPr>
            <a:xfrm>
              <a:off x="6390872" y="2539770"/>
              <a:ext cx="4859694" cy="59335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2E5233"/>
            </a:solidFill>
            <a:ln>
              <a:solidFill>
                <a:srgbClr val="2E523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819057F-6DC1-E5F6-D64B-F29DDBBF5058}"/>
                </a:ext>
              </a:extLst>
            </p:cNvPr>
            <p:cNvSpPr txBox="1"/>
            <p:nvPr/>
          </p:nvSpPr>
          <p:spPr>
            <a:xfrm>
              <a:off x="6929224" y="2606200"/>
              <a:ext cx="378299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63" name="椭圆 62">
            <a:extLst>
              <a:ext uri="{FF2B5EF4-FFF2-40B4-BE49-F238E27FC236}">
                <a16:creationId xmlns:a16="http://schemas.microsoft.com/office/drawing/2014/main" id="{2313FF86-A580-D9D9-A49E-E35300798768}"/>
              </a:ext>
            </a:extLst>
          </p:cNvPr>
          <p:cNvSpPr/>
          <p:nvPr/>
        </p:nvSpPr>
        <p:spPr>
          <a:xfrm>
            <a:off x="1605110" y="800100"/>
            <a:ext cx="548819" cy="548819"/>
          </a:xfrm>
          <a:prstGeom prst="ellipse">
            <a:avLst/>
          </a:prstGeom>
          <a:solidFill>
            <a:schemeClr val="bg1"/>
          </a:solidFill>
          <a:ln w="34925">
            <a:noFill/>
          </a:ln>
          <a:effectLst>
            <a:outerShdw blurRad="609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628B815-153C-E507-1C86-508B88C80B37}"/>
              </a:ext>
            </a:extLst>
          </p:cNvPr>
          <p:cNvSpPr txBox="1"/>
          <p:nvPr/>
        </p:nvSpPr>
        <p:spPr>
          <a:xfrm>
            <a:off x="3048000" y="3863939"/>
            <a:ext cx="6096000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290371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2A56E0B1-1867-0131-3C43-6E1132F25DD5}"/>
              </a:ext>
            </a:extLst>
          </p:cNvPr>
          <p:cNvGrpSpPr/>
          <p:nvPr/>
        </p:nvGrpSpPr>
        <p:grpSpPr>
          <a:xfrm>
            <a:off x="342395" y="124537"/>
            <a:ext cx="3820681" cy="1009254"/>
            <a:chOff x="342395" y="124537"/>
            <a:chExt cx="3820681" cy="100925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B6BCACA-3DC0-E234-3EBA-1E3E8FDE4B08}"/>
                </a:ext>
              </a:extLst>
            </p:cNvPr>
            <p:cNvSpPr/>
            <p:nvPr/>
          </p:nvSpPr>
          <p:spPr>
            <a:xfrm>
              <a:off x="342395" y="124537"/>
              <a:ext cx="1009254" cy="1009254"/>
            </a:xfrm>
            <a:prstGeom prst="ellipse">
              <a:avLst/>
            </a:prstGeom>
            <a:solidFill>
              <a:srgbClr val="638467"/>
            </a:solidFill>
            <a:ln w="34925">
              <a:noFill/>
            </a:ln>
            <a:effectLst>
              <a:outerShdw blurRad="609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A547D6A-AFFB-03FC-074C-2A10FA5DE3CC}"/>
                </a:ext>
              </a:extLst>
            </p:cNvPr>
            <p:cNvSpPr txBox="1"/>
            <p:nvPr/>
          </p:nvSpPr>
          <p:spPr>
            <a:xfrm>
              <a:off x="1516132" y="335592"/>
              <a:ext cx="264694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C9F8A54-D6AD-4AD6-E45F-2DFEFABA2CFB}"/>
                </a:ext>
              </a:extLst>
            </p:cNvPr>
            <p:cNvSpPr txBox="1"/>
            <p:nvPr/>
          </p:nvSpPr>
          <p:spPr>
            <a:xfrm>
              <a:off x="456617" y="275221"/>
              <a:ext cx="80983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70EB5635-96AF-A3F9-D909-BF7E58D748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9062" y="1100752"/>
            <a:ext cx="7430242" cy="49530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A97C07B-8C00-85DA-C917-8E1D3650C299}"/>
              </a:ext>
            </a:extLst>
          </p:cNvPr>
          <p:cNvSpPr txBox="1"/>
          <p:nvPr/>
        </p:nvSpPr>
        <p:spPr>
          <a:xfrm>
            <a:off x="8582777" y="3100198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+mn-ea"/>
              </a:rPr>
              <a:t>添加</a:t>
            </a:r>
            <a:endParaRPr lang="en-US" altLang="zh-CN" sz="2800" b="1" dirty="0">
              <a:latin typeface="+mn-ea"/>
            </a:endParaRPr>
          </a:p>
          <a:p>
            <a:r>
              <a:rPr lang="zh-CN" altLang="en-US" sz="2800" b="1" dirty="0">
                <a:latin typeface="+mn-ea"/>
              </a:rPr>
              <a:t>标题</a:t>
            </a:r>
          </a:p>
        </p:txBody>
      </p:sp>
      <p:sp>
        <p:nvSpPr>
          <p:cNvPr id="20" name="矩形: 对角圆角 19">
            <a:extLst>
              <a:ext uri="{FF2B5EF4-FFF2-40B4-BE49-F238E27FC236}">
                <a16:creationId xmlns:a16="http://schemas.microsoft.com/office/drawing/2014/main" id="{2FE1BB24-4EAC-540F-E2AE-7BE0201D6484}"/>
              </a:ext>
            </a:extLst>
          </p:cNvPr>
          <p:cNvSpPr/>
          <p:nvPr/>
        </p:nvSpPr>
        <p:spPr>
          <a:xfrm>
            <a:off x="1019175" y="2100102"/>
            <a:ext cx="3364668" cy="59335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474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525DF13-B021-8CFB-8AB1-E3E770D75A93}"/>
              </a:ext>
            </a:extLst>
          </p:cNvPr>
          <p:cNvGrpSpPr/>
          <p:nvPr/>
        </p:nvGrpSpPr>
        <p:grpSpPr>
          <a:xfrm>
            <a:off x="969222" y="2193560"/>
            <a:ext cx="4732268" cy="1169529"/>
            <a:chOff x="178154" y="1823937"/>
            <a:chExt cx="4732268" cy="1169529"/>
          </a:xfrm>
        </p:grpSpPr>
        <p:sp>
          <p:nvSpPr>
            <p:cNvPr id="22" name="文本框 17">
              <a:extLst>
                <a:ext uri="{FF2B5EF4-FFF2-40B4-BE49-F238E27FC236}">
                  <a16:creationId xmlns:a16="http://schemas.microsoft.com/office/drawing/2014/main" id="{CF46E123-6C3C-BD0E-6688-C76D45B941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F02EE1E-6BF2-2BE4-8621-12F9D448F3C6}"/>
                </a:ext>
              </a:extLst>
            </p:cNvPr>
            <p:cNvSpPr txBox="1"/>
            <p:nvPr/>
          </p:nvSpPr>
          <p:spPr>
            <a:xfrm>
              <a:off x="178154" y="2373809"/>
              <a:ext cx="473226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</a:p>
          </p:txBody>
        </p:sp>
      </p:grpSp>
      <p:sp>
        <p:nvSpPr>
          <p:cNvPr id="24" name="矩形: 对角圆角 23">
            <a:extLst>
              <a:ext uri="{FF2B5EF4-FFF2-40B4-BE49-F238E27FC236}">
                <a16:creationId xmlns:a16="http://schemas.microsoft.com/office/drawing/2014/main" id="{9445F94D-E931-F82A-65E9-3BF49C3B3730}"/>
              </a:ext>
            </a:extLst>
          </p:cNvPr>
          <p:cNvSpPr/>
          <p:nvPr/>
        </p:nvSpPr>
        <p:spPr>
          <a:xfrm>
            <a:off x="1019175" y="3757629"/>
            <a:ext cx="3364668" cy="59335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2E5233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87AE48C-950E-89FE-3D19-CA878E96A0EC}"/>
              </a:ext>
            </a:extLst>
          </p:cNvPr>
          <p:cNvGrpSpPr/>
          <p:nvPr/>
        </p:nvGrpSpPr>
        <p:grpSpPr>
          <a:xfrm>
            <a:off x="969222" y="3851087"/>
            <a:ext cx="4732268" cy="1169529"/>
            <a:chOff x="178154" y="1823937"/>
            <a:chExt cx="4732268" cy="1169529"/>
          </a:xfrm>
        </p:grpSpPr>
        <p:sp>
          <p:nvSpPr>
            <p:cNvPr id="30" name="文本框 17">
              <a:extLst>
                <a:ext uri="{FF2B5EF4-FFF2-40B4-BE49-F238E27FC236}">
                  <a16:creationId xmlns:a16="http://schemas.microsoft.com/office/drawing/2014/main" id="{9F7B3673-AA7F-3CBE-DCC0-DA7F15531F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064" y="1823937"/>
              <a:ext cx="1924905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defTabSz="1218565"/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E3788DE-8AF5-644E-6FCC-F50A2E924517}"/>
                </a:ext>
              </a:extLst>
            </p:cNvPr>
            <p:cNvSpPr txBox="1"/>
            <p:nvPr/>
          </p:nvSpPr>
          <p:spPr>
            <a:xfrm>
              <a:off x="178154" y="2373809"/>
              <a:ext cx="473226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手绘叶子"/>
</p:tagLst>
</file>

<file path=ppt/theme/theme1.xml><?xml version="1.0" encoding="utf-8"?>
<a:theme xmlns:a="http://schemas.openxmlformats.org/drawingml/2006/main" name="51PPT模板网   www.51pptmoban.com">
  <a:themeElements>
    <a:clrScheme name="自定义 1014">
      <a:dk1>
        <a:srgbClr val="3F3F3F"/>
      </a:dk1>
      <a:lt1>
        <a:srgbClr val="FFFFFF"/>
      </a:lt1>
      <a:dk2>
        <a:srgbClr val="778495"/>
      </a:dk2>
      <a:lt2>
        <a:srgbClr val="F0F0F0"/>
      </a:lt2>
      <a:accent1>
        <a:srgbClr val="3F3F3F"/>
      </a:accent1>
      <a:accent2>
        <a:srgbClr val="D8D8D8"/>
      </a:accent2>
      <a:accent3>
        <a:srgbClr val="7B7B7B"/>
      </a:accent3>
      <a:accent4>
        <a:srgbClr val="A5A5A5"/>
      </a:accent4>
      <a:accent5>
        <a:srgbClr val="7F7F7F"/>
      </a:accent5>
      <a:accent6>
        <a:srgbClr val="595959"/>
      </a:accent6>
      <a:hlink>
        <a:srgbClr val="424242"/>
      </a:hlink>
      <a:folHlink>
        <a:srgbClr val="BFBFBF"/>
      </a:folHlink>
    </a:clrScheme>
    <a:fontScheme name="h3t1rsj4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2264</Words>
  <Application>Microsoft Office PowerPoint</Application>
  <PresentationFormat>宽屏</PresentationFormat>
  <Paragraphs>215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阿里巴巴普惠体 2.0 55 Regular</vt:lpstr>
      <vt:lpstr>等线</vt:lpstr>
      <vt:lpstr>思源宋体 CN Heavy</vt:lpstr>
      <vt:lpstr>Arial</vt:lpstr>
      <vt:lpstr>Arial Rounded MT Bold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淡雅小清新总结汇报商务通用ppt模板</dc:title>
  <dc:creator>51PPT模板网</dc:creator>
  <cp:keywords>www.51pptmoban.com</cp:keywords>
  <dc:description>www.51pptmoban.com</dc:description>
  <cp:lastModifiedBy>Win user</cp:lastModifiedBy>
  <cp:revision>154</cp:revision>
  <dcterms:created xsi:type="dcterms:W3CDTF">2018-10-18T00:32:00Z</dcterms:created>
  <dcterms:modified xsi:type="dcterms:W3CDTF">2022-06-29T15:20:41Z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2052-10.1.0.7521</vt:lpwstr>
  </property>
</Properties>
</file>