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76" r:id="rId2"/>
    <p:sldId id="278" r:id="rId3"/>
    <p:sldId id="260" r:id="rId4"/>
    <p:sldId id="264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90" r:id="rId17"/>
    <p:sldId id="291" r:id="rId18"/>
    <p:sldId id="293" r:id="rId19"/>
    <p:sldId id="292" r:id="rId20"/>
    <p:sldId id="294" r:id="rId21"/>
    <p:sldId id="295" r:id="rId22"/>
    <p:sldId id="296" r:id="rId23"/>
    <p:sldId id="297" r:id="rId24"/>
    <p:sldId id="298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42" userDrawn="1">
          <p15:clr>
            <a:srgbClr val="A4A3A4"/>
          </p15:clr>
        </p15:guide>
        <p15:guide id="4" pos="70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9448"/>
    <a:srgbClr val="70BF43"/>
    <a:srgbClr val="262626"/>
    <a:srgbClr val="EC94BC"/>
    <a:srgbClr val="F6F4F7"/>
    <a:srgbClr val="F6F1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80" autoAdjust="0"/>
    <p:restoredTop sz="95889" autoAdjust="0"/>
  </p:normalViewPr>
  <p:slideViewPr>
    <p:cSldViewPr snapToGrid="0">
      <p:cViewPr varScale="1">
        <p:scale>
          <a:sx n="101" d="100"/>
          <a:sy n="101" d="100"/>
        </p:scale>
        <p:origin x="450" y="102"/>
      </p:cViewPr>
      <p:guideLst>
        <p:guide orient="horz" pos="2160"/>
        <p:guide pos="3840"/>
        <p:guide pos="642"/>
        <p:guide pos="703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A598CB-005B-4A70-8128-B863369C3A0D}" type="datetimeFigureOut">
              <a:rPr lang="zh-CN" altLang="en-US" smtClean="0"/>
              <a:t>2022/6/30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AD3C95-6F7C-4C1A-A6AD-153DA41935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5710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AD3C95-6F7C-4C1A-A6AD-153DA41935A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89429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AD3C95-6F7C-4C1A-A6AD-153DA41935A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34338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AD3C95-6F7C-4C1A-A6AD-153DA41935A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8019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AD3C95-6F7C-4C1A-A6AD-153DA41935A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4697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AD3C95-6F7C-4C1A-A6AD-153DA41935A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11358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AD3C95-6F7C-4C1A-A6AD-153DA41935A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94612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AD3C95-6F7C-4C1A-A6AD-153DA41935A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4422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AD3C95-6F7C-4C1A-A6AD-153DA41935A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2364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AD3C95-6F7C-4C1A-A6AD-153DA41935A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8181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AD3C95-6F7C-4C1A-A6AD-153DA41935A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042727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AD3C95-6F7C-4C1A-A6AD-153DA41935A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88426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AD3C95-6F7C-4C1A-A6AD-153DA41935A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4422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AD3C95-6F7C-4C1A-A6AD-153DA41935A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52289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AD3C95-6F7C-4C1A-A6AD-153DA41935A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73475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AD3C95-6F7C-4C1A-A6AD-153DA41935A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424457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AD3C95-6F7C-4C1A-A6AD-153DA41935A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3991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1 P PT</a:t>
            </a:r>
            <a:r>
              <a:rPr lang="zh-CN" altLang="en-US" dirty="0"/>
              <a:t>模板网   </a:t>
            </a:r>
            <a:r>
              <a:rPr lang="en-US" altLang="zh-CN" dirty="0"/>
              <a:t>www.5 1 p 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AD3C95-6F7C-4C1A-A6AD-153DA41935A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96965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AD3C95-6F7C-4C1A-A6AD-153DA41935A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219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AD3C95-6F7C-4C1A-A6AD-153DA41935A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6917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AD3C95-6F7C-4C1A-A6AD-153DA41935A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1192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AD3C95-6F7C-4C1A-A6AD-153DA41935A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7829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AD3C95-6F7C-4C1A-A6AD-153DA41935A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4263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AD3C95-6F7C-4C1A-A6AD-153DA41935A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68973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1863B331-DBE3-ECA0-E26F-3C18335FF6F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406961">
            <a:off x="9559049" y="493466"/>
            <a:ext cx="875898" cy="1924322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D2C698D9-8779-F06B-47EA-C257F1C53942}"/>
              </a:ext>
            </a:extLst>
          </p:cNvPr>
          <p:cNvGrpSpPr/>
          <p:nvPr/>
        </p:nvGrpSpPr>
        <p:grpSpPr>
          <a:xfrm>
            <a:off x="809241" y="0"/>
            <a:ext cx="11022613" cy="6858000"/>
            <a:chOff x="809241" y="0"/>
            <a:chExt cx="11022613" cy="6858000"/>
          </a:xfrm>
        </p:grpSpPr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78C1E344-3C93-EEE9-B9B9-709D9B7F8B9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4055802">
              <a:off x="75196" y="2707515"/>
              <a:ext cx="3142616" cy="1442969"/>
            </a:xfrm>
            <a:prstGeom prst="rect">
              <a:avLst/>
            </a:prstGeom>
          </p:spPr>
        </p:pic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id="{52FAA198-A65D-86B8-D0EF-93C75BD3169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9241" y="0"/>
              <a:ext cx="10573517" cy="6858000"/>
            </a:xfrm>
            <a:prstGeom prst="rect">
              <a:avLst/>
            </a:prstGeom>
          </p:spPr>
        </p:pic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id="{1E7D4B74-EC4E-F323-10CE-F463FCC0303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6316611">
              <a:off x="9697699" y="2060298"/>
              <a:ext cx="2343988" cy="1924322"/>
            </a:xfrm>
            <a:prstGeom prst="rect">
              <a:avLst/>
            </a:prstGeom>
          </p:spPr>
        </p:pic>
      </p:grpSp>
      <p:sp>
        <p:nvSpPr>
          <p:cNvPr id="44" name="矩形 43">
            <a:extLst>
              <a:ext uri="{FF2B5EF4-FFF2-40B4-BE49-F238E27FC236}">
                <a16:creationId xmlns:a16="http://schemas.microsoft.com/office/drawing/2014/main" id="{17AA996F-BB99-3F59-4A32-7098795EA9E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C7654-9068-464A-867C-CB528CB12E56}" type="datetimeFigureOut">
              <a:rPr lang="en-US" smtClean="0"/>
              <a:t>6/30/2022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AE52D-E386-4101-B042-70A1CF4ED8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BC7654-9068-464A-867C-CB528CB12E56}" type="datetimeFigureOut">
              <a:rPr lang="en-US" smtClean="0"/>
              <a:t>6/30/2022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CAE52D-E386-4101-B042-70A1CF4ED87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5.png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id="{B8E45D9D-EE46-6ECB-8378-A0BFDEB348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241" y="0"/>
            <a:ext cx="10573517" cy="6858000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6D3E7C01-ABAC-8583-9B8C-12C6F9C592E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406961">
            <a:off x="9559049" y="493466"/>
            <a:ext cx="875898" cy="1924322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DBFA4138-5295-1C57-AE65-C5C032F2644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699225">
            <a:off x="353114" y="2398210"/>
            <a:ext cx="2425800" cy="2846656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4E423D75-1538-0460-AE25-85093CA60B0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316611">
            <a:off x="9697699" y="2060298"/>
            <a:ext cx="2343988" cy="192432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47150" y="1380281"/>
            <a:ext cx="9097701" cy="4097438"/>
          </a:xfrm>
          <a:prstGeom prst="rect">
            <a:avLst/>
          </a:prstGeom>
          <a:solidFill>
            <a:srgbClr val="0494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50208171-76FD-F701-D9DB-E70C027A3624}"/>
              </a:ext>
            </a:extLst>
          </p:cNvPr>
          <p:cNvSpPr/>
          <p:nvPr/>
        </p:nvSpPr>
        <p:spPr>
          <a:xfrm>
            <a:off x="1724027" y="1569720"/>
            <a:ext cx="8743948" cy="3718560"/>
          </a:xfrm>
          <a:prstGeom prst="rect">
            <a:avLst/>
          </a:prstGeom>
          <a:solidFill>
            <a:srgbClr val="049448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21888" y="4412388"/>
            <a:ext cx="394822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1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汇报人：</a:t>
            </a:r>
            <a:r>
              <a:rPr kumimoji="0" lang="en-US" altLang="zh-CN" sz="1100" b="1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51PPT</a:t>
            </a:r>
            <a:r>
              <a:rPr kumimoji="0" lang="zh-CN" altLang="en-US" sz="1100" b="1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模板网    时间：</a:t>
            </a:r>
            <a:r>
              <a:rPr kumimoji="0" lang="en-US" altLang="zh-CN" sz="1100" b="1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2022.07</a:t>
            </a:r>
            <a:endParaRPr kumimoji="0" lang="en-US" sz="1100" b="1" i="0" u="none" strike="noStrike" kern="120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69421" y="2134173"/>
            <a:ext cx="685315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bg1"/>
                </a:solidFill>
                <a:cs typeface="+mn-ea"/>
                <a:sym typeface="+mn-lt"/>
              </a:rPr>
              <a:t>极简夏日清新模板</a:t>
            </a:r>
            <a:endParaRPr lang="en-US" sz="6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47624" y="3453514"/>
            <a:ext cx="5696753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3296710" y="3312617"/>
            <a:ext cx="5598581" cy="0"/>
          </a:xfrm>
          <a:prstGeom prst="line">
            <a:avLst/>
          </a:prstGeom>
          <a:ln>
            <a:solidFill>
              <a:srgbClr val="EAE4F3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图形 1">
            <a:extLst>
              <a:ext uri="{FF2B5EF4-FFF2-40B4-BE49-F238E27FC236}">
                <a16:creationId xmlns:a16="http://schemas.microsoft.com/office/drawing/2014/main" id="{B9D888BF-5EA3-4372-7AF0-78D050909655}"/>
              </a:ext>
            </a:extLst>
          </p:cNvPr>
          <p:cNvGrpSpPr/>
          <p:nvPr/>
        </p:nvGrpSpPr>
        <p:grpSpPr>
          <a:xfrm>
            <a:off x="1240127" y="1812301"/>
            <a:ext cx="1196423" cy="338944"/>
            <a:chOff x="6508432" y="3411283"/>
            <a:chExt cx="563499" cy="159638"/>
          </a:xfrm>
          <a:solidFill>
            <a:srgbClr val="FFFFFF"/>
          </a:solidFill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616CE571-EACB-E873-D5C9-6E3DF7B3BD75}"/>
                </a:ext>
              </a:extLst>
            </p:cNvPr>
            <p:cNvSpPr/>
            <p:nvPr/>
          </p:nvSpPr>
          <p:spPr>
            <a:xfrm>
              <a:off x="6508432" y="3411283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8A560449-D35F-1F46-695A-5723C84FC976}"/>
                </a:ext>
              </a:extLst>
            </p:cNvPr>
            <p:cNvSpPr/>
            <p:nvPr/>
          </p:nvSpPr>
          <p:spPr>
            <a:xfrm>
              <a:off x="6508432" y="3443573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2CC17F98-BB40-04E7-0285-5A68D51BBB90}"/>
                </a:ext>
              </a:extLst>
            </p:cNvPr>
            <p:cNvSpPr/>
            <p:nvPr/>
          </p:nvSpPr>
          <p:spPr>
            <a:xfrm>
              <a:off x="6508432" y="3475862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FA0E9CD7-3906-B06E-DABF-BEB04320B154}"/>
                </a:ext>
              </a:extLst>
            </p:cNvPr>
            <p:cNvSpPr/>
            <p:nvPr/>
          </p:nvSpPr>
          <p:spPr>
            <a:xfrm>
              <a:off x="6508432" y="3508152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43E0FA5A-46F3-1AFB-FDCE-D41A6DEFC799}"/>
                </a:ext>
              </a:extLst>
            </p:cNvPr>
            <p:cNvSpPr/>
            <p:nvPr/>
          </p:nvSpPr>
          <p:spPr>
            <a:xfrm>
              <a:off x="6508432" y="3540442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5" name="图形 1">
            <a:extLst>
              <a:ext uri="{FF2B5EF4-FFF2-40B4-BE49-F238E27FC236}">
                <a16:creationId xmlns:a16="http://schemas.microsoft.com/office/drawing/2014/main" id="{3F9E6F48-8C30-15E7-4914-9EE6E8A7C18F}"/>
              </a:ext>
            </a:extLst>
          </p:cNvPr>
          <p:cNvGrpSpPr/>
          <p:nvPr/>
        </p:nvGrpSpPr>
        <p:grpSpPr>
          <a:xfrm>
            <a:off x="9673270" y="4710242"/>
            <a:ext cx="1196423" cy="338944"/>
            <a:chOff x="6508432" y="3411283"/>
            <a:chExt cx="563499" cy="159638"/>
          </a:xfrm>
          <a:solidFill>
            <a:srgbClr val="FFFFFF"/>
          </a:solidFill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BFB5A55C-E5E6-97EB-6A80-64B352895DD0}"/>
                </a:ext>
              </a:extLst>
            </p:cNvPr>
            <p:cNvSpPr/>
            <p:nvPr/>
          </p:nvSpPr>
          <p:spPr>
            <a:xfrm>
              <a:off x="6508432" y="3411283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867B38C0-D5B5-1D31-8509-88459ED05F5B}"/>
                </a:ext>
              </a:extLst>
            </p:cNvPr>
            <p:cNvSpPr/>
            <p:nvPr/>
          </p:nvSpPr>
          <p:spPr>
            <a:xfrm>
              <a:off x="6508432" y="3443573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29BDC36F-F576-F9BA-E19E-FEE097F0AFB5}"/>
                </a:ext>
              </a:extLst>
            </p:cNvPr>
            <p:cNvSpPr/>
            <p:nvPr/>
          </p:nvSpPr>
          <p:spPr>
            <a:xfrm>
              <a:off x="6508432" y="3475862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F8BD481B-0332-5605-55A2-1405320B5FAF}"/>
                </a:ext>
              </a:extLst>
            </p:cNvPr>
            <p:cNvSpPr/>
            <p:nvPr/>
          </p:nvSpPr>
          <p:spPr>
            <a:xfrm>
              <a:off x="6508432" y="3508152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DCE80F57-637B-8920-9C07-FCF460D83DFB}"/>
                </a:ext>
              </a:extLst>
            </p:cNvPr>
            <p:cNvSpPr/>
            <p:nvPr/>
          </p:nvSpPr>
          <p:spPr>
            <a:xfrm>
              <a:off x="6508432" y="3540442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206727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7282D87D-4052-BB0A-53FD-432B387E2C83}"/>
              </a:ext>
            </a:extLst>
          </p:cNvPr>
          <p:cNvGrpSpPr/>
          <p:nvPr/>
        </p:nvGrpSpPr>
        <p:grpSpPr>
          <a:xfrm>
            <a:off x="3430136" y="351836"/>
            <a:ext cx="5331727" cy="461665"/>
            <a:chOff x="3430136" y="351836"/>
            <a:chExt cx="5331727" cy="461665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31DA22B1-CE34-36EB-6CF2-C46CF6C7072C}"/>
                </a:ext>
              </a:extLst>
            </p:cNvPr>
            <p:cNvSpPr txBox="1"/>
            <p:nvPr/>
          </p:nvSpPr>
          <p:spPr>
            <a:xfrm>
              <a:off x="4394883" y="351836"/>
              <a:ext cx="340223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/>
                <a:t>单击此处添加标题文本</a:t>
              </a: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F6F7EB5E-FDAF-3534-F8F7-72D0992AD39A}"/>
                </a:ext>
              </a:extLst>
            </p:cNvPr>
            <p:cNvGrpSpPr/>
            <p:nvPr/>
          </p:nvGrpSpPr>
          <p:grpSpPr>
            <a:xfrm>
              <a:off x="3430136" y="391282"/>
              <a:ext cx="5331727" cy="338358"/>
              <a:chOff x="3546476" y="391282"/>
              <a:chExt cx="5331727" cy="338358"/>
            </a:xfrm>
          </p:grpSpPr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C9C07941-97F1-B461-CF3F-F66068CDA69F}"/>
                  </a:ext>
                </a:extLst>
              </p:cNvPr>
              <p:cNvGrpSpPr/>
              <p:nvPr/>
            </p:nvGrpSpPr>
            <p:grpSpPr>
              <a:xfrm>
                <a:off x="3546476" y="391282"/>
                <a:ext cx="801003" cy="338358"/>
                <a:chOff x="3546476" y="391282"/>
                <a:chExt cx="801003" cy="338358"/>
              </a:xfrm>
            </p:grpSpPr>
            <p:sp>
              <p:nvSpPr>
                <p:cNvPr id="33" name="椭圆 32">
                  <a:extLst>
                    <a:ext uri="{FF2B5EF4-FFF2-40B4-BE49-F238E27FC236}">
                      <a16:creationId xmlns:a16="http://schemas.microsoft.com/office/drawing/2014/main" id="{83A1BCEA-0866-7E1E-126F-11310C112A32}"/>
                    </a:ext>
                  </a:extLst>
                </p:cNvPr>
                <p:cNvSpPr/>
                <p:nvPr/>
              </p:nvSpPr>
              <p:spPr>
                <a:xfrm>
                  <a:off x="4009121" y="391282"/>
                  <a:ext cx="338358" cy="338358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椭圆 37">
                  <a:extLst>
                    <a:ext uri="{FF2B5EF4-FFF2-40B4-BE49-F238E27FC236}">
                      <a16:creationId xmlns:a16="http://schemas.microsoft.com/office/drawing/2014/main" id="{63EA8609-1AA9-807E-8E20-852EBBB68C8D}"/>
                    </a:ext>
                  </a:extLst>
                </p:cNvPr>
                <p:cNvSpPr/>
                <p:nvPr/>
              </p:nvSpPr>
              <p:spPr>
                <a:xfrm>
                  <a:off x="3546476" y="469180"/>
                  <a:ext cx="182562" cy="182562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04C52412-DDA2-C92B-20D7-9E014660A749}"/>
                  </a:ext>
                </a:extLst>
              </p:cNvPr>
              <p:cNvGrpSpPr/>
              <p:nvPr/>
            </p:nvGrpSpPr>
            <p:grpSpPr>
              <a:xfrm rot="10800000">
                <a:off x="8077200" y="391282"/>
                <a:ext cx="801003" cy="338358"/>
                <a:chOff x="3546476" y="391282"/>
                <a:chExt cx="801003" cy="338358"/>
              </a:xfrm>
            </p:grpSpPr>
            <p:sp>
              <p:nvSpPr>
                <p:cNvPr id="43" name="椭圆 42">
                  <a:extLst>
                    <a:ext uri="{FF2B5EF4-FFF2-40B4-BE49-F238E27FC236}">
                      <a16:creationId xmlns:a16="http://schemas.microsoft.com/office/drawing/2014/main" id="{14A4D3D3-0B37-241E-E897-C01169445045}"/>
                    </a:ext>
                  </a:extLst>
                </p:cNvPr>
                <p:cNvSpPr/>
                <p:nvPr/>
              </p:nvSpPr>
              <p:spPr>
                <a:xfrm>
                  <a:off x="4009121" y="391282"/>
                  <a:ext cx="338358" cy="338358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椭圆 43">
                  <a:extLst>
                    <a:ext uri="{FF2B5EF4-FFF2-40B4-BE49-F238E27FC236}">
                      <a16:creationId xmlns:a16="http://schemas.microsoft.com/office/drawing/2014/main" id="{58A0088F-E8BC-1688-48C4-9A332A0325C8}"/>
                    </a:ext>
                  </a:extLst>
                </p:cNvPr>
                <p:cNvSpPr/>
                <p:nvPr/>
              </p:nvSpPr>
              <p:spPr>
                <a:xfrm>
                  <a:off x="3546476" y="469180"/>
                  <a:ext cx="182562" cy="182562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F94DB2FF-B38F-DA00-C344-31155F9942C5}"/>
              </a:ext>
            </a:extLst>
          </p:cNvPr>
          <p:cNvCxnSpPr>
            <a:cxnSpLocks/>
          </p:cNvCxnSpPr>
          <p:nvPr/>
        </p:nvCxnSpPr>
        <p:spPr>
          <a:xfrm>
            <a:off x="1019175" y="2075600"/>
            <a:ext cx="10153650" cy="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9E5AE9DC-A3BA-43F5-13CD-E27E30AE6CA2}"/>
              </a:ext>
            </a:extLst>
          </p:cNvPr>
          <p:cNvSpPr/>
          <p:nvPr/>
        </p:nvSpPr>
        <p:spPr>
          <a:xfrm rot="2700000">
            <a:off x="1897624" y="1675820"/>
            <a:ext cx="799559" cy="799560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0EFFF8A0-B9BE-16AA-1EE1-0F0BB49A6AFC}"/>
              </a:ext>
            </a:extLst>
          </p:cNvPr>
          <p:cNvSpPr/>
          <p:nvPr/>
        </p:nvSpPr>
        <p:spPr>
          <a:xfrm rot="2700000">
            <a:off x="2021229" y="1799424"/>
            <a:ext cx="552351" cy="55235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4E22B35-5B17-A9DC-83A2-BDE823A7FE9F}"/>
              </a:ext>
            </a:extLst>
          </p:cNvPr>
          <p:cNvSpPr txBox="1"/>
          <p:nvPr/>
        </p:nvSpPr>
        <p:spPr>
          <a:xfrm>
            <a:off x="2028741" y="1844519"/>
            <a:ext cx="5373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A8AE1A85-6335-D776-641C-EE1912BED06A}"/>
              </a:ext>
            </a:extLst>
          </p:cNvPr>
          <p:cNvSpPr/>
          <p:nvPr/>
        </p:nvSpPr>
        <p:spPr>
          <a:xfrm rot="2700000">
            <a:off x="4430021" y="1675820"/>
            <a:ext cx="799559" cy="799560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FDD99B2A-E9BA-956F-A4E8-EDDDBEA3A88F}"/>
              </a:ext>
            </a:extLst>
          </p:cNvPr>
          <p:cNvSpPr/>
          <p:nvPr/>
        </p:nvSpPr>
        <p:spPr>
          <a:xfrm rot="2700000">
            <a:off x="4553625" y="1799424"/>
            <a:ext cx="552351" cy="55235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F663546-960B-D66F-B0C7-31E429F1184B}"/>
              </a:ext>
            </a:extLst>
          </p:cNvPr>
          <p:cNvSpPr txBox="1"/>
          <p:nvPr/>
        </p:nvSpPr>
        <p:spPr>
          <a:xfrm>
            <a:off x="4561137" y="1844519"/>
            <a:ext cx="5373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2C23F2CA-E3B5-C53C-8F0C-593E4F196E81}"/>
              </a:ext>
            </a:extLst>
          </p:cNvPr>
          <p:cNvSpPr/>
          <p:nvPr/>
        </p:nvSpPr>
        <p:spPr>
          <a:xfrm rot="2700000">
            <a:off x="6962421" y="1675820"/>
            <a:ext cx="799559" cy="799560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1DD8B49B-F5B4-CBE3-BAFA-105E54AE8577}"/>
              </a:ext>
            </a:extLst>
          </p:cNvPr>
          <p:cNvSpPr/>
          <p:nvPr/>
        </p:nvSpPr>
        <p:spPr>
          <a:xfrm rot="2700000">
            <a:off x="7086025" y="1799424"/>
            <a:ext cx="552351" cy="55235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CAA4ABD-CD69-6506-87A8-6794D5CB2749}"/>
              </a:ext>
            </a:extLst>
          </p:cNvPr>
          <p:cNvSpPr txBox="1"/>
          <p:nvPr/>
        </p:nvSpPr>
        <p:spPr>
          <a:xfrm>
            <a:off x="7093538" y="1844519"/>
            <a:ext cx="5373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E1ECCFED-6B8D-A406-FD90-511ABABEDF75}"/>
              </a:ext>
            </a:extLst>
          </p:cNvPr>
          <p:cNvSpPr/>
          <p:nvPr/>
        </p:nvSpPr>
        <p:spPr>
          <a:xfrm rot="2700000">
            <a:off x="9494816" y="1675820"/>
            <a:ext cx="799559" cy="799560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5B654277-9945-3453-61A4-14D295C21C45}"/>
              </a:ext>
            </a:extLst>
          </p:cNvPr>
          <p:cNvSpPr/>
          <p:nvPr/>
        </p:nvSpPr>
        <p:spPr>
          <a:xfrm rot="2700000">
            <a:off x="9618420" y="1799424"/>
            <a:ext cx="552351" cy="55235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4B293D9-F9B9-9CD6-A175-4161BB296783}"/>
              </a:ext>
            </a:extLst>
          </p:cNvPr>
          <p:cNvSpPr txBox="1"/>
          <p:nvPr/>
        </p:nvSpPr>
        <p:spPr>
          <a:xfrm>
            <a:off x="9625932" y="1844519"/>
            <a:ext cx="5373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8EB03200-1B0C-1A5E-12CA-4875FCFA8254}"/>
              </a:ext>
            </a:extLst>
          </p:cNvPr>
          <p:cNvSpPr/>
          <p:nvPr/>
        </p:nvSpPr>
        <p:spPr>
          <a:xfrm>
            <a:off x="2" y="4662162"/>
            <a:ext cx="12191998" cy="2195837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D3BC5451-51B0-AC13-0D75-F5E3CD32FAEF}"/>
              </a:ext>
            </a:extLst>
          </p:cNvPr>
          <p:cNvGrpSpPr/>
          <p:nvPr/>
        </p:nvGrpSpPr>
        <p:grpSpPr>
          <a:xfrm>
            <a:off x="1164669" y="2905037"/>
            <a:ext cx="2265468" cy="1279105"/>
            <a:chOff x="1164669" y="2905037"/>
            <a:chExt cx="2265468" cy="1279105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B158BA3B-46B0-2C8F-700B-B336032E169F}"/>
                </a:ext>
              </a:extLst>
            </p:cNvPr>
            <p:cNvGrpSpPr/>
            <p:nvPr/>
          </p:nvGrpSpPr>
          <p:grpSpPr>
            <a:xfrm>
              <a:off x="1164669" y="2905037"/>
              <a:ext cx="2265468" cy="1279105"/>
              <a:chOff x="8155557" y="2108009"/>
              <a:chExt cx="2265468" cy="1279105"/>
            </a:xfrm>
          </p:grpSpPr>
          <p:sp>
            <p:nvSpPr>
              <p:cNvPr id="40" name="矩形 39">
                <a:extLst>
                  <a:ext uri="{FF2B5EF4-FFF2-40B4-BE49-F238E27FC236}">
                    <a16:creationId xmlns:a16="http://schemas.microsoft.com/office/drawing/2014/main" id="{39409C4F-AE43-5198-6AC4-1A53277F461B}"/>
                  </a:ext>
                </a:extLst>
              </p:cNvPr>
              <p:cNvSpPr/>
              <p:nvPr/>
            </p:nvSpPr>
            <p:spPr>
              <a:xfrm>
                <a:off x="8155557" y="2624533"/>
                <a:ext cx="2265468" cy="76258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  <a:buClr>
                    <a:srgbClr val="E7E6E6">
                      <a:lumMod val="10000"/>
                    </a:srgbClr>
                  </a:buClr>
                </a:pP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... ...</a:t>
                </a:r>
              </a:p>
            </p:txBody>
          </p:sp>
          <p:sp>
            <p:nvSpPr>
              <p:cNvPr id="41" name="矩形 40">
                <a:extLst>
                  <a:ext uri="{FF2B5EF4-FFF2-40B4-BE49-F238E27FC236}">
                    <a16:creationId xmlns:a16="http://schemas.microsoft.com/office/drawing/2014/main" id="{91697A85-D397-8200-BEF5-BA674560B616}"/>
                  </a:ext>
                </a:extLst>
              </p:cNvPr>
              <p:cNvSpPr/>
              <p:nvPr/>
            </p:nvSpPr>
            <p:spPr>
              <a:xfrm>
                <a:off x="8513078" y="2108009"/>
                <a:ext cx="155042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  <a:endPara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B1C56591-459F-B481-4F6B-98E7F8DE7C2C}"/>
                </a:ext>
              </a:extLst>
            </p:cNvPr>
            <p:cNvGrpSpPr/>
            <p:nvPr/>
          </p:nvGrpSpPr>
          <p:grpSpPr>
            <a:xfrm>
              <a:off x="2110542" y="3284304"/>
              <a:ext cx="373720" cy="53396"/>
              <a:chOff x="2063535" y="3284304"/>
              <a:chExt cx="373720" cy="53396"/>
            </a:xfrm>
          </p:grpSpPr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E3EF81A9-FC82-9D62-1F96-D4521FE3DE3C}"/>
                  </a:ext>
                </a:extLst>
              </p:cNvPr>
              <p:cNvSpPr/>
              <p:nvPr/>
            </p:nvSpPr>
            <p:spPr>
              <a:xfrm>
                <a:off x="2063535" y="3284304"/>
                <a:ext cx="53396" cy="53396"/>
              </a:xfrm>
              <a:prstGeom prst="ellipse">
                <a:avLst/>
              </a:prstGeom>
              <a:solidFill>
                <a:srgbClr val="0494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E97AD0B6-A642-2F39-23DD-EF249D411C95}"/>
                  </a:ext>
                </a:extLst>
              </p:cNvPr>
              <p:cNvSpPr/>
              <p:nvPr/>
            </p:nvSpPr>
            <p:spPr>
              <a:xfrm>
                <a:off x="2223697" y="3284304"/>
                <a:ext cx="53396" cy="53396"/>
              </a:xfrm>
              <a:prstGeom prst="ellipse">
                <a:avLst/>
              </a:prstGeom>
              <a:solidFill>
                <a:srgbClr val="0494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146DAD00-3CD6-3038-5D0A-153063C05C67}"/>
                  </a:ext>
                </a:extLst>
              </p:cNvPr>
              <p:cNvSpPr/>
              <p:nvPr/>
            </p:nvSpPr>
            <p:spPr>
              <a:xfrm>
                <a:off x="2383859" y="3284304"/>
                <a:ext cx="53396" cy="53396"/>
              </a:xfrm>
              <a:prstGeom prst="ellipse">
                <a:avLst/>
              </a:prstGeom>
              <a:solidFill>
                <a:srgbClr val="0494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920D2D19-4842-5B89-33AE-AFDEF6B24E24}"/>
              </a:ext>
            </a:extLst>
          </p:cNvPr>
          <p:cNvGrpSpPr/>
          <p:nvPr/>
        </p:nvGrpSpPr>
        <p:grpSpPr>
          <a:xfrm>
            <a:off x="3697066" y="2905037"/>
            <a:ext cx="2265468" cy="1279105"/>
            <a:chOff x="1164669" y="2905037"/>
            <a:chExt cx="2265468" cy="1279105"/>
          </a:xfrm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BE3DCCFA-D295-2FF3-4956-466FE0843DB2}"/>
                </a:ext>
              </a:extLst>
            </p:cNvPr>
            <p:cNvGrpSpPr/>
            <p:nvPr/>
          </p:nvGrpSpPr>
          <p:grpSpPr>
            <a:xfrm>
              <a:off x="1164669" y="2905037"/>
              <a:ext cx="2265468" cy="1279105"/>
              <a:chOff x="8155557" y="2108009"/>
              <a:chExt cx="2265468" cy="1279105"/>
            </a:xfrm>
          </p:grpSpPr>
          <p:sp>
            <p:nvSpPr>
              <p:cNvPr id="64" name="矩形 63">
                <a:extLst>
                  <a:ext uri="{FF2B5EF4-FFF2-40B4-BE49-F238E27FC236}">
                    <a16:creationId xmlns:a16="http://schemas.microsoft.com/office/drawing/2014/main" id="{33383DE7-501D-3270-FD3F-B9E674933944}"/>
                  </a:ext>
                </a:extLst>
              </p:cNvPr>
              <p:cNvSpPr/>
              <p:nvPr/>
            </p:nvSpPr>
            <p:spPr>
              <a:xfrm>
                <a:off x="8155557" y="2624533"/>
                <a:ext cx="2265468" cy="76258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  <a:buClr>
                    <a:srgbClr val="E7E6E6">
                      <a:lumMod val="10000"/>
                    </a:srgbClr>
                  </a:buClr>
                </a:pP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... ...</a:t>
                </a:r>
              </a:p>
            </p:txBody>
          </p:sp>
          <p:sp>
            <p:nvSpPr>
              <p:cNvPr id="65" name="矩形 64">
                <a:extLst>
                  <a:ext uri="{FF2B5EF4-FFF2-40B4-BE49-F238E27FC236}">
                    <a16:creationId xmlns:a16="http://schemas.microsoft.com/office/drawing/2014/main" id="{6DF48DF3-8D24-B13C-8088-5BC77CACD7FF}"/>
                  </a:ext>
                </a:extLst>
              </p:cNvPr>
              <p:cNvSpPr/>
              <p:nvPr/>
            </p:nvSpPr>
            <p:spPr>
              <a:xfrm>
                <a:off x="8513078" y="2108009"/>
                <a:ext cx="155042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  <a:endPara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BCBBAD86-A75C-F303-F68A-BCD2D7BFE0DF}"/>
                </a:ext>
              </a:extLst>
            </p:cNvPr>
            <p:cNvGrpSpPr/>
            <p:nvPr/>
          </p:nvGrpSpPr>
          <p:grpSpPr>
            <a:xfrm>
              <a:off x="2110542" y="3284304"/>
              <a:ext cx="373720" cy="53396"/>
              <a:chOff x="2063535" y="3284304"/>
              <a:chExt cx="373720" cy="53396"/>
            </a:xfrm>
          </p:grpSpPr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011BC6DB-C4DE-15F2-EE5B-A0957B4935A9}"/>
                  </a:ext>
                </a:extLst>
              </p:cNvPr>
              <p:cNvSpPr/>
              <p:nvPr/>
            </p:nvSpPr>
            <p:spPr>
              <a:xfrm>
                <a:off x="2063535" y="3284304"/>
                <a:ext cx="53396" cy="53396"/>
              </a:xfrm>
              <a:prstGeom prst="ellipse">
                <a:avLst/>
              </a:prstGeom>
              <a:solidFill>
                <a:srgbClr val="0494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68A54768-90A8-6E17-8FBF-13C35BA54AA7}"/>
                  </a:ext>
                </a:extLst>
              </p:cNvPr>
              <p:cNvSpPr/>
              <p:nvPr/>
            </p:nvSpPr>
            <p:spPr>
              <a:xfrm>
                <a:off x="2223697" y="3284304"/>
                <a:ext cx="53396" cy="53396"/>
              </a:xfrm>
              <a:prstGeom prst="ellipse">
                <a:avLst/>
              </a:prstGeom>
              <a:solidFill>
                <a:srgbClr val="0494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7FB1FB84-E02B-EDB4-E6DF-77DBDD76D1E6}"/>
                  </a:ext>
                </a:extLst>
              </p:cNvPr>
              <p:cNvSpPr/>
              <p:nvPr/>
            </p:nvSpPr>
            <p:spPr>
              <a:xfrm>
                <a:off x="2383859" y="3284304"/>
                <a:ext cx="53396" cy="53396"/>
              </a:xfrm>
              <a:prstGeom prst="ellipse">
                <a:avLst/>
              </a:prstGeom>
              <a:solidFill>
                <a:srgbClr val="0494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411895C1-4E68-CF1B-251C-1533D6D4FE5E}"/>
              </a:ext>
            </a:extLst>
          </p:cNvPr>
          <p:cNvGrpSpPr/>
          <p:nvPr/>
        </p:nvGrpSpPr>
        <p:grpSpPr>
          <a:xfrm>
            <a:off x="6229462" y="2905037"/>
            <a:ext cx="2265468" cy="1279105"/>
            <a:chOff x="1164669" y="2905037"/>
            <a:chExt cx="2265468" cy="1279105"/>
          </a:xfrm>
        </p:grpSpPr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D93F13AA-E97C-EA57-2EC9-4F36F8EFE953}"/>
                </a:ext>
              </a:extLst>
            </p:cNvPr>
            <p:cNvGrpSpPr/>
            <p:nvPr/>
          </p:nvGrpSpPr>
          <p:grpSpPr>
            <a:xfrm>
              <a:off x="1164669" y="2905037"/>
              <a:ext cx="2265468" cy="1279105"/>
              <a:chOff x="8155557" y="2108009"/>
              <a:chExt cx="2265468" cy="1279105"/>
            </a:xfrm>
          </p:grpSpPr>
          <p:sp>
            <p:nvSpPr>
              <p:cNvPr id="72" name="矩形 71">
                <a:extLst>
                  <a:ext uri="{FF2B5EF4-FFF2-40B4-BE49-F238E27FC236}">
                    <a16:creationId xmlns:a16="http://schemas.microsoft.com/office/drawing/2014/main" id="{389D38B5-1713-066E-CE3D-A2759E7C1003}"/>
                  </a:ext>
                </a:extLst>
              </p:cNvPr>
              <p:cNvSpPr/>
              <p:nvPr/>
            </p:nvSpPr>
            <p:spPr>
              <a:xfrm>
                <a:off x="8155557" y="2624533"/>
                <a:ext cx="2265468" cy="76258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  <a:buClr>
                    <a:srgbClr val="E7E6E6">
                      <a:lumMod val="10000"/>
                    </a:srgbClr>
                  </a:buClr>
                </a:pP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... ...</a:t>
                </a:r>
              </a:p>
            </p:txBody>
          </p:sp>
          <p:sp>
            <p:nvSpPr>
              <p:cNvPr id="73" name="矩形 72">
                <a:extLst>
                  <a:ext uri="{FF2B5EF4-FFF2-40B4-BE49-F238E27FC236}">
                    <a16:creationId xmlns:a16="http://schemas.microsoft.com/office/drawing/2014/main" id="{896F431B-CF9E-426D-881E-C21EE1739C35}"/>
                  </a:ext>
                </a:extLst>
              </p:cNvPr>
              <p:cNvSpPr/>
              <p:nvPr/>
            </p:nvSpPr>
            <p:spPr>
              <a:xfrm>
                <a:off x="8513078" y="2108009"/>
                <a:ext cx="155042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  <a:endPara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DDE0A6A2-9C0F-4AC6-F332-74ADF1FC4DCB}"/>
                </a:ext>
              </a:extLst>
            </p:cNvPr>
            <p:cNvGrpSpPr/>
            <p:nvPr/>
          </p:nvGrpSpPr>
          <p:grpSpPr>
            <a:xfrm>
              <a:off x="2110542" y="3284304"/>
              <a:ext cx="373720" cy="53396"/>
              <a:chOff x="2063535" y="3284304"/>
              <a:chExt cx="373720" cy="53396"/>
            </a:xfrm>
          </p:grpSpPr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78139536-6E37-70AD-8DE7-5E9FBF5028B0}"/>
                  </a:ext>
                </a:extLst>
              </p:cNvPr>
              <p:cNvSpPr/>
              <p:nvPr/>
            </p:nvSpPr>
            <p:spPr>
              <a:xfrm>
                <a:off x="2063535" y="3284304"/>
                <a:ext cx="53396" cy="53396"/>
              </a:xfrm>
              <a:prstGeom prst="ellipse">
                <a:avLst/>
              </a:prstGeom>
              <a:solidFill>
                <a:srgbClr val="0494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CAED7C75-C373-0C56-AFA0-5AFCD48F108C}"/>
                  </a:ext>
                </a:extLst>
              </p:cNvPr>
              <p:cNvSpPr/>
              <p:nvPr/>
            </p:nvSpPr>
            <p:spPr>
              <a:xfrm>
                <a:off x="2223697" y="3284304"/>
                <a:ext cx="53396" cy="53396"/>
              </a:xfrm>
              <a:prstGeom prst="ellipse">
                <a:avLst/>
              </a:prstGeom>
              <a:solidFill>
                <a:srgbClr val="0494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7B6A0CCB-F81F-E2DB-3B1B-6AC832A3F11C}"/>
                  </a:ext>
                </a:extLst>
              </p:cNvPr>
              <p:cNvSpPr/>
              <p:nvPr/>
            </p:nvSpPr>
            <p:spPr>
              <a:xfrm>
                <a:off x="2383859" y="3284304"/>
                <a:ext cx="53396" cy="53396"/>
              </a:xfrm>
              <a:prstGeom prst="ellipse">
                <a:avLst/>
              </a:prstGeom>
              <a:solidFill>
                <a:srgbClr val="0494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F00DFBAA-148D-9967-3514-D546DCD11D8B}"/>
              </a:ext>
            </a:extLst>
          </p:cNvPr>
          <p:cNvGrpSpPr/>
          <p:nvPr/>
        </p:nvGrpSpPr>
        <p:grpSpPr>
          <a:xfrm>
            <a:off x="8761861" y="2905037"/>
            <a:ext cx="2265468" cy="1279105"/>
            <a:chOff x="1164669" y="2905037"/>
            <a:chExt cx="2265468" cy="1279105"/>
          </a:xfrm>
        </p:grpSpPr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0752889E-E052-EF03-ABC2-DDBC3563A3D5}"/>
                </a:ext>
              </a:extLst>
            </p:cNvPr>
            <p:cNvGrpSpPr/>
            <p:nvPr/>
          </p:nvGrpSpPr>
          <p:grpSpPr>
            <a:xfrm>
              <a:off x="1164669" y="2905037"/>
              <a:ext cx="2265468" cy="1279105"/>
              <a:chOff x="8155557" y="2108009"/>
              <a:chExt cx="2265468" cy="1279105"/>
            </a:xfrm>
          </p:grpSpPr>
          <p:sp>
            <p:nvSpPr>
              <p:cNvPr id="80" name="矩形 79">
                <a:extLst>
                  <a:ext uri="{FF2B5EF4-FFF2-40B4-BE49-F238E27FC236}">
                    <a16:creationId xmlns:a16="http://schemas.microsoft.com/office/drawing/2014/main" id="{6D27157E-31AF-F7C5-75E0-517C808C7A7C}"/>
                  </a:ext>
                </a:extLst>
              </p:cNvPr>
              <p:cNvSpPr/>
              <p:nvPr/>
            </p:nvSpPr>
            <p:spPr>
              <a:xfrm>
                <a:off x="8155557" y="2624533"/>
                <a:ext cx="2265468" cy="76258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  <a:buClr>
                    <a:srgbClr val="E7E6E6">
                      <a:lumMod val="10000"/>
                    </a:srgbClr>
                  </a:buClr>
                </a:pP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... ...</a:t>
                </a:r>
              </a:p>
            </p:txBody>
          </p:sp>
          <p:sp>
            <p:nvSpPr>
              <p:cNvPr id="81" name="矩形 80">
                <a:extLst>
                  <a:ext uri="{FF2B5EF4-FFF2-40B4-BE49-F238E27FC236}">
                    <a16:creationId xmlns:a16="http://schemas.microsoft.com/office/drawing/2014/main" id="{A45BE1F8-C0D9-F339-D4B2-E0430663BCAF}"/>
                  </a:ext>
                </a:extLst>
              </p:cNvPr>
              <p:cNvSpPr/>
              <p:nvPr/>
            </p:nvSpPr>
            <p:spPr>
              <a:xfrm>
                <a:off x="8513078" y="2108009"/>
                <a:ext cx="155042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  <a:endPara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E9183CF4-269D-1B2F-407B-E80C816FEB65}"/>
                </a:ext>
              </a:extLst>
            </p:cNvPr>
            <p:cNvGrpSpPr/>
            <p:nvPr/>
          </p:nvGrpSpPr>
          <p:grpSpPr>
            <a:xfrm>
              <a:off x="2110542" y="3284304"/>
              <a:ext cx="373720" cy="53396"/>
              <a:chOff x="2063535" y="3284304"/>
              <a:chExt cx="373720" cy="53396"/>
            </a:xfrm>
          </p:grpSpPr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57178B17-3059-577B-775C-3AB2F84916DD}"/>
                  </a:ext>
                </a:extLst>
              </p:cNvPr>
              <p:cNvSpPr/>
              <p:nvPr/>
            </p:nvSpPr>
            <p:spPr>
              <a:xfrm>
                <a:off x="2063535" y="3284304"/>
                <a:ext cx="53396" cy="53396"/>
              </a:xfrm>
              <a:prstGeom prst="ellipse">
                <a:avLst/>
              </a:prstGeom>
              <a:solidFill>
                <a:srgbClr val="0494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E0F24F4F-E09F-AB31-6823-2F74F7FD8D02}"/>
                  </a:ext>
                </a:extLst>
              </p:cNvPr>
              <p:cNvSpPr/>
              <p:nvPr/>
            </p:nvSpPr>
            <p:spPr>
              <a:xfrm>
                <a:off x="2223697" y="3284304"/>
                <a:ext cx="53396" cy="53396"/>
              </a:xfrm>
              <a:prstGeom prst="ellipse">
                <a:avLst/>
              </a:prstGeom>
              <a:solidFill>
                <a:srgbClr val="0494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BFE15A60-56B6-3F95-9839-6EC25BAB695F}"/>
                  </a:ext>
                </a:extLst>
              </p:cNvPr>
              <p:cNvSpPr/>
              <p:nvPr/>
            </p:nvSpPr>
            <p:spPr>
              <a:xfrm>
                <a:off x="2383859" y="3284304"/>
                <a:ext cx="53396" cy="53396"/>
              </a:xfrm>
              <a:prstGeom prst="ellipse">
                <a:avLst/>
              </a:prstGeom>
              <a:solidFill>
                <a:srgbClr val="0494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949978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7282D87D-4052-BB0A-53FD-432B387E2C83}"/>
              </a:ext>
            </a:extLst>
          </p:cNvPr>
          <p:cNvGrpSpPr/>
          <p:nvPr/>
        </p:nvGrpSpPr>
        <p:grpSpPr>
          <a:xfrm>
            <a:off x="3430136" y="351836"/>
            <a:ext cx="5331727" cy="461665"/>
            <a:chOff x="3430136" y="351836"/>
            <a:chExt cx="5331727" cy="461665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31DA22B1-CE34-36EB-6CF2-C46CF6C7072C}"/>
                </a:ext>
              </a:extLst>
            </p:cNvPr>
            <p:cNvSpPr txBox="1"/>
            <p:nvPr/>
          </p:nvSpPr>
          <p:spPr>
            <a:xfrm>
              <a:off x="4394883" y="351836"/>
              <a:ext cx="340223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/>
                <a:t>单击此处添加标题文本</a:t>
              </a: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F6F7EB5E-FDAF-3534-F8F7-72D0992AD39A}"/>
                </a:ext>
              </a:extLst>
            </p:cNvPr>
            <p:cNvGrpSpPr/>
            <p:nvPr/>
          </p:nvGrpSpPr>
          <p:grpSpPr>
            <a:xfrm>
              <a:off x="3430136" y="391282"/>
              <a:ext cx="5331727" cy="338358"/>
              <a:chOff x="3546476" y="391282"/>
              <a:chExt cx="5331727" cy="338358"/>
            </a:xfrm>
          </p:grpSpPr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C9C07941-97F1-B461-CF3F-F66068CDA69F}"/>
                  </a:ext>
                </a:extLst>
              </p:cNvPr>
              <p:cNvGrpSpPr/>
              <p:nvPr/>
            </p:nvGrpSpPr>
            <p:grpSpPr>
              <a:xfrm>
                <a:off x="3546476" y="391282"/>
                <a:ext cx="801003" cy="338358"/>
                <a:chOff x="3546476" y="391282"/>
                <a:chExt cx="801003" cy="338358"/>
              </a:xfrm>
            </p:grpSpPr>
            <p:sp>
              <p:nvSpPr>
                <p:cNvPr id="33" name="椭圆 32">
                  <a:extLst>
                    <a:ext uri="{FF2B5EF4-FFF2-40B4-BE49-F238E27FC236}">
                      <a16:creationId xmlns:a16="http://schemas.microsoft.com/office/drawing/2014/main" id="{83A1BCEA-0866-7E1E-126F-11310C112A32}"/>
                    </a:ext>
                  </a:extLst>
                </p:cNvPr>
                <p:cNvSpPr/>
                <p:nvPr/>
              </p:nvSpPr>
              <p:spPr>
                <a:xfrm>
                  <a:off x="4009121" y="391282"/>
                  <a:ext cx="338358" cy="338358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椭圆 37">
                  <a:extLst>
                    <a:ext uri="{FF2B5EF4-FFF2-40B4-BE49-F238E27FC236}">
                      <a16:creationId xmlns:a16="http://schemas.microsoft.com/office/drawing/2014/main" id="{63EA8609-1AA9-807E-8E20-852EBBB68C8D}"/>
                    </a:ext>
                  </a:extLst>
                </p:cNvPr>
                <p:cNvSpPr/>
                <p:nvPr/>
              </p:nvSpPr>
              <p:spPr>
                <a:xfrm>
                  <a:off x="3546476" y="469180"/>
                  <a:ext cx="182562" cy="182562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04C52412-DDA2-C92B-20D7-9E014660A749}"/>
                  </a:ext>
                </a:extLst>
              </p:cNvPr>
              <p:cNvGrpSpPr/>
              <p:nvPr/>
            </p:nvGrpSpPr>
            <p:grpSpPr>
              <a:xfrm rot="10800000">
                <a:off x="8077200" y="391282"/>
                <a:ext cx="801003" cy="338358"/>
                <a:chOff x="3546476" y="391282"/>
                <a:chExt cx="801003" cy="338358"/>
              </a:xfrm>
            </p:grpSpPr>
            <p:sp>
              <p:nvSpPr>
                <p:cNvPr id="43" name="椭圆 42">
                  <a:extLst>
                    <a:ext uri="{FF2B5EF4-FFF2-40B4-BE49-F238E27FC236}">
                      <a16:creationId xmlns:a16="http://schemas.microsoft.com/office/drawing/2014/main" id="{14A4D3D3-0B37-241E-E897-C01169445045}"/>
                    </a:ext>
                  </a:extLst>
                </p:cNvPr>
                <p:cNvSpPr/>
                <p:nvPr/>
              </p:nvSpPr>
              <p:spPr>
                <a:xfrm>
                  <a:off x="4009121" y="391282"/>
                  <a:ext cx="338358" cy="338358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椭圆 43">
                  <a:extLst>
                    <a:ext uri="{FF2B5EF4-FFF2-40B4-BE49-F238E27FC236}">
                      <a16:creationId xmlns:a16="http://schemas.microsoft.com/office/drawing/2014/main" id="{58A0088F-E8BC-1688-48C4-9A332A0325C8}"/>
                    </a:ext>
                  </a:extLst>
                </p:cNvPr>
                <p:cNvSpPr/>
                <p:nvPr/>
              </p:nvSpPr>
              <p:spPr>
                <a:xfrm>
                  <a:off x="3546476" y="469180"/>
                  <a:ext cx="182562" cy="182562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7C59EC13-88D9-9090-CD2B-2473B1A8A5EF}"/>
              </a:ext>
            </a:extLst>
          </p:cNvPr>
          <p:cNvSpPr/>
          <p:nvPr/>
        </p:nvSpPr>
        <p:spPr>
          <a:xfrm rot="2700000">
            <a:off x="4980286" y="2305523"/>
            <a:ext cx="2246955" cy="2246955"/>
          </a:xfrm>
          <a:prstGeom prst="roundRect">
            <a:avLst/>
          </a:prstGeom>
          <a:noFill/>
          <a:ln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D64CBD08-D2D6-1DEB-B7C5-3821A240BEF9}"/>
              </a:ext>
            </a:extLst>
          </p:cNvPr>
          <p:cNvSpPr/>
          <p:nvPr/>
        </p:nvSpPr>
        <p:spPr>
          <a:xfrm>
            <a:off x="4959651" y="2367976"/>
            <a:ext cx="637162" cy="637162"/>
          </a:xfrm>
          <a:prstGeom prst="ellipse">
            <a:avLst/>
          </a:prstGeom>
          <a:solidFill>
            <a:srgbClr val="70BF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8EEA34B0-7E9A-24F5-5763-1DA1CA043DD2}"/>
              </a:ext>
            </a:extLst>
          </p:cNvPr>
          <p:cNvSpPr/>
          <p:nvPr/>
        </p:nvSpPr>
        <p:spPr>
          <a:xfrm>
            <a:off x="6550326" y="2367976"/>
            <a:ext cx="637162" cy="637162"/>
          </a:xfrm>
          <a:prstGeom prst="ellipse">
            <a:avLst/>
          </a:prstGeom>
          <a:solidFill>
            <a:srgbClr val="0494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B221AA9D-CE59-5240-9A85-ACA240584800}"/>
              </a:ext>
            </a:extLst>
          </p:cNvPr>
          <p:cNvSpPr/>
          <p:nvPr/>
        </p:nvSpPr>
        <p:spPr>
          <a:xfrm>
            <a:off x="4959651" y="3939601"/>
            <a:ext cx="637162" cy="637162"/>
          </a:xfrm>
          <a:prstGeom prst="ellipse">
            <a:avLst/>
          </a:prstGeom>
          <a:solidFill>
            <a:srgbClr val="0494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BAF30402-1FE1-D2E8-ED05-EB8C1124ADF8}"/>
              </a:ext>
            </a:extLst>
          </p:cNvPr>
          <p:cNvSpPr/>
          <p:nvPr/>
        </p:nvSpPr>
        <p:spPr>
          <a:xfrm>
            <a:off x="6550326" y="3939601"/>
            <a:ext cx="637162" cy="637162"/>
          </a:xfrm>
          <a:prstGeom prst="ellipse">
            <a:avLst/>
          </a:prstGeom>
          <a:solidFill>
            <a:srgbClr val="70BF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AutoShape 112">
            <a:extLst>
              <a:ext uri="{FF2B5EF4-FFF2-40B4-BE49-F238E27FC236}">
                <a16:creationId xmlns:a16="http://schemas.microsoft.com/office/drawing/2014/main" id="{3EA6B7C5-724E-7204-BD92-10065942011B}"/>
              </a:ext>
            </a:extLst>
          </p:cNvPr>
          <p:cNvSpPr/>
          <p:nvPr/>
        </p:nvSpPr>
        <p:spPr bwMode="auto">
          <a:xfrm>
            <a:off x="5100237" y="2507364"/>
            <a:ext cx="360363" cy="358775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5" name="AutoShape 113">
            <a:extLst>
              <a:ext uri="{FF2B5EF4-FFF2-40B4-BE49-F238E27FC236}">
                <a16:creationId xmlns:a16="http://schemas.microsoft.com/office/drawing/2014/main" id="{1ADC9E95-52AF-726B-2021-F5077D36DA12}"/>
              </a:ext>
            </a:extLst>
          </p:cNvPr>
          <p:cNvSpPr/>
          <p:nvPr/>
        </p:nvSpPr>
        <p:spPr bwMode="auto">
          <a:xfrm>
            <a:off x="6745501" y="4078291"/>
            <a:ext cx="246811" cy="3597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5386" y="14175"/>
                </a:moveTo>
                <a:lnTo>
                  <a:pt x="6223" y="14175"/>
                </a:lnTo>
                <a:cubicBezTo>
                  <a:pt x="5734" y="13446"/>
                  <a:pt x="5147" y="12716"/>
                  <a:pt x="4568" y="12003"/>
                </a:cubicBezTo>
                <a:cubicBezTo>
                  <a:pt x="3287" y="10427"/>
                  <a:pt x="1963" y="8797"/>
                  <a:pt x="1963" y="7425"/>
                </a:cubicBezTo>
                <a:cubicBezTo>
                  <a:pt x="1963" y="4075"/>
                  <a:pt x="5927" y="1350"/>
                  <a:pt x="10800" y="1350"/>
                </a:cubicBezTo>
                <a:cubicBezTo>
                  <a:pt x="15672" y="1350"/>
                  <a:pt x="19636" y="4075"/>
                  <a:pt x="19636" y="7425"/>
                </a:cubicBezTo>
                <a:cubicBezTo>
                  <a:pt x="19636" y="8787"/>
                  <a:pt x="18312" y="10425"/>
                  <a:pt x="17029" y="12011"/>
                </a:cubicBezTo>
                <a:cubicBezTo>
                  <a:pt x="16455" y="12723"/>
                  <a:pt x="15873" y="13449"/>
                  <a:pt x="15386" y="14175"/>
                </a:cubicBezTo>
                <a:moveTo>
                  <a:pt x="10800" y="20249"/>
                </a:moveTo>
                <a:cubicBezTo>
                  <a:pt x="9805" y="20249"/>
                  <a:pt x="9347" y="20171"/>
                  <a:pt x="8839" y="19406"/>
                </a:cubicBezTo>
                <a:lnTo>
                  <a:pt x="13000" y="19048"/>
                </a:lnTo>
                <a:cubicBezTo>
                  <a:pt x="12398" y="20164"/>
                  <a:pt x="11959" y="20249"/>
                  <a:pt x="10800" y="20249"/>
                </a:cubicBezTo>
                <a:moveTo>
                  <a:pt x="7595" y="16813"/>
                </a:moveTo>
                <a:cubicBezTo>
                  <a:pt x="7417" y="16407"/>
                  <a:pt x="7215" y="15978"/>
                  <a:pt x="6991" y="15525"/>
                </a:cubicBezTo>
                <a:lnTo>
                  <a:pt x="14616" y="15525"/>
                </a:lnTo>
                <a:cubicBezTo>
                  <a:pt x="14496" y="15767"/>
                  <a:pt x="14375" y="16010"/>
                  <a:pt x="14270" y="16239"/>
                </a:cubicBezTo>
                <a:cubicBezTo>
                  <a:pt x="14270" y="16239"/>
                  <a:pt x="7595" y="16813"/>
                  <a:pt x="7595" y="16813"/>
                </a:cubicBezTo>
                <a:close/>
                <a:moveTo>
                  <a:pt x="13345" y="18343"/>
                </a:moveTo>
                <a:lnTo>
                  <a:pt x="8476" y="18762"/>
                </a:lnTo>
                <a:cubicBezTo>
                  <a:pt x="8303" y="18416"/>
                  <a:pt x="8116" y="18011"/>
                  <a:pt x="7890" y="17483"/>
                </a:cubicBezTo>
                <a:cubicBezTo>
                  <a:pt x="7887" y="17477"/>
                  <a:pt x="7883" y="17469"/>
                  <a:pt x="7881" y="17462"/>
                </a:cubicBezTo>
                <a:lnTo>
                  <a:pt x="13957" y="16941"/>
                </a:lnTo>
                <a:cubicBezTo>
                  <a:pt x="13871" y="17140"/>
                  <a:pt x="13778" y="17350"/>
                  <a:pt x="13698" y="17537"/>
                </a:cubicBezTo>
                <a:cubicBezTo>
                  <a:pt x="13569" y="17841"/>
                  <a:pt x="13453" y="18104"/>
                  <a:pt x="13345" y="18343"/>
                </a:cubicBezTo>
                <a:moveTo>
                  <a:pt x="10800" y="0"/>
                </a:moveTo>
                <a:cubicBezTo>
                  <a:pt x="4835" y="0"/>
                  <a:pt x="0" y="3324"/>
                  <a:pt x="0" y="7425"/>
                </a:cubicBezTo>
                <a:cubicBezTo>
                  <a:pt x="0" y="10146"/>
                  <a:pt x="3621" y="13029"/>
                  <a:pt x="4939" y="15562"/>
                </a:cubicBezTo>
                <a:cubicBezTo>
                  <a:pt x="6906" y="19339"/>
                  <a:pt x="6688" y="21599"/>
                  <a:pt x="10800" y="21599"/>
                </a:cubicBezTo>
                <a:cubicBezTo>
                  <a:pt x="14972" y="21599"/>
                  <a:pt x="14692" y="19349"/>
                  <a:pt x="16660" y="15577"/>
                </a:cubicBezTo>
                <a:cubicBezTo>
                  <a:pt x="17983" y="13039"/>
                  <a:pt x="21600" y="10124"/>
                  <a:pt x="21600" y="7425"/>
                </a:cubicBezTo>
                <a:cubicBezTo>
                  <a:pt x="21600" y="3324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6" name="AutoShape 114">
            <a:extLst>
              <a:ext uri="{FF2B5EF4-FFF2-40B4-BE49-F238E27FC236}">
                <a16:creationId xmlns:a16="http://schemas.microsoft.com/office/drawing/2014/main" id="{81B40D84-77D8-4F11-64A3-A4F9C6351039}"/>
              </a:ext>
            </a:extLst>
          </p:cNvPr>
          <p:cNvSpPr/>
          <p:nvPr/>
        </p:nvSpPr>
        <p:spPr bwMode="auto">
          <a:xfrm>
            <a:off x="6801370" y="4134775"/>
            <a:ext cx="73061" cy="7306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938" y="0"/>
                </a:moveTo>
                <a:cubicBezTo>
                  <a:pt x="8943" y="0"/>
                  <a:pt x="0" y="8942"/>
                  <a:pt x="0" y="19938"/>
                </a:cubicBezTo>
                <a:cubicBezTo>
                  <a:pt x="0" y="20855"/>
                  <a:pt x="743" y="21600"/>
                  <a:pt x="1661" y="21600"/>
                </a:cubicBezTo>
                <a:cubicBezTo>
                  <a:pt x="2579" y="21600"/>
                  <a:pt x="3323" y="20855"/>
                  <a:pt x="3323" y="19938"/>
                </a:cubicBezTo>
                <a:cubicBezTo>
                  <a:pt x="3323" y="10777"/>
                  <a:pt x="10777" y="3323"/>
                  <a:pt x="19938" y="3323"/>
                </a:cubicBezTo>
                <a:cubicBezTo>
                  <a:pt x="20856" y="3323"/>
                  <a:pt x="21600" y="2578"/>
                  <a:pt x="21600" y="1661"/>
                </a:cubicBezTo>
                <a:cubicBezTo>
                  <a:pt x="21600" y="744"/>
                  <a:pt x="20856" y="0"/>
                  <a:pt x="19938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7" name="AutoShape 123">
            <a:extLst>
              <a:ext uri="{FF2B5EF4-FFF2-40B4-BE49-F238E27FC236}">
                <a16:creationId xmlns:a16="http://schemas.microsoft.com/office/drawing/2014/main" id="{CA98846D-3387-8525-1B57-12719ACED709}"/>
              </a:ext>
            </a:extLst>
          </p:cNvPr>
          <p:cNvSpPr/>
          <p:nvPr/>
        </p:nvSpPr>
        <p:spPr bwMode="auto">
          <a:xfrm>
            <a:off x="6692912" y="2506974"/>
            <a:ext cx="359165" cy="3591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180" y="12132"/>
                </a:moveTo>
                <a:cubicBezTo>
                  <a:pt x="17710" y="12226"/>
                  <a:pt x="17327" y="12561"/>
                  <a:pt x="17170" y="13012"/>
                </a:cubicBezTo>
                <a:cubicBezTo>
                  <a:pt x="17083" y="13261"/>
                  <a:pt x="16981" y="13503"/>
                  <a:pt x="16868" y="13738"/>
                </a:cubicBezTo>
                <a:cubicBezTo>
                  <a:pt x="16658" y="14169"/>
                  <a:pt x="16694" y="14677"/>
                  <a:pt x="16959" y="15075"/>
                </a:cubicBezTo>
                <a:lnTo>
                  <a:pt x="18131" y="16833"/>
                </a:lnTo>
                <a:lnTo>
                  <a:pt x="16832" y="18132"/>
                </a:lnTo>
                <a:lnTo>
                  <a:pt x="15075" y="16960"/>
                </a:lnTo>
                <a:cubicBezTo>
                  <a:pt x="14850" y="16810"/>
                  <a:pt x="14589" y="16733"/>
                  <a:pt x="14326" y="16733"/>
                </a:cubicBezTo>
                <a:cubicBezTo>
                  <a:pt x="14126" y="16733"/>
                  <a:pt x="13924" y="16778"/>
                  <a:pt x="13738" y="16868"/>
                </a:cubicBezTo>
                <a:cubicBezTo>
                  <a:pt x="13504" y="16981"/>
                  <a:pt x="13262" y="17083"/>
                  <a:pt x="13012" y="17170"/>
                </a:cubicBezTo>
                <a:cubicBezTo>
                  <a:pt x="12561" y="17327"/>
                  <a:pt x="12226" y="17712"/>
                  <a:pt x="12133" y="18180"/>
                </a:cubicBezTo>
                <a:lnTo>
                  <a:pt x="11717" y="20249"/>
                </a:lnTo>
                <a:lnTo>
                  <a:pt x="9881" y="20249"/>
                </a:lnTo>
                <a:lnTo>
                  <a:pt x="9467" y="18180"/>
                </a:lnTo>
                <a:cubicBezTo>
                  <a:pt x="9373" y="17712"/>
                  <a:pt x="9039" y="17327"/>
                  <a:pt x="8588" y="17170"/>
                </a:cubicBezTo>
                <a:cubicBezTo>
                  <a:pt x="8339" y="17083"/>
                  <a:pt x="8096" y="16983"/>
                  <a:pt x="7861" y="16869"/>
                </a:cubicBezTo>
                <a:cubicBezTo>
                  <a:pt x="7675" y="16778"/>
                  <a:pt x="7474" y="16733"/>
                  <a:pt x="7273" y="16733"/>
                </a:cubicBezTo>
                <a:cubicBezTo>
                  <a:pt x="7011" y="16733"/>
                  <a:pt x="6750" y="16810"/>
                  <a:pt x="6525" y="16960"/>
                </a:cubicBezTo>
                <a:lnTo>
                  <a:pt x="4767" y="18132"/>
                </a:lnTo>
                <a:lnTo>
                  <a:pt x="3468" y="16833"/>
                </a:lnTo>
                <a:lnTo>
                  <a:pt x="4639" y="15075"/>
                </a:lnTo>
                <a:cubicBezTo>
                  <a:pt x="4904" y="14677"/>
                  <a:pt x="4939" y="14169"/>
                  <a:pt x="4732" y="13738"/>
                </a:cubicBezTo>
                <a:cubicBezTo>
                  <a:pt x="4618" y="13504"/>
                  <a:pt x="4516" y="13263"/>
                  <a:pt x="4429" y="13013"/>
                </a:cubicBezTo>
                <a:cubicBezTo>
                  <a:pt x="4273" y="12561"/>
                  <a:pt x="3888" y="12227"/>
                  <a:pt x="3419" y="12133"/>
                </a:cubicBezTo>
                <a:lnTo>
                  <a:pt x="1350" y="11718"/>
                </a:lnTo>
                <a:lnTo>
                  <a:pt x="1349" y="9882"/>
                </a:lnTo>
                <a:lnTo>
                  <a:pt x="3419" y="9468"/>
                </a:lnTo>
                <a:cubicBezTo>
                  <a:pt x="3888" y="9374"/>
                  <a:pt x="4273" y="9039"/>
                  <a:pt x="4429" y="8588"/>
                </a:cubicBezTo>
                <a:cubicBezTo>
                  <a:pt x="4516" y="8338"/>
                  <a:pt x="4617" y="8096"/>
                  <a:pt x="4731" y="7862"/>
                </a:cubicBezTo>
                <a:cubicBezTo>
                  <a:pt x="4940" y="7431"/>
                  <a:pt x="4905" y="6923"/>
                  <a:pt x="4639" y="6524"/>
                </a:cubicBezTo>
                <a:lnTo>
                  <a:pt x="3468" y="4767"/>
                </a:lnTo>
                <a:lnTo>
                  <a:pt x="4767" y="3468"/>
                </a:lnTo>
                <a:lnTo>
                  <a:pt x="6525" y="4639"/>
                </a:lnTo>
                <a:cubicBezTo>
                  <a:pt x="6750" y="4790"/>
                  <a:pt x="7011" y="4866"/>
                  <a:pt x="7273" y="4866"/>
                </a:cubicBezTo>
                <a:cubicBezTo>
                  <a:pt x="7474" y="4866"/>
                  <a:pt x="7674" y="4822"/>
                  <a:pt x="7861" y="4732"/>
                </a:cubicBezTo>
                <a:cubicBezTo>
                  <a:pt x="8095" y="4619"/>
                  <a:pt x="8337" y="4517"/>
                  <a:pt x="8586" y="4430"/>
                </a:cubicBezTo>
                <a:cubicBezTo>
                  <a:pt x="9039" y="4272"/>
                  <a:pt x="9373" y="3888"/>
                  <a:pt x="9467" y="3420"/>
                </a:cubicBezTo>
                <a:lnTo>
                  <a:pt x="9881" y="1350"/>
                </a:lnTo>
                <a:lnTo>
                  <a:pt x="11717" y="1350"/>
                </a:lnTo>
                <a:lnTo>
                  <a:pt x="12131" y="3420"/>
                </a:lnTo>
                <a:cubicBezTo>
                  <a:pt x="12225" y="3888"/>
                  <a:pt x="12560" y="4272"/>
                  <a:pt x="13012" y="4430"/>
                </a:cubicBezTo>
                <a:cubicBezTo>
                  <a:pt x="13261" y="4517"/>
                  <a:pt x="13502" y="4617"/>
                  <a:pt x="13737" y="4731"/>
                </a:cubicBezTo>
                <a:cubicBezTo>
                  <a:pt x="13924" y="4822"/>
                  <a:pt x="14125" y="4866"/>
                  <a:pt x="14326" y="4866"/>
                </a:cubicBezTo>
                <a:cubicBezTo>
                  <a:pt x="14589" y="4866"/>
                  <a:pt x="14850" y="4790"/>
                  <a:pt x="15075" y="4639"/>
                </a:cubicBezTo>
                <a:lnTo>
                  <a:pt x="16832" y="3468"/>
                </a:lnTo>
                <a:lnTo>
                  <a:pt x="18131" y="4767"/>
                </a:lnTo>
                <a:lnTo>
                  <a:pt x="16959" y="6524"/>
                </a:lnTo>
                <a:cubicBezTo>
                  <a:pt x="16694" y="6923"/>
                  <a:pt x="16660" y="7431"/>
                  <a:pt x="16867" y="7861"/>
                </a:cubicBezTo>
                <a:cubicBezTo>
                  <a:pt x="16980" y="8096"/>
                  <a:pt x="17083" y="8337"/>
                  <a:pt x="17170" y="8587"/>
                </a:cubicBezTo>
                <a:cubicBezTo>
                  <a:pt x="17327" y="9039"/>
                  <a:pt x="17710" y="9373"/>
                  <a:pt x="18180" y="9467"/>
                </a:cubicBezTo>
                <a:lnTo>
                  <a:pt x="20248" y="9882"/>
                </a:lnTo>
                <a:lnTo>
                  <a:pt x="20250" y="11718"/>
                </a:lnTo>
                <a:cubicBezTo>
                  <a:pt x="20250" y="11718"/>
                  <a:pt x="18180" y="12132"/>
                  <a:pt x="18180" y="12132"/>
                </a:cubicBezTo>
                <a:close/>
                <a:moveTo>
                  <a:pt x="20513" y="8558"/>
                </a:moveTo>
                <a:lnTo>
                  <a:pt x="18445" y="8143"/>
                </a:lnTo>
                <a:cubicBezTo>
                  <a:pt x="18341" y="7844"/>
                  <a:pt x="18218" y="7554"/>
                  <a:pt x="18082" y="7273"/>
                </a:cubicBezTo>
                <a:lnTo>
                  <a:pt x="19254" y="5516"/>
                </a:lnTo>
                <a:cubicBezTo>
                  <a:pt x="19611" y="4980"/>
                  <a:pt x="19540" y="4268"/>
                  <a:pt x="19085" y="3813"/>
                </a:cubicBezTo>
                <a:lnTo>
                  <a:pt x="17787" y="2514"/>
                </a:lnTo>
                <a:cubicBezTo>
                  <a:pt x="17526" y="2253"/>
                  <a:pt x="17181" y="2118"/>
                  <a:pt x="16831" y="2118"/>
                </a:cubicBezTo>
                <a:cubicBezTo>
                  <a:pt x="16573" y="2118"/>
                  <a:pt x="16312" y="2193"/>
                  <a:pt x="16084" y="2345"/>
                </a:cubicBezTo>
                <a:lnTo>
                  <a:pt x="14326" y="3516"/>
                </a:lnTo>
                <a:cubicBezTo>
                  <a:pt x="14044" y="3380"/>
                  <a:pt x="13754" y="3258"/>
                  <a:pt x="13455" y="3155"/>
                </a:cubicBezTo>
                <a:lnTo>
                  <a:pt x="13041" y="1085"/>
                </a:lnTo>
                <a:cubicBezTo>
                  <a:pt x="12916" y="454"/>
                  <a:pt x="12361" y="0"/>
                  <a:pt x="11717" y="0"/>
                </a:cubicBezTo>
                <a:lnTo>
                  <a:pt x="9881" y="0"/>
                </a:lnTo>
                <a:cubicBezTo>
                  <a:pt x="9238" y="0"/>
                  <a:pt x="8684" y="454"/>
                  <a:pt x="8557" y="1085"/>
                </a:cubicBezTo>
                <a:lnTo>
                  <a:pt x="8143" y="3155"/>
                </a:lnTo>
                <a:cubicBezTo>
                  <a:pt x="7843" y="3258"/>
                  <a:pt x="7554" y="3381"/>
                  <a:pt x="7273" y="3516"/>
                </a:cubicBezTo>
                <a:lnTo>
                  <a:pt x="5516" y="2345"/>
                </a:lnTo>
                <a:cubicBezTo>
                  <a:pt x="5287" y="2193"/>
                  <a:pt x="5026" y="2118"/>
                  <a:pt x="4767" y="2118"/>
                </a:cubicBezTo>
                <a:cubicBezTo>
                  <a:pt x="4419" y="2118"/>
                  <a:pt x="4073" y="2253"/>
                  <a:pt x="3812" y="2514"/>
                </a:cubicBezTo>
                <a:lnTo>
                  <a:pt x="2514" y="3813"/>
                </a:lnTo>
                <a:cubicBezTo>
                  <a:pt x="2059" y="4268"/>
                  <a:pt x="1988" y="4980"/>
                  <a:pt x="2345" y="5516"/>
                </a:cubicBezTo>
                <a:lnTo>
                  <a:pt x="3516" y="7273"/>
                </a:lnTo>
                <a:cubicBezTo>
                  <a:pt x="3380" y="7555"/>
                  <a:pt x="3258" y="7844"/>
                  <a:pt x="3154" y="8144"/>
                </a:cubicBezTo>
                <a:lnTo>
                  <a:pt x="1085" y="8558"/>
                </a:lnTo>
                <a:cubicBezTo>
                  <a:pt x="454" y="8684"/>
                  <a:pt x="0" y="9238"/>
                  <a:pt x="0" y="9882"/>
                </a:cubicBezTo>
                <a:lnTo>
                  <a:pt x="0" y="11718"/>
                </a:lnTo>
                <a:cubicBezTo>
                  <a:pt x="0" y="12361"/>
                  <a:pt x="454" y="12916"/>
                  <a:pt x="1085" y="13042"/>
                </a:cubicBezTo>
                <a:lnTo>
                  <a:pt x="3154" y="13456"/>
                </a:lnTo>
                <a:cubicBezTo>
                  <a:pt x="3258" y="13755"/>
                  <a:pt x="3380" y="14046"/>
                  <a:pt x="3516" y="14326"/>
                </a:cubicBezTo>
                <a:lnTo>
                  <a:pt x="2345" y="16083"/>
                </a:lnTo>
                <a:cubicBezTo>
                  <a:pt x="1988" y="16619"/>
                  <a:pt x="2059" y="17332"/>
                  <a:pt x="2514" y="17787"/>
                </a:cubicBezTo>
                <a:lnTo>
                  <a:pt x="3812" y="19086"/>
                </a:lnTo>
                <a:cubicBezTo>
                  <a:pt x="4073" y="19346"/>
                  <a:pt x="4419" y="19482"/>
                  <a:pt x="4767" y="19482"/>
                </a:cubicBezTo>
                <a:cubicBezTo>
                  <a:pt x="5026" y="19482"/>
                  <a:pt x="5287" y="19406"/>
                  <a:pt x="5516" y="19254"/>
                </a:cubicBezTo>
                <a:lnTo>
                  <a:pt x="7273" y="18083"/>
                </a:lnTo>
                <a:cubicBezTo>
                  <a:pt x="7554" y="18220"/>
                  <a:pt x="7843" y="18341"/>
                  <a:pt x="8143" y="18445"/>
                </a:cubicBezTo>
                <a:lnTo>
                  <a:pt x="8557" y="20514"/>
                </a:lnTo>
                <a:cubicBezTo>
                  <a:pt x="8684" y="21146"/>
                  <a:pt x="9238" y="21599"/>
                  <a:pt x="9881" y="21599"/>
                </a:cubicBezTo>
                <a:lnTo>
                  <a:pt x="11717" y="21599"/>
                </a:lnTo>
                <a:cubicBezTo>
                  <a:pt x="12361" y="21599"/>
                  <a:pt x="12916" y="21146"/>
                  <a:pt x="13041" y="20514"/>
                </a:cubicBezTo>
                <a:lnTo>
                  <a:pt x="13456" y="18445"/>
                </a:lnTo>
                <a:cubicBezTo>
                  <a:pt x="13755" y="18341"/>
                  <a:pt x="14046" y="18219"/>
                  <a:pt x="14326" y="18083"/>
                </a:cubicBezTo>
                <a:lnTo>
                  <a:pt x="16084" y="19254"/>
                </a:lnTo>
                <a:cubicBezTo>
                  <a:pt x="16312" y="19406"/>
                  <a:pt x="16573" y="19482"/>
                  <a:pt x="16831" y="19482"/>
                </a:cubicBezTo>
                <a:cubicBezTo>
                  <a:pt x="17181" y="19482"/>
                  <a:pt x="17526" y="19346"/>
                  <a:pt x="17787" y="19086"/>
                </a:cubicBezTo>
                <a:lnTo>
                  <a:pt x="19085" y="17787"/>
                </a:lnTo>
                <a:cubicBezTo>
                  <a:pt x="19540" y="17332"/>
                  <a:pt x="19611" y="16619"/>
                  <a:pt x="19254" y="16083"/>
                </a:cubicBezTo>
                <a:lnTo>
                  <a:pt x="18082" y="14326"/>
                </a:lnTo>
                <a:cubicBezTo>
                  <a:pt x="18219" y="14045"/>
                  <a:pt x="18341" y="13755"/>
                  <a:pt x="18445" y="13456"/>
                </a:cubicBezTo>
                <a:lnTo>
                  <a:pt x="20513" y="13042"/>
                </a:lnTo>
                <a:cubicBezTo>
                  <a:pt x="21145" y="12916"/>
                  <a:pt x="21599" y="12361"/>
                  <a:pt x="21599" y="11718"/>
                </a:cubicBezTo>
                <a:lnTo>
                  <a:pt x="21599" y="9882"/>
                </a:lnTo>
                <a:cubicBezTo>
                  <a:pt x="21599" y="9238"/>
                  <a:pt x="21145" y="8684"/>
                  <a:pt x="20513" y="855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8" name="AutoShape 124">
            <a:extLst>
              <a:ext uri="{FF2B5EF4-FFF2-40B4-BE49-F238E27FC236}">
                <a16:creationId xmlns:a16="http://schemas.microsoft.com/office/drawing/2014/main" id="{EE1C6808-4422-C855-BCE2-D89E8699B85E}"/>
              </a:ext>
            </a:extLst>
          </p:cNvPr>
          <p:cNvSpPr/>
          <p:nvPr/>
        </p:nvSpPr>
        <p:spPr bwMode="auto">
          <a:xfrm>
            <a:off x="6794214" y="2607663"/>
            <a:ext cx="157173" cy="15717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20250"/>
                </a:moveTo>
                <a:cubicBezTo>
                  <a:pt x="5580" y="20250"/>
                  <a:pt x="1350" y="16017"/>
                  <a:pt x="1350" y="10800"/>
                </a:cubicBezTo>
                <a:cubicBezTo>
                  <a:pt x="1350" y="5582"/>
                  <a:pt x="5580" y="1349"/>
                  <a:pt x="10800" y="1349"/>
                </a:cubicBezTo>
                <a:cubicBezTo>
                  <a:pt x="16016" y="1349"/>
                  <a:pt x="20250" y="5582"/>
                  <a:pt x="20250" y="10800"/>
                </a:cubicBezTo>
                <a:cubicBezTo>
                  <a:pt x="20250" y="16017"/>
                  <a:pt x="16016" y="20250"/>
                  <a:pt x="10800" y="20250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3"/>
                  <a:pt x="4836" y="21600"/>
                  <a:pt x="10800" y="21600"/>
                </a:cubicBezTo>
                <a:cubicBezTo>
                  <a:pt x="16763" y="21600"/>
                  <a:pt x="21599" y="16763"/>
                  <a:pt x="21599" y="10800"/>
                </a:cubicBezTo>
                <a:cubicBezTo>
                  <a:pt x="21599" y="4836"/>
                  <a:pt x="16763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9" name="AutoShape 125">
            <a:extLst>
              <a:ext uri="{FF2B5EF4-FFF2-40B4-BE49-F238E27FC236}">
                <a16:creationId xmlns:a16="http://schemas.microsoft.com/office/drawing/2014/main" id="{B754C317-8243-45AD-376E-54EFF7AC7B9E}"/>
              </a:ext>
            </a:extLst>
          </p:cNvPr>
          <p:cNvSpPr/>
          <p:nvPr/>
        </p:nvSpPr>
        <p:spPr bwMode="auto">
          <a:xfrm>
            <a:off x="6827369" y="2641430"/>
            <a:ext cx="90253" cy="902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18900"/>
                </a:moveTo>
                <a:cubicBezTo>
                  <a:pt x="6328" y="18900"/>
                  <a:pt x="2699" y="15271"/>
                  <a:pt x="2699" y="10800"/>
                </a:cubicBezTo>
                <a:cubicBezTo>
                  <a:pt x="2699" y="6329"/>
                  <a:pt x="6328" y="2700"/>
                  <a:pt x="10800" y="2700"/>
                </a:cubicBezTo>
                <a:cubicBezTo>
                  <a:pt x="15271" y="2700"/>
                  <a:pt x="18899" y="6329"/>
                  <a:pt x="18899" y="10800"/>
                </a:cubicBezTo>
                <a:cubicBezTo>
                  <a:pt x="18899" y="15271"/>
                  <a:pt x="15271" y="18900"/>
                  <a:pt x="10800" y="18900"/>
                </a:cubicBezTo>
                <a:moveTo>
                  <a:pt x="10800" y="0"/>
                </a:moveTo>
                <a:cubicBezTo>
                  <a:pt x="4830" y="0"/>
                  <a:pt x="0" y="4833"/>
                  <a:pt x="0" y="10800"/>
                </a:cubicBezTo>
                <a:cubicBezTo>
                  <a:pt x="0" y="16766"/>
                  <a:pt x="4830" y="21599"/>
                  <a:pt x="10800" y="21599"/>
                </a:cubicBezTo>
                <a:cubicBezTo>
                  <a:pt x="16764" y="21599"/>
                  <a:pt x="21600" y="16766"/>
                  <a:pt x="21600" y="10800"/>
                </a:cubicBezTo>
                <a:cubicBezTo>
                  <a:pt x="21600" y="4833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30" name="AutoShape 126">
            <a:extLst>
              <a:ext uri="{FF2B5EF4-FFF2-40B4-BE49-F238E27FC236}">
                <a16:creationId xmlns:a16="http://schemas.microsoft.com/office/drawing/2014/main" id="{E55C2D30-6E58-879A-1D0F-7D8B77B7DAE7}"/>
              </a:ext>
            </a:extLst>
          </p:cNvPr>
          <p:cNvSpPr/>
          <p:nvPr/>
        </p:nvSpPr>
        <p:spPr bwMode="auto">
          <a:xfrm>
            <a:off x="5098650" y="4078599"/>
            <a:ext cx="359165" cy="3591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499" y="14850"/>
                </a:moveTo>
                <a:cubicBezTo>
                  <a:pt x="9772" y="14850"/>
                  <a:pt x="6749" y="11827"/>
                  <a:pt x="6749" y="8100"/>
                </a:cubicBezTo>
                <a:cubicBezTo>
                  <a:pt x="6749" y="4372"/>
                  <a:pt x="9772" y="1350"/>
                  <a:pt x="13499" y="1350"/>
                </a:cubicBezTo>
                <a:cubicBezTo>
                  <a:pt x="17227" y="1350"/>
                  <a:pt x="20249" y="4372"/>
                  <a:pt x="20249" y="8100"/>
                </a:cubicBezTo>
                <a:cubicBezTo>
                  <a:pt x="20249" y="11827"/>
                  <a:pt x="17227" y="14850"/>
                  <a:pt x="13499" y="14850"/>
                </a:cubicBezTo>
                <a:moveTo>
                  <a:pt x="3236" y="20042"/>
                </a:moveTo>
                <a:cubicBezTo>
                  <a:pt x="3019" y="20266"/>
                  <a:pt x="2718" y="20408"/>
                  <a:pt x="2382" y="20408"/>
                </a:cubicBezTo>
                <a:cubicBezTo>
                  <a:pt x="1724" y="20408"/>
                  <a:pt x="1191" y="19875"/>
                  <a:pt x="1191" y="19218"/>
                </a:cubicBezTo>
                <a:cubicBezTo>
                  <a:pt x="1191" y="18881"/>
                  <a:pt x="1332" y="18580"/>
                  <a:pt x="1557" y="18363"/>
                </a:cubicBezTo>
                <a:lnTo>
                  <a:pt x="1551" y="18358"/>
                </a:lnTo>
                <a:lnTo>
                  <a:pt x="6996" y="12913"/>
                </a:lnTo>
                <a:cubicBezTo>
                  <a:pt x="7472" y="13555"/>
                  <a:pt x="8039" y="14122"/>
                  <a:pt x="8680" y="14599"/>
                </a:cubicBezTo>
                <a:cubicBezTo>
                  <a:pt x="8680" y="14599"/>
                  <a:pt x="3236" y="20042"/>
                  <a:pt x="3236" y="20042"/>
                </a:cubicBezTo>
                <a:close/>
                <a:moveTo>
                  <a:pt x="13499" y="0"/>
                </a:moveTo>
                <a:cubicBezTo>
                  <a:pt x="9026" y="0"/>
                  <a:pt x="5399" y="3626"/>
                  <a:pt x="5399" y="8100"/>
                </a:cubicBezTo>
                <a:cubicBezTo>
                  <a:pt x="5399" y="9467"/>
                  <a:pt x="5742" y="10754"/>
                  <a:pt x="6341" y="11884"/>
                </a:cubicBezTo>
                <a:lnTo>
                  <a:pt x="709" y="17515"/>
                </a:lnTo>
                <a:lnTo>
                  <a:pt x="713" y="17520"/>
                </a:lnTo>
                <a:cubicBezTo>
                  <a:pt x="274" y="17953"/>
                  <a:pt x="0" y="18552"/>
                  <a:pt x="0" y="19218"/>
                </a:cubicBezTo>
                <a:cubicBezTo>
                  <a:pt x="0" y="20533"/>
                  <a:pt x="1066" y="21599"/>
                  <a:pt x="2382" y="21599"/>
                </a:cubicBezTo>
                <a:cubicBezTo>
                  <a:pt x="3047" y="21599"/>
                  <a:pt x="3647" y="21326"/>
                  <a:pt x="4079" y="20885"/>
                </a:cubicBezTo>
                <a:lnTo>
                  <a:pt x="4078" y="20884"/>
                </a:lnTo>
                <a:lnTo>
                  <a:pt x="9708" y="15255"/>
                </a:lnTo>
                <a:cubicBezTo>
                  <a:pt x="10839" y="15856"/>
                  <a:pt x="12128" y="16200"/>
                  <a:pt x="13499" y="16200"/>
                </a:cubicBezTo>
                <a:cubicBezTo>
                  <a:pt x="17973" y="16200"/>
                  <a:pt x="21600" y="12573"/>
                  <a:pt x="21600" y="8100"/>
                </a:cubicBezTo>
                <a:cubicBezTo>
                  <a:pt x="21600" y="3626"/>
                  <a:pt x="17973" y="0"/>
                  <a:pt x="1349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31" name="AutoShape 127">
            <a:extLst>
              <a:ext uri="{FF2B5EF4-FFF2-40B4-BE49-F238E27FC236}">
                <a16:creationId xmlns:a16="http://schemas.microsoft.com/office/drawing/2014/main" id="{BAF20AC5-7AF9-B6C7-F1CF-D95D61446BC3}"/>
              </a:ext>
            </a:extLst>
          </p:cNvPr>
          <p:cNvSpPr/>
          <p:nvPr/>
        </p:nvSpPr>
        <p:spPr bwMode="auto">
          <a:xfrm>
            <a:off x="5244157" y="4134468"/>
            <a:ext cx="84727" cy="8411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160" y="0"/>
                </a:moveTo>
                <a:cubicBezTo>
                  <a:pt x="9025" y="0"/>
                  <a:pt x="0" y="9025"/>
                  <a:pt x="0" y="20160"/>
                </a:cubicBezTo>
                <a:cubicBezTo>
                  <a:pt x="0" y="20954"/>
                  <a:pt x="644" y="21600"/>
                  <a:pt x="1440" y="21600"/>
                </a:cubicBezTo>
                <a:cubicBezTo>
                  <a:pt x="2235" y="21600"/>
                  <a:pt x="2880" y="20954"/>
                  <a:pt x="2880" y="20160"/>
                </a:cubicBezTo>
                <a:cubicBezTo>
                  <a:pt x="2880" y="10618"/>
                  <a:pt x="10617" y="2880"/>
                  <a:pt x="20160" y="2880"/>
                </a:cubicBezTo>
                <a:cubicBezTo>
                  <a:pt x="20955" y="2880"/>
                  <a:pt x="21599" y="2234"/>
                  <a:pt x="21599" y="1440"/>
                </a:cubicBezTo>
                <a:cubicBezTo>
                  <a:pt x="21599" y="645"/>
                  <a:pt x="20955" y="0"/>
                  <a:pt x="2016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568657B2-F04D-B042-A951-844A70A359E2}"/>
              </a:ext>
            </a:extLst>
          </p:cNvPr>
          <p:cNvGrpSpPr/>
          <p:nvPr/>
        </p:nvGrpSpPr>
        <p:grpSpPr>
          <a:xfrm>
            <a:off x="7725756" y="2101717"/>
            <a:ext cx="3254495" cy="810514"/>
            <a:chOff x="7661043" y="2108009"/>
            <a:chExt cx="3254495" cy="810514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732A9C69-1E60-54DD-1BAE-8B6BECBEF9D3}"/>
                </a:ext>
              </a:extLst>
            </p:cNvPr>
            <p:cNvSpPr/>
            <p:nvPr/>
          </p:nvSpPr>
          <p:spPr>
            <a:xfrm>
              <a:off x="7661043" y="2386774"/>
              <a:ext cx="3254495" cy="5317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Clr>
                  <a:srgbClr val="E7E6E6">
                    <a:lumMod val="10000"/>
                  </a:srgbClr>
                </a:buClr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670252DE-FEA9-39FA-7404-B24395FA4AB6}"/>
                </a:ext>
              </a:extLst>
            </p:cNvPr>
            <p:cNvSpPr/>
            <p:nvPr/>
          </p:nvSpPr>
          <p:spPr>
            <a:xfrm>
              <a:off x="7661043" y="210800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CB01969A-5114-8F8F-143C-CDDC110D491B}"/>
              </a:ext>
            </a:extLst>
          </p:cNvPr>
          <p:cNvGrpSpPr/>
          <p:nvPr/>
        </p:nvGrpSpPr>
        <p:grpSpPr>
          <a:xfrm>
            <a:off x="1123358" y="4078291"/>
            <a:ext cx="3254495" cy="810514"/>
            <a:chOff x="7661043" y="2108009"/>
            <a:chExt cx="3254495" cy="810514"/>
          </a:xfrm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CFB2288E-3BC3-AC99-A403-F2E905EFB7A8}"/>
                </a:ext>
              </a:extLst>
            </p:cNvPr>
            <p:cNvSpPr/>
            <p:nvPr/>
          </p:nvSpPr>
          <p:spPr>
            <a:xfrm>
              <a:off x="7661043" y="2386774"/>
              <a:ext cx="3254495" cy="5317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  <a:buClr>
                  <a:srgbClr val="E7E6E6">
                    <a:lumMod val="10000"/>
                  </a:srgbClr>
                </a:buClr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8BBF45D8-476A-CBB0-4313-536F51312038}"/>
                </a:ext>
              </a:extLst>
            </p:cNvPr>
            <p:cNvSpPr/>
            <p:nvPr/>
          </p:nvSpPr>
          <p:spPr>
            <a:xfrm>
              <a:off x="9365114" y="210800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285917CC-86D2-AD40-923F-9DAC54326003}"/>
              </a:ext>
            </a:extLst>
          </p:cNvPr>
          <p:cNvGrpSpPr/>
          <p:nvPr/>
        </p:nvGrpSpPr>
        <p:grpSpPr>
          <a:xfrm>
            <a:off x="7725756" y="4078291"/>
            <a:ext cx="3254495" cy="810514"/>
            <a:chOff x="7661043" y="2108009"/>
            <a:chExt cx="3254495" cy="810514"/>
          </a:xfrm>
        </p:grpSpPr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93EE6B44-29E7-94F1-E3CF-659F601515C9}"/>
                </a:ext>
              </a:extLst>
            </p:cNvPr>
            <p:cNvSpPr/>
            <p:nvPr/>
          </p:nvSpPr>
          <p:spPr>
            <a:xfrm>
              <a:off x="7661043" y="2386774"/>
              <a:ext cx="3254495" cy="5317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Clr>
                  <a:srgbClr val="E7E6E6">
                    <a:lumMod val="10000"/>
                  </a:srgbClr>
                </a:buClr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EAF49906-B119-3571-4E38-FF826D06923E}"/>
                </a:ext>
              </a:extLst>
            </p:cNvPr>
            <p:cNvSpPr/>
            <p:nvPr/>
          </p:nvSpPr>
          <p:spPr>
            <a:xfrm>
              <a:off x="7661043" y="210800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5FE75B22-39BB-5637-20BE-57C63825B9D1}"/>
              </a:ext>
            </a:extLst>
          </p:cNvPr>
          <p:cNvGrpSpPr/>
          <p:nvPr/>
        </p:nvGrpSpPr>
        <p:grpSpPr>
          <a:xfrm>
            <a:off x="1123358" y="2101717"/>
            <a:ext cx="3254495" cy="810514"/>
            <a:chOff x="7661043" y="2108009"/>
            <a:chExt cx="3254495" cy="810514"/>
          </a:xfrm>
        </p:grpSpPr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9498E846-36FD-EEB2-9603-D9EBFFF929F4}"/>
                </a:ext>
              </a:extLst>
            </p:cNvPr>
            <p:cNvSpPr/>
            <p:nvPr/>
          </p:nvSpPr>
          <p:spPr>
            <a:xfrm>
              <a:off x="7661043" y="2386774"/>
              <a:ext cx="3254495" cy="5317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  <a:buClr>
                  <a:srgbClr val="E7E6E6">
                    <a:lumMod val="10000"/>
                  </a:srgbClr>
                </a:buClr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2C1C2047-4A92-58E0-859D-4DE11EF9C1F5}"/>
                </a:ext>
              </a:extLst>
            </p:cNvPr>
            <p:cNvSpPr/>
            <p:nvPr/>
          </p:nvSpPr>
          <p:spPr>
            <a:xfrm>
              <a:off x="9365114" y="210800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87208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7282D87D-4052-BB0A-53FD-432B387E2C83}"/>
              </a:ext>
            </a:extLst>
          </p:cNvPr>
          <p:cNvGrpSpPr/>
          <p:nvPr/>
        </p:nvGrpSpPr>
        <p:grpSpPr>
          <a:xfrm>
            <a:off x="3430136" y="351836"/>
            <a:ext cx="5331727" cy="461665"/>
            <a:chOff x="3430136" y="351836"/>
            <a:chExt cx="5331727" cy="461665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31DA22B1-CE34-36EB-6CF2-C46CF6C7072C}"/>
                </a:ext>
              </a:extLst>
            </p:cNvPr>
            <p:cNvSpPr txBox="1"/>
            <p:nvPr/>
          </p:nvSpPr>
          <p:spPr>
            <a:xfrm>
              <a:off x="4394883" y="351836"/>
              <a:ext cx="340223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/>
                <a:t>单击此处添加标题文本</a:t>
              </a: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F6F7EB5E-FDAF-3534-F8F7-72D0992AD39A}"/>
                </a:ext>
              </a:extLst>
            </p:cNvPr>
            <p:cNvGrpSpPr/>
            <p:nvPr/>
          </p:nvGrpSpPr>
          <p:grpSpPr>
            <a:xfrm>
              <a:off x="3430136" y="391282"/>
              <a:ext cx="5331727" cy="338358"/>
              <a:chOff x="3546476" y="391282"/>
              <a:chExt cx="5331727" cy="338358"/>
            </a:xfrm>
          </p:grpSpPr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C9C07941-97F1-B461-CF3F-F66068CDA69F}"/>
                  </a:ext>
                </a:extLst>
              </p:cNvPr>
              <p:cNvGrpSpPr/>
              <p:nvPr/>
            </p:nvGrpSpPr>
            <p:grpSpPr>
              <a:xfrm>
                <a:off x="3546476" y="391282"/>
                <a:ext cx="801003" cy="338358"/>
                <a:chOff x="3546476" y="391282"/>
                <a:chExt cx="801003" cy="338358"/>
              </a:xfrm>
            </p:grpSpPr>
            <p:sp>
              <p:nvSpPr>
                <p:cNvPr id="33" name="椭圆 32">
                  <a:extLst>
                    <a:ext uri="{FF2B5EF4-FFF2-40B4-BE49-F238E27FC236}">
                      <a16:creationId xmlns:a16="http://schemas.microsoft.com/office/drawing/2014/main" id="{83A1BCEA-0866-7E1E-126F-11310C112A32}"/>
                    </a:ext>
                  </a:extLst>
                </p:cNvPr>
                <p:cNvSpPr/>
                <p:nvPr/>
              </p:nvSpPr>
              <p:spPr>
                <a:xfrm>
                  <a:off x="4009121" y="391282"/>
                  <a:ext cx="338358" cy="338358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椭圆 37">
                  <a:extLst>
                    <a:ext uri="{FF2B5EF4-FFF2-40B4-BE49-F238E27FC236}">
                      <a16:creationId xmlns:a16="http://schemas.microsoft.com/office/drawing/2014/main" id="{63EA8609-1AA9-807E-8E20-852EBBB68C8D}"/>
                    </a:ext>
                  </a:extLst>
                </p:cNvPr>
                <p:cNvSpPr/>
                <p:nvPr/>
              </p:nvSpPr>
              <p:spPr>
                <a:xfrm>
                  <a:off x="3546476" y="469180"/>
                  <a:ext cx="182562" cy="182562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04C52412-DDA2-C92B-20D7-9E014660A749}"/>
                  </a:ext>
                </a:extLst>
              </p:cNvPr>
              <p:cNvGrpSpPr/>
              <p:nvPr/>
            </p:nvGrpSpPr>
            <p:grpSpPr>
              <a:xfrm rot="10800000">
                <a:off x="8077200" y="391282"/>
                <a:ext cx="801003" cy="338358"/>
                <a:chOff x="3546476" y="391282"/>
                <a:chExt cx="801003" cy="338358"/>
              </a:xfrm>
            </p:grpSpPr>
            <p:sp>
              <p:nvSpPr>
                <p:cNvPr id="43" name="椭圆 42">
                  <a:extLst>
                    <a:ext uri="{FF2B5EF4-FFF2-40B4-BE49-F238E27FC236}">
                      <a16:creationId xmlns:a16="http://schemas.microsoft.com/office/drawing/2014/main" id="{14A4D3D3-0B37-241E-E897-C01169445045}"/>
                    </a:ext>
                  </a:extLst>
                </p:cNvPr>
                <p:cNvSpPr/>
                <p:nvPr/>
              </p:nvSpPr>
              <p:spPr>
                <a:xfrm>
                  <a:off x="4009121" y="391282"/>
                  <a:ext cx="338358" cy="338358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椭圆 43">
                  <a:extLst>
                    <a:ext uri="{FF2B5EF4-FFF2-40B4-BE49-F238E27FC236}">
                      <a16:creationId xmlns:a16="http://schemas.microsoft.com/office/drawing/2014/main" id="{58A0088F-E8BC-1688-48C4-9A332A0325C8}"/>
                    </a:ext>
                  </a:extLst>
                </p:cNvPr>
                <p:cNvSpPr/>
                <p:nvPr/>
              </p:nvSpPr>
              <p:spPr>
                <a:xfrm>
                  <a:off x="3546476" y="469180"/>
                  <a:ext cx="182562" cy="182562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506642EA-49A9-9967-A30B-A4C9A391A6A7}"/>
              </a:ext>
            </a:extLst>
          </p:cNvPr>
          <p:cNvSpPr/>
          <p:nvPr/>
        </p:nvSpPr>
        <p:spPr>
          <a:xfrm>
            <a:off x="1871790" y="2151126"/>
            <a:ext cx="2285888" cy="3204904"/>
          </a:xfrm>
          <a:prstGeom prst="roundRect">
            <a:avLst/>
          </a:prstGeom>
          <a:noFill/>
          <a:ln w="12700"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81914D12-C5F4-A606-D0D1-0F240BC32C7F}"/>
              </a:ext>
            </a:extLst>
          </p:cNvPr>
          <p:cNvSpPr/>
          <p:nvPr/>
        </p:nvSpPr>
        <p:spPr>
          <a:xfrm>
            <a:off x="2696153" y="1806861"/>
            <a:ext cx="637162" cy="637162"/>
          </a:xfrm>
          <a:prstGeom prst="ellipse">
            <a:avLst/>
          </a:prstGeom>
          <a:solidFill>
            <a:srgbClr val="0494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B6861E3D-2615-B872-7E2C-7F6A82E41FF7}"/>
              </a:ext>
            </a:extLst>
          </p:cNvPr>
          <p:cNvSpPr/>
          <p:nvPr/>
        </p:nvSpPr>
        <p:spPr>
          <a:xfrm>
            <a:off x="4953056" y="2151126"/>
            <a:ext cx="2285888" cy="3204904"/>
          </a:xfrm>
          <a:prstGeom prst="roundRect">
            <a:avLst/>
          </a:prstGeom>
          <a:noFill/>
          <a:ln w="12700"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7B949389-936B-C99C-F68A-5FBB3D836803}"/>
              </a:ext>
            </a:extLst>
          </p:cNvPr>
          <p:cNvSpPr/>
          <p:nvPr/>
        </p:nvSpPr>
        <p:spPr>
          <a:xfrm>
            <a:off x="5777419" y="1806861"/>
            <a:ext cx="637162" cy="6371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1D4AD132-4E09-E8B3-90B3-55DCB6DD2A7D}"/>
              </a:ext>
            </a:extLst>
          </p:cNvPr>
          <p:cNvSpPr/>
          <p:nvPr/>
        </p:nvSpPr>
        <p:spPr>
          <a:xfrm>
            <a:off x="8195027" y="2151126"/>
            <a:ext cx="2285888" cy="3204904"/>
          </a:xfrm>
          <a:prstGeom prst="roundRect">
            <a:avLst/>
          </a:prstGeom>
          <a:noFill/>
          <a:ln w="12700"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5360899B-2BAB-8DEF-8E4D-3360FF7FD251}"/>
              </a:ext>
            </a:extLst>
          </p:cNvPr>
          <p:cNvSpPr/>
          <p:nvPr/>
        </p:nvSpPr>
        <p:spPr>
          <a:xfrm>
            <a:off x="9019390" y="1806861"/>
            <a:ext cx="637162" cy="637162"/>
          </a:xfrm>
          <a:prstGeom prst="ellipse">
            <a:avLst/>
          </a:prstGeom>
          <a:solidFill>
            <a:srgbClr val="0494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845B4C61-4B14-49BA-2555-64F6CE4C2C31}"/>
              </a:ext>
            </a:extLst>
          </p:cNvPr>
          <p:cNvSpPr/>
          <p:nvPr/>
        </p:nvSpPr>
        <p:spPr>
          <a:xfrm>
            <a:off x="2750879" y="1894609"/>
            <a:ext cx="5277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4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129DD4A4-A176-7C60-707A-4613A6BE6C01}"/>
              </a:ext>
            </a:extLst>
          </p:cNvPr>
          <p:cNvSpPr/>
          <p:nvPr/>
        </p:nvSpPr>
        <p:spPr>
          <a:xfrm>
            <a:off x="5832145" y="1882886"/>
            <a:ext cx="5277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4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1AB23CE4-AF22-BBA7-05E5-D149929D8A24}"/>
              </a:ext>
            </a:extLst>
          </p:cNvPr>
          <p:cNvSpPr/>
          <p:nvPr/>
        </p:nvSpPr>
        <p:spPr>
          <a:xfrm>
            <a:off x="9074116" y="1882886"/>
            <a:ext cx="5277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40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4357FE57-F5B0-2FBB-D577-0A99AABE61B2}"/>
              </a:ext>
            </a:extLst>
          </p:cNvPr>
          <p:cNvGrpSpPr/>
          <p:nvPr/>
        </p:nvGrpSpPr>
        <p:grpSpPr>
          <a:xfrm>
            <a:off x="2239522" y="2788288"/>
            <a:ext cx="1550422" cy="1509937"/>
            <a:chOff x="1522192" y="2905037"/>
            <a:chExt cx="1550422" cy="1509937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47F7962A-FC69-BFE7-0939-867DC5967AE8}"/>
                </a:ext>
              </a:extLst>
            </p:cNvPr>
            <p:cNvGrpSpPr/>
            <p:nvPr/>
          </p:nvGrpSpPr>
          <p:grpSpPr>
            <a:xfrm>
              <a:off x="1522192" y="2905037"/>
              <a:ext cx="1550422" cy="1509937"/>
              <a:chOff x="8513080" y="2108009"/>
              <a:chExt cx="1550422" cy="1509937"/>
            </a:xfrm>
          </p:grpSpPr>
          <p:sp>
            <p:nvSpPr>
              <p:cNvPr id="39" name="矩形 38">
                <a:extLst>
                  <a:ext uri="{FF2B5EF4-FFF2-40B4-BE49-F238E27FC236}">
                    <a16:creationId xmlns:a16="http://schemas.microsoft.com/office/drawing/2014/main" id="{A29756E2-4BE8-6280-620B-1B185896B931}"/>
                  </a:ext>
                </a:extLst>
              </p:cNvPr>
              <p:cNvSpPr/>
              <p:nvPr/>
            </p:nvSpPr>
            <p:spPr>
              <a:xfrm>
                <a:off x="8513080" y="2624533"/>
                <a:ext cx="1550422" cy="9934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  <a:buClr>
                    <a:srgbClr val="E7E6E6">
                      <a:lumMod val="10000"/>
                    </a:srgbClr>
                  </a:buClr>
                </a:pP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... ...</a:t>
                </a:r>
              </a:p>
            </p:txBody>
          </p:sp>
          <p:sp>
            <p:nvSpPr>
              <p:cNvPr id="40" name="矩形 39">
                <a:extLst>
                  <a:ext uri="{FF2B5EF4-FFF2-40B4-BE49-F238E27FC236}">
                    <a16:creationId xmlns:a16="http://schemas.microsoft.com/office/drawing/2014/main" id="{7CCA8976-4C88-5217-2D86-6CD800106318}"/>
                  </a:ext>
                </a:extLst>
              </p:cNvPr>
              <p:cNvSpPr/>
              <p:nvPr/>
            </p:nvSpPr>
            <p:spPr>
              <a:xfrm>
                <a:off x="8740704" y="2108009"/>
                <a:ext cx="109517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添加标题</a:t>
                </a:r>
                <a:endPara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B7A82BE2-8C2E-3816-3A73-6DF78A353D7E}"/>
                </a:ext>
              </a:extLst>
            </p:cNvPr>
            <p:cNvGrpSpPr/>
            <p:nvPr/>
          </p:nvGrpSpPr>
          <p:grpSpPr>
            <a:xfrm>
              <a:off x="2110542" y="3284304"/>
              <a:ext cx="373720" cy="53396"/>
              <a:chOff x="2063535" y="3284304"/>
              <a:chExt cx="373720" cy="53396"/>
            </a:xfrm>
          </p:grpSpPr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8B958320-2D1F-61ED-63FA-326812E0B291}"/>
                  </a:ext>
                </a:extLst>
              </p:cNvPr>
              <p:cNvSpPr/>
              <p:nvPr/>
            </p:nvSpPr>
            <p:spPr>
              <a:xfrm>
                <a:off x="2063535" y="3284304"/>
                <a:ext cx="53396" cy="53396"/>
              </a:xfrm>
              <a:prstGeom prst="ellipse">
                <a:avLst/>
              </a:prstGeom>
              <a:solidFill>
                <a:srgbClr val="0494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A796E318-C5A1-201B-BF67-C296F6887C01}"/>
                  </a:ext>
                </a:extLst>
              </p:cNvPr>
              <p:cNvSpPr/>
              <p:nvPr/>
            </p:nvSpPr>
            <p:spPr>
              <a:xfrm>
                <a:off x="2223697" y="3284304"/>
                <a:ext cx="53396" cy="53396"/>
              </a:xfrm>
              <a:prstGeom prst="ellipse">
                <a:avLst/>
              </a:prstGeom>
              <a:solidFill>
                <a:srgbClr val="0494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CD4DB431-4B7B-36A7-AF78-FF8E5AB9215A}"/>
                  </a:ext>
                </a:extLst>
              </p:cNvPr>
              <p:cNvSpPr/>
              <p:nvPr/>
            </p:nvSpPr>
            <p:spPr>
              <a:xfrm>
                <a:off x="2383859" y="3284304"/>
                <a:ext cx="53396" cy="53396"/>
              </a:xfrm>
              <a:prstGeom prst="ellipse">
                <a:avLst/>
              </a:prstGeom>
              <a:solidFill>
                <a:srgbClr val="0494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B46D9673-4816-B328-090F-AF4A98E38C8D}"/>
              </a:ext>
            </a:extLst>
          </p:cNvPr>
          <p:cNvGrpSpPr/>
          <p:nvPr/>
        </p:nvGrpSpPr>
        <p:grpSpPr>
          <a:xfrm>
            <a:off x="5320789" y="2788288"/>
            <a:ext cx="1550422" cy="1509937"/>
            <a:chOff x="1522192" y="2905037"/>
            <a:chExt cx="1550422" cy="1509937"/>
          </a:xfrm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96CD6EB8-B3CE-1EDD-AD0C-D918C984B99A}"/>
                </a:ext>
              </a:extLst>
            </p:cNvPr>
            <p:cNvGrpSpPr/>
            <p:nvPr/>
          </p:nvGrpSpPr>
          <p:grpSpPr>
            <a:xfrm>
              <a:off x="1522192" y="2905037"/>
              <a:ext cx="1550422" cy="1509937"/>
              <a:chOff x="8513080" y="2108009"/>
              <a:chExt cx="1550422" cy="1509937"/>
            </a:xfrm>
          </p:grpSpPr>
          <p:sp>
            <p:nvSpPr>
              <p:cNvPr id="50" name="矩形 49">
                <a:extLst>
                  <a:ext uri="{FF2B5EF4-FFF2-40B4-BE49-F238E27FC236}">
                    <a16:creationId xmlns:a16="http://schemas.microsoft.com/office/drawing/2014/main" id="{DCCEB3C7-4247-B1B5-87FA-EF3D866674DA}"/>
                  </a:ext>
                </a:extLst>
              </p:cNvPr>
              <p:cNvSpPr/>
              <p:nvPr/>
            </p:nvSpPr>
            <p:spPr>
              <a:xfrm>
                <a:off x="8513080" y="2624533"/>
                <a:ext cx="1550422" cy="9934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  <a:buClr>
                    <a:srgbClr val="E7E6E6">
                      <a:lumMod val="10000"/>
                    </a:srgbClr>
                  </a:buClr>
                </a:pP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... ...</a:t>
                </a:r>
              </a:p>
            </p:txBody>
          </p:sp>
          <p:sp>
            <p:nvSpPr>
              <p:cNvPr id="51" name="矩形 50">
                <a:extLst>
                  <a:ext uri="{FF2B5EF4-FFF2-40B4-BE49-F238E27FC236}">
                    <a16:creationId xmlns:a16="http://schemas.microsoft.com/office/drawing/2014/main" id="{5AC49D40-16B1-2EC1-BFC4-BDC6E071AA70}"/>
                  </a:ext>
                </a:extLst>
              </p:cNvPr>
              <p:cNvSpPr/>
              <p:nvPr/>
            </p:nvSpPr>
            <p:spPr>
              <a:xfrm>
                <a:off x="8740704" y="2108009"/>
                <a:ext cx="109517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添加标题</a:t>
                </a:r>
                <a:endPara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D7FE6193-9312-EB91-ED15-FDF3324C0F74}"/>
                </a:ext>
              </a:extLst>
            </p:cNvPr>
            <p:cNvGrpSpPr/>
            <p:nvPr/>
          </p:nvGrpSpPr>
          <p:grpSpPr>
            <a:xfrm>
              <a:off x="2110542" y="3284304"/>
              <a:ext cx="373720" cy="53396"/>
              <a:chOff x="2063535" y="3284304"/>
              <a:chExt cx="373720" cy="53396"/>
            </a:xfrm>
          </p:grpSpPr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C93DEB4A-2295-2098-474C-A6F8FCBBEEE9}"/>
                  </a:ext>
                </a:extLst>
              </p:cNvPr>
              <p:cNvSpPr/>
              <p:nvPr/>
            </p:nvSpPr>
            <p:spPr>
              <a:xfrm>
                <a:off x="2063535" y="3284304"/>
                <a:ext cx="53396" cy="53396"/>
              </a:xfrm>
              <a:prstGeom prst="ellipse">
                <a:avLst/>
              </a:prstGeom>
              <a:solidFill>
                <a:srgbClr val="0494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6C87A661-470D-619E-2229-9432208C5ABD}"/>
                  </a:ext>
                </a:extLst>
              </p:cNvPr>
              <p:cNvSpPr/>
              <p:nvPr/>
            </p:nvSpPr>
            <p:spPr>
              <a:xfrm>
                <a:off x="2223697" y="3284304"/>
                <a:ext cx="53396" cy="53396"/>
              </a:xfrm>
              <a:prstGeom prst="ellipse">
                <a:avLst/>
              </a:prstGeom>
              <a:solidFill>
                <a:srgbClr val="0494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12C42585-D7F1-BF8D-604C-26732C610802}"/>
                  </a:ext>
                </a:extLst>
              </p:cNvPr>
              <p:cNvSpPr/>
              <p:nvPr/>
            </p:nvSpPr>
            <p:spPr>
              <a:xfrm>
                <a:off x="2383859" y="3284304"/>
                <a:ext cx="53396" cy="53396"/>
              </a:xfrm>
              <a:prstGeom prst="ellipse">
                <a:avLst/>
              </a:prstGeom>
              <a:solidFill>
                <a:srgbClr val="0494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19A07F75-F017-1CFA-7A70-156399F866E1}"/>
              </a:ext>
            </a:extLst>
          </p:cNvPr>
          <p:cNvGrpSpPr/>
          <p:nvPr/>
        </p:nvGrpSpPr>
        <p:grpSpPr>
          <a:xfrm>
            <a:off x="8562761" y="2788288"/>
            <a:ext cx="1550422" cy="1509937"/>
            <a:chOff x="1522192" y="2905037"/>
            <a:chExt cx="1550422" cy="1509937"/>
          </a:xfrm>
        </p:grpSpPr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8771B617-1807-971F-E15B-BC2B770724A6}"/>
                </a:ext>
              </a:extLst>
            </p:cNvPr>
            <p:cNvGrpSpPr/>
            <p:nvPr/>
          </p:nvGrpSpPr>
          <p:grpSpPr>
            <a:xfrm>
              <a:off x="1522192" y="2905037"/>
              <a:ext cx="1550422" cy="1509937"/>
              <a:chOff x="8513080" y="2108009"/>
              <a:chExt cx="1550422" cy="1509937"/>
            </a:xfrm>
          </p:grpSpPr>
          <p:sp>
            <p:nvSpPr>
              <p:cNvPr id="58" name="矩形 57">
                <a:extLst>
                  <a:ext uri="{FF2B5EF4-FFF2-40B4-BE49-F238E27FC236}">
                    <a16:creationId xmlns:a16="http://schemas.microsoft.com/office/drawing/2014/main" id="{8BF7B7C6-A661-03AD-9046-B943449E890C}"/>
                  </a:ext>
                </a:extLst>
              </p:cNvPr>
              <p:cNvSpPr/>
              <p:nvPr/>
            </p:nvSpPr>
            <p:spPr>
              <a:xfrm>
                <a:off x="8513080" y="2624533"/>
                <a:ext cx="1550422" cy="9934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  <a:buClr>
                    <a:srgbClr val="E7E6E6">
                      <a:lumMod val="10000"/>
                    </a:srgbClr>
                  </a:buClr>
                </a:pP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... ...</a:t>
                </a:r>
              </a:p>
            </p:txBody>
          </p:sp>
          <p:sp>
            <p:nvSpPr>
              <p:cNvPr id="59" name="矩形 58">
                <a:extLst>
                  <a:ext uri="{FF2B5EF4-FFF2-40B4-BE49-F238E27FC236}">
                    <a16:creationId xmlns:a16="http://schemas.microsoft.com/office/drawing/2014/main" id="{1D77A0A3-7D52-4246-977C-B88F6D36959B}"/>
                  </a:ext>
                </a:extLst>
              </p:cNvPr>
              <p:cNvSpPr/>
              <p:nvPr/>
            </p:nvSpPr>
            <p:spPr>
              <a:xfrm>
                <a:off x="8740704" y="2108009"/>
                <a:ext cx="109517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添加标题</a:t>
                </a:r>
                <a:endPara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7EE47569-1BE9-0060-3143-65DA6FC8AE4D}"/>
                </a:ext>
              </a:extLst>
            </p:cNvPr>
            <p:cNvGrpSpPr/>
            <p:nvPr/>
          </p:nvGrpSpPr>
          <p:grpSpPr>
            <a:xfrm>
              <a:off x="2110542" y="3284304"/>
              <a:ext cx="373720" cy="53396"/>
              <a:chOff x="2063535" y="3284304"/>
              <a:chExt cx="373720" cy="53396"/>
            </a:xfrm>
          </p:grpSpPr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556C2BAF-8DA2-BE58-C240-536DF1337D82}"/>
                  </a:ext>
                </a:extLst>
              </p:cNvPr>
              <p:cNvSpPr/>
              <p:nvPr/>
            </p:nvSpPr>
            <p:spPr>
              <a:xfrm>
                <a:off x="2063535" y="3284304"/>
                <a:ext cx="53396" cy="53396"/>
              </a:xfrm>
              <a:prstGeom prst="ellipse">
                <a:avLst/>
              </a:prstGeom>
              <a:solidFill>
                <a:srgbClr val="0494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DBA3A5D7-EC59-95C7-B36C-8D18EBBC9BDD}"/>
                  </a:ext>
                </a:extLst>
              </p:cNvPr>
              <p:cNvSpPr/>
              <p:nvPr/>
            </p:nvSpPr>
            <p:spPr>
              <a:xfrm>
                <a:off x="2223697" y="3284304"/>
                <a:ext cx="53396" cy="53396"/>
              </a:xfrm>
              <a:prstGeom prst="ellipse">
                <a:avLst/>
              </a:prstGeom>
              <a:solidFill>
                <a:srgbClr val="0494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856407F1-169A-9A10-3013-B551010F0BAD}"/>
                  </a:ext>
                </a:extLst>
              </p:cNvPr>
              <p:cNvSpPr/>
              <p:nvPr/>
            </p:nvSpPr>
            <p:spPr>
              <a:xfrm>
                <a:off x="2383859" y="3284304"/>
                <a:ext cx="53396" cy="53396"/>
              </a:xfrm>
              <a:prstGeom prst="ellipse">
                <a:avLst/>
              </a:prstGeom>
              <a:solidFill>
                <a:srgbClr val="0494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52476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>
            <a:extLst>
              <a:ext uri="{FF2B5EF4-FFF2-40B4-BE49-F238E27FC236}">
                <a16:creationId xmlns:a16="http://schemas.microsoft.com/office/drawing/2014/main" id="{5BDFA3A7-5583-0DC3-F970-F08F8CA8B7CE}"/>
              </a:ext>
            </a:extLst>
          </p:cNvPr>
          <p:cNvSpPr/>
          <p:nvPr/>
        </p:nvSpPr>
        <p:spPr>
          <a:xfrm>
            <a:off x="1724027" y="1569720"/>
            <a:ext cx="8743948" cy="3718560"/>
          </a:xfrm>
          <a:prstGeom prst="rect">
            <a:avLst/>
          </a:prstGeom>
          <a:solidFill>
            <a:srgbClr val="04944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5A8D5D56-768F-02B2-E185-F9B801AA1D1E}"/>
              </a:ext>
            </a:extLst>
          </p:cNvPr>
          <p:cNvGrpSpPr/>
          <p:nvPr/>
        </p:nvGrpSpPr>
        <p:grpSpPr>
          <a:xfrm>
            <a:off x="3168438" y="3429000"/>
            <a:ext cx="5888476" cy="1158139"/>
            <a:chOff x="1178841" y="2431783"/>
            <a:chExt cx="5888476" cy="1158139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587E46B1-B98C-E85D-3285-6B4ECE67F630}"/>
                </a:ext>
              </a:extLst>
            </p:cNvPr>
            <p:cNvSpPr/>
            <p:nvPr/>
          </p:nvSpPr>
          <p:spPr>
            <a:xfrm>
              <a:off x="1178841" y="3058173"/>
              <a:ext cx="5888476" cy="5317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buClr>
                  <a:srgbClr val="E7E6E6">
                    <a:lumMod val="10000"/>
                  </a:srgbClr>
                </a:buClr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200</a:t>
              </a: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5</a:t>
              </a: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分钟之内。</a:t>
              </a:r>
              <a:endParaRPr lang="en-US" altLang="zh-CN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2BB6C762-FDB9-3D9E-A912-1DF2613A4F25}"/>
                </a:ext>
              </a:extLst>
            </p:cNvPr>
            <p:cNvSpPr/>
            <p:nvPr/>
          </p:nvSpPr>
          <p:spPr>
            <a:xfrm>
              <a:off x="2818876" y="2431783"/>
              <a:ext cx="260840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zh-CN" altLang="en-US" sz="4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5D994A8B-6DB0-5790-F615-F0DC8A867BEB}"/>
              </a:ext>
            </a:extLst>
          </p:cNvPr>
          <p:cNvGrpSpPr/>
          <p:nvPr/>
        </p:nvGrpSpPr>
        <p:grpSpPr>
          <a:xfrm>
            <a:off x="5188705" y="1307722"/>
            <a:ext cx="1734348" cy="1734346"/>
            <a:chOff x="1571117" y="2457183"/>
            <a:chExt cx="736024" cy="736024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16D85C4E-CF60-959A-E559-82628B4ABABB}"/>
                </a:ext>
              </a:extLst>
            </p:cNvPr>
            <p:cNvSpPr/>
            <p:nvPr/>
          </p:nvSpPr>
          <p:spPr>
            <a:xfrm>
              <a:off x="1571117" y="2457183"/>
              <a:ext cx="736024" cy="736024"/>
            </a:xfrm>
            <a:prstGeom prst="ellipse">
              <a:avLst/>
            </a:prstGeom>
            <a:solidFill>
              <a:srgbClr val="049448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00670ECC-8E43-B11B-0D5C-2ABE2EE34AC8}"/>
                </a:ext>
              </a:extLst>
            </p:cNvPr>
            <p:cNvSpPr/>
            <p:nvPr/>
          </p:nvSpPr>
          <p:spPr>
            <a:xfrm>
              <a:off x="1724045" y="2606812"/>
              <a:ext cx="478376" cy="4702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66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9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图形 1">
            <a:extLst>
              <a:ext uri="{FF2B5EF4-FFF2-40B4-BE49-F238E27FC236}">
                <a16:creationId xmlns:a16="http://schemas.microsoft.com/office/drawing/2014/main" id="{EC843C2D-3817-3D50-C9C1-F1F9BA3B43B5}"/>
              </a:ext>
            </a:extLst>
          </p:cNvPr>
          <p:cNvGrpSpPr/>
          <p:nvPr/>
        </p:nvGrpSpPr>
        <p:grpSpPr>
          <a:xfrm>
            <a:off x="6078082" y="1484750"/>
            <a:ext cx="1196423" cy="338944"/>
            <a:chOff x="6508432" y="3411283"/>
            <a:chExt cx="563499" cy="159638"/>
          </a:xfrm>
          <a:solidFill>
            <a:srgbClr val="FFFFFF"/>
          </a:solidFill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984986D-DAB0-2A22-0693-B8D770438016}"/>
                </a:ext>
              </a:extLst>
            </p:cNvPr>
            <p:cNvSpPr/>
            <p:nvPr/>
          </p:nvSpPr>
          <p:spPr>
            <a:xfrm>
              <a:off x="6508432" y="3411283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32D03963-56A4-9C13-0113-831C6073C22E}"/>
                </a:ext>
              </a:extLst>
            </p:cNvPr>
            <p:cNvSpPr/>
            <p:nvPr/>
          </p:nvSpPr>
          <p:spPr>
            <a:xfrm>
              <a:off x="6508432" y="3443573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84C884D9-C095-7E1B-9C0B-27AFD2B33BE2}"/>
                </a:ext>
              </a:extLst>
            </p:cNvPr>
            <p:cNvSpPr/>
            <p:nvPr/>
          </p:nvSpPr>
          <p:spPr>
            <a:xfrm>
              <a:off x="6508432" y="3475862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7FB984B3-7819-C9AC-6DE9-57A46625135C}"/>
                </a:ext>
              </a:extLst>
            </p:cNvPr>
            <p:cNvSpPr/>
            <p:nvPr/>
          </p:nvSpPr>
          <p:spPr>
            <a:xfrm>
              <a:off x="6508432" y="3508152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A647873B-65DD-5A34-823B-4B4873C4592B}"/>
                </a:ext>
              </a:extLst>
            </p:cNvPr>
            <p:cNvSpPr/>
            <p:nvPr/>
          </p:nvSpPr>
          <p:spPr>
            <a:xfrm>
              <a:off x="6508432" y="3540442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2" name="图形 1">
            <a:extLst>
              <a:ext uri="{FF2B5EF4-FFF2-40B4-BE49-F238E27FC236}">
                <a16:creationId xmlns:a16="http://schemas.microsoft.com/office/drawing/2014/main" id="{23391436-F919-BA47-93AE-CA84B0D64571}"/>
              </a:ext>
            </a:extLst>
          </p:cNvPr>
          <p:cNvGrpSpPr/>
          <p:nvPr/>
        </p:nvGrpSpPr>
        <p:grpSpPr>
          <a:xfrm>
            <a:off x="4916253" y="2673626"/>
            <a:ext cx="1196423" cy="338944"/>
            <a:chOff x="6508432" y="3411283"/>
            <a:chExt cx="563499" cy="159638"/>
          </a:xfrm>
          <a:solidFill>
            <a:srgbClr val="FFFFFF"/>
          </a:solidFill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CD92D707-C7D2-C0F9-F1C1-EEACD88CDBE6}"/>
                </a:ext>
              </a:extLst>
            </p:cNvPr>
            <p:cNvSpPr/>
            <p:nvPr/>
          </p:nvSpPr>
          <p:spPr>
            <a:xfrm>
              <a:off x="6508432" y="3411283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30D02C49-DB0E-4ECE-BD96-B50A12780284}"/>
                </a:ext>
              </a:extLst>
            </p:cNvPr>
            <p:cNvSpPr/>
            <p:nvPr/>
          </p:nvSpPr>
          <p:spPr>
            <a:xfrm>
              <a:off x="6508432" y="3443573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BA1A8870-ABD4-BDE2-6D67-B8FEE63F0B30}"/>
                </a:ext>
              </a:extLst>
            </p:cNvPr>
            <p:cNvSpPr/>
            <p:nvPr/>
          </p:nvSpPr>
          <p:spPr>
            <a:xfrm>
              <a:off x="6508432" y="3475862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AE20D65C-3373-726A-A618-8B9EE3BBACB0}"/>
                </a:ext>
              </a:extLst>
            </p:cNvPr>
            <p:cNvSpPr/>
            <p:nvPr/>
          </p:nvSpPr>
          <p:spPr>
            <a:xfrm>
              <a:off x="6508432" y="3508152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04091B13-D98E-6D20-C61E-07C9BE5B1ACD}"/>
                </a:ext>
              </a:extLst>
            </p:cNvPr>
            <p:cNvSpPr/>
            <p:nvPr/>
          </p:nvSpPr>
          <p:spPr>
            <a:xfrm>
              <a:off x="6508432" y="3540442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57233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7282D87D-4052-BB0A-53FD-432B387E2C83}"/>
              </a:ext>
            </a:extLst>
          </p:cNvPr>
          <p:cNvGrpSpPr/>
          <p:nvPr/>
        </p:nvGrpSpPr>
        <p:grpSpPr>
          <a:xfrm>
            <a:off x="3430136" y="351836"/>
            <a:ext cx="5331727" cy="461665"/>
            <a:chOff x="3430136" y="351836"/>
            <a:chExt cx="5331727" cy="461665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31DA22B1-CE34-36EB-6CF2-C46CF6C7072C}"/>
                </a:ext>
              </a:extLst>
            </p:cNvPr>
            <p:cNvSpPr txBox="1"/>
            <p:nvPr/>
          </p:nvSpPr>
          <p:spPr>
            <a:xfrm>
              <a:off x="4394883" y="351836"/>
              <a:ext cx="340223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/>
                <a:t>单击此处添加标题文本</a:t>
              </a: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F6F7EB5E-FDAF-3534-F8F7-72D0992AD39A}"/>
                </a:ext>
              </a:extLst>
            </p:cNvPr>
            <p:cNvGrpSpPr/>
            <p:nvPr/>
          </p:nvGrpSpPr>
          <p:grpSpPr>
            <a:xfrm>
              <a:off x="3430136" y="391282"/>
              <a:ext cx="5331727" cy="338358"/>
              <a:chOff x="3546476" y="391282"/>
              <a:chExt cx="5331727" cy="338358"/>
            </a:xfrm>
          </p:grpSpPr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C9C07941-97F1-B461-CF3F-F66068CDA69F}"/>
                  </a:ext>
                </a:extLst>
              </p:cNvPr>
              <p:cNvGrpSpPr/>
              <p:nvPr/>
            </p:nvGrpSpPr>
            <p:grpSpPr>
              <a:xfrm>
                <a:off x="3546476" y="391282"/>
                <a:ext cx="801003" cy="338358"/>
                <a:chOff x="3546476" y="391282"/>
                <a:chExt cx="801003" cy="338358"/>
              </a:xfrm>
            </p:grpSpPr>
            <p:sp>
              <p:nvSpPr>
                <p:cNvPr id="33" name="椭圆 32">
                  <a:extLst>
                    <a:ext uri="{FF2B5EF4-FFF2-40B4-BE49-F238E27FC236}">
                      <a16:creationId xmlns:a16="http://schemas.microsoft.com/office/drawing/2014/main" id="{83A1BCEA-0866-7E1E-126F-11310C112A32}"/>
                    </a:ext>
                  </a:extLst>
                </p:cNvPr>
                <p:cNvSpPr/>
                <p:nvPr/>
              </p:nvSpPr>
              <p:spPr>
                <a:xfrm>
                  <a:off x="4009121" y="391282"/>
                  <a:ext cx="338358" cy="338358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椭圆 37">
                  <a:extLst>
                    <a:ext uri="{FF2B5EF4-FFF2-40B4-BE49-F238E27FC236}">
                      <a16:creationId xmlns:a16="http://schemas.microsoft.com/office/drawing/2014/main" id="{63EA8609-1AA9-807E-8E20-852EBBB68C8D}"/>
                    </a:ext>
                  </a:extLst>
                </p:cNvPr>
                <p:cNvSpPr/>
                <p:nvPr/>
              </p:nvSpPr>
              <p:spPr>
                <a:xfrm>
                  <a:off x="3546476" y="469180"/>
                  <a:ext cx="182562" cy="182562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04C52412-DDA2-C92B-20D7-9E014660A749}"/>
                  </a:ext>
                </a:extLst>
              </p:cNvPr>
              <p:cNvGrpSpPr/>
              <p:nvPr/>
            </p:nvGrpSpPr>
            <p:grpSpPr>
              <a:xfrm rot="10800000">
                <a:off x="8077200" y="391282"/>
                <a:ext cx="801003" cy="338358"/>
                <a:chOff x="3546476" y="391282"/>
                <a:chExt cx="801003" cy="338358"/>
              </a:xfrm>
            </p:grpSpPr>
            <p:sp>
              <p:nvSpPr>
                <p:cNvPr id="43" name="椭圆 42">
                  <a:extLst>
                    <a:ext uri="{FF2B5EF4-FFF2-40B4-BE49-F238E27FC236}">
                      <a16:creationId xmlns:a16="http://schemas.microsoft.com/office/drawing/2014/main" id="{14A4D3D3-0B37-241E-E897-C01169445045}"/>
                    </a:ext>
                  </a:extLst>
                </p:cNvPr>
                <p:cNvSpPr/>
                <p:nvPr/>
              </p:nvSpPr>
              <p:spPr>
                <a:xfrm>
                  <a:off x="4009121" y="391282"/>
                  <a:ext cx="338358" cy="338358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椭圆 43">
                  <a:extLst>
                    <a:ext uri="{FF2B5EF4-FFF2-40B4-BE49-F238E27FC236}">
                      <a16:creationId xmlns:a16="http://schemas.microsoft.com/office/drawing/2014/main" id="{58A0088F-E8BC-1688-48C4-9A332A0325C8}"/>
                    </a:ext>
                  </a:extLst>
                </p:cNvPr>
                <p:cNvSpPr/>
                <p:nvPr/>
              </p:nvSpPr>
              <p:spPr>
                <a:xfrm>
                  <a:off x="3546476" y="469180"/>
                  <a:ext cx="182562" cy="182562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1F1704E2-ACA0-0B25-B4E5-D934E2FFEF43}"/>
              </a:ext>
            </a:extLst>
          </p:cNvPr>
          <p:cNvSpPr/>
          <p:nvPr/>
        </p:nvSpPr>
        <p:spPr>
          <a:xfrm>
            <a:off x="2269948" y="2788920"/>
            <a:ext cx="4373880" cy="3307080"/>
          </a:xfrm>
          <a:custGeom>
            <a:avLst/>
            <a:gdLst>
              <a:gd name="connsiteX0" fmla="*/ 3545072 w 4373880"/>
              <a:gd name="connsiteY0" fmla="*/ 1493520 h 3307080"/>
              <a:gd name="connsiteX1" fmla="*/ 3545072 w 4373880"/>
              <a:gd name="connsiteY1" fmla="*/ 1493520 h 3307080"/>
              <a:gd name="connsiteX2" fmla="*/ 4373880 w 4373880"/>
              <a:gd name="connsiteY2" fmla="*/ 3307080 h 3307080"/>
              <a:gd name="connsiteX3" fmla="*/ 1511357 w 4373880"/>
              <a:gd name="connsiteY3" fmla="*/ 0 h 3307080"/>
              <a:gd name="connsiteX4" fmla="*/ 2862524 w 4373880"/>
              <a:gd name="connsiteY4" fmla="*/ 0 h 3307080"/>
              <a:gd name="connsiteX5" fmla="*/ 3545072 w 4373880"/>
              <a:gd name="connsiteY5" fmla="*/ 1493520 h 3307080"/>
              <a:gd name="connsiteX6" fmla="*/ 828809 w 4373880"/>
              <a:gd name="connsiteY6" fmla="*/ 1493520 h 3307080"/>
              <a:gd name="connsiteX7" fmla="*/ 0 w 4373880"/>
              <a:gd name="connsiteY7" fmla="*/ 3307080 h 3307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73880" h="3307080">
                <a:moveTo>
                  <a:pt x="3545072" y="1493520"/>
                </a:moveTo>
                <a:lnTo>
                  <a:pt x="3545072" y="1493520"/>
                </a:lnTo>
                <a:lnTo>
                  <a:pt x="4373880" y="3307080"/>
                </a:lnTo>
                <a:close/>
                <a:moveTo>
                  <a:pt x="1511357" y="0"/>
                </a:moveTo>
                <a:lnTo>
                  <a:pt x="2862524" y="0"/>
                </a:lnTo>
                <a:lnTo>
                  <a:pt x="3545072" y="1493520"/>
                </a:lnTo>
                <a:lnTo>
                  <a:pt x="828809" y="1493520"/>
                </a:lnTo>
                <a:lnTo>
                  <a:pt x="0" y="330708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0E994FEB-F5B8-7398-996C-5FB886233848}"/>
              </a:ext>
            </a:extLst>
          </p:cNvPr>
          <p:cNvSpPr/>
          <p:nvPr/>
        </p:nvSpPr>
        <p:spPr>
          <a:xfrm>
            <a:off x="3781305" y="1319784"/>
            <a:ext cx="1351167" cy="1478280"/>
          </a:xfrm>
          <a:custGeom>
            <a:avLst/>
            <a:gdLst>
              <a:gd name="connsiteX0" fmla="*/ 675583 w 1351167"/>
              <a:gd name="connsiteY0" fmla="*/ 0 h 1478280"/>
              <a:gd name="connsiteX1" fmla="*/ 1351167 w 1351167"/>
              <a:gd name="connsiteY1" fmla="*/ 1478280 h 1478280"/>
              <a:gd name="connsiteX2" fmla="*/ 0 w 1351167"/>
              <a:gd name="connsiteY2" fmla="*/ 1478280 h 1478280"/>
              <a:gd name="connsiteX3" fmla="*/ 675583 w 1351167"/>
              <a:gd name="connsiteY3" fmla="*/ 0 h 1478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51167" h="1478280">
                <a:moveTo>
                  <a:pt x="675583" y="0"/>
                </a:moveTo>
                <a:lnTo>
                  <a:pt x="1351167" y="1478280"/>
                </a:lnTo>
                <a:lnTo>
                  <a:pt x="0" y="1478280"/>
                </a:lnTo>
                <a:lnTo>
                  <a:pt x="675583" y="0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7FC7A483-7858-829E-BCDF-124D7AD974A3}"/>
              </a:ext>
            </a:extLst>
          </p:cNvPr>
          <p:cNvSpPr/>
          <p:nvPr/>
        </p:nvSpPr>
        <p:spPr>
          <a:xfrm>
            <a:off x="2269948" y="4282440"/>
            <a:ext cx="4373880" cy="1813560"/>
          </a:xfrm>
          <a:custGeom>
            <a:avLst/>
            <a:gdLst>
              <a:gd name="connsiteX0" fmla="*/ 828809 w 4373880"/>
              <a:gd name="connsiteY0" fmla="*/ 0 h 1813560"/>
              <a:gd name="connsiteX1" fmla="*/ 3545072 w 4373880"/>
              <a:gd name="connsiteY1" fmla="*/ 0 h 1813560"/>
              <a:gd name="connsiteX2" fmla="*/ 4373880 w 4373880"/>
              <a:gd name="connsiteY2" fmla="*/ 1813560 h 1813560"/>
              <a:gd name="connsiteX3" fmla="*/ 0 w 4373880"/>
              <a:gd name="connsiteY3" fmla="*/ 1813560 h 1813560"/>
              <a:gd name="connsiteX4" fmla="*/ 828809 w 4373880"/>
              <a:gd name="connsiteY4" fmla="*/ 0 h 1813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73880" h="1813560">
                <a:moveTo>
                  <a:pt x="828809" y="0"/>
                </a:moveTo>
                <a:lnTo>
                  <a:pt x="3545072" y="0"/>
                </a:lnTo>
                <a:lnTo>
                  <a:pt x="4373880" y="1813560"/>
                </a:lnTo>
                <a:lnTo>
                  <a:pt x="0" y="1813560"/>
                </a:lnTo>
                <a:lnTo>
                  <a:pt x="828809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cxnSp>
        <p:nvCxnSpPr>
          <p:cNvPr id="65" name="直接箭头连接符 64">
            <a:extLst>
              <a:ext uri="{FF2B5EF4-FFF2-40B4-BE49-F238E27FC236}">
                <a16:creationId xmlns:a16="http://schemas.microsoft.com/office/drawing/2014/main" id="{61084091-11AB-1D65-D925-D75E740D8F3A}"/>
              </a:ext>
            </a:extLst>
          </p:cNvPr>
          <p:cNvCxnSpPr/>
          <p:nvPr/>
        </p:nvCxnSpPr>
        <p:spPr>
          <a:xfrm flipH="1">
            <a:off x="4802929" y="3550920"/>
            <a:ext cx="1859280" cy="0"/>
          </a:xfrm>
          <a:prstGeom prst="straightConnector1">
            <a:avLst/>
          </a:prstGeom>
          <a:ln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10800000" scaled="1"/>
              <a:tileRect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箭头连接符 65">
            <a:extLst>
              <a:ext uri="{FF2B5EF4-FFF2-40B4-BE49-F238E27FC236}">
                <a16:creationId xmlns:a16="http://schemas.microsoft.com/office/drawing/2014/main" id="{CC8951A6-2C08-2556-23B2-3CCABF4881AB}"/>
              </a:ext>
            </a:extLst>
          </p:cNvPr>
          <p:cNvCxnSpPr/>
          <p:nvPr/>
        </p:nvCxnSpPr>
        <p:spPr>
          <a:xfrm flipH="1">
            <a:off x="4578808" y="2274079"/>
            <a:ext cx="1859280" cy="0"/>
          </a:xfrm>
          <a:prstGeom prst="straightConnector1">
            <a:avLst/>
          </a:prstGeom>
          <a:ln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10800000" scaled="1"/>
              <a:tileRect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箭头连接符 66">
            <a:extLst>
              <a:ext uri="{FF2B5EF4-FFF2-40B4-BE49-F238E27FC236}">
                <a16:creationId xmlns:a16="http://schemas.microsoft.com/office/drawing/2014/main" id="{D8567E47-45A4-1AD0-8721-DB1C420A33C9}"/>
              </a:ext>
            </a:extLst>
          </p:cNvPr>
          <p:cNvCxnSpPr/>
          <p:nvPr/>
        </p:nvCxnSpPr>
        <p:spPr>
          <a:xfrm flipH="1">
            <a:off x="5389491" y="5189220"/>
            <a:ext cx="1859280" cy="0"/>
          </a:xfrm>
          <a:prstGeom prst="straightConnector1">
            <a:avLst/>
          </a:prstGeom>
          <a:ln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2">
                    <a:lumMod val="40000"/>
                    <a:lumOff val="60000"/>
                    <a:alpha val="0"/>
                  </a:schemeClr>
                </a:gs>
              </a:gsLst>
              <a:lin ang="10800000" scaled="1"/>
              <a:tileRect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E3E49539-3B30-1CFF-2545-44AD67E882C9}"/>
              </a:ext>
            </a:extLst>
          </p:cNvPr>
          <p:cNvGrpSpPr/>
          <p:nvPr/>
        </p:nvGrpSpPr>
        <p:grpSpPr>
          <a:xfrm>
            <a:off x="6502791" y="1833627"/>
            <a:ext cx="3254495" cy="810514"/>
            <a:chOff x="7661043" y="2108009"/>
            <a:chExt cx="3254495" cy="810514"/>
          </a:xfrm>
        </p:grpSpPr>
        <p:sp>
          <p:nvSpPr>
            <p:cNvPr id="73" name="矩形 72">
              <a:extLst>
                <a:ext uri="{FF2B5EF4-FFF2-40B4-BE49-F238E27FC236}">
                  <a16:creationId xmlns:a16="http://schemas.microsoft.com/office/drawing/2014/main" id="{4EA40955-6057-630B-A85F-5135D60E6429}"/>
                </a:ext>
              </a:extLst>
            </p:cNvPr>
            <p:cNvSpPr/>
            <p:nvPr/>
          </p:nvSpPr>
          <p:spPr>
            <a:xfrm>
              <a:off x="7661043" y="2386774"/>
              <a:ext cx="3254495" cy="5317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Clr>
                  <a:srgbClr val="E7E6E6">
                    <a:lumMod val="10000"/>
                  </a:srgbClr>
                </a:buClr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E74A3CC8-EB52-DE86-4FB8-EC24F867A32A}"/>
                </a:ext>
              </a:extLst>
            </p:cNvPr>
            <p:cNvSpPr/>
            <p:nvPr/>
          </p:nvSpPr>
          <p:spPr>
            <a:xfrm>
              <a:off x="7661043" y="210800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55FBBF40-6337-42B1-3259-000B3CD28FDC}"/>
              </a:ext>
            </a:extLst>
          </p:cNvPr>
          <p:cNvGrpSpPr/>
          <p:nvPr/>
        </p:nvGrpSpPr>
        <p:grpSpPr>
          <a:xfrm>
            <a:off x="6822105" y="3154300"/>
            <a:ext cx="3254495" cy="810514"/>
            <a:chOff x="7661043" y="2108009"/>
            <a:chExt cx="3254495" cy="810514"/>
          </a:xfrm>
        </p:grpSpPr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9E52D683-DCA1-23C0-E124-6781A2C41A57}"/>
                </a:ext>
              </a:extLst>
            </p:cNvPr>
            <p:cNvSpPr/>
            <p:nvPr/>
          </p:nvSpPr>
          <p:spPr>
            <a:xfrm>
              <a:off x="7661043" y="2386774"/>
              <a:ext cx="3254495" cy="5317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Clr>
                  <a:srgbClr val="E7E6E6">
                    <a:lumMod val="10000"/>
                  </a:srgbClr>
                </a:buClr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619E31BD-0D7E-A117-D672-D60FC02EA239}"/>
                </a:ext>
              </a:extLst>
            </p:cNvPr>
            <p:cNvSpPr/>
            <p:nvPr/>
          </p:nvSpPr>
          <p:spPr>
            <a:xfrm>
              <a:off x="7661043" y="210800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43847F54-32FD-C156-AB1B-0FDA684D7E72}"/>
              </a:ext>
            </a:extLst>
          </p:cNvPr>
          <p:cNvGrpSpPr/>
          <p:nvPr/>
        </p:nvGrpSpPr>
        <p:grpSpPr>
          <a:xfrm>
            <a:off x="7141419" y="4798369"/>
            <a:ext cx="3254495" cy="810514"/>
            <a:chOff x="7661043" y="2108009"/>
            <a:chExt cx="3254495" cy="810514"/>
          </a:xfrm>
        </p:grpSpPr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BE41FF65-44A5-3208-EC8D-D034C7400D88}"/>
                </a:ext>
              </a:extLst>
            </p:cNvPr>
            <p:cNvSpPr/>
            <p:nvPr/>
          </p:nvSpPr>
          <p:spPr>
            <a:xfrm>
              <a:off x="7661043" y="2386774"/>
              <a:ext cx="3254495" cy="5317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Clr>
                  <a:srgbClr val="E7E6E6">
                    <a:lumMod val="10000"/>
                  </a:srgbClr>
                </a:buClr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712041AE-3610-526F-CD26-CF3D33493B14}"/>
                </a:ext>
              </a:extLst>
            </p:cNvPr>
            <p:cNvSpPr/>
            <p:nvPr/>
          </p:nvSpPr>
          <p:spPr>
            <a:xfrm>
              <a:off x="7661043" y="210800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7333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7282D87D-4052-BB0A-53FD-432B387E2C83}"/>
              </a:ext>
            </a:extLst>
          </p:cNvPr>
          <p:cNvGrpSpPr/>
          <p:nvPr/>
        </p:nvGrpSpPr>
        <p:grpSpPr>
          <a:xfrm>
            <a:off x="3430136" y="351836"/>
            <a:ext cx="5331727" cy="461665"/>
            <a:chOff x="3430136" y="351836"/>
            <a:chExt cx="5331727" cy="461665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31DA22B1-CE34-36EB-6CF2-C46CF6C7072C}"/>
                </a:ext>
              </a:extLst>
            </p:cNvPr>
            <p:cNvSpPr txBox="1"/>
            <p:nvPr/>
          </p:nvSpPr>
          <p:spPr>
            <a:xfrm>
              <a:off x="4394883" y="351836"/>
              <a:ext cx="340223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/>
                <a:t>单击此处添加标题文本</a:t>
              </a: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F6F7EB5E-FDAF-3534-F8F7-72D0992AD39A}"/>
                </a:ext>
              </a:extLst>
            </p:cNvPr>
            <p:cNvGrpSpPr/>
            <p:nvPr/>
          </p:nvGrpSpPr>
          <p:grpSpPr>
            <a:xfrm>
              <a:off x="3430136" y="391282"/>
              <a:ext cx="5331727" cy="338358"/>
              <a:chOff x="3546476" y="391282"/>
              <a:chExt cx="5331727" cy="338358"/>
            </a:xfrm>
          </p:grpSpPr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C9C07941-97F1-B461-CF3F-F66068CDA69F}"/>
                  </a:ext>
                </a:extLst>
              </p:cNvPr>
              <p:cNvGrpSpPr/>
              <p:nvPr/>
            </p:nvGrpSpPr>
            <p:grpSpPr>
              <a:xfrm>
                <a:off x="3546476" y="391282"/>
                <a:ext cx="801003" cy="338358"/>
                <a:chOff x="3546476" y="391282"/>
                <a:chExt cx="801003" cy="338358"/>
              </a:xfrm>
            </p:grpSpPr>
            <p:sp>
              <p:nvSpPr>
                <p:cNvPr id="33" name="椭圆 32">
                  <a:extLst>
                    <a:ext uri="{FF2B5EF4-FFF2-40B4-BE49-F238E27FC236}">
                      <a16:creationId xmlns:a16="http://schemas.microsoft.com/office/drawing/2014/main" id="{83A1BCEA-0866-7E1E-126F-11310C112A32}"/>
                    </a:ext>
                  </a:extLst>
                </p:cNvPr>
                <p:cNvSpPr/>
                <p:nvPr/>
              </p:nvSpPr>
              <p:spPr>
                <a:xfrm>
                  <a:off x="4009121" y="391282"/>
                  <a:ext cx="338358" cy="338358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椭圆 37">
                  <a:extLst>
                    <a:ext uri="{FF2B5EF4-FFF2-40B4-BE49-F238E27FC236}">
                      <a16:creationId xmlns:a16="http://schemas.microsoft.com/office/drawing/2014/main" id="{63EA8609-1AA9-807E-8E20-852EBBB68C8D}"/>
                    </a:ext>
                  </a:extLst>
                </p:cNvPr>
                <p:cNvSpPr/>
                <p:nvPr/>
              </p:nvSpPr>
              <p:spPr>
                <a:xfrm>
                  <a:off x="3546476" y="469180"/>
                  <a:ext cx="182562" cy="182562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04C52412-DDA2-C92B-20D7-9E014660A749}"/>
                  </a:ext>
                </a:extLst>
              </p:cNvPr>
              <p:cNvGrpSpPr/>
              <p:nvPr/>
            </p:nvGrpSpPr>
            <p:grpSpPr>
              <a:xfrm rot="10800000">
                <a:off x="8077200" y="391282"/>
                <a:ext cx="801003" cy="338358"/>
                <a:chOff x="3546476" y="391282"/>
                <a:chExt cx="801003" cy="338358"/>
              </a:xfrm>
            </p:grpSpPr>
            <p:sp>
              <p:nvSpPr>
                <p:cNvPr id="43" name="椭圆 42">
                  <a:extLst>
                    <a:ext uri="{FF2B5EF4-FFF2-40B4-BE49-F238E27FC236}">
                      <a16:creationId xmlns:a16="http://schemas.microsoft.com/office/drawing/2014/main" id="{14A4D3D3-0B37-241E-E897-C01169445045}"/>
                    </a:ext>
                  </a:extLst>
                </p:cNvPr>
                <p:cNvSpPr/>
                <p:nvPr/>
              </p:nvSpPr>
              <p:spPr>
                <a:xfrm>
                  <a:off x="4009121" y="391282"/>
                  <a:ext cx="338358" cy="338358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椭圆 43">
                  <a:extLst>
                    <a:ext uri="{FF2B5EF4-FFF2-40B4-BE49-F238E27FC236}">
                      <a16:creationId xmlns:a16="http://schemas.microsoft.com/office/drawing/2014/main" id="{58A0088F-E8BC-1688-48C4-9A332A0325C8}"/>
                    </a:ext>
                  </a:extLst>
                </p:cNvPr>
                <p:cNvSpPr/>
                <p:nvPr/>
              </p:nvSpPr>
              <p:spPr>
                <a:xfrm>
                  <a:off x="3546476" y="469180"/>
                  <a:ext cx="182562" cy="182562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1" name="椭圆 10">
            <a:extLst>
              <a:ext uri="{FF2B5EF4-FFF2-40B4-BE49-F238E27FC236}">
                <a16:creationId xmlns:a16="http://schemas.microsoft.com/office/drawing/2014/main" id="{FD6EC1CB-F642-8F1C-E029-4A151F8BFB62}"/>
              </a:ext>
            </a:extLst>
          </p:cNvPr>
          <p:cNvSpPr/>
          <p:nvPr/>
        </p:nvSpPr>
        <p:spPr>
          <a:xfrm>
            <a:off x="7927473" y="1892235"/>
            <a:ext cx="637162" cy="637162"/>
          </a:xfrm>
          <a:prstGeom prst="ellipse">
            <a:avLst/>
          </a:prstGeom>
          <a:solidFill>
            <a:srgbClr val="70BF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2894A13F-6123-1767-F1EE-4BA0C16925B1}"/>
              </a:ext>
            </a:extLst>
          </p:cNvPr>
          <p:cNvSpPr/>
          <p:nvPr/>
        </p:nvSpPr>
        <p:spPr>
          <a:xfrm>
            <a:off x="7927473" y="4785359"/>
            <a:ext cx="637162" cy="637162"/>
          </a:xfrm>
          <a:prstGeom prst="ellipse">
            <a:avLst/>
          </a:prstGeom>
          <a:solidFill>
            <a:srgbClr val="0494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DD3E2E14-885B-B782-60BE-955FE493C955}"/>
              </a:ext>
            </a:extLst>
          </p:cNvPr>
          <p:cNvSpPr/>
          <p:nvPr/>
        </p:nvSpPr>
        <p:spPr>
          <a:xfrm>
            <a:off x="3642606" y="1892235"/>
            <a:ext cx="637162" cy="637162"/>
          </a:xfrm>
          <a:prstGeom prst="ellipse">
            <a:avLst/>
          </a:prstGeom>
          <a:solidFill>
            <a:srgbClr val="0494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EAED1B89-1590-8EE2-755B-F7DE1C28E990}"/>
              </a:ext>
            </a:extLst>
          </p:cNvPr>
          <p:cNvSpPr/>
          <p:nvPr/>
        </p:nvSpPr>
        <p:spPr>
          <a:xfrm>
            <a:off x="3642606" y="4785359"/>
            <a:ext cx="637162" cy="637162"/>
          </a:xfrm>
          <a:prstGeom prst="ellipse">
            <a:avLst/>
          </a:prstGeom>
          <a:solidFill>
            <a:srgbClr val="70BF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AB8B7B12-A734-8CE9-BD2D-978DC0083B63}"/>
              </a:ext>
            </a:extLst>
          </p:cNvPr>
          <p:cNvCxnSpPr/>
          <p:nvPr/>
        </p:nvCxnSpPr>
        <p:spPr>
          <a:xfrm flipV="1">
            <a:off x="6850013" y="2278350"/>
            <a:ext cx="1441088" cy="919352"/>
          </a:xfrm>
          <a:prstGeom prst="straightConnector1">
            <a:avLst/>
          </a:prstGeom>
          <a:ln>
            <a:gradFill flip="none" rotWithShape="1">
              <a:gsLst>
                <a:gs pos="0">
                  <a:srgbClr val="70BF43"/>
                </a:gs>
                <a:gs pos="100000">
                  <a:srgbClr val="049448">
                    <a:alpha val="0"/>
                  </a:srgbClr>
                </a:gs>
              </a:gsLst>
              <a:lin ang="10800000" scaled="1"/>
              <a:tileRect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89414634-6E16-F48D-9C7E-B18758E4729D}"/>
              </a:ext>
            </a:extLst>
          </p:cNvPr>
          <p:cNvCxnSpPr/>
          <p:nvPr/>
        </p:nvCxnSpPr>
        <p:spPr>
          <a:xfrm flipH="1" flipV="1">
            <a:off x="3983231" y="2362996"/>
            <a:ext cx="1441088" cy="919352"/>
          </a:xfrm>
          <a:prstGeom prst="straightConnector1">
            <a:avLst/>
          </a:prstGeom>
          <a:ln>
            <a:gradFill flip="none" rotWithShape="1">
              <a:gsLst>
                <a:gs pos="0">
                  <a:srgbClr val="70BF43"/>
                </a:gs>
                <a:gs pos="100000">
                  <a:srgbClr val="049448">
                    <a:alpha val="0"/>
                  </a:srgbClr>
                </a:gs>
              </a:gsLst>
              <a:lin ang="10800000" scaled="1"/>
              <a:tileRect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44AF4424-9D18-3C38-48F6-9A70294CBDEA}"/>
              </a:ext>
            </a:extLst>
          </p:cNvPr>
          <p:cNvCxnSpPr/>
          <p:nvPr/>
        </p:nvCxnSpPr>
        <p:spPr>
          <a:xfrm flipH="1">
            <a:off x="3994083" y="4160653"/>
            <a:ext cx="1441088" cy="919352"/>
          </a:xfrm>
          <a:prstGeom prst="straightConnector1">
            <a:avLst/>
          </a:prstGeom>
          <a:ln>
            <a:gradFill flip="none" rotWithShape="1">
              <a:gsLst>
                <a:gs pos="0">
                  <a:srgbClr val="70BF43"/>
                </a:gs>
                <a:gs pos="100000">
                  <a:srgbClr val="049448">
                    <a:alpha val="0"/>
                  </a:srgbClr>
                </a:gs>
              </a:gsLst>
              <a:lin ang="10800000" scaled="1"/>
              <a:tileRect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id="{71A6CD84-DA39-48F7-BF24-9E6C6D47C665}"/>
              </a:ext>
            </a:extLst>
          </p:cNvPr>
          <p:cNvCxnSpPr/>
          <p:nvPr/>
        </p:nvCxnSpPr>
        <p:spPr>
          <a:xfrm>
            <a:off x="6756830" y="4055889"/>
            <a:ext cx="1441088" cy="919352"/>
          </a:xfrm>
          <a:prstGeom prst="straightConnector1">
            <a:avLst/>
          </a:prstGeom>
          <a:ln>
            <a:gradFill flip="none" rotWithShape="1">
              <a:gsLst>
                <a:gs pos="0">
                  <a:srgbClr val="70BF43"/>
                </a:gs>
                <a:gs pos="100000">
                  <a:srgbClr val="049448">
                    <a:alpha val="0"/>
                  </a:srgbClr>
                </a:gs>
              </a:gsLst>
              <a:lin ang="10800000" scaled="1"/>
              <a:tileRect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>
            <a:extLst>
              <a:ext uri="{FF2B5EF4-FFF2-40B4-BE49-F238E27FC236}">
                <a16:creationId xmlns:a16="http://schemas.microsoft.com/office/drawing/2014/main" id="{672D1A38-1FA1-75BE-8BB3-7D261FFDED1A}"/>
              </a:ext>
            </a:extLst>
          </p:cNvPr>
          <p:cNvSpPr/>
          <p:nvPr/>
        </p:nvSpPr>
        <p:spPr>
          <a:xfrm>
            <a:off x="5179846" y="2683256"/>
            <a:ext cx="1832309" cy="1832309"/>
          </a:xfrm>
          <a:prstGeom prst="ellipse">
            <a:avLst/>
          </a:prstGeom>
          <a:solidFill>
            <a:srgbClr val="0494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96569B8F-2E65-17E8-5967-3C0107537EAD}"/>
              </a:ext>
            </a:extLst>
          </p:cNvPr>
          <p:cNvSpPr txBox="1"/>
          <p:nvPr/>
        </p:nvSpPr>
        <p:spPr>
          <a:xfrm>
            <a:off x="5179846" y="3197702"/>
            <a:ext cx="1832309" cy="768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2400" b="1" spc="300" dirty="0">
                <a:solidFill>
                  <a:schemeClr val="bg1"/>
                </a:solidFill>
                <a:cs typeface="+mn-ea"/>
                <a:sym typeface="+mn-lt"/>
              </a:rPr>
              <a:t>添加</a:t>
            </a:r>
            <a:endParaRPr lang="en-US" altLang="zh-CN" sz="2400" b="1" spc="300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2400" b="1" spc="300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3F92B054-7BEC-6E67-7BCD-F635FDAAB706}"/>
              </a:ext>
            </a:extLst>
          </p:cNvPr>
          <p:cNvGrpSpPr/>
          <p:nvPr/>
        </p:nvGrpSpPr>
        <p:grpSpPr>
          <a:xfrm>
            <a:off x="8684311" y="1690143"/>
            <a:ext cx="2177035" cy="1041346"/>
            <a:chOff x="7661043" y="2108009"/>
            <a:chExt cx="2177035" cy="1041346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0033B788-FEB0-03B9-9484-DC649AE1B78A}"/>
                </a:ext>
              </a:extLst>
            </p:cNvPr>
            <p:cNvSpPr/>
            <p:nvPr/>
          </p:nvSpPr>
          <p:spPr>
            <a:xfrm>
              <a:off x="7661043" y="2386774"/>
              <a:ext cx="2177035" cy="762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Clr>
                  <a:srgbClr val="E7E6E6">
                    <a:lumMod val="10000"/>
                  </a:srgbClr>
                </a:buClr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5D7B6960-2D0D-B894-6702-52BE7F6D6627}"/>
                </a:ext>
              </a:extLst>
            </p:cNvPr>
            <p:cNvSpPr/>
            <p:nvPr/>
          </p:nvSpPr>
          <p:spPr>
            <a:xfrm>
              <a:off x="7661043" y="210800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98081A8E-D195-2E94-BD89-51598AD7A098}"/>
              </a:ext>
            </a:extLst>
          </p:cNvPr>
          <p:cNvGrpSpPr/>
          <p:nvPr/>
        </p:nvGrpSpPr>
        <p:grpSpPr>
          <a:xfrm>
            <a:off x="8684311" y="4620329"/>
            <a:ext cx="2177035" cy="1041346"/>
            <a:chOff x="7661043" y="2108009"/>
            <a:chExt cx="2177035" cy="1041346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A4709EF8-AE27-FA8F-3525-59F109FB0B6E}"/>
                </a:ext>
              </a:extLst>
            </p:cNvPr>
            <p:cNvSpPr/>
            <p:nvPr/>
          </p:nvSpPr>
          <p:spPr>
            <a:xfrm>
              <a:off x="7661043" y="2386774"/>
              <a:ext cx="2177035" cy="762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Clr>
                  <a:srgbClr val="E7E6E6">
                    <a:lumMod val="10000"/>
                  </a:srgbClr>
                </a:buClr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0E672B7C-20C0-99EF-42DD-AF951E6A42C7}"/>
                </a:ext>
              </a:extLst>
            </p:cNvPr>
            <p:cNvSpPr/>
            <p:nvPr/>
          </p:nvSpPr>
          <p:spPr>
            <a:xfrm>
              <a:off x="7661043" y="210800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71C68BBC-FEEF-D977-7DCC-1B185D5B9440}"/>
              </a:ext>
            </a:extLst>
          </p:cNvPr>
          <p:cNvGrpSpPr/>
          <p:nvPr/>
        </p:nvGrpSpPr>
        <p:grpSpPr>
          <a:xfrm>
            <a:off x="1315986" y="1690143"/>
            <a:ext cx="2177035" cy="1041346"/>
            <a:chOff x="7661043" y="2108009"/>
            <a:chExt cx="2177035" cy="1041346"/>
          </a:xfrm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A8544824-1075-B2D7-C96D-1145BB853EB8}"/>
                </a:ext>
              </a:extLst>
            </p:cNvPr>
            <p:cNvSpPr/>
            <p:nvPr/>
          </p:nvSpPr>
          <p:spPr>
            <a:xfrm>
              <a:off x="7661043" y="2386774"/>
              <a:ext cx="2177035" cy="762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  <a:buClr>
                  <a:srgbClr val="E7E6E6">
                    <a:lumMod val="10000"/>
                  </a:srgbClr>
                </a:buClr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B04BBFCC-AE18-E013-8EB3-5EBF7F985913}"/>
                </a:ext>
              </a:extLst>
            </p:cNvPr>
            <p:cNvSpPr/>
            <p:nvPr/>
          </p:nvSpPr>
          <p:spPr>
            <a:xfrm>
              <a:off x="8287654" y="210800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C478B7E9-F361-81EC-1750-1292D7A71288}"/>
              </a:ext>
            </a:extLst>
          </p:cNvPr>
          <p:cNvGrpSpPr/>
          <p:nvPr/>
        </p:nvGrpSpPr>
        <p:grpSpPr>
          <a:xfrm>
            <a:off x="1315986" y="4620329"/>
            <a:ext cx="2177035" cy="1041346"/>
            <a:chOff x="7661043" y="2108009"/>
            <a:chExt cx="2177035" cy="1041346"/>
          </a:xfrm>
        </p:grpSpPr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079B8AE1-9E9A-04F6-EE91-D1D865A96F9F}"/>
                </a:ext>
              </a:extLst>
            </p:cNvPr>
            <p:cNvSpPr/>
            <p:nvPr/>
          </p:nvSpPr>
          <p:spPr>
            <a:xfrm>
              <a:off x="7661043" y="2386774"/>
              <a:ext cx="2177035" cy="762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  <a:buClr>
                  <a:srgbClr val="E7E6E6">
                    <a:lumMod val="10000"/>
                  </a:srgbClr>
                </a:buClr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3097D2F3-6DF7-9F7A-B1F4-F1ADCD2FF4B8}"/>
                </a:ext>
              </a:extLst>
            </p:cNvPr>
            <p:cNvSpPr/>
            <p:nvPr/>
          </p:nvSpPr>
          <p:spPr>
            <a:xfrm>
              <a:off x="8287654" y="210800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649598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7282D87D-4052-BB0A-53FD-432B387E2C83}"/>
              </a:ext>
            </a:extLst>
          </p:cNvPr>
          <p:cNvGrpSpPr/>
          <p:nvPr/>
        </p:nvGrpSpPr>
        <p:grpSpPr>
          <a:xfrm>
            <a:off x="3430136" y="351836"/>
            <a:ext cx="5331727" cy="461665"/>
            <a:chOff x="3430136" y="351836"/>
            <a:chExt cx="5331727" cy="461665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31DA22B1-CE34-36EB-6CF2-C46CF6C7072C}"/>
                </a:ext>
              </a:extLst>
            </p:cNvPr>
            <p:cNvSpPr txBox="1"/>
            <p:nvPr/>
          </p:nvSpPr>
          <p:spPr>
            <a:xfrm>
              <a:off x="4394883" y="351836"/>
              <a:ext cx="340223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/>
                <a:t>单击此处添加标题文本</a:t>
              </a: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F6F7EB5E-FDAF-3534-F8F7-72D0992AD39A}"/>
                </a:ext>
              </a:extLst>
            </p:cNvPr>
            <p:cNvGrpSpPr/>
            <p:nvPr/>
          </p:nvGrpSpPr>
          <p:grpSpPr>
            <a:xfrm>
              <a:off x="3430136" y="391282"/>
              <a:ext cx="5331727" cy="338358"/>
              <a:chOff x="3546476" y="391282"/>
              <a:chExt cx="5331727" cy="338358"/>
            </a:xfrm>
          </p:grpSpPr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C9C07941-97F1-B461-CF3F-F66068CDA69F}"/>
                  </a:ext>
                </a:extLst>
              </p:cNvPr>
              <p:cNvGrpSpPr/>
              <p:nvPr/>
            </p:nvGrpSpPr>
            <p:grpSpPr>
              <a:xfrm>
                <a:off x="3546476" y="391282"/>
                <a:ext cx="801003" cy="338358"/>
                <a:chOff x="3546476" y="391282"/>
                <a:chExt cx="801003" cy="338358"/>
              </a:xfrm>
            </p:grpSpPr>
            <p:sp>
              <p:nvSpPr>
                <p:cNvPr id="33" name="椭圆 32">
                  <a:extLst>
                    <a:ext uri="{FF2B5EF4-FFF2-40B4-BE49-F238E27FC236}">
                      <a16:creationId xmlns:a16="http://schemas.microsoft.com/office/drawing/2014/main" id="{83A1BCEA-0866-7E1E-126F-11310C112A32}"/>
                    </a:ext>
                  </a:extLst>
                </p:cNvPr>
                <p:cNvSpPr/>
                <p:nvPr/>
              </p:nvSpPr>
              <p:spPr>
                <a:xfrm>
                  <a:off x="4009121" y="391282"/>
                  <a:ext cx="338358" cy="338358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椭圆 37">
                  <a:extLst>
                    <a:ext uri="{FF2B5EF4-FFF2-40B4-BE49-F238E27FC236}">
                      <a16:creationId xmlns:a16="http://schemas.microsoft.com/office/drawing/2014/main" id="{63EA8609-1AA9-807E-8E20-852EBBB68C8D}"/>
                    </a:ext>
                  </a:extLst>
                </p:cNvPr>
                <p:cNvSpPr/>
                <p:nvPr/>
              </p:nvSpPr>
              <p:spPr>
                <a:xfrm>
                  <a:off x="3546476" y="469180"/>
                  <a:ext cx="182562" cy="182562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04C52412-DDA2-C92B-20D7-9E014660A749}"/>
                  </a:ext>
                </a:extLst>
              </p:cNvPr>
              <p:cNvGrpSpPr/>
              <p:nvPr/>
            </p:nvGrpSpPr>
            <p:grpSpPr>
              <a:xfrm rot="10800000">
                <a:off x="8077200" y="391282"/>
                <a:ext cx="801003" cy="338358"/>
                <a:chOff x="3546476" y="391282"/>
                <a:chExt cx="801003" cy="338358"/>
              </a:xfrm>
            </p:grpSpPr>
            <p:sp>
              <p:nvSpPr>
                <p:cNvPr id="43" name="椭圆 42">
                  <a:extLst>
                    <a:ext uri="{FF2B5EF4-FFF2-40B4-BE49-F238E27FC236}">
                      <a16:creationId xmlns:a16="http://schemas.microsoft.com/office/drawing/2014/main" id="{14A4D3D3-0B37-241E-E897-C01169445045}"/>
                    </a:ext>
                  </a:extLst>
                </p:cNvPr>
                <p:cNvSpPr/>
                <p:nvPr/>
              </p:nvSpPr>
              <p:spPr>
                <a:xfrm>
                  <a:off x="4009121" y="391282"/>
                  <a:ext cx="338358" cy="338358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椭圆 43">
                  <a:extLst>
                    <a:ext uri="{FF2B5EF4-FFF2-40B4-BE49-F238E27FC236}">
                      <a16:creationId xmlns:a16="http://schemas.microsoft.com/office/drawing/2014/main" id="{58A0088F-E8BC-1688-48C4-9A332A0325C8}"/>
                    </a:ext>
                  </a:extLst>
                </p:cNvPr>
                <p:cNvSpPr/>
                <p:nvPr/>
              </p:nvSpPr>
              <p:spPr>
                <a:xfrm>
                  <a:off x="3546476" y="469180"/>
                  <a:ext cx="182562" cy="182562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E20556AC-5C47-19A5-0239-C7BD4D86B894}"/>
              </a:ext>
            </a:extLst>
          </p:cNvPr>
          <p:cNvSpPr/>
          <p:nvPr/>
        </p:nvSpPr>
        <p:spPr>
          <a:xfrm>
            <a:off x="-35560" y="2496457"/>
            <a:ext cx="12263120" cy="1939046"/>
          </a:xfrm>
          <a:prstGeom prst="rect">
            <a:avLst/>
          </a:prstGeom>
          <a:solidFill>
            <a:srgbClr val="0494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84854F8F-42E0-3AEB-ABA4-1408453DDE23}"/>
              </a:ext>
            </a:extLst>
          </p:cNvPr>
          <p:cNvGrpSpPr/>
          <p:nvPr/>
        </p:nvGrpSpPr>
        <p:grpSpPr>
          <a:xfrm>
            <a:off x="798341" y="1357051"/>
            <a:ext cx="2177035" cy="1899532"/>
            <a:chOff x="899939" y="1357051"/>
            <a:chExt cx="2177035" cy="1899532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579EF836-B1E4-4554-65DA-03B6EF2FB4EA}"/>
                </a:ext>
              </a:extLst>
            </p:cNvPr>
            <p:cNvSpPr/>
            <p:nvPr/>
          </p:nvSpPr>
          <p:spPr>
            <a:xfrm>
              <a:off x="1683657" y="2191657"/>
              <a:ext cx="609600" cy="609600"/>
            </a:xfrm>
            <a:prstGeom prst="ellipse">
              <a:avLst/>
            </a:prstGeom>
            <a:solidFill>
              <a:srgbClr val="70BF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EB8AA2FB-34C3-C53B-75A0-18D68DBA0827}"/>
                </a:ext>
              </a:extLst>
            </p:cNvPr>
            <p:cNvGrpSpPr/>
            <p:nvPr/>
          </p:nvGrpSpPr>
          <p:grpSpPr>
            <a:xfrm>
              <a:off x="899939" y="1357051"/>
              <a:ext cx="2177035" cy="1899532"/>
              <a:chOff x="7307881" y="519753"/>
              <a:chExt cx="2177035" cy="1899532"/>
            </a:xfrm>
          </p:grpSpPr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0CDCE20B-365A-45CF-D6FE-3A809D27D3B6}"/>
                  </a:ext>
                </a:extLst>
              </p:cNvPr>
              <p:cNvSpPr/>
              <p:nvPr/>
            </p:nvSpPr>
            <p:spPr>
              <a:xfrm>
                <a:off x="7307881" y="519753"/>
                <a:ext cx="2177035" cy="76258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  <a:buClr>
                    <a:srgbClr val="E7E6E6">
                      <a:lumMod val="10000"/>
                    </a:srgbClr>
                  </a:buClr>
                </a:pP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... ...</a:t>
                </a:r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A65ADC7E-DB7B-6695-F695-D391BE1B3C89}"/>
                  </a:ext>
                </a:extLst>
              </p:cNvPr>
              <p:cNvSpPr/>
              <p:nvPr/>
            </p:nvSpPr>
            <p:spPr>
              <a:xfrm>
                <a:off x="7661043" y="2049953"/>
                <a:ext cx="155042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添加标题文本</a:t>
                </a:r>
                <a:endParaRPr lang="zh-CN" altLang="en-US" sz="32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E6207D97-20F7-3323-2434-149F5C6B5837}"/>
                </a:ext>
              </a:extLst>
            </p:cNvPr>
            <p:cNvSpPr txBox="1"/>
            <p:nvPr/>
          </p:nvSpPr>
          <p:spPr>
            <a:xfrm>
              <a:off x="1767883" y="2310732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01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D4763957-262C-50DD-E6FF-85BC8A9DB99E}"/>
              </a:ext>
            </a:extLst>
          </p:cNvPr>
          <p:cNvGrpSpPr/>
          <p:nvPr/>
        </p:nvGrpSpPr>
        <p:grpSpPr>
          <a:xfrm rot="10800000">
            <a:off x="2240020" y="3661225"/>
            <a:ext cx="2177035" cy="1885018"/>
            <a:chOff x="899939" y="1357051"/>
            <a:chExt cx="2177035" cy="1885018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7586F834-469E-F1ED-050F-3C69B70C7FDC}"/>
                </a:ext>
              </a:extLst>
            </p:cNvPr>
            <p:cNvSpPr/>
            <p:nvPr/>
          </p:nvSpPr>
          <p:spPr>
            <a:xfrm>
              <a:off x="1683657" y="2191657"/>
              <a:ext cx="609600" cy="609600"/>
            </a:xfrm>
            <a:prstGeom prst="ellipse">
              <a:avLst/>
            </a:prstGeom>
            <a:solidFill>
              <a:srgbClr val="70BF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05BE57AE-FE80-DAF5-6F91-3ACAD2DFEB75}"/>
                </a:ext>
              </a:extLst>
            </p:cNvPr>
            <p:cNvGrpSpPr/>
            <p:nvPr/>
          </p:nvGrpSpPr>
          <p:grpSpPr>
            <a:xfrm>
              <a:off x="899939" y="1357051"/>
              <a:ext cx="2177035" cy="1885018"/>
              <a:chOff x="7307881" y="519753"/>
              <a:chExt cx="2177035" cy="1885018"/>
            </a:xfrm>
          </p:grpSpPr>
          <p:sp>
            <p:nvSpPr>
              <p:cNvPr id="39" name="矩形 38">
                <a:extLst>
                  <a:ext uri="{FF2B5EF4-FFF2-40B4-BE49-F238E27FC236}">
                    <a16:creationId xmlns:a16="http://schemas.microsoft.com/office/drawing/2014/main" id="{78914F3E-7F2A-194E-0F0B-E1FD34E98973}"/>
                  </a:ext>
                </a:extLst>
              </p:cNvPr>
              <p:cNvSpPr/>
              <p:nvPr/>
            </p:nvSpPr>
            <p:spPr>
              <a:xfrm rot="10800000">
                <a:off x="7307881" y="519753"/>
                <a:ext cx="2177035" cy="76258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  <a:buClr>
                    <a:srgbClr val="E7E6E6">
                      <a:lumMod val="10000"/>
                    </a:srgbClr>
                  </a:buClr>
                </a:pP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... ...</a:t>
                </a:r>
              </a:p>
            </p:txBody>
          </p:sp>
          <p:sp>
            <p:nvSpPr>
              <p:cNvPr id="40" name="矩形 39">
                <a:extLst>
                  <a:ext uri="{FF2B5EF4-FFF2-40B4-BE49-F238E27FC236}">
                    <a16:creationId xmlns:a16="http://schemas.microsoft.com/office/drawing/2014/main" id="{9C15059A-C303-0E00-21D6-A8D6D6F9A860}"/>
                  </a:ext>
                </a:extLst>
              </p:cNvPr>
              <p:cNvSpPr/>
              <p:nvPr/>
            </p:nvSpPr>
            <p:spPr>
              <a:xfrm rot="10800000">
                <a:off x="7661043" y="2035439"/>
                <a:ext cx="155042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添加标题文本</a:t>
                </a:r>
                <a:endParaRPr lang="zh-CN" altLang="en-US" sz="32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E5A88E3F-B6EB-02AD-2602-9FC2BDDC34C4}"/>
                </a:ext>
              </a:extLst>
            </p:cNvPr>
            <p:cNvSpPr txBox="1"/>
            <p:nvPr/>
          </p:nvSpPr>
          <p:spPr>
            <a:xfrm rot="10800000">
              <a:off x="1767883" y="2310732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04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DF66E87A-291E-CDB2-7605-66DD4D8FB5D6}"/>
              </a:ext>
            </a:extLst>
          </p:cNvPr>
          <p:cNvGrpSpPr/>
          <p:nvPr/>
        </p:nvGrpSpPr>
        <p:grpSpPr>
          <a:xfrm>
            <a:off x="4302245" y="1357051"/>
            <a:ext cx="2177035" cy="1899532"/>
            <a:chOff x="899939" y="1357051"/>
            <a:chExt cx="2177035" cy="1899532"/>
          </a:xfrm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5F6EA459-9A57-FCF5-C658-3796E6813F1C}"/>
                </a:ext>
              </a:extLst>
            </p:cNvPr>
            <p:cNvSpPr/>
            <p:nvPr/>
          </p:nvSpPr>
          <p:spPr>
            <a:xfrm>
              <a:off x="1683657" y="2191657"/>
              <a:ext cx="609600" cy="609600"/>
            </a:xfrm>
            <a:prstGeom prst="ellipse">
              <a:avLst/>
            </a:prstGeom>
            <a:solidFill>
              <a:srgbClr val="70BF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921D893A-8B99-A3E5-5BC5-12B73FD613C2}"/>
                </a:ext>
              </a:extLst>
            </p:cNvPr>
            <p:cNvGrpSpPr/>
            <p:nvPr/>
          </p:nvGrpSpPr>
          <p:grpSpPr>
            <a:xfrm>
              <a:off x="899939" y="1357051"/>
              <a:ext cx="2177035" cy="1899532"/>
              <a:chOff x="7307881" y="519753"/>
              <a:chExt cx="2177035" cy="1899532"/>
            </a:xfrm>
          </p:grpSpPr>
          <p:sp>
            <p:nvSpPr>
              <p:cNvPr id="48" name="矩形 47">
                <a:extLst>
                  <a:ext uri="{FF2B5EF4-FFF2-40B4-BE49-F238E27FC236}">
                    <a16:creationId xmlns:a16="http://schemas.microsoft.com/office/drawing/2014/main" id="{AD1C0912-57EF-03CD-DA3C-F973333AF435}"/>
                  </a:ext>
                </a:extLst>
              </p:cNvPr>
              <p:cNvSpPr/>
              <p:nvPr/>
            </p:nvSpPr>
            <p:spPr>
              <a:xfrm>
                <a:off x="7307881" y="519753"/>
                <a:ext cx="2177035" cy="76258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  <a:buClr>
                    <a:srgbClr val="E7E6E6">
                      <a:lumMod val="10000"/>
                    </a:srgbClr>
                  </a:buClr>
                </a:pP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... ...</a:t>
                </a:r>
              </a:p>
            </p:txBody>
          </p:sp>
          <p:sp>
            <p:nvSpPr>
              <p:cNvPr id="49" name="矩形 48">
                <a:extLst>
                  <a:ext uri="{FF2B5EF4-FFF2-40B4-BE49-F238E27FC236}">
                    <a16:creationId xmlns:a16="http://schemas.microsoft.com/office/drawing/2014/main" id="{31868A14-C0E4-39E2-4080-0F09742E7B3B}"/>
                  </a:ext>
                </a:extLst>
              </p:cNvPr>
              <p:cNvSpPr/>
              <p:nvPr/>
            </p:nvSpPr>
            <p:spPr>
              <a:xfrm>
                <a:off x="7661043" y="2049953"/>
                <a:ext cx="155042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添加标题文本</a:t>
                </a:r>
                <a:endParaRPr lang="zh-CN" altLang="en-US" sz="32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62767243-3AEC-3D8E-6E66-7D496A5B0209}"/>
                </a:ext>
              </a:extLst>
            </p:cNvPr>
            <p:cNvSpPr txBox="1"/>
            <p:nvPr/>
          </p:nvSpPr>
          <p:spPr>
            <a:xfrm>
              <a:off x="1767883" y="2310732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02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1560521B-E385-59B8-F42F-CE3A8CA59620}"/>
              </a:ext>
            </a:extLst>
          </p:cNvPr>
          <p:cNvGrpSpPr/>
          <p:nvPr/>
        </p:nvGrpSpPr>
        <p:grpSpPr>
          <a:xfrm rot="10800000">
            <a:off x="5743924" y="3661225"/>
            <a:ext cx="2177035" cy="1885018"/>
            <a:chOff x="899939" y="1357051"/>
            <a:chExt cx="2177035" cy="1885018"/>
          </a:xfrm>
        </p:grpSpPr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FF9E8C27-2FCE-6FF9-4D0C-003F26A5C02B}"/>
                </a:ext>
              </a:extLst>
            </p:cNvPr>
            <p:cNvSpPr/>
            <p:nvPr/>
          </p:nvSpPr>
          <p:spPr>
            <a:xfrm>
              <a:off x="1683657" y="2191657"/>
              <a:ext cx="609600" cy="609600"/>
            </a:xfrm>
            <a:prstGeom prst="ellipse">
              <a:avLst/>
            </a:prstGeom>
            <a:solidFill>
              <a:srgbClr val="70BF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846BABC3-64D6-AD68-BE0A-1B31BF19D95A}"/>
                </a:ext>
              </a:extLst>
            </p:cNvPr>
            <p:cNvGrpSpPr/>
            <p:nvPr/>
          </p:nvGrpSpPr>
          <p:grpSpPr>
            <a:xfrm>
              <a:off x="899939" y="1357051"/>
              <a:ext cx="2177035" cy="1885018"/>
              <a:chOff x="7307881" y="519753"/>
              <a:chExt cx="2177035" cy="1885018"/>
            </a:xfrm>
          </p:grpSpPr>
          <p:sp>
            <p:nvSpPr>
              <p:cNvPr id="54" name="矩形 53">
                <a:extLst>
                  <a:ext uri="{FF2B5EF4-FFF2-40B4-BE49-F238E27FC236}">
                    <a16:creationId xmlns:a16="http://schemas.microsoft.com/office/drawing/2014/main" id="{9437796D-88D2-E31A-8940-58C61069DD52}"/>
                  </a:ext>
                </a:extLst>
              </p:cNvPr>
              <p:cNvSpPr/>
              <p:nvPr/>
            </p:nvSpPr>
            <p:spPr>
              <a:xfrm rot="10800000">
                <a:off x="7307881" y="519753"/>
                <a:ext cx="2177035" cy="76258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  <a:buClr>
                    <a:srgbClr val="E7E6E6">
                      <a:lumMod val="10000"/>
                    </a:srgbClr>
                  </a:buClr>
                </a:pP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... ...</a:t>
                </a:r>
              </a:p>
            </p:txBody>
          </p:sp>
          <p:sp>
            <p:nvSpPr>
              <p:cNvPr id="55" name="矩形 54">
                <a:extLst>
                  <a:ext uri="{FF2B5EF4-FFF2-40B4-BE49-F238E27FC236}">
                    <a16:creationId xmlns:a16="http://schemas.microsoft.com/office/drawing/2014/main" id="{EADC2E5A-9BA9-05C8-8AC4-6203D8745527}"/>
                  </a:ext>
                </a:extLst>
              </p:cNvPr>
              <p:cNvSpPr/>
              <p:nvPr/>
            </p:nvSpPr>
            <p:spPr>
              <a:xfrm rot="10800000">
                <a:off x="7661043" y="2035439"/>
                <a:ext cx="155042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添加标题文本</a:t>
                </a:r>
                <a:endParaRPr lang="zh-CN" altLang="en-US" sz="32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C20C9B32-2F05-3A18-C620-FFEE25146AD1}"/>
                </a:ext>
              </a:extLst>
            </p:cNvPr>
            <p:cNvSpPr txBox="1"/>
            <p:nvPr/>
          </p:nvSpPr>
          <p:spPr>
            <a:xfrm rot="10800000">
              <a:off x="1767883" y="2310732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05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53C29782-EEB2-8AD5-4635-2B7C2DAFB9E7}"/>
              </a:ext>
            </a:extLst>
          </p:cNvPr>
          <p:cNvGrpSpPr/>
          <p:nvPr/>
        </p:nvGrpSpPr>
        <p:grpSpPr>
          <a:xfrm>
            <a:off x="7806149" y="1357051"/>
            <a:ext cx="2177035" cy="1899532"/>
            <a:chOff x="899939" y="1357051"/>
            <a:chExt cx="2177035" cy="1899532"/>
          </a:xfrm>
        </p:grpSpPr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AF623A85-1F00-ACCB-5521-75E3721218EC}"/>
                </a:ext>
              </a:extLst>
            </p:cNvPr>
            <p:cNvSpPr/>
            <p:nvPr/>
          </p:nvSpPr>
          <p:spPr>
            <a:xfrm>
              <a:off x="1683657" y="2191657"/>
              <a:ext cx="609600" cy="609600"/>
            </a:xfrm>
            <a:prstGeom prst="ellipse">
              <a:avLst/>
            </a:prstGeom>
            <a:solidFill>
              <a:srgbClr val="70BF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09D5E680-2530-ABDA-02B6-2C73A6055D48}"/>
                </a:ext>
              </a:extLst>
            </p:cNvPr>
            <p:cNvGrpSpPr/>
            <p:nvPr/>
          </p:nvGrpSpPr>
          <p:grpSpPr>
            <a:xfrm>
              <a:off x="899939" y="1357051"/>
              <a:ext cx="2177035" cy="1899532"/>
              <a:chOff x="7307881" y="519753"/>
              <a:chExt cx="2177035" cy="1899532"/>
            </a:xfrm>
          </p:grpSpPr>
          <p:sp>
            <p:nvSpPr>
              <p:cNvPr id="60" name="矩形 59">
                <a:extLst>
                  <a:ext uri="{FF2B5EF4-FFF2-40B4-BE49-F238E27FC236}">
                    <a16:creationId xmlns:a16="http://schemas.microsoft.com/office/drawing/2014/main" id="{1D57A772-30EB-5F8F-BF73-A42C6F8832B9}"/>
                  </a:ext>
                </a:extLst>
              </p:cNvPr>
              <p:cNvSpPr/>
              <p:nvPr/>
            </p:nvSpPr>
            <p:spPr>
              <a:xfrm>
                <a:off x="7307881" y="519753"/>
                <a:ext cx="2177035" cy="76258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  <a:buClr>
                    <a:srgbClr val="E7E6E6">
                      <a:lumMod val="10000"/>
                    </a:srgbClr>
                  </a:buClr>
                </a:pP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... ...</a:t>
                </a:r>
              </a:p>
            </p:txBody>
          </p:sp>
          <p:sp>
            <p:nvSpPr>
              <p:cNvPr id="61" name="矩形 60">
                <a:extLst>
                  <a:ext uri="{FF2B5EF4-FFF2-40B4-BE49-F238E27FC236}">
                    <a16:creationId xmlns:a16="http://schemas.microsoft.com/office/drawing/2014/main" id="{E981AF53-020B-D2B0-A7BE-E4191EA0B7BA}"/>
                  </a:ext>
                </a:extLst>
              </p:cNvPr>
              <p:cNvSpPr/>
              <p:nvPr/>
            </p:nvSpPr>
            <p:spPr>
              <a:xfrm>
                <a:off x="7661043" y="2049953"/>
                <a:ext cx="155042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添加标题文本</a:t>
                </a:r>
                <a:endParaRPr lang="zh-CN" altLang="en-US" sz="32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4F4186E4-13B8-336E-BC86-6AC989A754CE}"/>
                </a:ext>
              </a:extLst>
            </p:cNvPr>
            <p:cNvSpPr txBox="1"/>
            <p:nvPr/>
          </p:nvSpPr>
          <p:spPr>
            <a:xfrm>
              <a:off x="1767883" y="2310732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03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1579391D-08BC-284A-67F6-58CA31FB6010}"/>
              </a:ext>
            </a:extLst>
          </p:cNvPr>
          <p:cNvGrpSpPr/>
          <p:nvPr/>
        </p:nvGrpSpPr>
        <p:grpSpPr>
          <a:xfrm rot="10800000">
            <a:off x="9247828" y="3661225"/>
            <a:ext cx="2177035" cy="1885018"/>
            <a:chOff x="899939" y="1357051"/>
            <a:chExt cx="2177035" cy="1885018"/>
          </a:xfrm>
        </p:grpSpPr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395E291B-A6AF-7A68-EFC7-B587C0FC1495}"/>
                </a:ext>
              </a:extLst>
            </p:cNvPr>
            <p:cNvSpPr/>
            <p:nvPr/>
          </p:nvSpPr>
          <p:spPr>
            <a:xfrm>
              <a:off x="1683657" y="2191657"/>
              <a:ext cx="609600" cy="609600"/>
            </a:xfrm>
            <a:prstGeom prst="ellipse">
              <a:avLst/>
            </a:prstGeom>
            <a:solidFill>
              <a:srgbClr val="70BF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6C01AA98-9AD5-BBC4-30E3-810B35C48442}"/>
                </a:ext>
              </a:extLst>
            </p:cNvPr>
            <p:cNvGrpSpPr/>
            <p:nvPr/>
          </p:nvGrpSpPr>
          <p:grpSpPr>
            <a:xfrm>
              <a:off x="899939" y="1357051"/>
              <a:ext cx="2177035" cy="1885018"/>
              <a:chOff x="7307881" y="519753"/>
              <a:chExt cx="2177035" cy="1885018"/>
            </a:xfrm>
          </p:grpSpPr>
          <p:sp>
            <p:nvSpPr>
              <p:cNvPr id="66" name="矩形 65">
                <a:extLst>
                  <a:ext uri="{FF2B5EF4-FFF2-40B4-BE49-F238E27FC236}">
                    <a16:creationId xmlns:a16="http://schemas.microsoft.com/office/drawing/2014/main" id="{D65520A4-BAF7-CE80-F58B-43FEAB5C036D}"/>
                  </a:ext>
                </a:extLst>
              </p:cNvPr>
              <p:cNvSpPr/>
              <p:nvPr/>
            </p:nvSpPr>
            <p:spPr>
              <a:xfrm rot="10800000">
                <a:off x="7307881" y="519753"/>
                <a:ext cx="2177035" cy="76258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  <a:buClr>
                    <a:srgbClr val="E7E6E6">
                      <a:lumMod val="10000"/>
                    </a:srgbClr>
                  </a:buClr>
                </a:pP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... ...</a:t>
                </a:r>
              </a:p>
            </p:txBody>
          </p:sp>
          <p:sp>
            <p:nvSpPr>
              <p:cNvPr id="67" name="矩形 66">
                <a:extLst>
                  <a:ext uri="{FF2B5EF4-FFF2-40B4-BE49-F238E27FC236}">
                    <a16:creationId xmlns:a16="http://schemas.microsoft.com/office/drawing/2014/main" id="{A7B1C1F9-49AF-6863-44ED-9725B69C9D74}"/>
                  </a:ext>
                </a:extLst>
              </p:cNvPr>
              <p:cNvSpPr/>
              <p:nvPr/>
            </p:nvSpPr>
            <p:spPr>
              <a:xfrm rot="10800000">
                <a:off x="7661043" y="2035439"/>
                <a:ext cx="155042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添加标题文本</a:t>
                </a:r>
                <a:endParaRPr lang="zh-CN" altLang="en-US" sz="32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D9991BDD-7499-C6C0-AB94-311DE73E1FDB}"/>
                </a:ext>
              </a:extLst>
            </p:cNvPr>
            <p:cNvSpPr txBox="1"/>
            <p:nvPr/>
          </p:nvSpPr>
          <p:spPr>
            <a:xfrm rot="10800000">
              <a:off x="1767883" y="2310732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06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845434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7282D87D-4052-BB0A-53FD-432B387E2C83}"/>
              </a:ext>
            </a:extLst>
          </p:cNvPr>
          <p:cNvGrpSpPr/>
          <p:nvPr/>
        </p:nvGrpSpPr>
        <p:grpSpPr>
          <a:xfrm>
            <a:off x="3430136" y="351836"/>
            <a:ext cx="5331727" cy="461665"/>
            <a:chOff x="3430136" y="351836"/>
            <a:chExt cx="5331727" cy="461665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31DA22B1-CE34-36EB-6CF2-C46CF6C7072C}"/>
                </a:ext>
              </a:extLst>
            </p:cNvPr>
            <p:cNvSpPr txBox="1"/>
            <p:nvPr/>
          </p:nvSpPr>
          <p:spPr>
            <a:xfrm>
              <a:off x="4394883" y="351836"/>
              <a:ext cx="340223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/>
                <a:t>单击此处添加标题文本</a:t>
              </a: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F6F7EB5E-FDAF-3534-F8F7-72D0992AD39A}"/>
                </a:ext>
              </a:extLst>
            </p:cNvPr>
            <p:cNvGrpSpPr/>
            <p:nvPr/>
          </p:nvGrpSpPr>
          <p:grpSpPr>
            <a:xfrm>
              <a:off x="3430136" y="391282"/>
              <a:ext cx="5331727" cy="338358"/>
              <a:chOff x="3546476" y="391282"/>
              <a:chExt cx="5331727" cy="338358"/>
            </a:xfrm>
          </p:grpSpPr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C9C07941-97F1-B461-CF3F-F66068CDA69F}"/>
                  </a:ext>
                </a:extLst>
              </p:cNvPr>
              <p:cNvGrpSpPr/>
              <p:nvPr/>
            </p:nvGrpSpPr>
            <p:grpSpPr>
              <a:xfrm>
                <a:off x="3546476" y="391282"/>
                <a:ext cx="801003" cy="338358"/>
                <a:chOff x="3546476" y="391282"/>
                <a:chExt cx="801003" cy="338358"/>
              </a:xfrm>
            </p:grpSpPr>
            <p:sp>
              <p:nvSpPr>
                <p:cNvPr id="33" name="椭圆 32">
                  <a:extLst>
                    <a:ext uri="{FF2B5EF4-FFF2-40B4-BE49-F238E27FC236}">
                      <a16:creationId xmlns:a16="http://schemas.microsoft.com/office/drawing/2014/main" id="{83A1BCEA-0866-7E1E-126F-11310C112A32}"/>
                    </a:ext>
                  </a:extLst>
                </p:cNvPr>
                <p:cNvSpPr/>
                <p:nvPr/>
              </p:nvSpPr>
              <p:spPr>
                <a:xfrm>
                  <a:off x="4009121" y="391282"/>
                  <a:ext cx="338358" cy="338358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椭圆 37">
                  <a:extLst>
                    <a:ext uri="{FF2B5EF4-FFF2-40B4-BE49-F238E27FC236}">
                      <a16:creationId xmlns:a16="http://schemas.microsoft.com/office/drawing/2014/main" id="{63EA8609-1AA9-807E-8E20-852EBBB68C8D}"/>
                    </a:ext>
                  </a:extLst>
                </p:cNvPr>
                <p:cNvSpPr/>
                <p:nvPr/>
              </p:nvSpPr>
              <p:spPr>
                <a:xfrm>
                  <a:off x="3546476" y="469180"/>
                  <a:ext cx="182562" cy="182562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04C52412-DDA2-C92B-20D7-9E014660A749}"/>
                  </a:ext>
                </a:extLst>
              </p:cNvPr>
              <p:cNvGrpSpPr/>
              <p:nvPr/>
            </p:nvGrpSpPr>
            <p:grpSpPr>
              <a:xfrm rot="10800000">
                <a:off x="8077200" y="391282"/>
                <a:ext cx="801003" cy="338358"/>
                <a:chOff x="3546476" y="391282"/>
                <a:chExt cx="801003" cy="338358"/>
              </a:xfrm>
            </p:grpSpPr>
            <p:sp>
              <p:nvSpPr>
                <p:cNvPr id="43" name="椭圆 42">
                  <a:extLst>
                    <a:ext uri="{FF2B5EF4-FFF2-40B4-BE49-F238E27FC236}">
                      <a16:creationId xmlns:a16="http://schemas.microsoft.com/office/drawing/2014/main" id="{14A4D3D3-0B37-241E-E897-C01169445045}"/>
                    </a:ext>
                  </a:extLst>
                </p:cNvPr>
                <p:cNvSpPr/>
                <p:nvPr/>
              </p:nvSpPr>
              <p:spPr>
                <a:xfrm>
                  <a:off x="4009121" y="391282"/>
                  <a:ext cx="338358" cy="338358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椭圆 43">
                  <a:extLst>
                    <a:ext uri="{FF2B5EF4-FFF2-40B4-BE49-F238E27FC236}">
                      <a16:creationId xmlns:a16="http://schemas.microsoft.com/office/drawing/2014/main" id="{58A0088F-E8BC-1688-48C4-9A332A0325C8}"/>
                    </a:ext>
                  </a:extLst>
                </p:cNvPr>
                <p:cNvSpPr/>
                <p:nvPr/>
              </p:nvSpPr>
              <p:spPr>
                <a:xfrm>
                  <a:off x="3546476" y="469180"/>
                  <a:ext cx="182562" cy="182562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F0D0AB0-0DD9-0650-DB04-49D57612BC8E}"/>
              </a:ext>
            </a:extLst>
          </p:cNvPr>
          <p:cNvGrpSpPr/>
          <p:nvPr/>
        </p:nvGrpSpPr>
        <p:grpSpPr>
          <a:xfrm>
            <a:off x="3538939" y="2966286"/>
            <a:ext cx="1711887" cy="1648205"/>
            <a:chOff x="1810471" y="3089896"/>
            <a:chExt cx="1711887" cy="1648205"/>
          </a:xfrm>
        </p:grpSpPr>
        <p:sp>
          <p:nvSpPr>
            <p:cNvPr id="12" name="FlexibleLine">
              <a:extLst>
                <a:ext uri="{FF2B5EF4-FFF2-40B4-BE49-F238E27FC236}">
                  <a16:creationId xmlns:a16="http://schemas.microsoft.com/office/drawing/2014/main" id="{9AAB1BE4-A85E-AF47-A585-7A8E777C7F57}"/>
                </a:ext>
              </a:extLst>
            </p:cNvPr>
            <p:cNvSpPr/>
            <p:nvPr/>
          </p:nvSpPr>
          <p:spPr>
            <a:xfrm rot="2699932">
              <a:off x="1810471" y="4072898"/>
              <a:ext cx="1429169" cy="665203"/>
            </a:xfrm>
            <a:custGeom>
              <a:avLst/>
              <a:gdLst/>
              <a:ahLst/>
              <a:cxnLst/>
              <a:rect l="0" t="0" r="0" b="0"/>
              <a:pathLst>
                <a:path w="934800" h="435100" fill="none">
                  <a:moveTo>
                    <a:pt x="0" y="0"/>
                  </a:moveTo>
                  <a:cubicBezTo>
                    <a:pt x="0" y="195795"/>
                    <a:pt x="514140" y="435100"/>
                    <a:pt x="934800" y="435100"/>
                  </a:cubicBezTo>
                </a:path>
              </a:pathLst>
            </a:custGeom>
            <a:noFill/>
            <a:ln w="7600" cap="flat">
              <a:solidFill>
                <a:sysClr val="window" lastClr="FFFFFF">
                  <a:lumMod val="50000"/>
                </a:sysClr>
              </a:solidFill>
              <a:prstDash val="dash"/>
              <a:beve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dirty="0">
                <a:solidFill>
                  <a:prstClr val="black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3" name="FlexibleLine">
              <a:extLst>
                <a:ext uri="{FF2B5EF4-FFF2-40B4-BE49-F238E27FC236}">
                  <a16:creationId xmlns:a16="http://schemas.microsoft.com/office/drawing/2014/main" id="{0DABEFE2-39AC-2BF9-B53B-5E03BD7ACDA2}"/>
                </a:ext>
              </a:extLst>
            </p:cNvPr>
            <p:cNvSpPr/>
            <p:nvPr/>
          </p:nvSpPr>
          <p:spPr>
            <a:xfrm>
              <a:off x="2093189" y="3097779"/>
              <a:ext cx="1429169" cy="810443"/>
            </a:xfrm>
            <a:custGeom>
              <a:avLst/>
              <a:gdLst/>
              <a:ahLst/>
              <a:cxnLst/>
              <a:rect l="0" t="0" r="0" b="0"/>
              <a:pathLst>
                <a:path w="934800" h="530100" fill="none">
                  <a:moveTo>
                    <a:pt x="0" y="0"/>
                  </a:moveTo>
                  <a:cubicBezTo>
                    <a:pt x="0" y="-238545"/>
                    <a:pt x="514140" y="-530100"/>
                    <a:pt x="934800" y="-530100"/>
                  </a:cubicBezTo>
                </a:path>
              </a:pathLst>
            </a:custGeom>
            <a:noFill/>
            <a:ln w="7600" cap="flat">
              <a:solidFill>
                <a:sysClr val="window" lastClr="FFFFFF">
                  <a:lumMod val="50000"/>
                </a:sysClr>
              </a:solidFill>
              <a:prstDash val="dash"/>
              <a:beve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dirty="0">
                <a:solidFill>
                  <a:prstClr val="black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4" name="FlexibleLine">
              <a:extLst>
                <a:ext uri="{FF2B5EF4-FFF2-40B4-BE49-F238E27FC236}">
                  <a16:creationId xmlns:a16="http://schemas.microsoft.com/office/drawing/2014/main" id="{463D3A9B-550A-207F-1182-80ED4330CE05}"/>
                </a:ext>
              </a:extLst>
            </p:cNvPr>
            <p:cNvSpPr/>
            <p:nvPr/>
          </p:nvSpPr>
          <p:spPr>
            <a:xfrm>
              <a:off x="2067152" y="3089896"/>
              <a:ext cx="1429169" cy="665203"/>
            </a:xfrm>
            <a:custGeom>
              <a:avLst/>
              <a:gdLst/>
              <a:ahLst/>
              <a:cxnLst/>
              <a:rect l="0" t="0" r="0" b="0"/>
              <a:pathLst>
                <a:path w="934800" h="435100" fill="none">
                  <a:moveTo>
                    <a:pt x="0" y="0"/>
                  </a:moveTo>
                  <a:cubicBezTo>
                    <a:pt x="0" y="195795"/>
                    <a:pt x="514140" y="435100"/>
                    <a:pt x="934800" y="435100"/>
                  </a:cubicBezTo>
                </a:path>
              </a:pathLst>
            </a:custGeom>
            <a:noFill/>
            <a:ln w="7600" cap="flat">
              <a:solidFill>
                <a:sysClr val="window" lastClr="FFFFFF">
                  <a:lumMod val="50000"/>
                </a:sysClr>
              </a:solidFill>
              <a:prstDash val="dash"/>
              <a:beve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dirty="0">
                <a:solidFill>
                  <a:prstClr val="black"/>
                </a:soli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15" name="Group 8">
            <a:extLst>
              <a:ext uri="{FF2B5EF4-FFF2-40B4-BE49-F238E27FC236}">
                <a16:creationId xmlns:a16="http://schemas.microsoft.com/office/drawing/2014/main" id="{756499D8-FECA-8EA6-4C55-35553B68C740}"/>
              </a:ext>
            </a:extLst>
          </p:cNvPr>
          <p:cNvGrpSpPr/>
          <p:nvPr/>
        </p:nvGrpSpPr>
        <p:grpSpPr>
          <a:xfrm>
            <a:off x="6828232" y="2155844"/>
            <a:ext cx="232395" cy="621631"/>
            <a:chOff x="9058963" y="3034893"/>
            <a:chExt cx="232394" cy="621631"/>
          </a:xfrm>
        </p:grpSpPr>
        <p:sp>
          <p:nvSpPr>
            <p:cNvPr id="16" name="FlexibleLine">
              <a:extLst>
                <a:ext uri="{FF2B5EF4-FFF2-40B4-BE49-F238E27FC236}">
                  <a16:creationId xmlns:a16="http://schemas.microsoft.com/office/drawing/2014/main" id="{5BC8A436-8F1E-7F80-F871-097046C6F504}"/>
                </a:ext>
              </a:extLst>
            </p:cNvPr>
            <p:cNvSpPr/>
            <p:nvPr/>
          </p:nvSpPr>
          <p:spPr>
            <a:xfrm>
              <a:off x="9058971" y="3034893"/>
              <a:ext cx="232386" cy="284672"/>
            </a:xfrm>
            <a:custGeom>
              <a:avLst/>
              <a:gdLst/>
              <a:ahLst/>
              <a:cxnLst/>
              <a:rect l="0" t="0" r="0" b="0"/>
              <a:pathLst>
                <a:path w="152000" h="186200" fill="none">
                  <a:moveTo>
                    <a:pt x="0" y="0"/>
                  </a:moveTo>
                  <a:lnTo>
                    <a:pt x="60800" y="0"/>
                  </a:lnTo>
                  <a:lnTo>
                    <a:pt x="60800" y="-140600"/>
                  </a:lnTo>
                  <a:cubicBezTo>
                    <a:pt x="60800" y="-167960"/>
                    <a:pt x="79040" y="-186200"/>
                    <a:pt x="106400" y="-186200"/>
                  </a:cubicBezTo>
                  <a:lnTo>
                    <a:pt x="152000" y="-186200"/>
                  </a:lnTo>
                </a:path>
              </a:pathLst>
            </a:custGeom>
            <a:noFill/>
            <a:ln w="7600" cap="flat">
              <a:solidFill>
                <a:sysClr val="window" lastClr="FFFFFF">
                  <a:lumMod val="50000"/>
                </a:sysClr>
              </a:solidFill>
              <a:beve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7" name="FlexibleLine">
              <a:extLst>
                <a:ext uri="{FF2B5EF4-FFF2-40B4-BE49-F238E27FC236}">
                  <a16:creationId xmlns:a16="http://schemas.microsoft.com/office/drawing/2014/main" id="{168B3AF0-77BB-629A-BBB7-9FCA01718D93}"/>
                </a:ext>
              </a:extLst>
            </p:cNvPr>
            <p:cNvSpPr/>
            <p:nvPr/>
          </p:nvSpPr>
          <p:spPr>
            <a:xfrm>
              <a:off x="9058971" y="3034893"/>
              <a:ext cx="232386" cy="168480"/>
            </a:xfrm>
            <a:custGeom>
              <a:avLst/>
              <a:gdLst/>
              <a:ahLst/>
              <a:cxnLst/>
              <a:rect l="0" t="0" r="0" b="0"/>
              <a:pathLst>
                <a:path w="152000" h="110200" fill="none">
                  <a:moveTo>
                    <a:pt x="0" y="0"/>
                  </a:moveTo>
                  <a:lnTo>
                    <a:pt x="60800" y="0"/>
                  </a:lnTo>
                  <a:lnTo>
                    <a:pt x="60800" y="64600"/>
                  </a:lnTo>
                  <a:cubicBezTo>
                    <a:pt x="60800" y="91960"/>
                    <a:pt x="79040" y="110200"/>
                    <a:pt x="106400" y="110200"/>
                  </a:cubicBezTo>
                  <a:lnTo>
                    <a:pt x="152000" y="110200"/>
                  </a:lnTo>
                </a:path>
              </a:pathLst>
            </a:custGeom>
            <a:noFill/>
            <a:ln w="7600" cap="flat">
              <a:solidFill>
                <a:sysClr val="window" lastClr="FFFFFF">
                  <a:lumMod val="50000"/>
                </a:sysClr>
              </a:solidFill>
              <a:beve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8" name="FlexibleLine">
              <a:extLst>
                <a:ext uri="{FF2B5EF4-FFF2-40B4-BE49-F238E27FC236}">
                  <a16:creationId xmlns:a16="http://schemas.microsoft.com/office/drawing/2014/main" id="{FBD77F31-64CF-E29C-CEFF-AC63567F5396}"/>
                </a:ext>
              </a:extLst>
            </p:cNvPr>
            <p:cNvSpPr/>
            <p:nvPr/>
          </p:nvSpPr>
          <p:spPr>
            <a:xfrm>
              <a:off x="9058963" y="3034893"/>
              <a:ext cx="232386" cy="621631"/>
            </a:xfrm>
            <a:custGeom>
              <a:avLst/>
              <a:gdLst/>
              <a:ahLst/>
              <a:cxnLst/>
              <a:rect l="0" t="0" r="0" b="0"/>
              <a:pathLst>
                <a:path w="152000" h="406600" fill="none">
                  <a:moveTo>
                    <a:pt x="0" y="0"/>
                  </a:moveTo>
                  <a:lnTo>
                    <a:pt x="60800" y="0"/>
                  </a:lnTo>
                  <a:lnTo>
                    <a:pt x="60800" y="361000"/>
                  </a:lnTo>
                  <a:cubicBezTo>
                    <a:pt x="60800" y="388360"/>
                    <a:pt x="79040" y="406600"/>
                    <a:pt x="106400" y="406600"/>
                  </a:cubicBezTo>
                  <a:lnTo>
                    <a:pt x="152000" y="406600"/>
                  </a:lnTo>
                </a:path>
              </a:pathLst>
            </a:custGeom>
            <a:noFill/>
            <a:ln w="7600" cap="flat">
              <a:solidFill>
                <a:sysClr val="window" lastClr="FFFFFF">
                  <a:lumMod val="50000"/>
                </a:sysClr>
              </a:solidFill>
              <a:beve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19" name="Group 9">
            <a:extLst>
              <a:ext uri="{FF2B5EF4-FFF2-40B4-BE49-F238E27FC236}">
                <a16:creationId xmlns:a16="http://schemas.microsoft.com/office/drawing/2014/main" id="{911D62BD-9549-F972-A837-FA00AE284420}"/>
              </a:ext>
            </a:extLst>
          </p:cNvPr>
          <p:cNvGrpSpPr/>
          <p:nvPr/>
        </p:nvGrpSpPr>
        <p:grpSpPr>
          <a:xfrm>
            <a:off x="6886336" y="3631492"/>
            <a:ext cx="232387" cy="621631"/>
            <a:chOff x="9117067" y="4510540"/>
            <a:chExt cx="232386" cy="621631"/>
          </a:xfrm>
        </p:grpSpPr>
        <p:sp>
          <p:nvSpPr>
            <p:cNvPr id="20" name="FlexibleLine">
              <a:extLst>
                <a:ext uri="{FF2B5EF4-FFF2-40B4-BE49-F238E27FC236}">
                  <a16:creationId xmlns:a16="http://schemas.microsoft.com/office/drawing/2014/main" id="{B72F0028-108D-C708-3465-24E742F62433}"/>
                </a:ext>
              </a:extLst>
            </p:cNvPr>
            <p:cNvSpPr/>
            <p:nvPr/>
          </p:nvSpPr>
          <p:spPr>
            <a:xfrm>
              <a:off x="9117067" y="4510540"/>
              <a:ext cx="232386" cy="284672"/>
            </a:xfrm>
            <a:custGeom>
              <a:avLst/>
              <a:gdLst/>
              <a:ahLst/>
              <a:cxnLst/>
              <a:rect l="0" t="0" r="0" b="0"/>
              <a:pathLst>
                <a:path w="152000" h="186200" fill="none">
                  <a:moveTo>
                    <a:pt x="0" y="0"/>
                  </a:moveTo>
                  <a:lnTo>
                    <a:pt x="60800" y="0"/>
                  </a:lnTo>
                  <a:lnTo>
                    <a:pt x="60800" y="-140600"/>
                  </a:lnTo>
                  <a:cubicBezTo>
                    <a:pt x="60800" y="-167960"/>
                    <a:pt x="79040" y="-186200"/>
                    <a:pt x="106400" y="-186200"/>
                  </a:cubicBezTo>
                  <a:lnTo>
                    <a:pt x="152000" y="-186200"/>
                  </a:lnTo>
                </a:path>
              </a:pathLst>
            </a:custGeom>
            <a:noFill/>
            <a:ln w="7600" cap="flat">
              <a:solidFill>
                <a:sysClr val="window" lastClr="FFFFFF">
                  <a:lumMod val="50000"/>
                </a:sysClr>
              </a:solidFill>
              <a:beve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1" name="FlexibleLine">
              <a:extLst>
                <a:ext uri="{FF2B5EF4-FFF2-40B4-BE49-F238E27FC236}">
                  <a16:creationId xmlns:a16="http://schemas.microsoft.com/office/drawing/2014/main" id="{19F9FDE8-62EE-D586-A08B-5E7B469D122D}"/>
                </a:ext>
              </a:extLst>
            </p:cNvPr>
            <p:cNvSpPr/>
            <p:nvPr/>
          </p:nvSpPr>
          <p:spPr>
            <a:xfrm>
              <a:off x="9117067" y="4510540"/>
              <a:ext cx="232386" cy="168480"/>
            </a:xfrm>
            <a:custGeom>
              <a:avLst/>
              <a:gdLst/>
              <a:ahLst/>
              <a:cxnLst/>
              <a:rect l="0" t="0" r="0" b="0"/>
              <a:pathLst>
                <a:path w="152000" h="110200" fill="none">
                  <a:moveTo>
                    <a:pt x="0" y="0"/>
                  </a:moveTo>
                  <a:lnTo>
                    <a:pt x="60800" y="0"/>
                  </a:lnTo>
                  <a:lnTo>
                    <a:pt x="60800" y="64600"/>
                  </a:lnTo>
                  <a:cubicBezTo>
                    <a:pt x="60800" y="91960"/>
                    <a:pt x="79040" y="110200"/>
                    <a:pt x="106400" y="110200"/>
                  </a:cubicBezTo>
                  <a:lnTo>
                    <a:pt x="152000" y="110200"/>
                  </a:lnTo>
                </a:path>
              </a:pathLst>
            </a:custGeom>
            <a:noFill/>
            <a:ln w="7600" cap="flat">
              <a:solidFill>
                <a:sysClr val="window" lastClr="FFFFFF">
                  <a:lumMod val="50000"/>
                </a:sysClr>
              </a:solidFill>
              <a:beve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2" name="FlexibleLine">
              <a:extLst>
                <a:ext uri="{FF2B5EF4-FFF2-40B4-BE49-F238E27FC236}">
                  <a16:creationId xmlns:a16="http://schemas.microsoft.com/office/drawing/2014/main" id="{BDD5F845-451A-5B8A-D687-BDC1342A9339}"/>
                </a:ext>
              </a:extLst>
            </p:cNvPr>
            <p:cNvSpPr/>
            <p:nvPr/>
          </p:nvSpPr>
          <p:spPr>
            <a:xfrm>
              <a:off x="9117067" y="4510540"/>
              <a:ext cx="232386" cy="621631"/>
            </a:xfrm>
            <a:custGeom>
              <a:avLst/>
              <a:gdLst/>
              <a:ahLst/>
              <a:cxnLst/>
              <a:rect l="0" t="0" r="0" b="0"/>
              <a:pathLst>
                <a:path w="152000" h="406600" fill="none">
                  <a:moveTo>
                    <a:pt x="0" y="0"/>
                  </a:moveTo>
                  <a:lnTo>
                    <a:pt x="60800" y="0"/>
                  </a:lnTo>
                  <a:lnTo>
                    <a:pt x="60800" y="361000"/>
                  </a:lnTo>
                  <a:cubicBezTo>
                    <a:pt x="60800" y="388360"/>
                    <a:pt x="79040" y="406600"/>
                    <a:pt x="106400" y="406600"/>
                  </a:cubicBezTo>
                  <a:lnTo>
                    <a:pt x="152000" y="406600"/>
                  </a:lnTo>
                </a:path>
              </a:pathLst>
            </a:custGeom>
            <a:noFill/>
            <a:ln w="7600" cap="flat">
              <a:solidFill>
                <a:sysClr val="window" lastClr="FFFFFF">
                  <a:lumMod val="50000"/>
                </a:sysClr>
              </a:solidFill>
              <a:beve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  <a:cs typeface="+mn-ea"/>
                <a:sym typeface="+mn-lt"/>
              </a:endParaRPr>
            </a:p>
          </p:txBody>
        </p:sp>
      </p:grpSp>
      <p:sp>
        <p:nvSpPr>
          <p:cNvPr id="23" name="Freeform 246">
            <a:extLst>
              <a:ext uri="{FF2B5EF4-FFF2-40B4-BE49-F238E27FC236}">
                <a16:creationId xmlns:a16="http://schemas.microsoft.com/office/drawing/2014/main" id="{6F902E4D-87A7-E719-2849-188E2EE1D4A0}"/>
              </a:ext>
            </a:extLst>
          </p:cNvPr>
          <p:cNvSpPr/>
          <p:nvPr/>
        </p:nvSpPr>
        <p:spPr>
          <a:xfrm>
            <a:off x="7060625" y="1534213"/>
            <a:ext cx="1138688" cy="336959"/>
          </a:xfrm>
          <a:custGeom>
            <a:avLst/>
            <a:gdLst/>
            <a:ahLst/>
            <a:cxnLst/>
            <a:rect l="0" t="0" r="0" b="0"/>
            <a:pathLst>
              <a:path w="744800" h="220400" fill="none">
                <a:moveTo>
                  <a:pt x="0" y="220400"/>
                </a:moveTo>
                <a:lnTo>
                  <a:pt x="744800" y="220400"/>
                </a:lnTo>
              </a:path>
            </a:pathLst>
          </a:custGeom>
          <a:gradFill>
            <a:gsLst>
              <a:gs pos="0">
                <a:srgbClr val="E7F5FB"/>
              </a:gs>
              <a:gs pos="50000">
                <a:srgbClr val="CFEBF7"/>
              </a:gs>
              <a:gs pos="100000">
                <a:srgbClr val="B7E2F3"/>
              </a:gs>
            </a:gsLst>
            <a:lin ang="5400000" scaled="0"/>
          </a:gradFill>
          <a:ln w="12700" cap="flat">
            <a:solidFill>
              <a:sysClr val="windowText" lastClr="000000">
                <a:lumMod val="50000"/>
                <a:lumOff val="50000"/>
              </a:sysClr>
            </a:solidFill>
            <a:bevel/>
            <a:tailEnd type="oval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  <p:sp>
        <p:nvSpPr>
          <p:cNvPr id="24" name="Text 4673">
            <a:extLst>
              <a:ext uri="{FF2B5EF4-FFF2-40B4-BE49-F238E27FC236}">
                <a16:creationId xmlns:a16="http://schemas.microsoft.com/office/drawing/2014/main" id="{AD91CA25-E163-540F-09E6-73AEF360C239}"/>
              </a:ext>
            </a:extLst>
          </p:cNvPr>
          <p:cNvSpPr txBox="1"/>
          <p:nvPr/>
        </p:nvSpPr>
        <p:spPr>
          <a:xfrm>
            <a:off x="7169463" y="1569070"/>
            <a:ext cx="903311" cy="290483"/>
          </a:xfrm>
          <a:prstGeom prst="rect">
            <a:avLst/>
          </a:prstGeom>
          <a:noFill/>
        </p:spPr>
        <p:txBody>
          <a:bodyPr wrap="square" lIns="36000" tIns="18000" rIns="36000" bIns="18000"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  <a:cs typeface="+mn-ea"/>
                <a:sym typeface="+mn-lt"/>
              </a:rPr>
              <a:t>添加描述</a:t>
            </a:r>
          </a:p>
        </p:txBody>
      </p:sp>
      <p:sp>
        <p:nvSpPr>
          <p:cNvPr id="25" name="Freeform 244">
            <a:extLst>
              <a:ext uri="{FF2B5EF4-FFF2-40B4-BE49-F238E27FC236}">
                <a16:creationId xmlns:a16="http://schemas.microsoft.com/office/drawing/2014/main" id="{80D764C4-99BF-53C7-113A-A37BC8C29C4D}"/>
              </a:ext>
            </a:extLst>
          </p:cNvPr>
          <p:cNvSpPr/>
          <p:nvPr/>
        </p:nvSpPr>
        <p:spPr>
          <a:xfrm>
            <a:off x="7060633" y="1987365"/>
            <a:ext cx="1923696" cy="336959"/>
          </a:xfrm>
          <a:custGeom>
            <a:avLst/>
            <a:gdLst/>
            <a:ahLst/>
            <a:cxnLst/>
            <a:rect l="0" t="0" r="0" b="0"/>
            <a:pathLst>
              <a:path w="1208400" h="220400" fill="none">
                <a:moveTo>
                  <a:pt x="0" y="220400"/>
                </a:moveTo>
                <a:lnTo>
                  <a:pt x="1208400" y="220400"/>
                </a:lnTo>
              </a:path>
            </a:pathLst>
          </a:custGeom>
          <a:gradFill>
            <a:gsLst>
              <a:gs pos="0">
                <a:srgbClr val="E7F5FB"/>
              </a:gs>
              <a:gs pos="50000">
                <a:srgbClr val="CFEBF7"/>
              </a:gs>
              <a:gs pos="100000">
                <a:srgbClr val="B7E2F3"/>
              </a:gs>
            </a:gsLst>
            <a:lin ang="5400000" scaled="0"/>
          </a:gradFill>
          <a:ln w="12700" cap="flat">
            <a:solidFill>
              <a:sysClr val="windowText" lastClr="000000">
                <a:lumMod val="50000"/>
                <a:lumOff val="50000"/>
              </a:sysClr>
            </a:solidFill>
            <a:bevel/>
            <a:tailEnd type="oval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  <p:sp>
        <p:nvSpPr>
          <p:cNvPr id="26" name="Text 4674">
            <a:extLst>
              <a:ext uri="{FF2B5EF4-FFF2-40B4-BE49-F238E27FC236}">
                <a16:creationId xmlns:a16="http://schemas.microsoft.com/office/drawing/2014/main" id="{2B53A844-8D78-2BCA-84F6-136E8ACBB4B9}"/>
              </a:ext>
            </a:extLst>
          </p:cNvPr>
          <p:cNvSpPr txBox="1"/>
          <p:nvPr/>
        </p:nvSpPr>
        <p:spPr>
          <a:xfrm>
            <a:off x="7169461" y="2022222"/>
            <a:ext cx="1450065" cy="290483"/>
          </a:xfrm>
          <a:prstGeom prst="rect">
            <a:avLst/>
          </a:prstGeom>
          <a:noFill/>
        </p:spPr>
        <p:txBody>
          <a:bodyPr wrap="square" lIns="36000" tIns="18000" rIns="36000" bIns="18000"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  <a:cs typeface="+mn-ea"/>
                <a:sym typeface="+mn-lt"/>
              </a:rPr>
              <a:t>添加描述</a:t>
            </a:r>
          </a:p>
        </p:txBody>
      </p:sp>
      <p:sp>
        <p:nvSpPr>
          <p:cNvPr id="27" name="Freeform 242">
            <a:extLst>
              <a:ext uri="{FF2B5EF4-FFF2-40B4-BE49-F238E27FC236}">
                <a16:creationId xmlns:a16="http://schemas.microsoft.com/office/drawing/2014/main" id="{84D182B4-2441-0CF0-9889-E84EF47C733D}"/>
              </a:ext>
            </a:extLst>
          </p:cNvPr>
          <p:cNvSpPr/>
          <p:nvPr/>
        </p:nvSpPr>
        <p:spPr>
          <a:xfrm>
            <a:off x="7060631" y="2440516"/>
            <a:ext cx="1696412" cy="336959"/>
          </a:xfrm>
          <a:custGeom>
            <a:avLst/>
            <a:gdLst/>
            <a:ahLst/>
            <a:cxnLst/>
            <a:rect l="0" t="0" r="0" b="0"/>
            <a:pathLst>
              <a:path w="1109600" h="220400" fill="none">
                <a:moveTo>
                  <a:pt x="0" y="220400"/>
                </a:moveTo>
                <a:lnTo>
                  <a:pt x="1109600" y="220400"/>
                </a:lnTo>
              </a:path>
            </a:pathLst>
          </a:custGeom>
          <a:gradFill>
            <a:gsLst>
              <a:gs pos="0">
                <a:srgbClr val="E7F5FB"/>
              </a:gs>
              <a:gs pos="50000">
                <a:srgbClr val="CFEBF7"/>
              </a:gs>
              <a:gs pos="100000">
                <a:srgbClr val="B7E2F3"/>
              </a:gs>
            </a:gsLst>
            <a:lin ang="5400000" scaled="0"/>
          </a:gradFill>
          <a:ln w="12700" cap="flat">
            <a:solidFill>
              <a:sysClr val="windowText" lastClr="000000">
                <a:lumMod val="50000"/>
                <a:lumOff val="50000"/>
              </a:sysClr>
            </a:solidFill>
            <a:bevel/>
            <a:tailEnd type="oval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  <p:sp>
        <p:nvSpPr>
          <p:cNvPr id="28" name="Text 4675">
            <a:extLst>
              <a:ext uri="{FF2B5EF4-FFF2-40B4-BE49-F238E27FC236}">
                <a16:creationId xmlns:a16="http://schemas.microsoft.com/office/drawing/2014/main" id="{8F9F51EC-823B-75B6-6128-B2E57E43D8C4}"/>
              </a:ext>
            </a:extLst>
          </p:cNvPr>
          <p:cNvSpPr txBox="1"/>
          <p:nvPr/>
        </p:nvSpPr>
        <p:spPr>
          <a:xfrm>
            <a:off x="7169464" y="2475370"/>
            <a:ext cx="1289809" cy="290483"/>
          </a:xfrm>
          <a:prstGeom prst="rect">
            <a:avLst/>
          </a:prstGeom>
          <a:noFill/>
        </p:spPr>
        <p:txBody>
          <a:bodyPr wrap="square" lIns="36000" tIns="18000" rIns="36000" bIns="18000"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  <a:cs typeface="+mn-ea"/>
                <a:sym typeface="+mn-lt"/>
              </a:rPr>
              <a:t>添加描述</a:t>
            </a:r>
          </a:p>
        </p:txBody>
      </p:sp>
      <p:sp>
        <p:nvSpPr>
          <p:cNvPr id="29" name="Freeform 240">
            <a:extLst>
              <a:ext uri="{FF2B5EF4-FFF2-40B4-BE49-F238E27FC236}">
                <a16:creationId xmlns:a16="http://schemas.microsoft.com/office/drawing/2014/main" id="{94EF4845-01B2-664E-4B85-A0413215BCC6}"/>
              </a:ext>
            </a:extLst>
          </p:cNvPr>
          <p:cNvSpPr/>
          <p:nvPr/>
        </p:nvSpPr>
        <p:spPr>
          <a:xfrm>
            <a:off x="7118729" y="3009860"/>
            <a:ext cx="2625953" cy="336959"/>
          </a:xfrm>
          <a:custGeom>
            <a:avLst/>
            <a:gdLst/>
            <a:ahLst/>
            <a:cxnLst/>
            <a:rect l="0" t="0" r="0" b="0"/>
            <a:pathLst>
              <a:path w="1717600" h="220400" fill="none">
                <a:moveTo>
                  <a:pt x="0" y="220400"/>
                </a:moveTo>
                <a:lnTo>
                  <a:pt x="1717600" y="220400"/>
                </a:lnTo>
              </a:path>
            </a:pathLst>
          </a:custGeom>
          <a:gradFill>
            <a:gsLst>
              <a:gs pos="0">
                <a:srgbClr val="E7F5FB"/>
              </a:gs>
              <a:gs pos="50000">
                <a:srgbClr val="CFEBF7"/>
              </a:gs>
              <a:gs pos="100000">
                <a:srgbClr val="B7E2F3"/>
              </a:gs>
            </a:gsLst>
            <a:lin ang="5400000" scaled="0"/>
          </a:gradFill>
          <a:ln w="12700" cap="flat">
            <a:solidFill>
              <a:srgbClr val="6C6C6C"/>
            </a:solidFill>
            <a:bevel/>
            <a:tailEnd type="oval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30" name="Text 4676">
            <a:extLst>
              <a:ext uri="{FF2B5EF4-FFF2-40B4-BE49-F238E27FC236}">
                <a16:creationId xmlns:a16="http://schemas.microsoft.com/office/drawing/2014/main" id="{163782EE-F690-8CDC-2C47-CAB6E139927C}"/>
              </a:ext>
            </a:extLst>
          </p:cNvPr>
          <p:cNvSpPr txBox="1"/>
          <p:nvPr/>
        </p:nvSpPr>
        <p:spPr>
          <a:xfrm>
            <a:off x="7227561" y="3044714"/>
            <a:ext cx="2117831" cy="290483"/>
          </a:xfrm>
          <a:prstGeom prst="rect">
            <a:avLst/>
          </a:prstGeom>
          <a:noFill/>
        </p:spPr>
        <p:txBody>
          <a:bodyPr wrap="square" lIns="36000" tIns="18000" rIns="36000" bIns="18000"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  <a:cs typeface="+mn-ea"/>
                <a:sym typeface="+mn-lt"/>
              </a:rPr>
              <a:t>添加描述</a:t>
            </a:r>
          </a:p>
        </p:txBody>
      </p:sp>
      <p:sp>
        <p:nvSpPr>
          <p:cNvPr id="31" name="Freeform 238">
            <a:extLst>
              <a:ext uri="{FF2B5EF4-FFF2-40B4-BE49-F238E27FC236}">
                <a16:creationId xmlns:a16="http://schemas.microsoft.com/office/drawing/2014/main" id="{0DD30831-314C-0087-7CEB-9CE8BA5E7B09}"/>
              </a:ext>
            </a:extLst>
          </p:cNvPr>
          <p:cNvSpPr/>
          <p:nvPr/>
        </p:nvSpPr>
        <p:spPr>
          <a:xfrm>
            <a:off x="7118723" y="3463012"/>
            <a:ext cx="2521381" cy="336959"/>
          </a:xfrm>
          <a:custGeom>
            <a:avLst/>
            <a:gdLst/>
            <a:ahLst/>
            <a:cxnLst/>
            <a:rect l="0" t="0" r="0" b="0"/>
            <a:pathLst>
              <a:path w="1649200" h="220400" fill="none">
                <a:moveTo>
                  <a:pt x="0" y="220400"/>
                </a:moveTo>
                <a:lnTo>
                  <a:pt x="1649200" y="220400"/>
                </a:lnTo>
              </a:path>
            </a:pathLst>
          </a:custGeom>
          <a:gradFill>
            <a:gsLst>
              <a:gs pos="0">
                <a:srgbClr val="E7F5FB"/>
              </a:gs>
              <a:gs pos="50000">
                <a:srgbClr val="CFEBF7"/>
              </a:gs>
              <a:gs pos="100000">
                <a:srgbClr val="B7E2F3"/>
              </a:gs>
            </a:gsLst>
            <a:lin ang="5400000" scaled="0"/>
          </a:gradFill>
          <a:ln w="12700" cap="flat">
            <a:solidFill>
              <a:srgbClr val="6C6C6C"/>
            </a:solidFill>
            <a:bevel/>
            <a:tailEnd type="oval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32" name="Text 4677">
            <a:extLst>
              <a:ext uri="{FF2B5EF4-FFF2-40B4-BE49-F238E27FC236}">
                <a16:creationId xmlns:a16="http://schemas.microsoft.com/office/drawing/2014/main" id="{BFF91F8C-171D-631A-9965-4C71ABB6B11C}"/>
              </a:ext>
            </a:extLst>
          </p:cNvPr>
          <p:cNvSpPr txBox="1"/>
          <p:nvPr/>
        </p:nvSpPr>
        <p:spPr>
          <a:xfrm>
            <a:off x="7227557" y="3497866"/>
            <a:ext cx="2042417" cy="290483"/>
          </a:xfrm>
          <a:prstGeom prst="rect">
            <a:avLst/>
          </a:prstGeom>
          <a:noFill/>
        </p:spPr>
        <p:txBody>
          <a:bodyPr wrap="square" lIns="36000" tIns="18000" rIns="36000" bIns="18000"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  <a:cs typeface="+mn-ea"/>
                <a:sym typeface="+mn-lt"/>
              </a:rPr>
              <a:t>添加描述</a:t>
            </a:r>
          </a:p>
        </p:txBody>
      </p:sp>
      <p:sp>
        <p:nvSpPr>
          <p:cNvPr id="35" name="Freeform 236">
            <a:extLst>
              <a:ext uri="{FF2B5EF4-FFF2-40B4-BE49-F238E27FC236}">
                <a16:creationId xmlns:a16="http://schemas.microsoft.com/office/drawing/2014/main" id="{4E66E585-316C-666D-CD4D-88620F26FE85}"/>
              </a:ext>
            </a:extLst>
          </p:cNvPr>
          <p:cNvSpPr/>
          <p:nvPr/>
        </p:nvSpPr>
        <p:spPr>
          <a:xfrm>
            <a:off x="7118723" y="3916163"/>
            <a:ext cx="1754509" cy="336959"/>
          </a:xfrm>
          <a:custGeom>
            <a:avLst/>
            <a:gdLst/>
            <a:ahLst/>
            <a:cxnLst/>
            <a:rect l="0" t="0" r="0" b="0"/>
            <a:pathLst>
              <a:path w="1147600" h="220400" fill="none">
                <a:moveTo>
                  <a:pt x="0" y="220400"/>
                </a:moveTo>
                <a:lnTo>
                  <a:pt x="1147600" y="220400"/>
                </a:lnTo>
              </a:path>
            </a:pathLst>
          </a:custGeom>
          <a:gradFill>
            <a:gsLst>
              <a:gs pos="0">
                <a:srgbClr val="E7F5FB"/>
              </a:gs>
              <a:gs pos="50000">
                <a:srgbClr val="CFEBF7"/>
              </a:gs>
              <a:gs pos="100000">
                <a:srgbClr val="B7E2F3"/>
              </a:gs>
            </a:gsLst>
            <a:lin ang="5400000" scaled="0"/>
          </a:gradFill>
          <a:ln w="12700" cap="flat">
            <a:solidFill>
              <a:srgbClr val="6C6C6C"/>
            </a:solidFill>
            <a:bevel/>
            <a:tailEnd type="oval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36" name="Text 4678">
            <a:extLst>
              <a:ext uri="{FF2B5EF4-FFF2-40B4-BE49-F238E27FC236}">
                <a16:creationId xmlns:a16="http://schemas.microsoft.com/office/drawing/2014/main" id="{CC3FB418-6A90-C3E2-DF97-222CBC22E346}"/>
              </a:ext>
            </a:extLst>
          </p:cNvPr>
          <p:cNvSpPr txBox="1"/>
          <p:nvPr/>
        </p:nvSpPr>
        <p:spPr>
          <a:xfrm>
            <a:off x="7227553" y="3951018"/>
            <a:ext cx="1320339" cy="290483"/>
          </a:xfrm>
          <a:prstGeom prst="rect">
            <a:avLst/>
          </a:prstGeom>
          <a:noFill/>
        </p:spPr>
        <p:txBody>
          <a:bodyPr wrap="square" lIns="36000" tIns="18000" rIns="36000" bIns="18000"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  <a:cs typeface="+mn-ea"/>
                <a:sym typeface="+mn-lt"/>
              </a:rPr>
              <a:t>添加描述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446EAF7E-2432-84BF-5C7C-CB773D5D62A1}"/>
              </a:ext>
            </a:extLst>
          </p:cNvPr>
          <p:cNvGrpSpPr/>
          <p:nvPr/>
        </p:nvGrpSpPr>
        <p:grpSpPr>
          <a:xfrm>
            <a:off x="4042939" y="4543229"/>
            <a:ext cx="1289764" cy="1289763"/>
            <a:chOff x="2314471" y="4666839"/>
            <a:chExt cx="1289764" cy="1289763"/>
          </a:xfrm>
          <a:gradFill>
            <a:gsLst>
              <a:gs pos="0">
                <a:srgbClr val="276457"/>
              </a:gs>
              <a:gs pos="55000">
                <a:srgbClr val="3C764D"/>
              </a:gs>
              <a:gs pos="83000">
                <a:srgbClr val="589045"/>
              </a:gs>
              <a:gs pos="100000">
                <a:srgbClr val="659D3E"/>
              </a:gs>
            </a:gsLst>
            <a:lin ang="10800000" scaled="0"/>
          </a:gradFill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28C71436-9103-B188-920A-5403F3796F86}"/>
                </a:ext>
              </a:extLst>
            </p:cNvPr>
            <p:cNvSpPr/>
            <p:nvPr/>
          </p:nvSpPr>
          <p:spPr>
            <a:xfrm>
              <a:off x="2314471" y="4666839"/>
              <a:ext cx="1289764" cy="1289763"/>
            </a:xfrm>
            <a:prstGeom prst="ellipse">
              <a:avLst/>
            </a:prstGeom>
            <a:solidFill>
              <a:srgbClr val="70BF43"/>
            </a:solidFill>
            <a:ln w="3175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215900" dist="38100" dir="10800000" algn="r" rotWithShape="0">
                <a:prstClr val="black">
                  <a:alpha val="1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0" name="TextBox 78">
              <a:extLst>
                <a:ext uri="{FF2B5EF4-FFF2-40B4-BE49-F238E27FC236}">
                  <a16:creationId xmlns:a16="http://schemas.microsoft.com/office/drawing/2014/main" id="{0A7097F8-A55C-78BB-F1B6-181748650A48}"/>
                </a:ext>
              </a:extLst>
            </p:cNvPr>
            <p:cNvSpPr txBox="1"/>
            <p:nvPr/>
          </p:nvSpPr>
          <p:spPr>
            <a:xfrm>
              <a:off x="2388141" y="5188939"/>
              <a:ext cx="1086709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关键词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5187C4B2-8053-22EC-7BDD-55E8DDF2C056}"/>
              </a:ext>
            </a:extLst>
          </p:cNvPr>
          <p:cNvGrpSpPr/>
          <p:nvPr/>
        </p:nvGrpSpPr>
        <p:grpSpPr>
          <a:xfrm>
            <a:off x="2663969" y="2078344"/>
            <a:ext cx="1955482" cy="1955480"/>
            <a:chOff x="935501" y="2201954"/>
            <a:chExt cx="1955482" cy="1955480"/>
          </a:xfrm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5B963856-C740-5EAB-02AD-2B402DF29A8B}"/>
                </a:ext>
              </a:extLst>
            </p:cNvPr>
            <p:cNvSpPr/>
            <p:nvPr/>
          </p:nvSpPr>
          <p:spPr>
            <a:xfrm>
              <a:off x="935501" y="2201954"/>
              <a:ext cx="1955482" cy="1955480"/>
            </a:xfrm>
            <a:prstGeom prst="ellipse">
              <a:avLst/>
            </a:prstGeom>
            <a:solidFill>
              <a:srgbClr val="049448"/>
            </a:solidFill>
            <a:ln w="3175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457200" dist="177800" dir="8760000" algn="r" rotWithShape="0">
                <a:prstClr val="black">
                  <a:alpha val="1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6" name="TextBox 84">
              <a:extLst>
                <a:ext uri="{FF2B5EF4-FFF2-40B4-BE49-F238E27FC236}">
                  <a16:creationId xmlns:a16="http://schemas.microsoft.com/office/drawing/2014/main" id="{DEB3F982-CCDC-54DF-E026-B8B858D93F12}"/>
                </a:ext>
              </a:extLst>
            </p:cNvPr>
            <p:cNvSpPr txBox="1"/>
            <p:nvPr/>
          </p:nvSpPr>
          <p:spPr>
            <a:xfrm>
              <a:off x="1067471" y="2885654"/>
              <a:ext cx="166649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关键词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5A56188-5D55-1BF7-A376-C1AF069C3E5F}"/>
              </a:ext>
            </a:extLst>
          </p:cNvPr>
          <p:cNvGrpSpPr/>
          <p:nvPr/>
        </p:nvGrpSpPr>
        <p:grpSpPr>
          <a:xfrm>
            <a:off x="5447683" y="1507562"/>
            <a:ext cx="1155656" cy="1155656"/>
            <a:chOff x="3719215" y="1631172"/>
            <a:chExt cx="1155656" cy="1155656"/>
          </a:xfrm>
          <a:gradFill>
            <a:gsLst>
              <a:gs pos="0">
                <a:srgbClr val="276457"/>
              </a:gs>
              <a:gs pos="55000">
                <a:srgbClr val="3C764D"/>
              </a:gs>
              <a:gs pos="83000">
                <a:srgbClr val="589045"/>
              </a:gs>
              <a:gs pos="100000">
                <a:srgbClr val="659D3E"/>
              </a:gs>
            </a:gsLst>
            <a:lin ang="10800000" scaled="0"/>
          </a:gradFill>
        </p:grpSpPr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0BA87807-36D8-6C70-3D0D-F9E6CBAC7692}"/>
                </a:ext>
              </a:extLst>
            </p:cNvPr>
            <p:cNvSpPr/>
            <p:nvPr/>
          </p:nvSpPr>
          <p:spPr>
            <a:xfrm>
              <a:off x="3719215" y="1631172"/>
              <a:ext cx="1155656" cy="1155656"/>
            </a:xfrm>
            <a:prstGeom prst="ellipse">
              <a:avLst/>
            </a:prstGeom>
            <a:solidFill>
              <a:srgbClr val="70BF43"/>
            </a:solidFill>
            <a:ln w="3175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558800" dist="38100" dir="8100000" algn="tr" rotWithShape="0">
                <a:prstClr val="black">
                  <a:alpha val="17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9" name="TextBox 94">
              <a:extLst>
                <a:ext uri="{FF2B5EF4-FFF2-40B4-BE49-F238E27FC236}">
                  <a16:creationId xmlns:a16="http://schemas.microsoft.com/office/drawing/2014/main" id="{73E8B9E0-3D56-D869-4B19-1F4743557A05}"/>
                </a:ext>
              </a:extLst>
            </p:cNvPr>
            <p:cNvSpPr txBox="1"/>
            <p:nvPr/>
          </p:nvSpPr>
          <p:spPr>
            <a:xfrm>
              <a:off x="3792283" y="2070500"/>
              <a:ext cx="1007644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关键词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B33A31FA-08FE-336F-3AB5-683E77591146}"/>
              </a:ext>
            </a:extLst>
          </p:cNvPr>
          <p:cNvGrpSpPr/>
          <p:nvPr/>
        </p:nvGrpSpPr>
        <p:grpSpPr>
          <a:xfrm>
            <a:off x="5156190" y="3106102"/>
            <a:ext cx="1289764" cy="1289763"/>
            <a:chOff x="3427722" y="3229712"/>
            <a:chExt cx="1289764" cy="1289763"/>
          </a:xfrm>
          <a:gradFill>
            <a:gsLst>
              <a:gs pos="0">
                <a:srgbClr val="276457"/>
              </a:gs>
              <a:gs pos="55000">
                <a:srgbClr val="3C764D"/>
              </a:gs>
              <a:gs pos="83000">
                <a:srgbClr val="589045"/>
              </a:gs>
              <a:gs pos="100000">
                <a:srgbClr val="659D3E"/>
              </a:gs>
            </a:gsLst>
            <a:lin ang="10800000" scaled="0"/>
          </a:gradFill>
        </p:grpSpPr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19B81338-72AC-FE7B-AF87-C4B58BE48838}"/>
                </a:ext>
              </a:extLst>
            </p:cNvPr>
            <p:cNvSpPr/>
            <p:nvPr/>
          </p:nvSpPr>
          <p:spPr>
            <a:xfrm>
              <a:off x="3427722" y="3229712"/>
              <a:ext cx="1289764" cy="1289763"/>
            </a:xfrm>
            <a:prstGeom prst="ellipse">
              <a:avLst/>
            </a:prstGeom>
            <a:solidFill>
              <a:srgbClr val="70BF43"/>
            </a:solidFill>
            <a:ln w="3175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215900" dist="38100" dir="10800000" algn="r" rotWithShape="0">
                <a:prstClr val="black">
                  <a:alpha val="1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52" name="TextBox 110">
              <a:extLst>
                <a:ext uri="{FF2B5EF4-FFF2-40B4-BE49-F238E27FC236}">
                  <a16:creationId xmlns:a16="http://schemas.microsoft.com/office/drawing/2014/main" id="{C41CF111-CFA8-8D25-BF95-96FC0135BA0A}"/>
                </a:ext>
              </a:extLst>
            </p:cNvPr>
            <p:cNvSpPr txBox="1"/>
            <p:nvPr/>
          </p:nvSpPr>
          <p:spPr>
            <a:xfrm>
              <a:off x="3522358" y="3746440"/>
              <a:ext cx="1094241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关键词</a:t>
              </a:r>
            </a:p>
          </p:txBody>
        </p:sp>
      </p:grpSp>
      <p:grpSp>
        <p:nvGrpSpPr>
          <p:cNvPr id="53" name="Group 9">
            <a:extLst>
              <a:ext uri="{FF2B5EF4-FFF2-40B4-BE49-F238E27FC236}">
                <a16:creationId xmlns:a16="http://schemas.microsoft.com/office/drawing/2014/main" id="{7482A0DC-CB59-3753-CE1F-DA00F01F5E68}"/>
              </a:ext>
            </a:extLst>
          </p:cNvPr>
          <p:cNvGrpSpPr/>
          <p:nvPr/>
        </p:nvGrpSpPr>
        <p:grpSpPr>
          <a:xfrm>
            <a:off x="5482601" y="5327451"/>
            <a:ext cx="232387" cy="621631"/>
            <a:chOff x="9117067" y="4510540"/>
            <a:chExt cx="232386" cy="621631"/>
          </a:xfrm>
        </p:grpSpPr>
        <p:sp>
          <p:nvSpPr>
            <p:cNvPr id="54" name="FlexibleLine">
              <a:extLst>
                <a:ext uri="{FF2B5EF4-FFF2-40B4-BE49-F238E27FC236}">
                  <a16:creationId xmlns:a16="http://schemas.microsoft.com/office/drawing/2014/main" id="{4D4333D7-BBAE-64A2-977D-98046E6D17C4}"/>
                </a:ext>
              </a:extLst>
            </p:cNvPr>
            <p:cNvSpPr/>
            <p:nvPr/>
          </p:nvSpPr>
          <p:spPr>
            <a:xfrm>
              <a:off x="9117067" y="4510540"/>
              <a:ext cx="232386" cy="284672"/>
            </a:xfrm>
            <a:custGeom>
              <a:avLst/>
              <a:gdLst/>
              <a:ahLst/>
              <a:cxnLst/>
              <a:rect l="0" t="0" r="0" b="0"/>
              <a:pathLst>
                <a:path w="152000" h="186200" fill="none">
                  <a:moveTo>
                    <a:pt x="0" y="0"/>
                  </a:moveTo>
                  <a:lnTo>
                    <a:pt x="60800" y="0"/>
                  </a:lnTo>
                  <a:lnTo>
                    <a:pt x="60800" y="-140600"/>
                  </a:lnTo>
                  <a:cubicBezTo>
                    <a:pt x="60800" y="-167960"/>
                    <a:pt x="79040" y="-186200"/>
                    <a:pt x="106400" y="-186200"/>
                  </a:cubicBezTo>
                  <a:lnTo>
                    <a:pt x="152000" y="-186200"/>
                  </a:lnTo>
                </a:path>
              </a:pathLst>
            </a:custGeom>
            <a:noFill/>
            <a:ln w="7600" cap="flat">
              <a:solidFill>
                <a:sysClr val="window" lastClr="FFFFFF">
                  <a:lumMod val="50000"/>
                </a:sysClr>
              </a:solidFill>
              <a:beve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55" name="FlexibleLine">
              <a:extLst>
                <a:ext uri="{FF2B5EF4-FFF2-40B4-BE49-F238E27FC236}">
                  <a16:creationId xmlns:a16="http://schemas.microsoft.com/office/drawing/2014/main" id="{1BF0EA3B-022E-AC91-2025-C87699E94295}"/>
                </a:ext>
              </a:extLst>
            </p:cNvPr>
            <p:cNvSpPr/>
            <p:nvPr/>
          </p:nvSpPr>
          <p:spPr>
            <a:xfrm>
              <a:off x="9117067" y="4510540"/>
              <a:ext cx="232386" cy="168480"/>
            </a:xfrm>
            <a:custGeom>
              <a:avLst/>
              <a:gdLst/>
              <a:ahLst/>
              <a:cxnLst/>
              <a:rect l="0" t="0" r="0" b="0"/>
              <a:pathLst>
                <a:path w="152000" h="110200" fill="none">
                  <a:moveTo>
                    <a:pt x="0" y="0"/>
                  </a:moveTo>
                  <a:lnTo>
                    <a:pt x="60800" y="0"/>
                  </a:lnTo>
                  <a:lnTo>
                    <a:pt x="60800" y="64600"/>
                  </a:lnTo>
                  <a:cubicBezTo>
                    <a:pt x="60800" y="91960"/>
                    <a:pt x="79040" y="110200"/>
                    <a:pt x="106400" y="110200"/>
                  </a:cubicBezTo>
                  <a:lnTo>
                    <a:pt x="152000" y="110200"/>
                  </a:lnTo>
                </a:path>
              </a:pathLst>
            </a:custGeom>
            <a:noFill/>
            <a:ln w="7600" cap="flat">
              <a:solidFill>
                <a:sysClr val="window" lastClr="FFFFFF">
                  <a:lumMod val="50000"/>
                </a:sysClr>
              </a:solidFill>
              <a:beve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56" name="FlexibleLine">
              <a:extLst>
                <a:ext uri="{FF2B5EF4-FFF2-40B4-BE49-F238E27FC236}">
                  <a16:creationId xmlns:a16="http://schemas.microsoft.com/office/drawing/2014/main" id="{A53721B5-F1EF-0BF0-0951-301DE54F9954}"/>
                </a:ext>
              </a:extLst>
            </p:cNvPr>
            <p:cNvSpPr/>
            <p:nvPr/>
          </p:nvSpPr>
          <p:spPr>
            <a:xfrm>
              <a:off x="9117067" y="4510540"/>
              <a:ext cx="232386" cy="621631"/>
            </a:xfrm>
            <a:custGeom>
              <a:avLst/>
              <a:gdLst/>
              <a:ahLst/>
              <a:cxnLst/>
              <a:rect l="0" t="0" r="0" b="0"/>
              <a:pathLst>
                <a:path w="152000" h="406600" fill="none">
                  <a:moveTo>
                    <a:pt x="0" y="0"/>
                  </a:moveTo>
                  <a:lnTo>
                    <a:pt x="60800" y="0"/>
                  </a:lnTo>
                  <a:lnTo>
                    <a:pt x="60800" y="361000"/>
                  </a:lnTo>
                  <a:cubicBezTo>
                    <a:pt x="60800" y="388360"/>
                    <a:pt x="79040" y="406600"/>
                    <a:pt x="106400" y="406600"/>
                  </a:cubicBezTo>
                  <a:lnTo>
                    <a:pt x="152000" y="406600"/>
                  </a:lnTo>
                </a:path>
              </a:pathLst>
            </a:custGeom>
            <a:noFill/>
            <a:ln w="7600" cap="flat">
              <a:solidFill>
                <a:sysClr val="window" lastClr="FFFFFF">
                  <a:lumMod val="50000"/>
                </a:sysClr>
              </a:solidFill>
              <a:beve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  <a:cs typeface="+mn-ea"/>
                <a:sym typeface="+mn-lt"/>
              </a:endParaRPr>
            </a:p>
          </p:txBody>
        </p:sp>
      </p:grpSp>
      <p:sp>
        <p:nvSpPr>
          <p:cNvPr id="57" name="Freeform 240">
            <a:extLst>
              <a:ext uri="{FF2B5EF4-FFF2-40B4-BE49-F238E27FC236}">
                <a16:creationId xmlns:a16="http://schemas.microsoft.com/office/drawing/2014/main" id="{097F1860-1A59-BAA3-F93D-E72CAD5F5481}"/>
              </a:ext>
            </a:extLst>
          </p:cNvPr>
          <p:cNvSpPr/>
          <p:nvPr/>
        </p:nvSpPr>
        <p:spPr>
          <a:xfrm>
            <a:off x="5714994" y="4705819"/>
            <a:ext cx="2625953" cy="336959"/>
          </a:xfrm>
          <a:custGeom>
            <a:avLst/>
            <a:gdLst/>
            <a:ahLst/>
            <a:cxnLst/>
            <a:rect l="0" t="0" r="0" b="0"/>
            <a:pathLst>
              <a:path w="1717600" h="220400" fill="none">
                <a:moveTo>
                  <a:pt x="0" y="220400"/>
                </a:moveTo>
                <a:lnTo>
                  <a:pt x="1717600" y="220400"/>
                </a:lnTo>
              </a:path>
            </a:pathLst>
          </a:custGeom>
          <a:gradFill>
            <a:gsLst>
              <a:gs pos="0">
                <a:srgbClr val="E7F5FB"/>
              </a:gs>
              <a:gs pos="50000">
                <a:srgbClr val="CFEBF7"/>
              </a:gs>
              <a:gs pos="100000">
                <a:srgbClr val="B7E2F3"/>
              </a:gs>
            </a:gsLst>
            <a:lin ang="5400000" scaled="0"/>
          </a:gradFill>
          <a:ln w="12700" cap="flat">
            <a:solidFill>
              <a:sysClr val="windowText" lastClr="000000">
                <a:lumMod val="50000"/>
                <a:lumOff val="50000"/>
              </a:sysClr>
            </a:solidFill>
            <a:bevel/>
            <a:tailEnd type="oval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  <p:sp>
        <p:nvSpPr>
          <p:cNvPr id="58" name="Text 4676">
            <a:extLst>
              <a:ext uri="{FF2B5EF4-FFF2-40B4-BE49-F238E27FC236}">
                <a16:creationId xmlns:a16="http://schemas.microsoft.com/office/drawing/2014/main" id="{93D70B62-B05C-A215-A3BE-BAC78456A86D}"/>
              </a:ext>
            </a:extLst>
          </p:cNvPr>
          <p:cNvSpPr txBox="1"/>
          <p:nvPr/>
        </p:nvSpPr>
        <p:spPr>
          <a:xfrm>
            <a:off x="5823826" y="4740674"/>
            <a:ext cx="2117831" cy="290483"/>
          </a:xfrm>
          <a:prstGeom prst="rect">
            <a:avLst/>
          </a:prstGeom>
          <a:noFill/>
        </p:spPr>
        <p:txBody>
          <a:bodyPr wrap="square" lIns="36000" tIns="18000" rIns="36000" bIns="18000"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  <a:cs typeface="+mn-ea"/>
                <a:sym typeface="+mn-lt"/>
              </a:rPr>
              <a:t>添加描述</a:t>
            </a:r>
          </a:p>
        </p:txBody>
      </p:sp>
      <p:sp>
        <p:nvSpPr>
          <p:cNvPr id="59" name="Freeform 238">
            <a:extLst>
              <a:ext uri="{FF2B5EF4-FFF2-40B4-BE49-F238E27FC236}">
                <a16:creationId xmlns:a16="http://schemas.microsoft.com/office/drawing/2014/main" id="{F80A61AB-0666-5036-8015-AA0DD669EED3}"/>
              </a:ext>
            </a:extLst>
          </p:cNvPr>
          <p:cNvSpPr/>
          <p:nvPr/>
        </p:nvSpPr>
        <p:spPr>
          <a:xfrm>
            <a:off x="5714988" y="5158971"/>
            <a:ext cx="2521381" cy="336959"/>
          </a:xfrm>
          <a:custGeom>
            <a:avLst/>
            <a:gdLst/>
            <a:ahLst/>
            <a:cxnLst/>
            <a:rect l="0" t="0" r="0" b="0"/>
            <a:pathLst>
              <a:path w="1649200" h="220400" fill="none">
                <a:moveTo>
                  <a:pt x="0" y="220400"/>
                </a:moveTo>
                <a:lnTo>
                  <a:pt x="1649200" y="220400"/>
                </a:lnTo>
              </a:path>
            </a:pathLst>
          </a:custGeom>
          <a:gradFill>
            <a:gsLst>
              <a:gs pos="0">
                <a:srgbClr val="E7F5FB"/>
              </a:gs>
              <a:gs pos="50000">
                <a:srgbClr val="CFEBF7"/>
              </a:gs>
              <a:gs pos="100000">
                <a:srgbClr val="B7E2F3"/>
              </a:gs>
            </a:gsLst>
            <a:lin ang="5400000" scaled="0"/>
          </a:gradFill>
          <a:ln w="12700" cap="flat">
            <a:solidFill>
              <a:sysClr val="windowText" lastClr="000000">
                <a:lumMod val="50000"/>
                <a:lumOff val="50000"/>
              </a:sysClr>
            </a:solidFill>
            <a:bevel/>
            <a:tailEnd type="oval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  <p:sp>
        <p:nvSpPr>
          <p:cNvPr id="60" name="Text 4677">
            <a:extLst>
              <a:ext uri="{FF2B5EF4-FFF2-40B4-BE49-F238E27FC236}">
                <a16:creationId xmlns:a16="http://schemas.microsoft.com/office/drawing/2014/main" id="{7ACC900F-3181-5EC2-624E-B862A5073323}"/>
              </a:ext>
            </a:extLst>
          </p:cNvPr>
          <p:cNvSpPr txBox="1"/>
          <p:nvPr/>
        </p:nvSpPr>
        <p:spPr>
          <a:xfrm>
            <a:off x="5823821" y="5193826"/>
            <a:ext cx="2042417" cy="290483"/>
          </a:xfrm>
          <a:prstGeom prst="rect">
            <a:avLst/>
          </a:prstGeom>
          <a:noFill/>
        </p:spPr>
        <p:txBody>
          <a:bodyPr wrap="square" lIns="36000" tIns="18000" rIns="36000" bIns="18000"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  <a:cs typeface="+mn-ea"/>
                <a:sym typeface="+mn-lt"/>
              </a:rPr>
              <a:t>添加描述</a:t>
            </a:r>
          </a:p>
        </p:txBody>
      </p:sp>
      <p:sp>
        <p:nvSpPr>
          <p:cNvPr id="61" name="Freeform 236">
            <a:extLst>
              <a:ext uri="{FF2B5EF4-FFF2-40B4-BE49-F238E27FC236}">
                <a16:creationId xmlns:a16="http://schemas.microsoft.com/office/drawing/2014/main" id="{3BD617DB-759A-77DA-9CB7-A40CEEDCDB6A}"/>
              </a:ext>
            </a:extLst>
          </p:cNvPr>
          <p:cNvSpPr/>
          <p:nvPr/>
        </p:nvSpPr>
        <p:spPr>
          <a:xfrm>
            <a:off x="5714988" y="5612121"/>
            <a:ext cx="1754509" cy="336959"/>
          </a:xfrm>
          <a:custGeom>
            <a:avLst/>
            <a:gdLst/>
            <a:ahLst/>
            <a:cxnLst/>
            <a:rect l="0" t="0" r="0" b="0"/>
            <a:pathLst>
              <a:path w="1147600" h="220400" fill="none">
                <a:moveTo>
                  <a:pt x="0" y="220400"/>
                </a:moveTo>
                <a:lnTo>
                  <a:pt x="1147600" y="220400"/>
                </a:lnTo>
              </a:path>
            </a:pathLst>
          </a:custGeom>
          <a:gradFill>
            <a:gsLst>
              <a:gs pos="0">
                <a:srgbClr val="E7F5FB"/>
              </a:gs>
              <a:gs pos="50000">
                <a:srgbClr val="CFEBF7"/>
              </a:gs>
              <a:gs pos="100000">
                <a:srgbClr val="B7E2F3"/>
              </a:gs>
            </a:gsLst>
            <a:lin ang="5400000" scaled="0"/>
          </a:gradFill>
          <a:ln w="12700" cap="flat">
            <a:solidFill>
              <a:sysClr val="windowText" lastClr="000000">
                <a:lumMod val="50000"/>
                <a:lumOff val="50000"/>
              </a:sysClr>
            </a:solidFill>
            <a:bevel/>
            <a:tailEnd type="oval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  <p:sp>
        <p:nvSpPr>
          <p:cNvPr id="62" name="Text 4678">
            <a:extLst>
              <a:ext uri="{FF2B5EF4-FFF2-40B4-BE49-F238E27FC236}">
                <a16:creationId xmlns:a16="http://schemas.microsoft.com/office/drawing/2014/main" id="{BB24D542-D33F-64C2-CFA8-E031D1FC0C86}"/>
              </a:ext>
            </a:extLst>
          </p:cNvPr>
          <p:cNvSpPr txBox="1"/>
          <p:nvPr/>
        </p:nvSpPr>
        <p:spPr>
          <a:xfrm>
            <a:off x="5823819" y="5646978"/>
            <a:ext cx="1320339" cy="290483"/>
          </a:xfrm>
          <a:prstGeom prst="rect">
            <a:avLst/>
          </a:prstGeom>
          <a:noFill/>
        </p:spPr>
        <p:txBody>
          <a:bodyPr wrap="square" lIns="36000" tIns="18000" rIns="36000" bIns="18000"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  <a:cs typeface="+mn-ea"/>
                <a:sym typeface="+mn-lt"/>
              </a:rPr>
              <a:t>添加描述</a:t>
            </a:r>
          </a:p>
        </p:txBody>
      </p:sp>
    </p:spTree>
    <p:extLst>
      <p:ext uri="{BB962C8B-B14F-4D97-AF65-F5344CB8AC3E}">
        <p14:creationId xmlns:p14="http://schemas.microsoft.com/office/powerpoint/2010/main" val="11397137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>
            <a:extLst>
              <a:ext uri="{FF2B5EF4-FFF2-40B4-BE49-F238E27FC236}">
                <a16:creationId xmlns:a16="http://schemas.microsoft.com/office/drawing/2014/main" id="{5BDFA3A7-5583-0DC3-F970-F08F8CA8B7CE}"/>
              </a:ext>
            </a:extLst>
          </p:cNvPr>
          <p:cNvSpPr/>
          <p:nvPr/>
        </p:nvSpPr>
        <p:spPr>
          <a:xfrm>
            <a:off x="1724027" y="1569720"/>
            <a:ext cx="8743948" cy="3718560"/>
          </a:xfrm>
          <a:prstGeom prst="rect">
            <a:avLst/>
          </a:prstGeom>
          <a:solidFill>
            <a:srgbClr val="04944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5A8D5D56-768F-02B2-E185-F9B801AA1D1E}"/>
              </a:ext>
            </a:extLst>
          </p:cNvPr>
          <p:cNvGrpSpPr/>
          <p:nvPr/>
        </p:nvGrpSpPr>
        <p:grpSpPr>
          <a:xfrm>
            <a:off x="3168438" y="3429000"/>
            <a:ext cx="5888476" cy="1158139"/>
            <a:chOff x="1178841" y="2431783"/>
            <a:chExt cx="5888476" cy="1158139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587E46B1-B98C-E85D-3285-6B4ECE67F630}"/>
                </a:ext>
              </a:extLst>
            </p:cNvPr>
            <p:cNvSpPr/>
            <p:nvPr/>
          </p:nvSpPr>
          <p:spPr>
            <a:xfrm>
              <a:off x="1178841" y="3058173"/>
              <a:ext cx="5888476" cy="5317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buClr>
                  <a:srgbClr val="E7E6E6">
                    <a:lumMod val="10000"/>
                  </a:srgbClr>
                </a:buClr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200</a:t>
              </a: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5</a:t>
              </a: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分钟之内。</a:t>
              </a:r>
              <a:endParaRPr lang="en-US" altLang="zh-CN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2BB6C762-FDB9-3D9E-A912-1DF2613A4F25}"/>
                </a:ext>
              </a:extLst>
            </p:cNvPr>
            <p:cNvSpPr/>
            <p:nvPr/>
          </p:nvSpPr>
          <p:spPr>
            <a:xfrm>
              <a:off x="2818876" y="2431783"/>
              <a:ext cx="260840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zh-CN" altLang="en-US" sz="4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5D994A8B-6DB0-5790-F615-F0DC8A867BEB}"/>
              </a:ext>
            </a:extLst>
          </p:cNvPr>
          <p:cNvGrpSpPr/>
          <p:nvPr/>
        </p:nvGrpSpPr>
        <p:grpSpPr>
          <a:xfrm>
            <a:off x="5188705" y="1307722"/>
            <a:ext cx="1734348" cy="1734346"/>
            <a:chOff x="1571117" y="2457183"/>
            <a:chExt cx="736024" cy="736024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16D85C4E-CF60-959A-E559-82628B4ABABB}"/>
                </a:ext>
              </a:extLst>
            </p:cNvPr>
            <p:cNvSpPr/>
            <p:nvPr/>
          </p:nvSpPr>
          <p:spPr>
            <a:xfrm>
              <a:off x="1571117" y="2457183"/>
              <a:ext cx="736024" cy="736024"/>
            </a:xfrm>
            <a:prstGeom prst="ellipse">
              <a:avLst/>
            </a:prstGeom>
            <a:solidFill>
              <a:srgbClr val="049448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00670ECC-8E43-B11B-0D5C-2ABE2EE34AC8}"/>
                </a:ext>
              </a:extLst>
            </p:cNvPr>
            <p:cNvSpPr/>
            <p:nvPr/>
          </p:nvSpPr>
          <p:spPr>
            <a:xfrm>
              <a:off x="1724045" y="2606812"/>
              <a:ext cx="478376" cy="4702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66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9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图形 1">
            <a:extLst>
              <a:ext uri="{FF2B5EF4-FFF2-40B4-BE49-F238E27FC236}">
                <a16:creationId xmlns:a16="http://schemas.microsoft.com/office/drawing/2014/main" id="{EC843C2D-3817-3D50-C9C1-F1F9BA3B43B5}"/>
              </a:ext>
            </a:extLst>
          </p:cNvPr>
          <p:cNvGrpSpPr/>
          <p:nvPr/>
        </p:nvGrpSpPr>
        <p:grpSpPr>
          <a:xfrm>
            <a:off x="6078082" y="1484750"/>
            <a:ext cx="1196423" cy="338944"/>
            <a:chOff x="6508432" y="3411283"/>
            <a:chExt cx="563499" cy="159638"/>
          </a:xfrm>
          <a:solidFill>
            <a:srgbClr val="FFFFFF"/>
          </a:solidFill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984986D-DAB0-2A22-0693-B8D770438016}"/>
                </a:ext>
              </a:extLst>
            </p:cNvPr>
            <p:cNvSpPr/>
            <p:nvPr/>
          </p:nvSpPr>
          <p:spPr>
            <a:xfrm>
              <a:off x="6508432" y="3411283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32D03963-56A4-9C13-0113-831C6073C22E}"/>
                </a:ext>
              </a:extLst>
            </p:cNvPr>
            <p:cNvSpPr/>
            <p:nvPr/>
          </p:nvSpPr>
          <p:spPr>
            <a:xfrm>
              <a:off x="6508432" y="3443573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84C884D9-C095-7E1B-9C0B-27AFD2B33BE2}"/>
                </a:ext>
              </a:extLst>
            </p:cNvPr>
            <p:cNvSpPr/>
            <p:nvPr/>
          </p:nvSpPr>
          <p:spPr>
            <a:xfrm>
              <a:off x="6508432" y="3475862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7FB984B3-7819-C9AC-6DE9-57A46625135C}"/>
                </a:ext>
              </a:extLst>
            </p:cNvPr>
            <p:cNvSpPr/>
            <p:nvPr/>
          </p:nvSpPr>
          <p:spPr>
            <a:xfrm>
              <a:off x="6508432" y="3508152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A647873B-65DD-5A34-823B-4B4873C4592B}"/>
                </a:ext>
              </a:extLst>
            </p:cNvPr>
            <p:cNvSpPr/>
            <p:nvPr/>
          </p:nvSpPr>
          <p:spPr>
            <a:xfrm>
              <a:off x="6508432" y="3540442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2" name="图形 1">
            <a:extLst>
              <a:ext uri="{FF2B5EF4-FFF2-40B4-BE49-F238E27FC236}">
                <a16:creationId xmlns:a16="http://schemas.microsoft.com/office/drawing/2014/main" id="{23391436-F919-BA47-93AE-CA84B0D64571}"/>
              </a:ext>
            </a:extLst>
          </p:cNvPr>
          <p:cNvGrpSpPr/>
          <p:nvPr/>
        </p:nvGrpSpPr>
        <p:grpSpPr>
          <a:xfrm>
            <a:off x="4916253" y="2673626"/>
            <a:ext cx="1196423" cy="338944"/>
            <a:chOff x="6508432" y="3411283"/>
            <a:chExt cx="563499" cy="159638"/>
          </a:xfrm>
          <a:solidFill>
            <a:srgbClr val="FFFFFF"/>
          </a:solidFill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CD92D707-C7D2-C0F9-F1C1-EEACD88CDBE6}"/>
                </a:ext>
              </a:extLst>
            </p:cNvPr>
            <p:cNvSpPr/>
            <p:nvPr/>
          </p:nvSpPr>
          <p:spPr>
            <a:xfrm>
              <a:off x="6508432" y="3411283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30D02C49-DB0E-4ECE-BD96-B50A12780284}"/>
                </a:ext>
              </a:extLst>
            </p:cNvPr>
            <p:cNvSpPr/>
            <p:nvPr/>
          </p:nvSpPr>
          <p:spPr>
            <a:xfrm>
              <a:off x="6508432" y="3443573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BA1A8870-ABD4-BDE2-6D67-B8FEE63F0B30}"/>
                </a:ext>
              </a:extLst>
            </p:cNvPr>
            <p:cNvSpPr/>
            <p:nvPr/>
          </p:nvSpPr>
          <p:spPr>
            <a:xfrm>
              <a:off x="6508432" y="3475862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AE20D65C-3373-726A-A618-8B9EE3BBACB0}"/>
                </a:ext>
              </a:extLst>
            </p:cNvPr>
            <p:cNvSpPr/>
            <p:nvPr/>
          </p:nvSpPr>
          <p:spPr>
            <a:xfrm>
              <a:off x="6508432" y="3508152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04091B13-D98E-6D20-C61E-07C9BE5B1ACD}"/>
                </a:ext>
              </a:extLst>
            </p:cNvPr>
            <p:cNvSpPr/>
            <p:nvPr/>
          </p:nvSpPr>
          <p:spPr>
            <a:xfrm>
              <a:off x="6508432" y="3540442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482117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任意多边形 55">
            <a:extLst>
              <a:ext uri="{FF2B5EF4-FFF2-40B4-BE49-F238E27FC236}">
                <a16:creationId xmlns:a16="http://schemas.microsoft.com/office/drawing/2014/main" id="{0BF607A5-239A-283C-5FA2-0EE0277F90F7}"/>
              </a:ext>
            </a:extLst>
          </p:cNvPr>
          <p:cNvSpPr/>
          <p:nvPr/>
        </p:nvSpPr>
        <p:spPr>
          <a:xfrm>
            <a:off x="6753675" y="1769913"/>
            <a:ext cx="1210161" cy="45719"/>
          </a:xfrm>
          <a:custGeom>
            <a:avLst/>
            <a:gdLst>
              <a:gd name="connsiteX0" fmla="*/ 0 w 1533525"/>
              <a:gd name="connsiteY0" fmla="*/ 0 h 0"/>
              <a:gd name="connsiteX1" fmla="*/ 1533525 w 15335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533525">
                <a:moveTo>
                  <a:pt x="0" y="0"/>
                </a:moveTo>
                <a:lnTo>
                  <a:pt x="1533525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50000"/>
              </a:schemeClr>
            </a:solidFill>
            <a:prstDash val="dash"/>
            <a:miter lim="800000"/>
            <a:tailEnd type="oval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prstClr val="white"/>
              </a:solidFill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20" name="任意多边形 60">
            <a:extLst>
              <a:ext uri="{FF2B5EF4-FFF2-40B4-BE49-F238E27FC236}">
                <a16:creationId xmlns:a16="http://schemas.microsoft.com/office/drawing/2014/main" id="{A65593A4-8BF2-4FF4-80FB-F62335787F04}"/>
              </a:ext>
            </a:extLst>
          </p:cNvPr>
          <p:cNvSpPr/>
          <p:nvPr/>
        </p:nvSpPr>
        <p:spPr>
          <a:xfrm>
            <a:off x="8149331" y="3263577"/>
            <a:ext cx="676832" cy="45719"/>
          </a:xfrm>
          <a:custGeom>
            <a:avLst/>
            <a:gdLst>
              <a:gd name="connsiteX0" fmla="*/ 1371600 w 1371600"/>
              <a:gd name="connsiteY0" fmla="*/ 0 h 0"/>
              <a:gd name="connsiteX1" fmla="*/ 0 w 13716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71600">
                <a:moveTo>
                  <a:pt x="1371600" y="0"/>
                </a:moveTo>
                <a:lnTo>
                  <a:pt x="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50000"/>
              </a:schemeClr>
            </a:solidFill>
            <a:prstDash val="dash"/>
            <a:miter lim="800000"/>
            <a:headEnd type="oval"/>
            <a:tailEnd type="none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prstClr val="white"/>
              </a:solidFill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24" name="任意多边形 64">
            <a:extLst>
              <a:ext uri="{FF2B5EF4-FFF2-40B4-BE49-F238E27FC236}">
                <a16:creationId xmlns:a16="http://schemas.microsoft.com/office/drawing/2014/main" id="{B8BB6181-E36D-B712-94AD-D9CAD5BBC21D}"/>
              </a:ext>
            </a:extLst>
          </p:cNvPr>
          <p:cNvSpPr/>
          <p:nvPr/>
        </p:nvSpPr>
        <p:spPr>
          <a:xfrm flipV="1">
            <a:off x="7963836" y="4626232"/>
            <a:ext cx="862327" cy="45719"/>
          </a:xfrm>
          <a:custGeom>
            <a:avLst/>
            <a:gdLst>
              <a:gd name="connsiteX0" fmla="*/ 1371600 w 1371600"/>
              <a:gd name="connsiteY0" fmla="*/ 0 h 0"/>
              <a:gd name="connsiteX1" fmla="*/ 0 w 13716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71600">
                <a:moveTo>
                  <a:pt x="1371600" y="0"/>
                </a:moveTo>
                <a:lnTo>
                  <a:pt x="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50000"/>
              </a:schemeClr>
            </a:solidFill>
            <a:prstDash val="dash"/>
            <a:miter lim="800000"/>
            <a:headEnd type="oval"/>
            <a:tailEnd type="none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prstClr val="white"/>
              </a:solidFill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28" name="任意多边形 68">
            <a:extLst>
              <a:ext uri="{FF2B5EF4-FFF2-40B4-BE49-F238E27FC236}">
                <a16:creationId xmlns:a16="http://schemas.microsoft.com/office/drawing/2014/main" id="{E522475E-45CC-4B2D-4B16-8D57F134943D}"/>
              </a:ext>
            </a:extLst>
          </p:cNvPr>
          <p:cNvSpPr/>
          <p:nvPr/>
        </p:nvSpPr>
        <p:spPr>
          <a:xfrm>
            <a:off x="4086950" y="2133502"/>
            <a:ext cx="796406" cy="45719"/>
          </a:xfrm>
          <a:custGeom>
            <a:avLst/>
            <a:gdLst>
              <a:gd name="connsiteX0" fmla="*/ 1371600 w 1371600"/>
              <a:gd name="connsiteY0" fmla="*/ 0 h 0"/>
              <a:gd name="connsiteX1" fmla="*/ 0 w 13716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71600">
                <a:moveTo>
                  <a:pt x="1371600" y="0"/>
                </a:moveTo>
                <a:lnTo>
                  <a:pt x="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50000"/>
              </a:schemeClr>
            </a:solidFill>
            <a:prstDash val="dash"/>
            <a:miter lim="800000"/>
            <a:tailEnd type="oval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prstClr val="white"/>
              </a:solidFill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33" name="任意多边形 73">
            <a:extLst>
              <a:ext uri="{FF2B5EF4-FFF2-40B4-BE49-F238E27FC236}">
                <a16:creationId xmlns:a16="http://schemas.microsoft.com/office/drawing/2014/main" id="{90D31400-FB59-8F90-96F8-EC57400B3D7A}"/>
              </a:ext>
            </a:extLst>
          </p:cNvPr>
          <p:cNvSpPr/>
          <p:nvPr/>
        </p:nvSpPr>
        <p:spPr>
          <a:xfrm>
            <a:off x="3463001" y="3501713"/>
            <a:ext cx="590861" cy="45719"/>
          </a:xfrm>
          <a:custGeom>
            <a:avLst/>
            <a:gdLst>
              <a:gd name="connsiteX0" fmla="*/ 1371600 w 1371600"/>
              <a:gd name="connsiteY0" fmla="*/ 0 h 0"/>
              <a:gd name="connsiteX1" fmla="*/ 0 w 13716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71600">
                <a:moveTo>
                  <a:pt x="1371600" y="0"/>
                </a:moveTo>
                <a:lnTo>
                  <a:pt x="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50000"/>
              </a:schemeClr>
            </a:solidFill>
            <a:prstDash val="dash"/>
            <a:miter lim="800000"/>
            <a:tailEnd type="oval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prstClr val="white"/>
              </a:solidFill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38" name="任意多边形 78">
            <a:extLst>
              <a:ext uri="{FF2B5EF4-FFF2-40B4-BE49-F238E27FC236}">
                <a16:creationId xmlns:a16="http://schemas.microsoft.com/office/drawing/2014/main" id="{B4381F5E-A132-B3FA-DB92-CEFFC44D60A9}"/>
              </a:ext>
            </a:extLst>
          </p:cNvPr>
          <p:cNvSpPr/>
          <p:nvPr/>
        </p:nvSpPr>
        <p:spPr>
          <a:xfrm flipV="1">
            <a:off x="3886152" y="4853008"/>
            <a:ext cx="820133" cy="45719"/>
          </a:xfrm>
          <a:custGeom>
            <a:avLst/>
            <a:gdLst>
              <a:gd name="connsiteX0" fmla="*/ 1371600 w 1371600"/>
              <a:gd name="connsiteY0" fmla="*/ 0 h 0"/>
              <a:gd name="connsiteX1" fmla="*/ 0 w 13716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71600">
                <a:moveTo>
                  <a:pt x="1371600" y="0"/>
                </a:moveTo>
                <a:lnTo>
                  <a:pt x="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50000"/>
              </a:schemeClr>
            </a:solidFill>
            <a:prstDash val="dash"/>
            <a:miter lim="800000"/>
            <a:tailEnd type="oval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prstClr val="white"/>
              </a:solidFill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7282D87D-4052-BB0A-53FD-432B387E2C83}"/>
              </a:ext>
            </a:extLst>
          </p:cNvPr>
          <p:cNvGrpSpPr/>
          <p:nvPr/>
        </p:nvGrpSpPr>
        <p:grpSpPr>
          <a:xfrm>
            <a:off x="3430136" y="351836"/>
            <a:ext cx="5331727" cy="461665"/>
            <a:chOff x="3430136" y="351836"/>
            <a:chExt cx="5331727" cy="461665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31DA22B1-CE34-36EB-6CF2-C46CF6C7072C}"/>
                </a:ext>
              </a:extLst>
            </p:cNvPr>
            <p:cNvSpPr txBox="1"/>
            <p:nvPr/>
          </p:nvSpPr>
          <p:spPr>
            <a:xfrm>
              <a:off x="4394883" y="351836"/>
              <a:ext cx="340223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/>
                <a:t>单击此处添加标题文本</a:t>
              </a: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F6F7EB5E-FDAF-3534-F8F7-72D0992AD39A}"/>
                </a:ext>
              </a:extLst>
            </p:cNvPr>
            <p:cNvGrpSpPr/>
            <p:nvPr/>
          </p:nvGrpSpPr>
          <p:grpSpPr>
            <a:xfrm>
              <a:off x="3430136" y="391282"/>
              <a:ext cx="5331727" cy="338358"/>
              <a:chOff x="3546476" y="391282"/>
              <a:chExt cx="5331727" cy="338358"/>
            </a:xfrm>
          </p:grpSpPr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C9C07941-97F1-B461-CF3F-F66068CDA69F}"/>
                  </a:ext>
                </a:extLst>
              </p:cNvPr>
              <p:cNvGrpSpPr/>
              <p:nvPr/>
            </p:nvGrpSpPr>
            <p:grpSpPr>
              <a:xfrm>
                <a:off x="3546476" y="391282"/>
                <a:ext cx="801003" cy="338358"/>
                <a:chOff x="3546476" y="391282"/>
                <a:chExt cx="801003" cy="338358"/>
              </a:xfrm>
            </p:grpSpPr>
            <p:sp>
              <p:nvSpPr>
                <p:cNvPr id="33" name="椭圆 32">
                  <a:extLst>
                    <a:ext uri="{FF2B5EF4-FFF2-40B4-BE49-F238E27FC236}">
                      <a16:creationId xmlns:a16="http://schemas.microsoft.com/office/drawing/2014/main" id="{83A1BCEA-0866-7E1E-126F-11310C112A32}"/>
                    </a:ext>
                  </a:extLst>
                </p:cNvPr>
                <p:cNvSpPr/>
                <p:nvPr/>
              </p:nvSpPr>
              <p:spPr>
                <a:xfrm>
                  <a:off x="4009121" y="391282"/>
                  <a:ext cx="338358" cy="338358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椭圆 37">
                  <a:extLst>
                    <a:ext uri="{FF2B5EF4-FFF2-40B4-BE49-F238E27FC236}">
                      <a16:creationId xmlns:a16="http://schemas.microsoft.com/office/drawing/2014/main" id="{63EA8609-1AA9-807E-8E20-852EBBB68C8D}"/>
                    </a:ext>
                  </a:extLst>
                </p:cNvPr>
                <p:cNvSpPr/>
                <p:nvPr/>
              </p:nvSpPr>
              <p:spPr>
                <a:xfrm>
                  <a:off x="3546476" y="469180"/>
                  <a:ext cx="182562" cy="182562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04C52412-DDA2-C92B-20D7-9E014660A749}"/>
                  </a:ext>
                </a:extLst>
              </p:cNvPr>
              <p:cNvGrpSpPr/>
              <p:nvPr/>
            </p:nvGrpSpPr>
            <p:grpSpPr>
              <a:xfrm rot="10800000">
                <a:off x="8077200" y="391282"/>
                <a:ext cx="801003" cy="338358"/>
                <a:chOff x="3546476" y="391282"/>
                <a:chExt cx="801003" cy="338358"/>
              </a:xfrm>
            </p:grpSpPr>
            <p:sp>
              <p:nvSpPr>
                <p:cNvPr id="43" name="椭圆 42">
                  <a:extLst>
                    <a:ext uri="{FF2B5EF4-FFF2-40B4-BE49-F238E27FC236}">
                      <a16:creationId xmlns:a16="http://schemas.microsoft.com/office/drawing/2014/main" id="{14A4D3D3-0B37-241E-E897-C01169445045}"/>
                    </a:ext>
                  </a:extLst>
                </p:cNvPr>
                <p:cNvSpPr/>
                <p:nvPr/>
              </p:nvSpPr>
              <p:spPr>
                <a:xfrm>
                  <a:off x="4009121" y="391282"/>
                  <a:ext cx="338358" cy="338358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椭圆 43">
                  <a:extLst>
                    <a:ext uri="{FF2B5EF4-FFF2-40B4-BE49-F238E27FC236}">
                      <a16:creationId xmlns:a16="http://schemas.microsoft.com/office/drawing/2014/main" id="{58A0088F-E8BC-1688-48C4-9A332A0325C8}"/>
                    </a:ext>
                  </a:extLst>
                </p:cNvPr>
                <p:cNvSpPr/>
                <p:nvPr/>
              </p:nvSpPr>
              <p:spPr>
                <a:xfrm>
                  <a:off x="3546476" y="469180"/>
                  <a:ext cx="182562" cy="182562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63" name="Group 3760">
            <a:extLst>
              <a:ext uri="{FF2B5EF4-FFF2-40B4-BE49-F238E27FC236}">
                <a16:creationId xmlns:a16="http://schemas.microsoft.com/office/drawing/2014/main" id="{1AA92F29-88D6-08C0-A281-7FD1AD813EAD}"/>
              </a:ext>
            </a:extLst>
          </p:cNvPr>
          <p:cNvGrpSpPr/>
          <p:nvPr/>
        </p:nvGrpSpPr>
        <p:grpSpPr>
          <a:xfrm>
            <a:off x="3622119" y="5001911"/>
            <a:ext cx="4958090" cy="1464807"/>
            <a:chOff x="0" y="0"/>
            <a:chExt cx="6063492" cy="1791383"/>
          </a:xfrm>
          <a:effectLst>
            <a:outerShdw blurRad="203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64" name="Shape 3753">
              <a:extLst>
                <a:ext uri="{FF2B5EF4-FFF2-40B4-BE49-F238E27FC236}">
                  <a16:creationId xmlns:a16="http://schemas.microsoft.com/office/drawing/2014/main" id="{EAEFCDF1-9B89-CE0C-448E-524908EDE4F0}"/>
                </a:ext>
              </a:extLst>
            </p:cNvPr>
            <p:cNvSpPr/>
            <p:nvPr/>
          </p:nvSpPr>
          <p:spPr>
            <a:xfrm>
              <a:off x="318" y="111123"/>
              <a:ext cx="6059825" cy="16802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2" h="21346" extrusionOk="0">
                  <a:moveTo>
                    <a:pt x="10843" y="20925"/>
                  </a:moveTo>
                  <a:cubicBezTo>
                    <a:pt x="10499" y="21382"/>
                    <a:pt x="9851" y="21473"/>
                    <a:pt x="9405" y="21169"/>
                  </a:cubicBezTo>
                  <a:cubicBezTo>
                    <a:pt x="393" y="14871"/>
                    <a:pt x="393" y="14871"/>
                    <a:pt x="393" y="14871"/>
                  </a:cubicBezTo>
                  <a:cubicBezTo>
                    <a:pt x="-53" y="14537"/>
                    <a:pt x="-129" y="13928"/>
                    <a:pt x="216" y="13502"/>
                  </a:cubicBezTo>
                  <a:cubicBezTo>
                    <a:pt x="10499" y="421"/>
                    <a:pt x="10499" y="421"/>
                    <a:pt x="10499" y="421"/>
                  </a:cubicBezTo>
                  <a:cubicBezTo>
                    <a:pt x="10843" y="-36"/>
                    <a:pt x="11483" y="-127"/>
                    <a:pt x="11929" y="177"/>
                  </a:cubicBezTo>
                  <a:cubicBezTo>
                    <a:pt x="20949" y="6079"/>
                    <a:pt x="20949" y="6079"/>
                    <a:pt x="20949" y="6079"/>
                  </a:cubicBezTo>
                  <a:cubicBezTo>
                    <a:pt x="21395" y="6383"/>
                    <a:pt x="21471" y="6992"/>
                    <a:pt x="21126" y="7448"/>
                  </a:cubicBezTo>
                  <a:lnTo>
                    <a:pt x="10843" y="20925"/>
                  </a:lnTo>
                  <a:close/>
                </a:path>
              </a:pathLst>
            </a:custGeom>
            <a:solidFill>
              <a:srgbClr val="C0C0C0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sz="1200" kern="0" dirty="0">
                <a:solidFill>
                  <a:prstClr val="black"/>
                </a:solidFill>
                <a:latin typeface="Helvetica"/>
                <a:ea typeface="Helvetica"/>
                <a:cs typeface="+mn-ea"/>
                <a:sym typeface="+mn-lt"/>
              </a:endParaRPr>
            </a:p>
          </p:txBody>
        </p:sp>
        <p:sp>
          <p:nvSpPr>
            <p:cNvPr id="65" name="Shape 3754">
              <a:extLst>
                <a:ext uri="{FF2B5EF4-FFF2-40B4-BE49-F238E27FC236}">
                  <a16:creationId xmlns:a16="http://schemas.microsoft.com/office/drawing/2014/main" id="{6BC6992E-69B9-2B0D-E171-7FC5B1A1187E}"/>
                </a:ext>
              </a:extLst>
            </p:cNvPr>
            <p:cNvSpPr/>
            <p:nvPr/>
          </p:nvSpPr>
          <p:spPr>
            <a:xfrm>
              <a:off x="0" y="572916"/>
              <a:ext cx="6063492" cy="12072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583" y="1371"/>
                    <a:pt x="21583" y="1371"/>
                    <a:pt x="21583" y="1371"/>
                  </a:cubicBezTo>
                  <a:cubicBezTo>
                    <a:pt x="20970" y="2786"/>
                    <a:pt x="20970" y="2786"/>
                    <a:pt x="20970" y="2786"/>
                  </a:cubicBezTo>
                  <a:cubicBezTo>
                    <a:pt x="10094" y="21600"/>
                    <a:pt x="10094" y="21600"/>
                    <a:pt x="10094" y="21600"/>
                  </a:cubicBezTo>
                  <a:cubicBezTo>
                    <a:pt x="102" y="12171"/>
                    <a:pt x="102" y="12171"/>
                    <a:pt x="102" y="12171"/>
                  </a:cubicBezTo>
                  <a:cubicBezTo>
                    <a:pt x="0" y="11486"/>
                    <a:pt x="0" y="11486"/>
                    <a:pt x="0" y="11486"/>
                  </a:cubicBezTo>
                  <a:cubicBezTo>
                    <a:pt x="0" y="11486"/>
                    <a:pt x="9" y="9643"/>
                    <a:pt x="17" y="9643"/>
                  </a:cubicBezTo>
                  <a:lnTo>
                    <a:pt x="21600" y="0"/>
                  </a:lnTo>
                  <a:close/>
                </a:path>
              </a:pathLst>
            </a:custGeom>
            <a:solidFill>
              <a:srgbClr val="C0C0C0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sz="1200" kern="0" dirty="0">
                <a:solidFill>
                  <a:prstClr val="black"/>
                </a:solidFill>
                <a:latin typeface="Helvetica"/>
                <a:ea typeface="Helvetica"/>
                <a:cs typeface="+mn-ea"/>
                <a:sym typeface="+mn-lt"/>
              </a:endParaRPr>
            </a:p>
          </p:txBody>
        </p:sp>
        <p:sp>
          <p:nvSpPr>
            <p:cNvPr id="66" name="Shape 3755">
              <a:extLst>
                <a:ext uri="{FF2B5EF4-FFF2-40B4-BE49-F238E27FC236}">
                  <a16:creationId xmlns:a16="http://schemas.microsoft.com/office/drawing/2014/main" id="{40292008-33B7-47F7-DC42-D5B4D228106F}"/>
                </a:ext>
              </a:extLst>
            </p:cNvPr>
            <p:cNvSpPr/>
            <p:nvPr/>
          </p:nvSpPr>
          <p:spPr>
            <a:xfrm>
              <a:off x="2339" y="0"/>
              <a:ext cx="6059824" cy="16820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2" h="21331" extrusionOk="0">
                  <a:moveTo>
                    <a:pt x="10843" y="20926"/>
                  </a:moveTo>
                  <a:cubicBezTo>
                    <a:pt x="10499" y="21351"/>
                    <a:pt x="9859" y="21473"/>
                    <a:pt x="9413" y="21139"/>
                  </a:cubicBezTo>
                  <a:cubicBezTo>
                    <a:pt x="393" y="14850"/>
                    <a:pt x="393" y="14850"/>
                    <a:pt x="393" y="14850"/>
                  </a:cubicBezTo>
                  <a:cubicBezTo>
                    <a:pt x="-53" y="14546"/>
                    <a:pt x="-129" y="13908"/>
                    <a:pt x="216" y="13483"/>
                  </a:cubicBezTo>
                  <a:cubicBezTo>
                    <a:pt x="10499" y="420"/>
                    <a:pt x="10499" y="420"/>
                    <a:pt x="10499" y="420"/>
                  </a:cubicBezTo>
                  <a:cubicBezTo>
                    <a:pt x="10852" y="-36"/>
                    <a:pt x="11491" y="-127"/>
                    <a:pt x="11937" y="177"/>
                  </a:cubicBezTo>
                  <a:cubicBezTo>
                    <a:pt x="20949" y="6496"/>
                    <a:pt x="20949" y="6496"/>
                    <a:pt x="20949" y="6496"/>
                  </a:cubicBezTo>
                  <a:cubicBezTo>
                    <a:pt x="21395" y="6800"/>
                    <a:pt x="21471" y="7407"/>
                    <a:pt x="21126" y="7863"/>
                  </a:cubicBezTo>
                  <a:lnTo>
                    <a:pt x="10843" y="20926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sz="1200" kern="0" dirty="0">
                <a:solidFill>
                  <a:prstClr val="black"/>
                </a:solidFill>
                <a:latin typeface="Helvetica"/>
                <a:ea typeface="Helvetica"/>
                <a:cs typeface="+mn-ea"/>
                <a:sym typeface="+mn-lt"/>
              </a:endParaRPr>
            </a:p>
          </p:txBody>
        </p:sp>
        <p:sp>
          <p:nvSpPr>
            <p:cNvPr id="67" name="Shape 3756">
              <a:extLst>
                <a:ext uri="{FF2B5EF4-FFF2-40B4-BE49-F238E27FC236}">
                  <a16:creationId xmlns:a16="http://schemas.microsoft.com/office/drawing/2014/main" id="{CC9A8810-45D8-8D72-F5BF-FB97ACD9855C}"/>
                </a:ext>
              </a:extLst>
            </p:cNvPr>
            <p:cNvSpPr/>
            <p:nvPr/>
          </p:nvSpPr>
          <p:spPr>
            <a:xfrm>
              <a:off x="393994" y="64762"/>
              <a:ext cx="5420978" cy="15042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05"/>
                  </a:moveTo>
                  <a:lnTo>
                    <a:pt x="11327" y="0"/>
                  </a:lnTo>
                  <a:lnTo>
                    <a:pt x="21600" y="7181"/>
                  </a:lnTo>
                  <a:lnTo>
                    <a:pt x="10261" y="21600"/>
                  </a:lnTo>
                  <a:lnTo>
                    <a:pt x="0" y="14405"/>
                  </a:lnTo>
                  <a:close/>
                </a:path>
              </a:pathLst>
            </a:custGeom>
            <a:solidFill>
              <a:srgbClr val="70BF43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sz="1200" kern="0" dirty="0">
                <a:solidFill>
                  <a:prstClr val="black"/>
                </a:solidFill>
                <a:latin typeface="Helvetica"/>
                <a:ea typeface="Helvetica"/>
                <a:cs typeface="+mn-ea"/>
                <a:sym typeface="+mn-lt"/>
              </a:endParaRPr>
            </a:p>
          </p:txBody>
        </p:sp>
        <p:sp>
          <p:nvSpPr>
            <p:cNvPr id="68" name="Shape 3757">
              <a:extLst>
                <a:ext uri="{FF2B5EF4-FFF2-40B4-BE49-F238E27FC236}">
                  <a16:creationId xmlns:a16="http://schemas.microsoft.com/office/drawing/2014/main" id="{AE08E0E5-3EA6-2C7A-F1C6-2E4040BD7A66}"/>
                </a:ext>
              </a:extLst>
            </p:cNvPr>
            <p:cNvSpPr/>
            <p:nvPr/>
          </p:nvSpPr>
          <p:spPr>
            <a:xfrm>
              <a:off x="2969110" y="64762"/>
              <a:ext cx="2845862" cy="15042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7181"/>
                  </a:lnTo>
                  <a:lnTo>
                    <a:pt x="2032" y="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049448">
                <a:alpha val="26000"/>
              </a:srgbClr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sz="1200" kern="0" dirty="0">
                <a:solidFill>
                  <a:prstClr val="black"/>
                </a:solidFill>
                <a:latin typeface="Helvetica"/>
                <a:ea typeface="Helvetica"/>
                <a:cs typeface="+mn-ea"/>
                <a:sym typeface="+mn-lt"/>
              </a:endParaRPr>
            </a:p>
          </p:txBody>
        </p:sp>
        <p:sp>
          <p:nvSpPr>
            <p:cNvPr id="69" name="Shape 3758">
              <a:extLst>
                <a:ext uri="{FF2B5EF4-FFF2-40B4-BE49-F238E27FC236}">
                  <a16:creationId xmlns:a16="http://schemas.microsoft.com/office/drawing/2014/main" id="{013BC6C4-A04E-11CB-1078-231AC7DABE08}"/>
                </a:ext>
              </a:extLst>
            </p:cNvPr>
            <p:cNvSpPr/>
            <p:nvPr/>
          </p:nvSpPr>
          <p:spPr>
            <a:xfrm>
              <a:off x="1408231" y="1335594"/>
              <a:ext cx="254681" cy="675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174" h="19017" extrusionOk="0">
                  <a:moveTo>
                    <a:pt x="3647" y="17104"/>
                  </a:moveTo>
                  <a:cubicBezTo>
                    <a:pt x="7967" y="20479"/>
                    <a:pt x="13907" y="19129"/>
                    <a:pt x="17147" y="15079"/>
                  </a:cubicBezTo>
                  <a:cubicBezTo>
                    <a:pt x="20387" y="11029"/>
                    <a:pt x="19667" y="4954"/>
                    <a:pt x="15527" y="1579"/>
                  </a:cubicBezTo>
                  <a:cubicBezTo>
                    <a:pt x="11387" y="-1121"/>
                    <a:pt x="5267" y="-446"/>
                    <a:pt x="2027" y="4279"/>
                  </a:cubicBezTo>
                  <a:cubicBezTo>
                    <a:pt x="-1213" y="8329"/>
                    <a:pt x="-493" y="14404"/>
                    <a:pt x="3647" y="17104"/>
                  </a:cubicBezTo>
                  <a:close/>
                </a:path>
              </a:pathLst>
            </a:custGeom>
            <a:solidFill>
              <a:srgbClr val="808183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sz="1200" kern="0" dirty="0">
                <a:solidFill>
                  <a:prstClr val="black"/>
                </a:solidFill>
                <a:latin typeface="Helvetica"/>
                <a:ea typeface="Helvetica"/>
                <a:cs typeface="+mn-ea"/>
                <a:sym typeface="+mn-lt"/>
              </a:endParaRPr>
            </a:p>
          </p:txBody>
        </p:sp>
        <p:sp>
          <p:nvSpPr>
            <p:cNvPr id="70" name="Shape 3759">
              <a:extLst>
                <a:ext uri="{FF2B5EF4-FFF2-40B4-BE49-F238E27FC236}">
                  <a16:creationId xmlns:a16="http://schemas.microsoft.com/office/drawing/2014/main" id="{77FC57A7-3CB8-E495-AC3C-EA32D3B2D4AF}"/>
                </a:ext>
              </a:extLst>
            </p:cNvPr>
            <p:cNvSpPr/>
            <p:nvPr/>
          </p:nvSpPr>
          <p:spPr>
            <a:xfrm>
              <a:off x="4370285" y="246606"/>
              <a:ext cx="442559" cy="895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1" h="21267" extrusionOk="0">
                  <a:moveTo>
                    <a:pt x="430" y="2274"/>
                  </a:moveTo>
                  <a:cubicBezTo>
                    <a:pt x="-29" y="2274"/>
                    <a:pt x="-144" y="1137"/>
                    <a:pt x="201" y="568"/>
                  </a:cubicBezTo>
                  <a:lnTo>
                    <a:pt x="201" y="568"/>
                  </a:lnTo>
                  <a:cubicBezTo>
                    <a:pt x="545" y="0"/>
                    <a:pt x="1235" y="0"/>
                    <a:pt x="1694" y="0"/>
                  </a:cubicBezTo>
                  <a:cubicBezTo>
                    <a:pt x="20882" y="18758"/>
                    <a:pt x="20882" y="18758"/>
                    <a:pt x="20882" y="18758"/>
                  </a:cubicBezTo>
                  <a:cubicBezTo>
                    <a:pt x="21341" y="19326"/>
                    <a:pt x="21456" y="19895"/>
                    <a:pt x="21111" y="20463"/>
                  </a:cubicBezTo>
                  <a:lnTo>
                    <a:pt x="21111" y="20463"/>
                  </a:lnTo>
                  <a:cubicBezTo>
                    <a:pt x="20767" y="21032"/>
                    <a:pt x="20077" y="21600"/>
                    <a:pt x="19618" y="21032"/>
                  </a:cubicBezTo>
                  <a:lnTo>
                    <a:pt x="430" y="2274"/>
                  </a:lnTo>
                  <a:close/>
                </a:path>
              </a:pathLst>
            </a:custGeom>
            <a:solidFill>
              <a:srgbClr val="808183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sz="1200" kern="0" dirty="0">
                <a:solidFill>
                  <a:prstClr val="black"/>
                </a:solidFill>
                <a:latin typeface="Helvetica"/>
                <a:ea typeface="Helvetica"/>
                <a:cs typeface="+mn-ea"/>
                <a:sym typeface="+mn-lt"/>
              </a:endParaRPr>
            </a:p>
          </p:txBody>
        </p:sp>
      </p:grpSp>
      <p:sp>
        <p:nvSpPr>
          <p:cNvPr id="72" name="椭圆形标注 12">
            <a:extLst>
              <a:ext uri="{FF2B5EF4-FFF2-40B4-BE49-F238E27FC236}">
                <a16:creationId xmlns:a16="http://schemas.microsoft.com/office/drawing/2014/main" id="{0D3E27EF-937D-1869-FA99-E157755A327C}"/>
              </a:ext>
            </a:extLst>
          </p:cNvPr>
          <p:cNvSpPr/>
          <p:nvPr/>
        </p:nvSpPr>
        <p:spPr>
          <a:xfrm>
            <a:off x="4773623" y="3364591"/>
            <a:ext cx="1063288" cy="712403"/>
          </a:xfrm>
          <a:prstGeom prst="wedgeEllipseCallout">
            <a:avLst>
              <a:gd name="adj1" fmla="val 25805"/>
              <a:gd name="adj2" fmla="val 69590"/>
            </a:avLst>
          </a:prstGeom>
          <a:solidFill>
            <a:srgbClr val="049448"/>
          </a:solidFill>
          <a:ln w="12700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0" tIns="360000" rIns="0" bIns="0" numCol="1" anchor="t" anchorCtr="0" compatLnSpc="1">
            <a:prstTxWarp prst="textNoShape">
              <a:avLst/>
            </a:prstTxWarp>
            <a:normAutofit fontScale="62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grpSp>
        <p:nvGrpSpPr>
          <p:cNvPr id="73" name="Group 3796">
            <a:extLst>
              <a:ext uri="{FF2B5EF4-FFF2-40B4-BE49-F238E27FC236}">
                <a16:creationId xmlns:a16="http://schemas.microsoft.com/office/drawing/2014/main" id="{99CE6FB1-D105-6089-BE00-DC6FA709A9F3}"/>
              </a:ext>
            </a:extLst>
          </p:cNvPr>
          <p:cNvGrpSpPr/>
          <p:nvPr/>
        </p:nvGrpSpPr>
        <p:grpSpPr>
          <a:xfrm>
            <a:off x="5132621" y="3531284"/>
            <a:ext cx="345293" cy="394621"/>
            <a:chOff x="0" y="0"/>
            <a:chExt cx="422275" cy="482600"/>
          </a:xfrm>
          <a:solidFill>
            <a:sysClr val="window" lastClr="FFFFFF"/>
          </a:solidFill>
        </p:grpSpPr>
        <p:sp>
          <p:nvSpPr>
            <p:cNvPr id="74" name="Shape 3792">
              <a:extLst>
                <a:ext uri="{FF2B5EF4-FFF2-40B4-BE49-F238E27FC236}">
                  <a16:creationId xmlns:a16="http://schemas.microsoft.com/office/drawing/2014/main" id="{3777A1A1-E5F4-A117-C026-1EE18E077AA1}"/>
                </a:ext>
              </a:extLst>
            </p:cNvPr>
            <p:cNvSpPr/>
            <p:nvPr/>
          </p:nvSpPr>
          <p:spPr>
            <a:xfrm>
              <a:off x="0" y="0"/>
              <a:ext cx="422275" cy="4826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5593" y="0"/>
                    <a:pt x="0" y="1350"/>
                    <a:pt x="0" y="4387"/>
                  </a:cubicBezTo>
                  <a:cubicBezTo>
                    <a:pt x="0" y="17213"/>
                    <a:pt x="0" y="17213"/>
                    <a:pt x="0" y="17213"/>
                  </a:cubicBezTo>
                  <a:cubicBezTo>
                    <a:pt x="0" y="20250"/>
                    <a:pt x="5593" y="21600"/>
                    <a:pt x="10800" y="21600"/>
                  </a:cubicBezTo>
                  <a:cubicBezTo>
                    <a:pt x="16007" y="21600"/>
                    <a:pt x="21600" y="20250"/>
                    <a:pt x="21600" y="17213"/>
                  </a:cubicBezTo>
                  <a:cubicBezTo>
                    <a:pt x="21600" y="4387"/>
                    <a:pt x="21600" y="4387"/>
                    <a:pt x="21600" y="4387"/>
                  </a:cubicBezTo>
                  <a:cubicBezTo>
                    <a:pt x="21600" y="1350"/>
                    <a:pt x="16007" y="0"/>
                    <a:pt x="10800" y="0"/>
                  </a:cubicBezTo>
                  <a:close/>
                  <a:moveTo>
                    <a:pt x="20057" y="17213"/>
                  </a:moveTo>
                  <a:cubicBezTo>
                    <a:pt x="20057" y="18900"/>
                    <a:pt x="16007" y="20250"/>
                    <a:pt x="10800" y="20250"/>
                  </a:cubicBezTo>
                  <a:cubicBezTo>
                    <a:pt x="5593" y="20250"/>
                    <a:pt x="1543" y="18900"/>
                    <a:pt x="1543" y="17213"/>
                  </a:cubicBezTo>
                  <a:cubicBezTo>
                    <a:pt x="1543" y="14681"/>
                    <a:pt x="1543" y="14681"/>
                    <a:pt x="1543" y="14681"/>
                  </a:cubicBezTo>
                  <a:cubicBezTo>
                    <a:pt x="3086" y="16200"/>
                    <a:pt x="6943" y="16875"/>
                    <a:pt x="10800" y="16875"/>
                  </a:cubicBezTo>
                  <a:cubicBezTo>
                    <a:pt x="14657" y="16875"/>
                    <a:pt x="18514" y="16200"/>
                    <a:pt x="20057" y="14681"/>
                  </a:cubicBezTo>
                  <a:lnTo>
                    <a:pt x="20057" y="17213"/>
                  </a:lnTo>
                  <a:close/>
                  <a:moveTo>
                    <a:pt x="20057" y="13163"/>
                  </a:moveTo>
                  <a:cubicBezTo>
                    <a:pt x="20057" y="13163"/>
                    <a:pt x="20057" y="13163"/>
                    <a:pt x="20057" y="13163"/>
                  </a:cubicBezTo>
                  <a:cubicBezTo>
                    <a:pt x="20057" y="13163"/>
                    <a:pt x="20057" y="13163"/>
                    <a:pt x="20057" y="13163"/>
                  </a:cubicBezTo>
                  <a:cubicBezTo>
                    <a:pt x="20057" y="14850"/>
                    <a:pt x="16007" y="16200"/>
                    <a:pt x="10800" y="16200"/>
                  </a:cubicBezTo>
                  <a:cubicBezTo>
                    <a:pt x="5593" y="16200"/>
                    <a:pt x="1543" y="14850"/>
                    <a:pt x="1543" y="13163"/>
                  </a:cubicBezTo>
                  <a:cubicBezTo>
                    <a:pt x="1543" y="13163"/>
                    <a:pt x="1543" y="13163"/>
                    <a:pt x="1543" y="13163"/>
                  </a:cubicBezTo>
                  <a:cubicBezTo>
                    <a:pt x="1543" y="13163"/>
                    <a:pt x="1543" y="13163"/>
                    <a:pt x="1543" y="13163"/>
                  </a:cubicBezTo>
                  <a:cubicBezTo>
                    <a:pt x="1543" y="10631"/>
                    <a:pt x="1543" y="10631"/>
                    <a:pt x="1543" y="10631"/>
                  </a:cubicBezTo>
                  <a:cubicBezTo>
                    <a:pt x="3086" y="12150"/>
                    <a:pt x="6943" y="12825"/>
                    <a:pt x="10800" y="12825"/>
                  </a:cubicBezTo>
                  <a:cubicBezTo>
                    <a:pt x="14657" y="12825"/>
                    <a:pt x="18514" y="12150"/>
                    <a:pt x="20057" y="10631"/>
                  </a:cubicBezTo>
                  <a:lnTo>
                    <a:pt x="20057" y="13163"/>
                  </a:lnTo>
                  <a:close/>
                  <a:moveTo>
                    <a:pt x="20057" y="9112"/>
                  </a:moveTo>
                  <a:cubicBezTo>
                    <a:pt x="20057" y="9112"/>
                    <a:pt x="20057" y="9112"/>
                    <a:pt x="20057" y="9112"/>
                  </a:cubicBezTo>
                  <a:cubicBezTo>
                    <a:pt x="20057" y="9112"/>
                    <a:pt x="20057" y="9112"/>
                    <a:pt x="20057" y="9112"/>
                  </a:cubicBezTo>
                  <a:cubicBezTo>
                    <a:pt x="20057" y="10800"/>
                    <a:pt x="16007" y="12150"/>
                    <a:pt x="10800" y="12150"/>
                  </a:cubicBezTo>
                  <a:cubicBezTo>
                    <a:pt x="5593" y="12150"/>
                    <a:pt x="1543" y="10800"/>
                    <a:pt x="1543" y="9112"/>
                  </a:cubicBezTo>
                  <a:cubicBezTo>
                    <a:pt x="1543" y="9112"/>
                    <a:pt x="1543" y="9112"/>
                    <a:pt x="1543" y="9112"/>
                  </a:cubicBezTo>
                  <a:cubicBezTo>
                    <a:pt x="1543" y="9112"/>
                    <a:pt x="1543" y="9112"/>
                    <a:pt x="1543" y="9112"/>
                  </a:cubicBezTo>
                  <a:cubicBezTo>
                    <a:pt x="1543" y="6750"/>
                    <a:pt x="1543" y="6750"/>
                    <a:pt x="1543" y="6750"/>
                  </a:cubicBezTo>
                  <a:cubicBezTo>
                    <a:pt x="3471" y="8100"/>
                    <a:pt x="7329" y="8775"/>
                    <a:pt x="10800" y="8775"/>
                  </a:cubicBezTo>
                  <a:cubicBezTo>
                    <a:pt x="14271" y="8775"/>
                    <a:pt x="18129" y="8100"/>
                    <a:pt x="20057" y="6750"/>
                  </a:cubicBezTo>
                  <a:lnTo>
                    <a:pt x="20057" y="9112"/>
                  </a:lnTo>
                  <a:close/>
                  <a:moveTo>
                    <a:pt x="10800" y="7425"/>
                  </a:moveTo>
                  <a:cubicBezTo>
                    <a:pt x="5593" y="7425"/>
                    <a:pt x="1543" y="6075"/>
                    <a:pt x="1543" y="4387"/>
                  </a:cubicBezTo>
                  <a:cubicBezTo>
                    <a:pt x="1543" y="2700"/>
                    <a:pt x="5593" y="1350"/>
                    <a:pt x="10800" y="1350"/>
                  </a:cubicBezTo>
                  <a:cubicBezTo>
                    <a:pt x="16007" y="1350"/>
                    <a:pt x="20057" y="2700"/>
                    <a:pt x="20057" y="4387"/>
                  </a:cubicBezTo>
                  <a:cubicBezTo>
                    <a:pt x="20057" y="6075"/>
                    <a:pt x="16007" y="7425"/>
                    <a:pt x="10800" y="7425"/>
                  </a:cubicBezTo>
                  <a:close/>
                </a:path>
              </a:pathLst>
            </a:custGeom>
            <a:grpFill/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kumimoji="0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/>
                <a:ea typeface="Helvetica"/>
                <a:cs typeface="+mn-ea"/>
                <a:sym typeface="+mn-lt"/>
              </a:endParaRPr>
            </a:p>
          </p:txBody>
        </p:sp>
        <p:sp>
          <p:nvSpPr>
            <p:cNvPr id="75" name="Shape 3793">
              <a:extLst>
                <a:ext uri="{FF2B5EF4-FFF2-40B4-BE49-F238E27FC236}">
                  <a16:creationId xmlns:a16="http://schemas.microsoft.com/office/drawing/2014/main" id="{4519DB3D-C016-127A-10D4-404A0CA24559}"/>
                </a:ext>
              </a:extLst>
            </p:cNvPr>
            <p:cNvSpPr/>
            <p:nvPr/>
          </p:nvSpPr>
          <p:spPr>
            <a:xfrm>
              <a:off x="331787" y="376237"/>
              <a:ext cx="30163" cy="301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kumimoji="0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/>
                <a:ea typeface="Helvetica"/>
                <a:cs typeface="+mn-ea"/>
                <a:sym typeface="+mn-lt"/>
              </a:endParaRPr>
            </a:p>
          </p:txBody>
        </p:sp>
        <p:sp>
          <p:nvSpPr>
            <p:cNvPr id="76" name="Shape 3794">
              <a:extLst>
                <a:ext uri="{FF2B5EF4-FFF2-40B4-BE49-F238E27FC236}">
                  <a16:creationId xmlns:a16="http://schemas.microsoft.com/office/drawing/2014/main" id="{D797F378-0A89-2434-3F7E-3A0A8CE4DB03}"/>
                </a:ext>
              </a:extLst>
            </p:cNvPr>
            <p:cNvSpPr/>
            <p:nvPr/>
          </p:nvSpPr>
          <p:spPr>
            <a:xfrm>
              <a:off x="331787" y="285750"/>
              <a:ext cx="30163" cy="301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kumimoji="0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/>
                <a:ea typeface="Helvetica"/>
                <a:cs typeface="+mn-ea"/>
                <a:sym typeface="+mn-lt"/>
              </a:endParaRPr>
            </a:p>
          </p:txBody>
        </p:sp>
        <p:sp>
          <p:nvSpPr>
            <p:cNvPr id="77" name="Shape 3795">
              <a:extLst>
                <a:ext uri="{FF2B5EF4-FFF2-40B4-BE49-F238E27FC236}">
                  <a16:creationId xmlns:a16="http://schemas.microsoft.com/office/drawing/2014/main" id="{16F10D60-BFC6-7497-D227-6DCCFB957CA3}"/>
                </a:ext>
              </a:extLst>
            </p:cNvPr>
            <p:cNvSpPr/>
            <p:nvPr/>
          </p:nvSpPr>
          <p:spPr>
            <a:xfrm>
              <a:off x="331787" y="195262"/>
              <a:ext cx="30163" cy="301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kumimoji="0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/>
                <a:ea typeface="Helvetica"/>
                <a:cs typeface="+mn-ea"/>
                <a:sym typeface="+mn-lt"/>
              </a:endParaRPr>
            </a:p>
          </p:txBody>
        </p:sp>
      </p:grpSp>
      <p:sp>
        <p:nvSpPr>
          <p:cNvPr id="79" name="椭圆形标注 19">
            <a:extLst>
              <a:ext uri="{FF2B5EF4-FFF2-40B4-BE49-F238E27FC236}">
                <a16:creationId xmlns:a16="http://schemas.microsoft.com/office/drawing/2014/main" id="{377FFEBE-EBA7-BBC5-20CF-3B26CC77B7DD}"/>
              </a:ext>
            </a:extLst>
          </p:cNvPr>
          <p:cNvSpPr/>
          <p:nvPr/>
        </p:nvSpPr>
        <p:spPr>
          <a:xfrm>
            <a:off x="5836911" y="3905923"/>
            <a:ext cx="1210606" cy="811106"/>
          </a:xfrm>
          <a:prstGeom prst="wedgeEllipseCallout">
            <a:avLst>
              <a:gd name="adj1" fmla="val -6383"/>
              <a:gd name="adj2" fmla="val 77474"/>
            </a:avLst>
          </a:prstGeom>
          <a:solidFill>
            <a:srgbClr val="70BF43"/>
          </a:solidFill>
          <a:ln w="12700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0" tIns="360000" rIns="0" bIns="0" numCol="1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grpSp>
        <p:nvGrpSpPr>
          <p:cNvPr id="80" name="Group 3789">
            <a:extLst>
              <a:ext uri="{FF2B5EF4-FFF2-40B4-BE49-F238E27FC236}">
                <a16:creationId xmlns:a16="http://schemas.microsoft.com/office/drawing/2014/main" id="{231A4A7E-F4AC-867E-DA77-CE61553571B1}"/>
              </a:ext>
            </a:extLst>
          </p:cNvPr>
          <p:cNvGrpSpPr/>
          <p:nvPr/>
        </p:nvGrpSpPr>
        <p:grpSpPr>
          <a:xfrm>
            <a:off x="6256409" y="4123884"/>
            <a:ext cx="392732" cy="381640"/>
            <a:chOff x="0" y="0"/>
            <a:chExt cx="480290" cy="466725"/>
          </a:xfrm>
          <a:solidFill>
            <a:sysClr val="window" lastClr="FFFFFF"/>
          </a:solidFill>
        </p:grpSpPr>
        <p:sp>
          <p:nvSpPr>
            <p:cNvPr id="81" name="Shape 3787">
              <a:extLst>
                <a:ext uri="{FF2B5EF4-FFF2-40B4-BE49-F238E27FC236}">
                  <a16:creationId xmlns:a16="http://schemas.microsoft.com/office/drawing/2014/main" id="{6B98FC7B-EC25-2784-DDE0-5EE85D8F518C}"/>
                </a:ext>
              </a:extLst>
            </p:cNvPr>
            <p:cNvSpPr/>
            <p:nvPr/>
          </p:nvSpPr>
          <p:spPr>
            <a:xfrm>
              <a:off x="239711" y="255588"/>
              <a:ext cx="60327" cy="603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kumimoji="0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/>
                <a:ea typeface="Helvetica"/>
                <a:cs typeface="+mn-ea"/>
                <a:sym typeface="+mn-lt"/>
              </a:endParaRPr>
            </a:p>
          </p:txBody>
        </p:sp>
        <p:sp>
          <p:nvSpPr>
            <p:cNvPr id="82" name="Shape 3788">
              <a:extLst>
                <a:ext uri="{FF2B5EF4-FFF2-40B4-BE49-F238E27FC236}">
                  <a16:creationId xmlns:a16="http://schemas.microsoft.com/office/drawing/2014/main" id="{C2FC12BA-52D2-3C75-01A8-770E58933787}"/>
                </a:ext>
              </a:extLst>
            </p:cNvPr>
            <p:cNvSpPr/>
            <p:nvPr/>
          </p:nvSpPr>
          <p:spPr>
            <a:xfrm>
              <a:off x="0" y="0"/>
              <a:ext cx="480291" cy="4667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45" h="21600" extrusionOk="0">
                  <a:moveTo>
                    <a:pt x="18982" y="8361"/>
                  </a:moveTo>
                  <a:cubicBezTo>
                    <a:pt x="18982" y="8361"/>
                    <a:pt x="18982" y="8361"/>
                    <a:pt x="18982" y="8361"/>
                  </a:cubicBezTo>
                  <a:cubicBezTo>
                    <a:pt x="18982" y="4181"/>
                    <a:pt x="18982" y="4181"/>
                    <a:pt x="18982" y="4181"/>
                  </a:cubicBezTo>
                  <a:cubicBezTo>
                    <a:pt x="18982" y="3832"/>
                    <a:pt x="18982" y="3832"/>
                    <a:pt x="18982" y="3832"/>
                  </a:cubicBezTo>
                  <a:cubicBezTo>
                    <a:pt x="18982" y="2090"/>
                    <a:pt x="18982" y="2090"/>
                    <a:pt x="18982" y="2090"/>
                  </a:cubicBezTo>
                  <a:cubicBezTo>
                    <a:pt x="18982" y="871"/>
                    <a:pt x="18164" y="0"/>
                    <a:pt x="17018" y="0"/>
                  </a:cubicBezTo>
                  <a:cubicBezTo>
                    <a:pt x="14400" y="0"/>
                    <a:pt x="14400" y="0"/>
                    <a:pt x="14400" y="0"/>
                  </a:cubicBezTo>
                  <a:cubicBezTo>
                    <a:pt x="3600" y="0"/>
                    <a:pt x="3600" y="0"/>
                    <a:pt x="3600" y="0"/>
                  </a:cubicBezTo>
                  <a:cubicBezTo>
                    <a:pt x="1636" y="0"/>
                    <a:pt x="0" y="1742"/>
                    <a:pt x="0" y="3832"/>
                  </a:cubicBezTo>
                  <a:cubicBezTo>
                    <a:pt x="0" y="17768"/>
                    <a:pt x="0" y="17768"/>
                    <a:pt x="0" y="17768"/>
                  </a:cubicBezTo>
                  <a:cubicBezTo>
                    <a:pt x="0" y="19858"/>
                    <a:pt x="1636" y="21600"/>
                    <a:pt x="3600" y="21600"/>
                  </a:cubicBezTo>
                  <a:cubicBezTo>
                    <a:pt x="15382" y="21600"/>
                    <a:pt x="15382" y="21600"/>
                    <a:pt x="15382" y="21600"/>
                  </a:cubicBezTo>
                  <a:cubicBezTo>
                    <a:pt x="17345" y="21600"/>
                    <a:pt x="18982" y="19858"/>
                    <a:pt x="18982" y="17768"/>
                  </a:cubicBezTo>
                  <a:cubicBezTo>
                    <a:pt x="18982" y="16723"/>
                    <a:pt x="18982" y="16723"/>
                    <a:pt x="18982" y="16723"/>
                  </a:cubicBezTo>
                  <a:cubicBezTo>
                    <a:pt x="18982" y="16723"/>
                    <a:pt x="18982" y="16723"/>
                    <a:pt x="18982" y="16723"/>
                  </a:cubicBezTo>
                  <a:cubicBezTo>
                    <a:pt x="21600" y="14632"/>
                    <a:pt x="21600" y="10452"/>
                    <a:pt x="18982" y="8361"/>
                  </a:cubicBezTo>
                  <a:close/>
                  <a:moveTo>
                    <a:pt x="3600" y="1394"/>
                  </a:moveTo>
                  <a:cubicBezTo>
                    <a:pt x="14400" y="1394"/>
                    <a:pt x="14400" y="1394"/>
                    <a:pt x="14400" y="1394"/>
                  </a:cubicBezTo>
                  <a:cubicBezTo>
                    <a:pt x="17018" y="1394"/>
                    <a:pt x="17018" y="1394"/>
                    <a:pt x="17018" y="1394"/>
                  </a:cubicBezTo>
                  <a:cubicBezTo>
                    <a:pt x="17345" y="1394"/>
                    <a:pt x="17673" y="1742"/>
                    <a:pt x="17673" y="2090"/>
                  </a:cubicBezTo>
                  <a:cubicBezTo>
                    <a:pt x="17673" y="3832"/>
                    <a:pt x="17673" y="3832"/>
                    <a:pt x="17673" y="3832"/>
                  </a:cubicBezTo>
                  <a:cubicBezTo>
                    <a:pt x="17673" y="4181"/>
                    <a:pt x="17673" y="4181"/>
                    <a:pt x="17673" y="4181"/>
                  </a:cubicBezTo>
                  <a:cubicBezTo>
                    <a:pt x="17673" y="6445"/>
                    <a:pt x="17673" y="6445"/>
                    <a:pt x="17673" y="6445"/>
                  </a:cubicBezTo>
                  <a:cubicBezTo>
                    <a:pt x="17509" y="6271"/>
                    <a:pt x="17182" y="6271"/>
                    <a:pt x="17018" y="6271"/>
                  </a:cubicBezTo>
                  <a:cubicBezTo>
                    <a:pt x="17018" y="6271"/>
                    <a:pt x="17018" y="6271"/>
                    <a:pt x="17018" y="6271"/>
                  </a:cubicBezTo>
                  <a:cubicBezTo>
                    <a:pt x="17018" y="5574"/>
                    <a:pt x="17018" y="5574"/>
                    <a:pt x="17018" y="5574"/>
                  </a:cubicBezTo>
                  <a:cubicBezTo>
                    <a:pt x="17018" y="4181"/>
                    <a:pt x="17018" y="4181"/>
                    <a:pt x="17018" y="4181"/>
                  </a:cubicBezTo>
                  <a:cubicBezTo>
                    <a:pt x="17018" y="2787"/>
                    <a:pt x="17018" y="2787"/>
                    <a:pt x="17018" y="2787"/>
                  </a:cubicBezTo>
                  <a:cubicBezTo>
                    <a:pt x="17018" y="2439"/>
                    <a:pt x="16691" y="2090"/>
                    <a:pt x="16364" y="2090"/>
                  </a:cubicBezTo>
                  <a:cubicBezTo>
                    <a:pt x="2618" y="2090"/>
                    <a:pt x="2618" y="2090"/>
                    <a:pt x="2618" y="2090"/>
                  </a:cubicBezTo>
                  <a:cubicBezTo>
                    <a:pt x="2291" y="2090"/>
                    <a:pt x="1964" y="2439"/>
                    <a:pt x="1964" y="2787"/>
                  </a:cubicBezTo>
                  <a:cubicBezTo>
                    <a:pt x="1964" y="4181"/>
                    <a:pt x="1964" y="4181"/>
                    <a:pt x="1964" y="4181"/>
                  </a:cubicBezTo>
                  <a:cubicBezTo>
                    <a:pt x="1964" y="5574"/>
                    <a:pt x="1964" y="5574"/>
                    <a:pt x="1964" y="5574"/>
                  </a:cubicBezTo>
                  <a:cubicBezTo>
                    <a:pt x="1636" y="5052"/>
                    <a:pt x="1309" y="4529"/>
                    <a:pt x="1309" y="3832"/>
                  </a:cubicBezTo>
                  <a:cubicBezTo>
                    <a:pt x="1309" y="2439"/>
                    <a:pt x="2291" y="1394"/>
                    <a:pt x="3600" y="1394"/>
                  </a:cubicBezTo>
                  <a:close/>
                  <a:moveTo>
                    <a:pt x="16364" y="3484"/>
                  </a:moveTo>
                  <a:cubicBezTo>
                    <a:pt x="2618" y="3484"/>
                    <a:pt x="2618" y="3484"/>
                    <a:pt x="2618" y="3484"/>
                  </a:cubicBezTo>
                  <a:cubicBezTo>
                    <a:pt x="2618" y="2787"/>
                    <a:pt x="2618" y="2787"/>
                    <a:pt x="2618" y="2787"/>
                  </a:cubicBezTo>
                  <a:cubicBezTo>
                    <a:pt x="16364" y="2787"/>
                    <a:pt x="16364" y="2787"/>
                    <a:pt x="16364" y="2787"/>
                  </a:cubicBezTo>
                  <a:lnTo>
                    <a:pt x="16364" y="3484"/>
                  </a:lnTo>
                  <a:close/>
                  <a:moveTo>
                    <a:pt x="16364" y="4181"/>
                  </a:moveTo>
                  <a:cubicBezTo>
                    <a:pt x="16364" y="4877"/>
                    <a:pt x="16364" y="4877"/>
                    <a:pt x="16364" y="4877"/>
                  </a:cubicBezTo>
                  <a:cubicBezTo>
                    <a:pt x="2618" y="4877"/>
                    <a:pt x="2618" y="4877"/>
                    <a:pt x="2618" y="4877"/>
                  </a:cubicBezTo>
                  <a:cubicBezTo>
                    <a:pt x="2618" y="4181"/>
                    <a:pt x="2618" y="4181"/>
                    <a:pt x="2618" y="4181"/>
                  </a:cubicBezTo>
                  <a:lnTo>
                    <a:pt x="16364" y="4181"/>
                  </a:lnTo>
                  <a:close/>
                  <a:moveTo>
                    <a:pt x="16364" y="5574"/>
                  </a:moveTo>
                  <a:cubicBezTo>
                    <a:pt x="16364" y="6271"/>
                    <a:pt x="16364" y="6271"/>
                    <a:pt x="16364" y="6271"/>
                  </a:cubicBezTo>
                  <a:cubicBezTo>
                    <a:pt x="14400" y="6271"/>
                    <a:pt x="14400" y="6271"/>
                    <a:pt x="14400" y="6271"/>
                  </a:cubicBezTo>
                  <a:cubicBezTo>
                    <a:pt x="3600" y="6271"/>
                    <a:pt x="3600" y="6271"/>
                    <a:pt x="3600" y="6271"/>
                  </a:cubicBezTo>
                  <a:cubicBezTo>
                    <a:pt x="3273" y="6271"/>
                    <a:pt x="2945" y="6097"/>
                    <a:pt x="2618" y="6097"/>
                  </a:cubicBezTo>
                  <a:cubicBezTo>
                    <a:pt x="2618" y="5574"/>
                    <a:pt x="2618" y="5574"/>
                    <a:pt x="2618" y="5574"/>
                  </a:cubicBezTo>
                  <a:lnTo>
                    <a:pt x="16364" y="5574"/>
                  </a:lnTo>
                  <a:close/>
                  <a:moveTo>
                    <a:pt x="17673" y="17768"/>
                  </a:moveTo>
                  <a:cubicBezTo>
                    <a:pt x="17673" y="19161"/>
                    <a:pt x="16691" y="20206"/>
                    <a:pt x="15382" y="20206"/>
                  </a:cubicBezTo>
                  <a:cubicBezTo>
                    <a:pt x="3600" y="20206"/>
                    <a:pt x="3600" y="20206"/>
                    <a:pt x="3600" y="20206"/>
                  </a:cubicBezTo>
                  <a:cubicBezTo>
                    <a:pt x="2291" y="20206"/>
                    <a:pt x="1309" y="19161"/>
                    <a:pt x="1309" y="17768"/>
                  </a:cubicBezTo>
                  <a:cubicBezTo>
                    <a:pt x="1309" y="6794"/>
                    <a:pt x="1309" y="6794"/>
                    <a:pt x="1309" y="6794"/>
                  </a:cubicBezTo>
                  <a:cubicBezTo>
                    <a:pt x="1964" y="7316"/>
                    <a:pt x="2782" y="7665"/>
                    <a:pt x="3600" y="7665"/>
                  </a:cubicBezTo>
                  <a:cubicBezTo>
                    <a:pt x="14400" y="7665"/>
                    <a:pt x="14400" y="7665"/>
                    <a:pt x="14400" y="7665"/>
                  </a:cubicBezTo>
                  <a:cubicBezTo>
                    <a:pt x="17018" y="7665"/>
                    <a:pt x="17018" y="7665"/>
                    <a:pt x="17018" y="7665"/>
                  </a:cubicBezTo>
                  <a:cubicBezTo>
                    <a:pt x="17345" y="7665"/>
                    <a:pt x="17673" y="8013"/>
                    <a:pt x="17673" y="8361"/>
                  </a:cubicBezTo>
                  <a:cubicBezTo>
                    <a:pt x="17673" y="9755"/>
                    <a:pt x="17673" y="9755"/>
                    <a:pt x="17673" y="9755"/>
                  </a:cubicBezTo>
                  <a:cubicBezTo>
                    <a:pt x="11782" y="9755"/>
                    <a:pt x="11782" y="9755"/>
                    <a:pt x="11782" y="9755"/>
                  </a:cubicBezTo>
                  <a:cubicBezTo>
                    <a:pt x="9982" y="9755"/>
                    <a:pt x="8509" y="11323"/>
                    <a:pt x="8509" y="13239"/>
                  </a:cubicBezTo>
                  <a:cubicBezTo>
                    <a:pt x="8509" y="15155"/>
                    <a:pt x="9982" y="16723"/>
                    <a:pt x="11782" y="16723"/>
                  </a:cubicBezTo>
                  <a:cubicBezTo>
                    <a:pt x="17673" y="16723"/>
                    <a:pt x="17673" y="16723"/>
                    <a:pt x="17673" y="16723"/>
                  </a:cubicBezTo>
                  <a:lnTo>
                    <a:pt x="17673" y="17768"/>
                  </a:lnTo>
                  <a:close/>
                  <a:moveTo>
                    <a:pt x="18491" y="15329"/>
                  </a:moveTo>
                  <a:cubicBezTo>
                    <a:pt x="11782" y="15329"/>
                    <a:pt x="11782" y="15329"/>
                    <a:pt x="11782" y="15329"/>
                  </a:cubicBezTo>
                  <a:cubicBezTo>
                    <a:pt x="10636" y="15329"/>
                    <a:pt x="9818" y="14458"/>
                    <a:pt x="9818" y="13239"/>
                  </a:cubicBezTo>
                  <a:cubicBezTo>
                    <a:pt x="9818" y="12019"/>
                    <a:pt x="10636" y="11148"/>
                    <a:pt x="11782" y="11148"/>
                  </a:cubicBezTo>
                  <a:cubicBezTo>
                    <a:pt x="17673" y="11148"/>
                    <a:pt x="17673" y="11148"/>
                    <a:pt x="17673" y="11148"/>
                  </a:cubicBezTo>
                  <a:cubicBezTo>
                    <a:pt x="18000" y="11148"/>
                    <a:pt x="18491" y="10974"/>
                    <a:pt x="18655" y="10626"/>
                  </a:cubicBezTo>
                  <a:cubicBezTo>
                    <a:pt x="18818" y="10452"/>
                    <a:pt x="18818" y="10452"/>
                    <a:pt x="18818" y="10277"/>
                  </a:cubicBezTo>
                  <a:cubicBezTo>
                    <a:pt x="18818" y="10277"/>
                    <a:pt x="18982" y="10277"/>
                    <a:pt x="18982" y="10277"/>
                  </a:cubicBezTo>
                  <a:cubicBezTo>
                    <a:pt x="19309" y="10800"/>
                    <a:pt x="19636" y="11671"/>
                    <a:pt x="19636" y="12542"/>
                  </a:cubicBezTo>
                  <a:cubicBezTo>
                    <a:pt x="19636" y="13587"/>
                    <a:pt x="19309" y="14632"/>
                    <a:pt x="18491" y="15329"/>
                  </a:cubicBezTo>
                  <a:close/>
                </a:path>
              </a:pathLst>
            </a:custGeom>
            <a:grpFill/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kumimoji="0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/>
                <a:ea typeface="Helvetica"/>
                <a:cs typeface="+mn-ea"/>
                <a:sym typeface="+mn-lt"/>
              </a:endParaRPr>
            </a:p>
          </p:txBody>
        </p:sp>
      </p:grpSp>
      <p:sp>
        <p:nvSpPr>
          <p:cNvPr id="84" name="椭圆形标注 24">
            <a:extLst>
              <a:ext uri="{FF2B5EF4-FFF2-40B4-BE49-F238E27FC236}">
                <a16:creationId xmlns:a16="http://schemas.microsoft.com/office/drawing/2014/main" id="{24753FC1-C0EF-7297-D404-E71EE2EDF6B4}"/>
              </a:ext>
            </a:extLst>
          </p:cNvPr>
          <p:cNvSpPr/>
          <p:nvPr/>
        </p:nvSpPr>
        <p:spPr>
          <a:xfrm>
            <a:off x="6919420" y="2169057"/>
            <a:ext cx="914400" cy="612648"/>
          </a:xfrm>
          <a:prstGeom prst="wedgeEllipseCallout">
            <a:avLst>
              <a:gd name="adj1" fmla="val -40278"/>
              <a:gd name="adj2" fmla="val 64573"/>
            </a:avLst>
          </a:prstGeom>
          <a:solidFill>
            <a:srgbClr val="70BF43"/>
          </a:solidFill>
          <a:ln w="12700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0" tIns="360000" rIns="0" bIns="0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85" name="Shape 3773">
            <a:extLst>
              <a:ext uri="{FF2B5EF4-FFF2-40B4-BE49-F238E27FC236}">
                <a16:creationId xmlns:a16="http://schemas.microsoft.com/office/drawing/2014/main" id="{0CF72299-F8CF-4A01-E94E-24CBCBE5A281}"/>
              </a:ext>
            </a:extLst>
          </p:cNvPr>
          <p:cNvSpPr/>
          <p:nvPr/>
        </p:nvSpPr>
        <p:spPr>
          <a:xfrm>
            <a:off x="7182007" y="2317820"/>
            <a:ext cx="362082" cy="3633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77" y="0"/>
                  <a:pt x="0" y="4877"/>
                  <a:pt x="0" y="10800"/>
                </a:cubicBezTo>
                <a:cubicBezTo>
                  <a:pt x="0" y="16723"/>
                  <a:pt x="4877" y="21600"/>
                  <a:pt x="10800" y="21600"/>
                </a:cubicBezTo>
                <a:cubicBezTo>
                  <a:pt x="16723" y="21600"/>
                  <a:pt x="21600" y="16723"/>
                  <a:pt x="21600" y="10800"/>
                </a:cubicBezTo>
                <a:cubicBezTo>
                  <a:pt x="21600" y="4877"/>
                  <a:pt x="16723" y="0"/>
                  <a:pt x="10800" y="0"/>
                </a:cubicBezTo>
                <a:close/>
                <a:moveTo>
                  <a:pt x="20206" y="10452"/>
                </a:moveTo>
                <a:cubicBezTo>
                  <a:pt x="16026" y="10452"/>
                  <a:pt x="16026" y="10452"/>
                  <a:pt x="16026" y="10452"/>
                </a:cubicBezTo>
                <a:cubicBezTo>
                  <a:pt x="16026" y="8884"/>
                  <a:pt x="15677" y="7490"/>
                  <a:pt x="15155" y="6097"/>
                </a:cubicBezTo>
                <a:cubicBezTo>
                  <a:pt x="16200" y="5748"/>
                  <a:pt x="17071" y="5226"/>
                  <a:pt x="17768" y="4529"/>
                </a:cubicBezTo>
                <a:cubicBezTo>
                  <a:pt x="19161" y="6097"/>
                  <a:pt x="20032" y="8187"/>
                  <a:pt x="20206" y="10452"/>
                </a:cubicBezTo>
                <a:close/>
                <a:moveTo>
                  <a:pt x="10452" y="20206"/>
                </a:moveTo>
                <a:cubicBezTo>
                  <a:pt x="9232" y="19161"/>
                  <a:pt x="8361" y="17942"/>
                  <a:pt x="7490" y="16548"/>
                </a:cubicBezTo>
                <a:cubicBezTo>
                  <a:pt x="8535" y="16200"/>
                  <a:pt x="9406" y="16026"/>
                  <a:pt x="10452" y="16026"/>
                </a:cubicBezTo>
                <a:cubicBezTo>
                  <a:pt x="10452" y="20206"/>
                  <a:pt x="10452" y="20206"/>
                  <a:pt x="10452" y="20206"/>
                </a:cubicBezTo>
                <a:cubicBezTo>
                  <a:pt x="10452" y="20206"/>
                  <a:pt x="10452" y="20206"/>
                  <a:pt x="10452" y="20206"/>
                </a:cubicBezTo>
                <a:close/>
                <a:moveTo>
                  <a:pt x="11148" y="1394"/>
                </a:moveTo>
                <a:cubicBezTo>
                  <a:pt x="12542" y="2439"/>
                  <a:pt x="13587" y="4006"/>
                  <a:pt x="14284" y="5748"/>
                </a:cubicBezTo>
                <a:cubicBezTo>
                  <a:pt x="13239" y="6097"/>
                  <a:pt x="12194" y="6271"/>
                  <a:pt x="11148" y="6271"/>
                </a:cubicBezTo>
                <a:cubicBezTo>
                  <a:pt x="11148" y="1394"/>
                  <a:pt x="11148" y="1394"/>
                  <a:pt x="11148" y="1394"/>
                </a:cubicBezTo>
                <a:cubicBezTo>
                  <a:pt x="11148" y="1394"/>
                  <a:pt x="11148" y="1394"/>
                  <a:pt x="11148" y="1394"/>
                </a:cubicBezTo>
                <a:close/>
                <a:moveTo>
                  <a:pt x="12368" y="1568"/>
                </a:moveTo>
                <a:cubicBezTo>
                  <a:pt x="14284" y="1916"/>
                  <a:pt x="16026" y="2787"/>
                  <a:pt x="17419" y="4006"/>
                </a:cubicBezTo>
                <a:cubicBezTo>
                  <a:pt x="16548" y="4529"/>
                  <a:pt x="15852" y="5052"/>
                  <a:pt x="14981" y="5400"/>
                </a:cubicBezTo>
                <a:cubicBezTo>
                  <a:pt x="14284" y="4006"/>
                  <a:pt x="13413" y="2613"/>
                  <a:pt x="12368" y="1568"/>
                </a:cubicBezTo>
                <a:close/>
                <a:moveTo>
                  <a:pt x="10452" y="1394"/>
                </a:moveTo>
                <a:cubicBezTo>
                  <a:pt x="10452" y="6271"/>
                  <a:pt x="10452" y="6271"/>
                  <a:pt x="10452" y="6271"/>
                </a:cubicBezTo>
                <a:cubicBezTo>
                  <a:pt x="9406" y="6271"/>
                  <a:pt x="8361" y="6097"/>
                  <a:pt x="7316" y="5748"/>
                </a:cubicBezTo>
                <a:cubicBezTo>
                  <a:pt x="8013" y="4006"/>
                  <a:pt x="9058" y="2439"/>
                  <a:pt x="10452" y="1394"/>
                </a:cubicBezTo>
                <a:cubicBezTo>
                  <a:pt x="10452" y="1394"/>
                  <a:pt x="10452" y="1394"/>
                  <a:pt x="10452" y="1394"/>
                </a:cubicBezTo>
                <a:close/>
                <a:moveTo>
                  <a:pt x="6619" y="5400"/>
                </a:moveTo>
                <a:cubicBezTo>
                  <a:pt x="5748" y="5052"/>
                  <a:pt x="5052" y="4529"/>
                  <a:pt x="4181" y="4006"/>
                </a:cubicBezTo>
                <a:cubicBezTo>
                  <a:pt x="5574" y="2787"/>
                  <a:pt x="7316" y="1916"/>
                  <a:pt x="9232" y="1568"/>
                </a:cubicBezTo>
                <a:cubicBezTo>
                  <a:pt x="8187" y="2613"/>
                  <a:pt x="7316" y="4006"/>
                  <a:pt x="6619" y="5400"/>
                </a:cubicBezTo>
                <a:close/>
                <a:moveTo>
                  <a:pt x="6968" y="6271"/>
                </a:moveTo>
                <a:cubicBezTo>
                  <a:pt x="8187" y="6619"/>
                  <a:pt x="9232" y="6968"/>
                  <a:pt x="10452" y="6968"/>
                </a:cubicBezTo>
                <a:cubicBezTo>
                  <a:pt x="10452" y="10452"/>
                  <a:pt x="10452" y="10452"/>
                  <a:pt x="10452" y="10452"/>
                </a:cubicBezTo>
                <a:cubicBezTo>
                  <a:pt x="6271" y="10452"/>
                  <a:pt x="6271" y="10452"/>
                  <a:pt x="6271" y="10452"/>
                </a:cubicBezTo>
                <a:cubicBezTo>
                  <a:pt x="6271" y="9058"/>
                  <a:pt x="6619" y="7665"/>
                  <a:pt x="6968" y="6271"/>
                </a:cubicBezTo>
                <a:close/>
                <a:moveTo>
                  <a:pt x="10452" y="11148"/>
                </a:moveTo>
                <a:cubicBezTo>
                  <a:pt x="10452" y="15329"/>
                  <a:pt x="10452" y="15329"/>
                  <a:pt x="10452" y="15329"/>
                </a:cubicBezTo>
                <a:cubicBezTo>
                  <a:pt x="9406" y="15329"/>
                  <a:pt x="8361" y="15503"/>
                  <a:pt x="7316" y="15852"/>
                </a:cubicBezTo>
                <a:cubicBezTo>
                  <a:pt x="6619" y="14458"/>
                  <a:pt x="6271" y="12890"/>
                  <a:pt x="6271" y="11148"/>
                </a:cubicBezTo>
                <a:lnTo>
                  <a:pt x="10452" y="11148"/>
                </a:lnTo>
                <a:close/>
                <a:moveTo>
                  <a:pt x="9232" y="20032"/>
                </a:moveTo>
                <a:cubicBezTo>
                  <a:pt x="7490" y="19858"/>
                  <a:pt x="5923" y="18987"/>
                  <a:pt x="4703" y="17942"/>
                </a:cubicBezTo>
                <a:cubicBezTo>
                  <a:pt x="5400" y="17419"/>
                  <a:pt x="6097" y="17071"/>
                  <a:pt x="6968" y="16723"/>
                </a:cubicBezTo>
                <a:cubicBezTo>
                  <a:pt x="7490" y="17942"/>
                  <a:pt x="8361" y="19161"/>
                  <a:pt x="9232" y="20032"/>
                </a:cubicBezTo>
                <a:close/>
                <a:moveTo>
                  <a:pt x="11148" y="20206"/>
                </a:moveTo>
                <a:cubicBezTo>
                  <a:pt x="11148" y="16026"/>
                  <a:pt x="11148" y="16026"/>
                  <a:pt x="11148" y="16026"/>
                </a:cubicBezTo>
                <a:cubicBezTo>
                  <a:pt x="12194" y="16026"/>
                  <a:pt x="13065" y="16200"/>
                  <a:pt x="14110" y="16548"/>
                </a:cubicBezTo>
                <a:cubicBezTo>
                  <a:pt x="13239" y="17942"/>
                  <a:pt x="12368" y="19161"/>
                  <a:pt x="11148" y="20206"/>
                </a:cubicBezTo>
                <a:cubicBezTo>
                  <a:pt x="11148" y="20206"/>
                  <a:pt x="11148" y="20206"/>
                  <a:pt x="11148" y="20206"/>
                </a:cubicBezTo>
                <a:close/>
                <a:moveTo>
                  <a:pt x="14632" y="16723"/>
                </a:moveTo>
                <a:cubicBezTo>
                  <a:pt x="15503" y="17071"/>
                  <a:pt x="16200" y="17419"/>
                  <a:pt x="16897" y="17942"/>
                </a:cubicBezTo>
                <a:cubicBezTo>
                  <a:pt x="15677" y="18987"/>
                  <a:pt x="14110" y="19858"/>
                  <a:pt x="12368" y="20032"/>
                </a:cubicBezTo>
                <a:cubicBezTo>
                  <a:pt x="13239" y="19161"/>
                  <a:pt x="14110" y="17942"/>
                  <a:pt x="14632" y="16723"/>
                </a:cubicBezTo>
                <a:close/>
                <a:moveTo>
                  <a:pt x="14284" y="15852"/>
                </a:moveTo>
                <a:cubicBezTo>
                  <a:pt x="13239" y="15503"/>
                  <a:pt x="12194" y="15329"/>
                  <a:pt x="11148" y="15329"/>
                </a:cubicBezTo>
                <a:cubicBezTo>
                  <a:pt x="11148" y="11148"/>
                  <a:pt x="11148" y="11148"/>
                  <a:pt x="11148" y="11148"/>
                </a:cubicBezTo>
                <a:cubicBezTo>
                  <a:pt x="15329" y="11148"/>
                  <a:pt x="15329" y="11148"/>
                  <a:pt x="15329" y="11148"/>
                </a:cubicBezTo>
                <a:cubicBezTo>
                  <a:pt x="15329" y="12890"/>
                  <a:pt x="14981" y="14458"/>
                  <a:pt x="14284" y="15852"/>
                </a:cubicBezTo>
                <a:close/>
                <a:moveTo>
                  <a:pt x="11148" y="10452"/>
                </a:moveTo>
                <a:cubicBezTo>
                  <a:pt x="11148" y="6968"/>
                  <a:pt x="11148" y="6968"/>
                  <a:pt x="11148" y="6968"/>
                </a:cubicBezTo>
                <a:cubicBezTo>
                  <a:pt x="12368" y="6968"/>
                  <a:pt x="13413" y="6619"/>
                  <a:pt x="14632" y="6271"/>
                </a:cubicBezTo>
                <a:cubicBezTo>
                  <a:pt x="14981" y="7665"/>
                  <a:pt x="15329" y="9058"/>
                  <a:pt x="15329" y="10452"/>
                </a:cubicBezTo>
                <a:lnTo>
                  <a:pt x="11148" y="10452"/>
                </a:lnTo>
                <a:close/>
                <a:moveTo>
                  <a:pt x="3832" y="4529"/>
                </a:moveTo>
                <a:cubicBezTo>
                  <a:pt x="4529" y="5226"/>
                  <a:pt x="5400" y="5748"/>
                  <a:pt x="6445" y="6097"/>
                </a:cubicBezTo>
                <a:cubicBezTo>
                  <a:pt x="5923" y="7490"/>
                  <a:pt x="5574" y="8884"/>
                  <a:pt x="5574" y="10452"/>
                </a:cubicBezTo>
                <a:cubicBezTo>
                  <a:pt x="1394" y="10452"/>
                  <a:pt x="1394" y="10452"/>
                  <a:pt x="1394" y="10452"/>
                </a:cubicBezTo>
                <a:cubicBezTo>
                  <a:pt x="1568" y="8187"/>
                  <a:pt x="2439" y="6097"/>
                  <a:pt x="3832" y="4529"/>
                </a:cubicBezTo>
                <a:close/>
                <a:moveTo>
                  <a:pt x="1394" y="11148"/>
                </a:moveTo>
                <a:cubicBezTo>
                  <a:pt x="5574" y="11148"/>
                  <a:pt x="5574" y="11148"/>
                  <a:pt x="5574" y="11148"/>
                </a:cubicBezTo>
                <a:cubicBezTo>
                  <a:pt x="5574" y="12890"/>
                  <a:pt x="5923" y="14632"/>
                  <a:pt x="6619" y="16200"/>
                </a:cubicBezTo>
                <a:cubicBezTo>
                  <a:pt x="5748" y="16548"/>
                  <a:pt x="4877" y="16897"/>
                  <a:pt x="4181" y="17419"/>
                </a:cubicBezTo>
                <a:cubicBezTo>
                  <a:pt x="2613" y="15852"/>
                  <a:pt x="1568" y="13587"/>
                  <a:pt x="1394" y="11148"/>
                </a:cubicBezTo>
                <a:close/>
                <a:moveTo>
                  <a:pt x="17419" y="17419"/>
                </a:moveTo>
                <a:cubicBezTo>
                  <a:pt x="16723" y="16897"/>
                  <a:pt x="15852" y="16548"/>
                  <a:pt x="14981" y="16200"/>
                </a:cubicBezTo>
                <a:cubicBezTo>
                  <a:pt x="15677" y="14632"/>
                  <a:pt x="16026" y="12890"/>
                  <a:pt x="16026" y="11148"/>
                </a:cubicBezTo>
                <a:cubicBezTo>
                  <a:pt x="20206" y="11148"/>
                  <a:pt x="20206" y="11148"/>
                  <a:pt x="20206" y="11148"/>
                </a:cubicBezTo>
                <a:cubicBezTo>
                  <a:pt x="20032" y="13587"/>
                  <a:pt x="18987" y="15852"/>
                  <a:pt x="17419" y="17419"/>
                </a:cubicBezTo>
                <a:close/>
              </a:path>
            </a:pathLst>
          </a:custGeom>
          <a:solidFill>
            <a:sysClr val="window" lastClr="FFFFFF"/>
          </a:solidFill>
          <a:ln>
            <a:round/>
          </a:ln>
        </p:spPr>
        <p:txBody>
          <a:bodyPr lIns="0" tIns="0" rIns="0" bIns="0"/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Helvetica"/>
              <a:cs typeface="+mn-ea"/>
              <a:sym typeface="+mn-lt"/>
            </a:endParaRPr>
          </a:p>
        </p:txBody>
      </p:sp>
      <p:sp>
        <p:nvSpPr>
          <p:cNvPr id="87" name="椭圆形标注 27">
            <a:extLst>
              <a:ext uri="{FF2B5EF4-FFF2-40B4-BE49-F238E27FC236}">
                <a16:creationId xmlns:a16="http://schemas.microsoft.com/office/drawing/2014/main" id="{4FBBD74C-0873-94DA-CC42-3EDFA988F2EE}"/>
              </a:ext>
            </a:extLst>
          </p:cNvPr>
          <p:cNvSpPr/>
          <p:nvPr/>
        </p:nvSpPr>
        <p:spPr>
          <a:xfrm>
            <a:off x="7108990" y="2994175"/>
            <a:ext cx="1210606" cy="811106"/>
          </a:xfrm>
          <a:prstGeom prst="wedgeEllipseCallout">
            <a:avLst>
              <a:gd name="adj1" fmla="val -9531"/>
              <a:gd name="adj2" fmla="val 64947"/>
            </a:avLst>
          </a:prstGeom>
          <a:solidFill>
            <a:srgbClr val="70BF43"/>
          </a:solidFill>
          <a:ln w="12700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0" tIns="360000" rIns="0" bIns="0" numCol="1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88" name="Shape 3790">
            <a:extLst>
              <a:ext uri="{FF2B5EF4-FFF2-40B4-BE49-F238E27FC236}">
                <a16:creationId xmlns:a16="http://schemas.microsoft.com/office/drawing/2014/main" id="{0BB5C257-EC22-C5A4-8E48-C67A388E44B3}"/>
              </a:ext>
            </a:extLst>
          </p:cNvPr>
          <p:cNvSpPr/>
          <p:nvPr/>
        </p:nvSpPr>
        <p:spPr>
          <a:xfrm>
            <a:off x="7482699" y="3217940"/>
            <a:ext cx="393322" cy="3946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875" y="0"/>
                </a:moveTo>
                <a:cubicBezTo>
                  <a:pt x="15525" y="0"/>
                  <a:pt x="14344" y="1012"/>
                  <a:pt x="13669" y="2362"/>
                </a:cubicBezTo>
                <a:cubicBezTo>
                  <a:pt x="13669" y="2362"/>
                  <a:pt x="13669" y="2362"/>
                  <a:pt x="13669" y="2362"/>
                </a:cubicBezTo>
                <a:cubicBezTo>
                  <a:pt x="12487" y="4556"/>
                  <a:pt x="10800" y="6075"/>
                  <a:pt x="8944" y="6075"/>
                </a:cubicBezTo>
                <a:cubicBezTo>
                  <a:pt x="8437" y="6075"/>
                  <a:pt x="8437" y="6075"/>
                  <a:pt x="8437" y="6075"/>
                </a:cubicBezTo>
                <a:cubicBezTo>
                  <a:pt x="5569" y="6075"/>
                  <a:pt x="5569" y="6075"/>
                  <a:pt x="5569" y="6075"/>
                </a:cubicBezTo>
                <a:cubicBezTo>
                  <a:pt x="2700" y="6075"/>
                  <a:pt x="2700" y="6075"/>
                  <a:pt x="2700" y="6075"/>
                </a:cubicBezTo>
                <a:cubicBezTo>
                  <a:pt x="1181" y="6075"/>
                  <a:pt x="0" y="7594"/>
                  <a:pt x="0" y="9450"/>
                </a:cubicBezTo>
                <a:cubicBezTo>
                  <a:pt x="0" y="11306"/>
                  <a:pt x="1181" y="12825"/>
                  <a:pt x="2700" y="12825"/>
                </a:cubicBezTo>
                <a:cubicBezTo>
                  <a:pt x="3375" y="12825"/>
                  <a:pt x="4050" y="13500"/>
                  <a:pt x="4050" y="14175"/>
                </a:cubicBezTo>
                <a:cubicBezTo>
                  <a:pt x="4050" y="20250"/>
                  <a:pt x="4050" y="20250"/>
                  <a:pt x="4050" y="20250"/>
                </a:cubicBezTo>
                <a:cubicBezTo>
                  <a:pt x="4050" y="20925"/>
                  <a:pt x="4725" y="21600"/>
                  <a:pt x="5400" y="21600"/>
                </a:cubicBezTo>
                <a:cubicBezTo>
                  <a:pt x="8100" y="21600"/>
                  <a:pt x="8100" y="21600"/>
                  <a:pt x="8100" y="21600"/>
                </a:cubicBezTo>
                <a:cubicBezTo>
                  <a:pt x="8775" y="21600"/>
                  <a:pt x="9450" y="20925"/>
                  <a:pt x="9450" y="20250"/>
                </a:cubicBezTo>
                <a:cubicBezTo>
                  <a:pt x="9450" y="19575"/>
                  <a:pt x="9450" y="19575"/>
                  <a:pt x="9450" y="19575"/>
                </a:cubicBezTo>
                <a:cubicBezTo>
                  <a:pt x="9450" y="18900"/>
                  <a:pt x="8775" y="18563"/>
                  <a:pt x="8775" y="18225"/>
                </a:cubicBezTo>
                <a:cubicBezTo>
                  <a:pt x="8775" y="13500"/>
                  <a:pt x="8775" y="13500"/>
                  <a:pt x="8775" y="13500"/>
                </a:cubicBezTo>
                <a:cubicBezTo>
                  <a:pt x="8775" y="13500"/>
                  <a:pt x="8775" y="13500"/>
                  <a:pt x="8775" y="13500"/>
                </a:cubicBezTo>
                <a:cubicBezTo>
                  <a:pt x="8775" y="13331"/>
                  <a:pt x="8775" y="13331"/>
                  <a:pt x="8944" y="13163"/>
                </a:cubicBezTo>
                <a:cubicBezTo>
                  <a:pt x="8944" y="13163"/>
                  <a:pt x="8944" y="13163"/>
                  <a:pt x="8944" y="13163"/>
                </a:cubicBezTo>
                <a:cubicBezTo>
                  <a:pt x="8944" y="12994"/>
                  <a:pt x="8944" y="12994"/>
                  <a:pt x="9112" y="12994"/>
                </a:cubicBezTo>
                <a:cubicBezTo>
                  <a:pt x="9112" y="12994"/>
                  <a:pt x="9112" y="12994"/>
                  <a:pt x="9112" y="12994"/>
                </a:cubicBezTo>
                <a:cubicBezTo>
                  <a:pt x="9112" y="12994"/>
                  <a:pt x="9112" y="12994"/>
                  <a:pt x="9112" y="12994"/>
                </a:cubicBezTo>
                <a:cubicBezTo>
                  <a:pt x="9112" y="12825"/>
                  <a:pt x="9281" y="12825"/>
                  <a:pt x="9281" y="12825"/>
                </a:cubicBezTo>
                <a:cubicBezTo>
                  <a:pt x="10969" y="12994"/>
                  <a:pt x="12487" y="14344"/>
                  <a:pt x="13669" y="16538"/>
                </a:cubicBezTo>
                <a:cubicBezTo>
                  <a:pt x="13669" y="16538"/>
                  <a:pt x="13669" y="16538"/>
                  <a:pt x="13669" y="16538"/>
                </a:cubicBezTo>
                <a:cubicBezTo>
                  <a:pt x="14344" y="17888"/>
                  <a:pt x="15525" y="18900"/>
                  <a:pt x="16875" y="18900"/>
                </a:cubicBezTo>
                <a:cubicBezTo>
                  <a:pt x="19913" y="18900"/>
                  <a:pt x="21600" y="14175"/>
                  <a:pt x="21600" y="9450"/>
                </a:cubicBezTo>
                <a:cubicBezTo>
                  <a:pt x="21600" y="4725"/>
                  <a:pt x="19913" y="0"/>
                  <a:pt x="16875" y="0"/>
                </a:cubicBezTo>
                <a:close/>
                <a:moveTo>
                  <a:pt x="13500" y="9450"/>
                </a:moveTo>
                <a:cubicBezTo>
                  <a:pt x="13500" y="8775"/>
                  <a:pt x="13500" y="8100"/>
                  <a:pt x="13669" y="7425"/>
                </a:cubicBezTo>
                <a:cubicBezTo>
                  <a:pt x="15525" y="7425"/>
                  <a:pt x="15525" y="7425"/>
                  <a:pt x="15525" y="7425"/>
                </a:cubicBezTo>
                <a:cubicBezTo>
                  <a:pt x="16200" y="7425"/>
                  <a:pt x="16875" y="8269"/>
                  <a:pt x="16875" y="9450"/>
                </a:cubicBezTo>
                <a:cubicBezTo>
                  <a:pt x="16875" y="10631"/>
                  <a:pt x="16200" y="11475"/>
                  <a:pt x="15525" y="11475"/>
                </a:cubicBezTo>
                <a:cubicBezTo>
                  <a:pt x="13669" y="11475"/>
                  <a:pt x="13669" y="11475"/>
                  <a:pt x="13669" y="11475"/>
                </a:cubicBezTo>
                <a:cubicBezTo>
                  <a:pt x="13500" y="10800"/>
                  <a:pt x="13500" y="10125"/>
                  <a:pt x="13500" y="9450"/>
                </a:cubicBezTo>
                <a:close/>
                <a:moveTo>
                  <a:pt x="1350" y="9450"/>
                </a:moveTo>
                <a:cubicBezTo>
                  <a:pt x="1350" y="8269"/>
                  <a:pt x="2025" y="7425"/>
                  <a:pt x="2700" y="7425"/>
                </a:cubicBezTo>
                <a:cubicBezTo>
                  <a:pt x="7425" y="7425"/>
                  <a:pt x="7425" y="7425"/>
                  <a:pt x="7425" y="7425"/>
                </a:cubicBezTo>
                <a:cubicBezTo>
                  <a:pt x="7088" y="7931"/>
                  <a:pt x="6750" y="8606"/>
                  <a:pt x="6750" y="9450"/>
                </a:cubicBezTo>
                <a:cubicBezTo>
                  <a:pt x="6750" y="10294"/>
                  <a:pt x="7088" y="10969"/>
                  <a:pt x="7425" y="11475"/>
                </a:cubicBezTo>
                <a:cubicBezTo>
                  <a:pt x="2700" y="11475"/>
                  <a:pt x="2700" y="11475"/>
                  <a:pt x="2700" y="11475"/>
                </a:cubicBezTo>
                <a:cubicBezTo>
                  <a:pt x="2025" y="11475"/>
                  <a:pt x="1350" y="10631"/>
                  <a:pt x="1350" y="9450"/>
                </a:cubicBezTo>
                <a:close/>
                <a:moveTo>
                  <a:pt x="8100" y="20250"/>
                </a:moveTo>
                <a:cubicBezTo>
                  <a:pt x="5400" y="20250"/>
                  <a:pt x="5400" y="20250"/>
                  <a:pt x="5400" y="20250"/>
                </a:cubicBezTo>
                <a:cubicBezTo>
                  <a:pt x="5400" y="14175"/>
                  <a:pt x="5400" y="14175"/>
                  <a:pt x="5400" y="14175"/>
                </a:cubicBezTo>
                <a:cubicBezTo>
                  <a:pt x="5400" y="13669"/>
                  <a:pt x="5231" y="13163"/>
                  <a:pt x="5062" y="12825"/>
                </a:cubicBezTo>
                <a:cubicBezTo>
                  <a:pt x="5569" y="12825"/>
                  <a:pt x="5569" y="12825"/>
                  <a:pt x="5569" y="12825"/>
                </a:cubicBezTo>
                <a:cubicBezTo>
                  <a:pt x="5569" y="12825"/>
                  <a:pt x="5569" y="12825"/>
                  <a:pt x="5569" y="12825"/>
                </a:cubicBezTo>
                <a:cubicBezTo>
                  <a:pt x="7594" y="12825"/>
                  <a:pt x="7594" y="12825"/>
                  <a:pt x="7594" y="12825"/>
                </a:cubicBezTo>
                <a:cubicBezTo>
                  <a:pt x="7425" y="12994"/>
                  <a:pt x="7425" y="13331"/>
                  <a:pt x="7425" y="13500"/>
                </a:cubicBezTo>
                <a:cubicBezTo>
                  <a:pt x="7425" y="18225"/>
                  <a:pt x="7425" y="18225"/>
                  <a:pt x="7425" y="18225"/>
                </a:cubicBezTo>
                <a:cubicBezTo>
                  <a:pt x="7425" y="18900"/>
                  <a:pt x="7762" y="19238"/>
                  <a:pt x="7931" y="19575"/>
                </a:cubicBezTo>
                <a:cubicBezTo>
                  <a:pt x="8100" y="19575"/>
                  <a:pt x="8100" y="19575"/>
                  <a:pt x="8100" y="19744"/>
                </a:cubicBezTo>
                <a:lnTo>
                  <a:pt x="8100" y="20250"/>
                </a:lnTo>
                <a:close/>
                <a:moveTo>
                  <a:pt x="8944" y="11475"/>
                </a:moveTo>
                <a:cubicBezTo>
                  <a:pt x="8775" y="11475"/>
                  <a:pt x="8775" y="11475"/>
                  <a:pt x="8775" y="11475"/>
                </a:cubicBezTo>
                <a:cubicBezTo>
                  <a:pt x="8775" y="11475"/>
                  <a:pt x="8775" y="11475"/>
                  <a:pt x="8775" y="11475"/>
                </a:cubicBezTo>
                <a:cubicBezTo>
                  <a:pt x="8100" y="11475"/>
                  <a:pt x="7425" y="10631"/>
                  <a:pt x="7425" y="9450"/>
                </a:cubicBezTo>
                <a:cubicBezTo>
                  <a:pt x="7425" y="8269"/>
                  <a:pt x="8100" y="7425"/>
                  <a:pt x="8775" y="7425"/>
                </a:cubicBezTo>
                <a:cubicBezTo>
                  <a:pt x="8944" y="7425"/>
                  <a:pt x="8944" y="7425"/>
                  <a:pt x="8944" y="7425"/>
                </a:cubicBezTo>
                <a:cubicBezTo>
                  <a:pt x="10125" y="7425"/>
                  <a:pt x="11475" y="6919"/>
                  <a:pt x="12487" y="6075"/>
                </a:cubicBezTo>
                <a:cubicBezTo>
                  <a:pt x="12319" y="7087"/>
                  <a:pt x="12150" y="8269"/>
                  <a:pt x="12150" y="9450"/>
                </a:cubicBezTo>
                <a:cubicBezTo>
                  <a:pt x="12150" y="10631"/>
                  <a:pt x="12319" y="11813"/>
                  <a:pt x="12487" y="12825"/>
                </a:cubicBezTo>
                <a:cubicBezTo>
                  <a:pt x="11475" y="11981"/>
                  <a:pt x="10125" y="11475"/>
                  <a:pt x="8944" y="11475"/>
                </a:cubicBezTo>
                <a:close/>
                <a:moveTo>
                  <a:pt x="16875" y="17550"/>
                </a:moveTo>
                <a:cubicBezTo>
                  <a:pt x="15525" y="17550"/>
                  <a:pt x="14344" y="15694"/>
                  <a:pt x="13837" y="12825"/>
                </a:cubicBezTo>
                <a:cubicBezTo>
                  <a:pt x="15525" y="12825"/>
                  <a:pt x="15525" y="12825"/>
                  <a:pt x="15525" y="12825"/>
                </a:cubicBezTo>
                <a:cubicBezTo>
                  <a:pt x="17044" y="12825"/>
                  <a:pt x="18225" y="11306"/>
                  <a:pt x="18225" y="9450"/>
                </a:cubicBezTo>
                <a:cubicBezTo>
                  <a:pt x="18225" y="7594"/>
                  <a:pt x="17044" y="6075"/>
                  <a:pt x="15525" y="6075"/>
                </a:cubicBezTo>
                <a:cubicBezTo>
                  <a:pt x="13837" y="6075"/>
                  <a:pt x="13837" y="6075"/>
                  <a:pt x="13837" y="6075"/>
                </a:cubicBezTo>
                <a:cubicBezTo>
                  <a:pt x="14344" y="3206"/>
                  <a:pt x="15525" y="1350"/>
                  <a:pt x="16875" y="1350"/>
                </a:cubicBezTo>
                <a:cubicBezTo>
                  <a:pt x="18731" y="1350"/>
                  <a:pt x="20250" y="4894"/>
                  <a:pt x="20250" y="9450"/>
                </a:cubicBezTo>
                <a:cubicBezTo>
                  <a:pt x="20250" y="14006"/>
                  <a:pt x="18731" y="17550"/>
                  <a:pt x="16875" y="17550"/>
                </a:cubicBezTo>
                <a:close/>
              </a:path>
            </a:pathLst>
          </a:custGeom>
          <a:solidFill>
            <a:sysClr val="window" lastClr="FFFFFF"/>
          </a:solidFill>
          <a:ln>
            <a:round/>
          </a:ln>
        </p:spPr>
        <p:txBody>
          <a:bodyPr lIns="0" tIns="0" rIns="0" bIns="0"/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Helvetica"/>
              <a:cs typeface="+mn-ea"/>
              <a:sym typeface="+mn-lt"/>
            </a:endParaRPr>
          </a:p>
        </p:txBody>
      </p:sp>
      <p:sp>
        <p:nvSpPr>
          <p:cNvPr id="90" name="椭圆形标注 30">
            <a:extLst>
              <a:ext uri="{FF2B5EF4-FFF2-40B4-BE49-F238E27FC236}">
                <a16:creationId xmlns:a16="http://schemas.microsoft.com/office/drawing/2014/main" id="{EF3439AF-92D1-4DC7-E76B-EA53DC63B23D}"/>
              </a:ext>
            </a:extLst>
          </p:cNvPr>
          <p:cNvSpPr/>
          <p:nvPr/>
        </p:nvSpPr>
        <p:spPr>
          <a:xfrm>
            <a:off x="5935647" y="1453144"/>
            <a:ext cx="914400" cy="612648"/>
          </a:xfrm>
          <a:prstGeom prst="wedgeEllipseCallout">
            <a:avLst>
              <a:gd name="adj1" fmla="val -9723"/>
              <a:gd name="adj2" fmla="val 83230"/>
            </a:avLst>
          </a:prstGeom>
          <a:solidFill>
            <a:srgbClr val="049448"/>
          </a:solidFill>
          <a:ln w="12700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0" tIns="360000" rIns="0" bIns="0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grpSp>
        <p:nvGrpSpPr>
          <p:cNvPr id="91" name="Group 3825">
            <a:extLst>
              <a:ext uri="{FF2B5EF4-FFF2-40B4-BE49-F238E27FC236}">
                <a16:creationId xmlns:a16="http://schemas.microsoft.com/office/drawing/2014/main" id="{B9714FD4-557F-B8D4-97BA-5189FBB5EAD3}"/>
              </a:ext>
            </a:extLst>
          </p:cNvPr>
          <p:cNvGrpSpPr/>
          <p:nvPr/>
        </p:nvGrpSpPr>
        <p:grpSpPr>
          <a:xfrm>
            <a:off x="6230707" y="1583262"/>
            <a:ext cx="349374" cy="373978"/>
            <a:chOff x="0" y="0"/>
            <a:chExt cx="450850" cy="482600"/>
          </a:xfrm>
          <a:solidFill>
            <a:sysClr val="window" lastClr="FFFFFF"/>
          </a:solidFill>
        </p:grpSpPr>
        <p:sp>
          <p:nvSpPr>
            <p:cNvPr id="92" name="Shape 3822">
              <a:extLst>
                <a:ext uri="{FF2B5EF4-FFF2-40B4-BE49-F238E27FC236}">
                  <a16:creationId xmlns:a16="http://schemas.microsoft.com/office/drawing/2014/main" id="{07EE28D7-6D71-D2DB-2951-704A3D22ADB2}"/>
                </a:ext>
              </a:extLst>
            </p:cNvPr>
            <p:cNvSpPr/>
            <p:nvPr/>
          </p:nvSpPr>
          <p:spPr>
            <a:xfrm>
              <a:off x="0" y="0"/>
              <a:ext cx="450850" cy="4826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720" y="0"/>
                  </a:moveTo>
                  <a:cubicBezTo>
                    <a:pt x="2880" y="0"/>
                    <a:pt x="2880" y="0"/>
                    <a:pt x="2880" y="0"/>
                  </a:cubicBezTo>
                  <a:cubicBezTo>
                    <a:pt x="1260" y="0"/>
                    <a:pt x="0" y="1181"/>
                    <a:pt x="0" y="2700"/>
                  </a:cubicBezTo>
                  <a:cubicBezTo>
                    <a:pt x="0" y="18900"/>
                    <a:pt x="0" y="18900"/>
                    <a:pt x="0" y="18900"/>
                  </a:cubicBezTo>
                  <a:cubicBezTo>
                    <a:pt x="0" y="20419"/>
                    <a:pt x="1260" y="21600"/>
                    <a:pt x="2880" y="21600"/>
                  </a:cubicBezTo>
                  <a:cubicBezTo>
                    <a:pt x="18720" y="21600"/>
                    <a:pt x="18720" y="21600"/>
                    <a:pt x="18720" y="21600"/>
                  </a:cubicBezTo>
                  <a:cubicBezTo>
                    <a:pt x="20340" y="21600"/>
                    <a:pt x="21600" y="20419"/>
                    <a:pt x="21600" y="18900"/>
                  </a:cubicBezTo>
                  <a:cubicBezTo>
                    <a:pt x="21600" y="2700"/>
                    <a:pt x="21600" y="2700"/>
                    <a:pt x="21600" y="2700"/>
                  </a:cubicBezTo>
                  <a:cubicBezTo>
                    <a:pt x="21600" y="1181"/>
                    <a:pt x="20340" y="0"/>
                    <a:pt x="18720" y="0"/>
                  </a:cubicBezTo>
                  <a:close/>
                  <a:moveTo>
                    <a:pt x="20160" y="18900"/>
                  </a:moveTo>
                  <a:cubicBezTo>
                    <a:pt x="20160" y="19575"/>
                    <a:pt x="19440" y="20250"/>
                    <a:pt x="18720" y="20250"/>
                  </a:cubicBezTo>
                  <a:cubicBezTo>
                    <a:pt x="2880" y="20250"/>
                    <a:pt x="2880" y="20250"/>
                    <a:pt x="2880" y="20250"/>
                  </a:cubicBezTo>
                  <a:cubicBezTo>
                    <a:pt x="2160" y="20250"/>
                    <a:pt x="1440" y="19575"/>
                    <a:pt x="1440" y="18900"/>
                  </a:cubicBezTo>
                  <a:cubicBezTo>
                    <a:pt x="1440" y="2700"/>
                    <a:pt x="1440" y="2700"/>
                    <a:pt x="1440" y="2700"/>
                  </a:cubicBezTo>
                  <a:cubicBezTo>
                    <a:pt x="1440" y="2025"/>
                    <a:pt x="2160" y="1350"/>
                    <a:pt x="2880" y="1350"/>
                  </a:cubicBezTo>
                  <a:cubicBezTo>
                    <a:pt x="18720" y="1350"/>
                    <a:pt x="18720" y="1350"/>
                    <a:pt x="18720" y="1350"/>
                  </a:cubicBezTo>
                  <a:cubicBezTo>
                    <a:pt x="19440" y="1350"/>
                    <a:pt x="20160" y="2025"/>
                    <a:pt x="20160" y="2700"/>
                  </a:cubicBezTo>
                  <a:lnTo>
                    <a:pt x="20160" y="18900"/>
                  </a:lnTo>
                  <a:close/>
                </a:path>
              </a:pathLst>
            </a:custGeom>
            <a:grpFill/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kumimoji="0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/>
                <a:ea typeface="Helvetica"/>
                <a:cs typeface="+mn-ea"/>
                <a:sym typeface="+mn-lt"/>
              </a:endParaRPr>
            </a:p>
          </p:txBody>
        </p:sp>
        <p:sp>
          <p:nvSpPr>
            <p:cNvPr id="93" name="Shape 3823">
              <a:extLst>
                <a:ext uri="{FF2B5EF4-FFF2-40B4-BE49-F238E27FC236}">
                  <a16:creationId xmlns:a16="http://schemas.microsoft.com/office/drawing/2014/main" id="{624B67FC-B10A-B950-A5D6-C06164366A64}"/>
                </a:ext>
              </a:extLst>
            </p:cNvPr>
            <p:cNvSpPr/>
            <p:nvPr/>
          </p:nvSpPr>
          <p:spPr>
            <a:xfrm>
              <a:off x="60325" y="60325"/>
              <a:ext cx="330200" cy="301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0"/>
                  </a:moveTo>
                  <a:cubicBezTo>
                    <a:pt x="982" y="0"/>
                    <a:pt x="982" y="0"/>
                    <a:pt x="982" y="0"/>
                  </a:cubicBezTo>
                  <a:cubicBezTo>
                    <a:pt x="491" y="0"/>
                    <a:pt x="0" y="540"/>
                    <a:pt x="0" y="1080"/>
                  </a:cubicBezTo>
                  <a:cubicBezTo>
                    <a:pt x="0" y="20520"/>
                    <a:pt x="0" y="20520"/>
                    <a:pt x="0" y="20520"/>
                  </a:cubicBezTo>
                  <a:cubicBezTo>
                    <a:pt x="0" y="21060"/>
                    <a:pt x="491" y="21600"/>
                    <a:pt x="982" y="21600"/>
                  </a:cubicBezTo>
                  <a:cubicBezTo>
                    <a:pt x="20618" y="21600"/>
                    <a:pt x="20618" y="21600"/>
                    <a:pt x="20618" y="21600"/>
                  </a:cubicBezTo>
                  <a:cubicBezTo>
                    <a:pt x="21109" y="21600"/>
                    <a:pt x="21600" y="21060"/>
                    <a:pt x="21600" y="20520"/>
                  </a:cubicBezTo>
                  <a:cubicBezTo>
                    <a:pt x="21600" y="1080"/>
                    <a:pt x="21600" y="1080"/>
                    <a:pt x="21600" y="1080"/>
                  </a:cubicBezTo>
                  <a:cubicBezTo>
                    <a:pt x="21600" y="540"/>
                    <a:pt x="21109" y="0"/>
                    <a:pt x="20618" y="0"/>
                  </a:cubicBezTo>
                  <a:close/>
                  <a:moveTo>
                    <a:pt x="20618" y="1080"/>
                  </a:moveTo>
                  <a:cubicBezTo>
                    <a:pt x="20618" y="15930"/>
                    <a:pt x="20618" y="15930"/>
                    <a:pt x="20618" y="15930"/>
                  </a:cubicBezTo>
                  <a:cubicBezTo>
                    <a:pt x="17427" y="12150"/>
                    <a:pt x="17427" y="12150"/>
                    <a:pt x="17427" y="12150"/>
                  </a:cubicBezTo>
                  <a:cubicBezTo>
                    <a:pt x="17182" y="11880"/>
                    <a:pt x="16936" y="11880"/>
                    <a:pt x="16691" y="11880"/>
                  </a:cubicBezTo>
                  <a:cubicBezTo>
                    <a:pt x="16445" y="11880"/>
                    <a:pt x="16200" y="11880"/>
                    <a:pt x="15955" y="12150"/>
                  </a:cubicBezTo>
                  <a:cubicBezTo>
                    <a:pt x="13500" y="15390"/>
                    <a:pt x="13500" y="15390"/>
                    <a:pt x="13500" y="15390"/>
                  </a:cubicBezTo>
                  <a:cubicBezTo>
                    <a:pt x="5645" y="5670"/>
                    <a:pt x="5645" y="5670"/>
                    <a:pt x="5645" y="5670"/>
                  </a:cubicBezTo>
                  <a:cubicBezTo>
                    <a:pt x="5400" y="5400"/>
                    <a:pt x="5155" y="5400"/>
                    <a:pt x="4909" y="5400"/>
                  </a:cubicBezTo>
                  <a:cubicBezTo>
                    <a:pt x="4664" y="5400"/>
                    <a:pt x="4418" y="5400"/>
                    <a:pt x="4173" y="5670"/>
                  </a:cubicBezTo>
                  <a:cubicBezTo>
                    <a:pt x="982" y="9720"/>
                    <a:pt x="982" y="9720"/>
                    <a:pt x="982" y="9720"/>
                  </a:cubicBezTo>
                  <a:cubicBezTo>
                    <a:pt x="982" y="1080"/>
                    <a:pt x="982" y="1080"/>
                    <a:pt x="982" y="1080"/>
                  </a:cubicBezTo>
                  <a:lnTo>
                    <a:pt x="20618" y="1080"/>
                  </a:lnTo>
                  <a:close/>
                  <a:moveTo>
                    <a:pt x="982" y="11340"/>
                  </a:moveTo>
                  <a:cubicBezTo>
                    <a:pt x="4909" y="6480"/>
                    <a:pt x="4909" y="6480"/>
                    <a:pt x="4909" y="6480"/>
                  </a:cubicBezTo>
                  <a:cubicBezTo>
                    <a:pt x="12764" y="16470"/>
                    <a:pt x="12764" y="16470"/>
                    <a:pt x="12764" y="16470"/>
                  </a:cubicBezTo>
                  <a:cubicBezTo>
                    <a:pt x="13500" y="17010"/>
                    <a:pt x="13500" y="17010"/>
                    <a:pt x="13500" y="17010"/>
                  </a:cubicBezTo>
                  <a:cubicBezTo>
                    <a:pt x="16200" y="20520"/>
                    <a:pt x="16200" y="20520"/>
                    <a:pt x="16200" y="20520"/>
                  </a:cubicBezTo>
                  <a:cubicBezTo>
                    <a:pt x="982" y="20520"/>
                    <a:pt x="982" y="20520"/>
                    <a:pt x="982" y="20520"/>
                  </a:cubicBezTo>
                  <a:lnTo>
                    <a:pt x="982" y="11340"/>
                  </a:lnTo>
                  <a:close/>
                  <a:moveTo>
                    <a:pt x="17427" y="20520"/>
                  </a:moveTo>
                  <a:cubicBezTo>
                    <a:pt x="13991" y="16200"/>
                    <a:pt x="13991" y="16200"/>
                    <a:pt x="13991" y="16200"/>
                  </a:cubicBezTo>
                  <a:cubicBezTo>
                    <a:pt x="16691" y="12960"/>
                    <a:pt x="16691" y="12960"/>
                    <a:pt x="16691" y="12960"/>
                  </a:cubicBezTo>
                  <a:cubicBezTo>
                    <a:pt x="20618" y="17820"/>
                    <a:pt x="20618" y="17820"/>
                    <a:pt x="20618" y="17820"/>
                  </a:cubicBezTo>
                  <a:cubicBezTo>
                    <a:pt x="20618" y="20520"/>
                    <a:pt x="20618" y="20520"/>
                    <a:pt x="20618" y="20520"/>
                  </a:cubicBezTo>
                  <a:lnTo>
                    <a:pt x="17427" y="20520"/>
                  </a:lnTo>
                  <a:close/>
                </a:path>
              </a:pathLst>
            </a:custGeom>
            <a:grpFill/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kumimoji="0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/>
                <a:ea typeface="Helvetica"/>
                <a:cs typeface="+mn-ea"/>
                <a:sym typeface="+mn-lt"/>
              </a:endParaRPr>
            </a:p>
          </p:txBody>
        </p:sp>
        <p:sp>
          <p:nvSpPr>
            <p:cNvPr id="94" name="Shape 3824">
              <a:extLst>
                <a:ext uri="{FF2B5EF4-FFF2-40B4-BE49-F238E27FC236}">
                  <a16:creationId xmlns:a16="http://schemas.microsoft.com/office/drawing/2014/main" id="{979DCD5F-3382-9307-61DA-F4EE471BF958}"/>
                </a:ext>
              </a:extLst>
            </p:cNvPr>
            <p:cNvSpPr/>
            <p:nvPr/>
          </p:nvSpPr>
          <p:spPr>
            <a:xfrm>
              <a:off x="241300" y="106362"/>
              <a:ext cx="88900" cy="904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7100" y="21600"/>
                    <a:pt x="21600" y="17100"/>
                    <a:pt x="21600" y="10800"/>
                  </a:cubicBezTo>
                  <a:cubicBezTo>
                    <a:pt x="21600" y="4500"/>
                    <a:pt x="17100" y="0"/>
                    <a:pt x="10800" y="0"/>
                  </a:cubicBezTo>
                  <a:cubicBezTo>
                    <a:pt x="4500" y="0"/>
                    <a:pt x="0" y="4500"/>
                    <a:pt x="0" y="10800"/>
                  </a:cubicBezTo>
                  <a:cubicBezTo>
                    <a:pt x="0" y="17100"/>
                    <a:pt x="4500" y="21600"/>
                    <a:pt x="10800" y="21600"/>
                  </a:cubicBezTo>
                  <a:close/>
                  <a:moveTo>
                    <a:pt x="10800" y="3600"/>
                  </a:moveTo>
                  <a:cubicBezTo>
                    <a:pt x="14400" y="3600"/>
                    <a:pt x="18000" y="7200"/>
                    <a:pt x="18000" y="10800"/>
                  </a:cubicBezTo>
                  <a:cubicBezTo>
                    <a:pt x="18000" y="14400"/>
                    <a:pt x="14400" y="18000"/>
                    <a:pt x="10800" y="18000"/>
                  </a:cubicBezTo>
                  <a:cubicBezTo>
                    <a:pt x="7200" y="18000"/>
                    <a:pt x="3600" y="14400"/>
                    <a:pt x="3600" y="10800"/>
                  </a:cubicBezTo>
                  <a:cubicBezTo>
                    <a:pt x="3600" y="7200"/>
                    <a:pt x="7200" y="3600"/>
                    <a:pt x="10800" y="3600"/>
                  </a:cubicBezTo>
                  <a:close/>
                </a:path>
              </a:pathLst>
            </a:custGeom>
            <a:grpFill/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kumimoji="0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/>
                <a:ea typeface="Helvetica"/>
                <a:cs typeface="+mn-ea"/>
                <a:sym typeface="+mn-lt"/>
              </a:endParaRPr>
            </a:p>
          </p:txBody>
        </p:sp>
      </p:grpSp>
      <p:sp>
        <p:nvSpPr>
          <p:cNvPr id="96" name="椭圆形标注 36">
            <a:extLst>
              <a:ext uri="{FF2B5EF4-FFF2-40B4-BE49-F238E27FC236}">
                <a16:creationId xmlns:a16="http://schemas.microsoft.com/office/drawing/2014/main" id="{B024A3CC-56AA-088A-9128-745EC94E7D47}"/>
              </a:ext>
            </a:extLst>
          </p:cNvPr>
          <p:cNvSpPr/>
          <p:nvPr/>
        </p:nvSpPr>
        <p:spPr>
          <a:xfrm>
            <a:off x="3816224" y="3401932"/>
            <a:ext cx="914400" cy="612648"/>
          </a:xfrm>
          <a:prstGeom prst="wedgeEllipseCallout">
            <a:avLst>
              <a:gd name="adj1" fmla="val 48611"/>
              <a:gd name="adj2" fmla="val 54208"/>
            </a:avLst>
          </a:prstGeom>
          <a:solidFill>
            <a:srgbClr val="70BF43"/>
          </a:solidFill>
          <a:ln w="12700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0" tIns="360000" rIns="0" bIns="0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grpSp>
        <p:nvGrpSpPr>
          <p:cNvPr id="97" name="Group 3776">
            <a:extLst>
              <a:ext uri="{FF2B5EF4-FFF2-40B4-BE49-F238E27FC236}">
                <a16:creationId xmlns:a16="http://schemas.microsoft.com/office/drawing/2014/main" id="{AC21182E-9351-CBA0-0589-0478F64CE5CB}"/>
              </a:ext>
            </a:extLst>
          </p:cNvPr>
          <p:cNvGrpSpPr/>
          <p:nvPr/>
        </p:nvGrpSpPr>
        <p:grpSpPr>
          <a:xfrm>
            <a:off x="4076114" y="3564550"/>
            <a:ext cx="394620" cy="320630"/>
            <a:chOff x="0" y="0"/>
            <a:chExt cx="482600" cy="392113"/>
          </a:xfrm>
          <a:solidFill>
            <a:sysClr val="window" lastClr="FFFFFF"/>
          </a:solidFill>
        </p:grpSpPr>
        <p:sp>
          <p:nvSpPr>
            <p:cNvPr id="98" name="Shape 3774">
              <a:extLst>
                <a:ext uri="{FF2B5EF4-FFF2-40B4-BE49-F238E27FC236}">
                  <a16:creationId xmlns:a16="http://schemas.microsoft.com/office/drawing/2014/main" id="{2AF9E2FF-CCDE-9C60-5CC2-FD4297B8E794}"/>
                </a:ext>
              </a:extLst>
            </p:cNvPr>
            <p:cNvSpPr/>
            <p:nvPr/>
          </p:nvSpPr>
          <p:spPr>
            <a:xfrm>
              <a:off x="331787" y="120650"/>
              <a:ext cx="90488" cy="1206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900" y="1350"/>
                  </a:moveTo>
                  <a:cubicBezTo>
                    <a:pt x="9900" y="675"/>
                    <a:pt x="8100" y="0"/>
                    <a:pt x="7200" y="0"/>
                  </a:cubicBezTo>
                  <a:cubicBezTo>
                    <a:pt x="3600" y="0"/>
                    <a:pt x="3600" y="0"/>
                    <a:pt x="3600" y="0"/>
                  </a:cubicBezTo>
                  <a:cubicBezTo>
                    <a:pt x="1800" y="0"/>
                    <a:pt x="0" y="1350"/>
                    <a:pt x="0" y="2700"/>
                  </a:cubicBezTo>
                  <a:cubicBezTo>
                    <a:pt x="0" y="18900"/>
                    <a:pt x="0" y="18900"/>
                    <a:pt x="0" y="18900"/>
                  </a:cubicBezTo>
                  <a:cubicBezTo>
                    <a:pt x="0" y="20250"/>
                    <a:pt x="1800" y="21600"/>
                    <a:pt x="3600" y="21600"/>
                  </a:cubicBezTo>
                  <a:cubicBezTo>
                    <a:pt x="18000" y="21600"/>
                    <a:pt x="18000" y="21600"/>
                    <a:pt x="18000" y="21600"/>
                  </a:cubicBezTo>
                  <a:cubicBezTo>
                    <a:pt x="19800" y="21600"/>
                    <a:pt x="21600" y="20250"/>
                    <a:pt x="21600" y="18900"/>
                  </a:cubicBezTo>
                  <a:cubicBezTo>
                    <a:pt x="21600" y="14850"/>
                    <a:pt x="21600" y="14850"/>
                    <a:pt x="21600" y="14850"/>
                  </a:cubicBezTo>
                  <a:cubicBezTo>
                    <a:pt x="21600" y="14175"/>
                    <a:pt x="21600" y="13500"/>
                    <a:pt x="20700" y="13500"/>
                  </a:cubicBezTo>
                  <a:lnTo>
                    <a:pt x="9900" y="1350"/>
                  </a:lnTo>
                  <a:close/>
                  <a:moveTo>
                    <a:pt x="18000" y="18900"/>
                  </a:moveTo>
                  <a:cubicBezTo>
                    <a:pt x="3600" y="18900"/>
                    <a:pt x="3600" y="18900"/>
                    <a:pt x="3600" y="18900"/>
                  </a:cubicBezTo>
                  <a:cubicBezTo>
                    <a:pt x="3600" y="2700"/>
                    <a:pt x="3600" y="2700"/>
                    <a:pt x="3600" y="2700"/>
                  </a:cubicBezTo>
                  <a:cubicBezTo>
                    <a:pt x="7200" y="2700"/>
                    <a:pt x="7200" y="2700"/>
                    <a:pt x="7200" y="2700"/>
                  </a:cubicBezTo>
                  <a:cubicBezTo>
                    <a:pt x="18000" y="14850"/>
                    <a:pt x="18000" y="14850"/>
                    <a:pt x="18000" y="14850"/>
                  </a:cubicBezTo>
                  <a:lnTo>
                    <a:pt x="18000" y="18900"/>
                  </a:lnTo>
                  <a:close/>
                </a:path>
              </a:pathLst>
            </a:custGeom>
            <a:grpFill/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kumimoji="0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/>
                <a:ea typeface="Helvetica"/>
                <a:cs typeface="+mn-ea"/>
                <a:sym typeface="+mn-lt"/>
              </a:endParaRPr>
            </a:p>
          </p:txBody>
        </p:sp>
        <p:sp>
          <p:nvSpPr>
            <p:cNvPr id="99" name="Shape 3775">
              <a:extLst>
                <a:ext uri="{FF2B5EF4-FFF2-40B4-BE49-F238E27FC236}">
                  <a16:creationId xmlns:a16="http://schemas.microsoft.com/office/drawing/2014/main" id="{5C8082BA-5F9A-FA53-32D0-E2B676F0A73E}"/>
                </a:ext>
              </a:extLst>
            </p:cNvPr>
            <p:cNvSpPr/>
            <p:nvPr/>
          </p:nvSpPr>
          <p:spPr>
            <a:xfrm>
              <a:off x="0" y="0"/>
              <a:ext cx="482600" cy="3921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63" y="10177"/>
                  </a:moveTo>
                  <a:cubicBezTo>
                    <a:pt x="18563" y="5192"/>
                    <a:pt x="18563" y="5192"/>
                    <a:pt x="18563" y="5192"/>
                  </a:cubicBezTo>
                  <a:cubicBezTo>
                    <a:pt x="18225" y="4569"/>
                    <a:pt x="17550" y="4154"/>
                    <a:pt x="16875" y="4154"/>
                  </a:cubicBezTo>
                  <a:cubicBezTo>
                    <a:pt x="14175" y="4154"/>
                    <a:pt x="14175" y="4154"/>
                    <a:pt x="14175" y="4154"/>
                  </a:cubicBezTo>
                  <a:cubicBezTo>
                    <a:pt x="14175" y="2492"/>
                    <a:pt x="14175" y="2492"/>
                    <a:pt x="14175" y="2492"/>
                  </a:cubicBezTo>
                  <a:cubicBezTo>
                    <a:pt x="14175" y="1038"/>
                    <a:pt x="13331" y="0"/>
                    <a:pt x="12150" y="0"/>
                  </a:cubicBezTo>
                  <a:cubicBezTo>
                    <a:pt x="2025" y="0"/>
                    <a:pt x="2025" y="0"/>
                    <a:pt x="2025" y="0"/>
                  </a:cubicBezTo>
                  <a:cubicBezTo>
                    <a:pt x="844" y="0"/>
                    <a:pt x="0" y="1038"/>
                    <a:pt x="0" y="2492"/>
                  </a:cubicBezTo>
                  <a:cubicBezTo>
                    <a:pt x="0" y="11631"/>
                    <a:pt x="0" y="11631"/>
                    <a:pt x="0" y="11631"/>
                  </a:cubicBezTo>
                  <a:cubicBezTo>
                    <a:pt x="0" y="13085"/>
                    <a:pt x="844" y="14123"/>
                    <a:pt x="2025" y="14123"/>
                  </a:cubicBezTo>
                  <a:cubicBezTo>
                    <a:pt x="2025" y="14123"/>
                    <a:pt x="2025" y="14123"/>
                    <a:pt x="2025" y="14123"/>
                  </a:cubicBezTo>
                  <a:cubicBezTo>
                    <a:pt x="2025" y="16615"/>
                    <a:pt x="2025" y="16615"/>
                    <a:pt x="2025" y="16615"/>
                  </a:cubicBezTo>
                  <a:cubicBezTo>
                    <a:pt x="2025" y="18069"/>
                    <a:pt x="2869" y="19108"/>
                    <a:pt x="4050" y="19108"/>
                  </a:cubicBezTo>
                  <a:cubicBezTo>
                    <a:pt x="4894" y="19108"/>
                    <a:pt x="4894" y="19108"/>
                    <a:pt x="4894" y="19108"/>
                  </a:cubicBezTo>
                  <a:cubicBezTo>
                    <a:pt x="5062" y="20562"/>
                    <a:pt x="6244" y="21600"/>
                    <a:pt x="7425" y="21600"/>
                  </a:cubicBezTo>
                  <a:cubicBezTo>
                    <a:pt x="8606" y="21600"/>
                    <a:pt x="9787" y="20562"/>
                    <a:pt x="9956" y="19108"/>
                  </a:cubicBezTo>
                  <a:cubicBezTo>
                    <a:pt x="13669" y="19108"/>
                    <a:pt x="13669" y="19108"/>
                    <a:pt x="13669" y="19108"/>
                  </a:cubicBezTo>
                  <a:cubicBezTo>
                    <a:pt x="13838" y="20562"/>
                    <a:pt x="15019" y="21600"/>
                    <a:pt x="16200" y="21600"/>
                  </a:cubicBezTo>
                  <a:cubicBezTo>
                    <a:pt x="17381" y="21600"/>
                    <a:pt x="18563" y="20562"/>
                    <a:pt x="18731" y="19108"/>
                  </a:cubicBezTo>
                  <a:cubicBezTo>
                    <a:pt x="19575" y="19108"/>
                    <a:pt x="19575" y="19108"/>
                    <a:pt x="19575" y="19108"/>
                  </a:cubicBezTo>
                  <a:cubicBezTo>
                    <a:pt x="20756" y="19108"/>
                    <a:pt x="21600" y="18069"/>
                    <a:pt x="21600" y="16615"/>
                  </a:cubicBezTo>
                  <a:cubicBezTo>
                    <a:pt x="21600" y="11631"/>
                    <a:pt x="21600" y="11631"/>
                    <a:pt x="21600" y="11631"/>
                  </a:cubicBezTo>
                  <a:cubicBezTo>
                    <a:pt x="21600" y="11215"/>
                    <a:pt x="21431" y="10592"/>
                    <a:pt x="21263" y="10177"/>
                  </a:cubicBezTo>
                  <a:close/>
                  <a:moveTo>
                    <a:pt x="2025" y="12462"/>
                  </a:moveTo>
                  <a:cubicBezTo>
                    <a:pt x="1687" y="12462"/>
                    <a:pt x="1350" y="12046"/>
                    <a:pt x="1350" y="11631"/>
                  </a:cubicBezTo>
                  <a:cubicBezTo>
                    <a:pt x="1350" y="2492"/>
                    <a:pt x="1350" y="2492"/>
                    <a:pt x="1350" y="2492"/>
                  </a:cubicBezTo>
                  <a:cubicBezTo>
                    <a:pt x="1350" y="2077"/>
                    <a:pt x="1687" y="1662"/>
                    <a:pt x="2025" y="1662"/>
                  </a:cubicBezTo>
                  <a:cubicBezTo>
                    <a:pt x="12150" y="1662"/>
                    <a:pt x="12150" y="1662"/>
                    <a:pt x="12150" y="1662"/>
                  </a:cubicBezTo>
                  <a:cubicBezTo>
                    <a:pt x="12488" y="1662"/>
                    <a:pt x="12825" y="2077"/>
                    <a:pt x="12825" y="2492"/>
                  </a:cubicBezTo>
                  <a:cubicBezTo>
                    <a:pt x="12825" y="4154"/>
                    <a:pt x="12825" y="4154"/>
                    <a:pt x="12825" y="4154"/>
                  </a:cubicBezTo>
                  <a:cubicBezTo>
                    <a:pt x="12825" y="5815"/>
                    <a:pt x="12825" y="5815"/>
                    <a:pt x="12825" y="5815"/>
                  </a:cubicBezTo>
                  <a:cubicBezTo>
                    <a:pt x="12825" y="11631"/>
                    <a:pt x="12825" y="11631"/>
                    <a:pt x="12825" y="11631"/>
                  </a:cubicBezTo>
                  <a:cubicBezTo>
                    <a:pt x="12825" y="12046"/>
                    <a:pt x="12488" y="12462"/>
                    <a:pt x="12150" y="12462"/>
                  </a:cubicBezTo>
                  <a:lnTo>
                    <a:pt x="2025" y="12462"/>
                  </a:lnTo>
                  <a:close/>
                  <a:moveTo>
                    <a:pt x="7425" y="19938"/>
                  </a:moveTo>
                  <a:cubicBezTo>
                    <a:pt x="6750" y="19938"/>
                    <a:pt x="6075" y="19108"/>
                    <a:pt x="6075" y="18277"/>
                  </a:cubicBezTo>
                  <a:cubicBezTo>
                    <a:pt x="6075" y="17446"/>
                    <a:pt x="6750" y="16615"/>
                    <a:pt x="7425" y="16615"/>
                  </a:cubicBezTo>
                  <a:cubicBezTo>
                    <a:pt x="8100" y="16615"/>
                    <a:pt x="8775" y="17446"/>
                    <a:pt x="8775" y="18277"/>
                  </a:cubicBezTo>
                  <a:cubicBezTo>
                    <a:pt x="8775" y="19108"/>
                    <a:pt x="8100" y="19938"/>
                    <a:pt x="7425" y="19938"/>
                  </a:cubicBezTo>
                  <a:close/>
                  <a:moveTo>
                    <a:pt x="16200" y="19938"/>
                  </a:moveTo>
                  <a:cubicBezTo>
                    <a:pt x="15525" y="19938"/>
                    <a:pt x="14850" y="19108"/>
                    <a:pt x="14850" y="18277"/>
                  </a:cubicBezTo>
                  <a:cubicBezTo>
                    <a:pt x="14850" y="17446"/>
                    <a:pt x="15525" y="16615"/>
                    <a:pt x="16200" y="16615"/>
                  </a:cubicBezTo>
                  <a:cubicBezTo>
                    <a:pt x="16875" y="16615"/>
                    <a:pt x="17550" y="17446"/>
                    <a:pt x="17550" y="18277"/>
                  </a:cubicBezTo>
                  <a:cubicBezTo>
                    <a:pt x="17550" y="19108"/>
                    <a:pt x="16875" y="19938"/>
                    <a:pt x="16200" y="19938"/>
                  </a:cubicBezTo>
                  <a:close/>
                  <a:moveTo>
                    <a:pt x="20250" y="16615"/>
                  </a:moveTo>
                  <a:cubicBezTo>
                    <a:pt x="20250" y="17031"/>
                    <a:pt x="19913" y="17446"/>
                    <a:pt x="19575" y="17446"/>
                  </a:cubicBezTo>
                  <a:cubicBezTo>
                    <a:pt x="18731" y="17446"/>
                    <a:pt x="18731" y="17446"/>
                    <a:pt x="18731" y="17446"/>
                  </a:cubicBezTo>
                  <a:cubicBezTo>
                    <a:pt x="18563" y="15992"/>
                    <a:pt x="17381" y="14954"/>
                    <a:pt x="16200" y="14954"/>
                  </a:cubicBezTo>
                  <a:cubicBezTo>
                    <a:pt x="15019" y="14954"/>
                    <a:pt x="13838" y="15992"/>
                    <a:pt x="13669" y="17446"/>
                  </a:cubicBezTo>
                  <a:cubicBezTo>
                    <a:pt x="9956" y="17446"/>
                    <a:pt x="9956" y="17446"/>
                    <a:pt x="9956" y="17446"/>
                  </a:cubicBezTo>
                  <a:cubicBezTo>
                    <a:pt x="9787" y="15992"/>
                    <a:pt x="8606" y="14954"/>
                    <a:pt x="7425" y="14954"/>
                  </a:cubicBezTo>
                  <a:cubicBezTo>
                    <a:pt x="6244" y="14954"/>
                    <a:pt x="5062" y="15992"/>
                    <a:pt x="4894" y="17446"/>
                  </a:cubicBezTo>
                  <a:cubicBezTo>
                    <a:pt x="4050" y="17446"/>
                    <a:pt x="4050" y="17446"/>
                    <a:pt x="4050" y="17446"/>
                  </a:cubicBezTo>
                  <a:cubicBezTo>
                    <a:pt x="3712" y="17446"/>
                    <a:pt x="3375" y="17031"/>
                    <a:pt x="3375" y="16615"/>
                  </a:cubicBezTo>
                  <a:cubicBezTo>
                    <a:pt x="3375" y="14123"/>
                    <a:pt x="3375" y="14123"/>
                    <a:pt x="3375" y="14123"/>
                  </a:cubicBezTo>
                  <a:cubicBezTo>
                    <a:pt x="12150" y="14123"/>
                    <a:pt x="12150" y="14123"/>
                    <a:pt x="12150" y="14123"/>
                  </a:cubicBezTo>
                  <a:cubicBezTo>
                    <a:pt x="13331" y="14123"/>
                    <a:pt x="14175" y="13085"/>
                    <a:pt x="14175" y="11631"/>
                  </a:cubicBezTo>
                  <a:cubicBezTo>
                    <a:pt x="14175" y="5815"/>
                    <a:pt x="14175" y="5815"/>
                    <a:pt x="14175" y="5815"/>
                  </a:cubicBezTo>
                  <a:cubicBezTo>
                    <a:pt x="16875" y="5815"/>
                    <a:pt x="16875" y="5815"/>
                    <a:pt x="16875" y="5815"/>
                  </a:cubicBezTo>
                  <a:cubicBezTo>
                    <a:pt x="17044" y="5815"/>
                    <a:pt x="17381" y="6023"/>
                    <a:pt x="17381" y="6231"/>
                  </a:cubicBezTo>
                  <a:cubicBezTo>
                    <a:pt x="20081" y="11215"/>
                    <a:pt x="20081" y="11215"/>
                    <a:pt x="20081" y="11215"/>
                  </a:cubicBezTo>
                  <a:cubicBezTo>
                    <a:pt x="20250" y="11215"/>
                    <a:pt x="20250" y="11423"/>
                    <a:pt x="20250" y="11631"/>
                  </a:cubicBezTo>
                  <a:lnTo>
                    <a:pt x="20250" y="16615"/>
                  </a:lnTo>
                  <a:close/>
                </a:path>
              </a:pathLst>
            </a:custGeom>
            <a:grpFill/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kumimoji="0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/>
                <a:ea typeface="Helvetica"/>
                <a:cs typeface="+mn-ea"/>
                <a:sym typeface="+mn-lt"/>
              </a:endParaRPr>
            </a:p>
          </p:txBody>
        </p:sp>
      </p:grpSp>
      <p:sp>
        <p:nvSpPr>
          <p:cNvPr id="101" name="椭圆形标注 41">
            <a:extLst>
              <a:ext uri="{FF2B5EF4-FFF2-40B4-BE49-F238E27FC236}">
                <a16:creationId xmlns:a16="http://schemas.microsoft.com/office/drawing/2014/main" id="{3FE3B913-1B8D-995D-351B-8DDCB28B5249}"/>
              </a:ext>
            </a:extLst>
          </p:cNvPr>
          <p:cNvSpPr/>
          <p:nvPr/>
        </p:nvSpPr>
        <p:spPr>
          <a:xfrm>
            <a:off x="7172877" y="4269549"/>
            <a:ext cx="937928" cy="628412"/>
          </a:xfrm>
          <a:prstGeom prst="wedgeEllipseCallout">
            <a:avLst>
              <a:gd name="adj1" fmla="val -41414"/>
              <a:gd name="adj2" fmla="val 57419"/>
            </a:avLst>
          </a:prstGeom>
          <a:solidFill>
            <a:srgbClr val="049448"/>
          </a:solidFill>
          <a:ln w="12700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0" tIns="360000" rIns="0" bIns="0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grpSp>
        <p:nvGrpSpPr>
          <p:cNvPr id="102" name="Group 3828">
            <a:extLst>
              <a:ext uri="{FF2B5EF4-FFF2-40B4-BE49-F238E27FC236}">
                <a16:creationId xmlns:a16="http://schemas.microsoft.com/office/drawing/2014/main" id="{AC69F727-F7B4-747F-50D8-3238B2EA44A5}"/>
              </a:ext>
            </a:extLst>
          </p:cNvPr>
          <p:cNvGrpSpPr/>
          <p:nvPr/>
        </p:nvGrpSpPr>
        <p:grpSpPr>
          <a:xfrm>
            <a:off x="7504291" y="4408339"/>
            <a:ext cx="331638" cy="332732"/>
            <a:chOff x="0" y="0"/>
            <a:chExt cx="481012" cy="482600"/>
          </a:xfrm>
          <a:solidFill>
            <a:sysClr val="window" lastClr="FFFFFF"/>
          </a:solidFill>
        </p:grpSpPr>
        <p:sp>
          <p:nvSpPr>
            <p:cNvPr id="103" name="Shape 3826">
              <a:extLst>
                <a:ext uri="{FF2B5EF4-FFF2-40B4-BE49-F238E27FC236}">
                  <a16:creationId xmlns:a16="http://schemas.microsoft.com/office/drawing/2014/main" id="{FCC0965A-14E1-C17B-C6F8-33850369C50B}"/>
                </a:ext>
              </a:extLst>
            </p:cNvPr>
            <p:cNvSpPr/>
            <p:nvPr/>
          </p:nvSpPr>
          <p:spPr>
            <a:xfrm>
              <a:off x="0" y="0"/>
              <a:ext cx="481013" cy="4826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744" y="7087"/>
                  </a:moveTo>
                  <a:cubicBezTo>
                    <a:pt x="18900" y="6919"/>
                    <a:pt x="16875" y="6919"/>
                    <a:pt x="14006" y="6750"/>
                  </a:cubicBezTo>
                  <a:cubicBezTo>
                    <a:pt x="14175" y="6075"/>
                    <a:pt x="14175" y="5569"/>
                    <a:pt x="14175" y="4556"/>
                  </a:cubicBezTo>
                  <a:cubicBezTo>
                    <a:pt x="14175" y="2194"/>
                    <a:pt x="12319" y="0"/>
                    <a:pt x="10800" y="0"/>
                  </a:cubicBezTo>
                  <a:cubicBezTo>
                    <a:pt x="9619" y="0"/>
                    <a:pt x="8775" y="844"/>
                    <a:pt x="8775" y="2025"/>
                  </a:cubicBezTo>
                  <a:cubicBezTo>
                    <a:pt x="8775" y="3375"/>
                    <a:pt x="8269" y="5737"/>
                    <a:pt x="6075" y="6919"/>
                  </a:cubicBezTo>
                  <a:cubicBezTo>
                    <a:pt x="5906" y="6919"/>
                    <a:pt x="5400" y="7256"/>
                    <a:pt x="5400" y="7256"/>
                  </a:cubicBezTo>
                  <a:cubicBezTo>
                    <a:pt x="5400" y="7256"/>
                    <a:pt x="5400" y="7256"/>
                    <a:pt x="5400" y="7256"/>
                  </a:cubicBezTo>
                  <a:cubicBezTo>
                    <a:pt x="5062" y="6919"/>
                    <a:pt x="4556" y="6750"/>
                    <a:pt x="4050" y="6750"/>
                  </a:cubicBezTo>
                  <a:cubicBezTo>
                    <a:pt x="2025" y="6750"/>
                    <a:pt x="2025" y="6750"/>
                    <a:pt x="2025" y="6750"/>
                  </a:cubicBezTo>
                  <a:cubicBezTo>
                    <a:pt x="844" y="6750"/>
                    <a:pt x="0" y="7594"/>
                    <a:pt x="0" y="8775"/>
                  </a:cubicBezTo>
                  <a:cubicBezTo>
                    <a:pt x="0" y="19575"/>
                    <a:pt x="0" y="19575"/>
                    <a:pt x="0" y="19575"/>
                  </a:cubicBezTo>
                  <a:cubicBezTo>
                    <a:pt x="0" y="20756"/>
                    <a:pt x="844" y="21600"/>
                    <a:pt x="2025" y="21600"/>
                  </a:cubicBezTo>
                  <a:cubicBezTo>
                    <a:pt x="4050" y="21600"/>
                    <a:pt x="4050" y="21600"/>
                    <a:pt x="4050" y="21600"/>
                  </a:cubicBezTo>
                  <a:cubicBezTo>
                    <a:pt x="4894" y="21600"/>
                    <a:pt x="5569" y="21094"/>
                    <a:pt x="5906" y="20419"/>
                  </a:cubicBezTo>
                  <a:cubicBezTo>
                    <a:pt x="5906" y="20419"/>
                    <a:pt x="5906" y="20419"/>
                    <a:pt x="5906" y="20419"/>
                  </a:cubicBezTo>
                  <a:cubicBezTo>
                    <a:pt x="5906" y="20419"/>
                    <a:pt x="5906" y="20419"/>
                    <a:pt x="6075" y="20419"/>
                  </a:cubicBezTo>
                  <a:cubicBezTo>
                    <a:pt x="6075" y="20419"/>
                    <a:pt x="6075" y="20419"/>
                    <a:pt x="6075" y="20419"/>
                  </a:cubicBezTo>
                  <a:cubicBezTo>
                    <a:pt x="6412" y="20588"/>
                    <a:pt x="7256" y="20756"/>
                    <a:pt x="8775" y="21094"/>
                  </a:cubicBezTo>
                  <a:cubicBezTo>
                    <a:pt x="9112" y="21263"/>
                    <a:pt x="10969" y="21600"/>
                    <a:pt x="12825" y="21600"/>
                  </a:cubicBezTo>
                  <a:cubicBezTo>
                    <a:pt x="16537" y="21600"/>
                    <a:pt x="16537" y="21600"/>
                    <a:pt x="16537" y="21600"/>
                  </a:cubicBezTo>
                  <a:cubicBezTo>
                    <a:pt x="17719" y="21600"/>
                    <a:pt x="18394" y="21094"/>
                    <a:pt x="18900" y="20250"/>
                  </a:cubicBezTo>
                  <a:cubicBezTo>
                    <a:pt x="18900" y="20250"/>
                    <a:pt x="19069" y="19913"/>
                    <a:pt x="19237" y="19575"/>
                  </a:cubicBezTo>
                  <a:cubicBezTo>
                    <a:pt x="19406" y="19238"/>
                    <a:pt x="19406" y="18900"/>
                    <a:pt x="19237" y="18394"/>
                  </a:cubicBezTo>
                  <a:cubicBezTo>
                    <a:pt x="19913" y="17888"/>
                    <a:pt x="20250" y="17213"/>
                    <a:pt x="20419" y="16706"/>
                  </a:cubicBezTo>
                  <a:cubicBezTo>
                    <a:pt x="20587" y="15863"/>
                    <a:pt x="20587" y="15188"/>
                    <a:pt x="20419" y="14850"/>
                  </a:cubicBezTo>
                  <a:cubicBezTo>
                    <a:pt x="20756" y="14344"/>
                    <a:pt x="21094" y="13838"/>
                    <a:pt x="21262" y="12994"/>
                  </a:cubicBezTo>
                  <a:cubicBezTo>
                    <a:pt x="21431" y="12319"/>
                    <a:pt x="21262" y="11813"/>
                    <a:pt x="20925" y="11306"/>
                  </a:cubicBezTo>
                  <a:cubicBezTo>
                    <a:pt x="21431" y="10969"/>
                    <a:pt x="21600" y="10294"/>
                    <a:pt x="21600" y="9787"/>
                  </a:cubicBezTo>
                  <a:cubicBezTo>
                    <a:pt x="21600" y="9787"/>
                    <a:pt x="21600" y="9787"/>
                    <a:pt x="21600" y="9787"/>
                  </a:cubicBezTo>
                  <a:cubicBezTo>
                    <a:pt x="21600" y="9619"/>
                    <a:pt x="21600" y="9619"/>
                    <a:pt x="21600" y="9450"/>
                  </a:cubicBezTo>
                  <a:cubicBezTo>
                    <a:pt x="21600" y="8606"/>
                    <a:pt x="21094" y="7425"/>
                    <a:pt x="19744" y="7087"/>
                  </a:cubicBezTo>
                  <a:close/>
                  <a:moveTo>
                    <a:pt x="4725" y="19575"/>
                  </a:moveTo>
                  <a:cubicBezTo>
                    <a:pt x="4725" y="19913"/>
                    <a:pt x="4388" y="20250"/>
                    <a:pt x="4050" y="20250"/>
                  </a:cubicBezTo>
                  <a:cubicBezTo>
                    <a:pt x="2025" y="20250"/>
                    <a:pt x="2025" y="20250"/>
                    <a:pt x="2025" y="20250"/>
                  </a:cubicBezTo>
                  <a:cubicBezTo>
                    <a:pt x="1688" y="20250"/>
                    <a:pt x="1350" y="19913"/>
                    <a:pt x="1350" y="19575"/>
                  </a:cubicBezTo>
                  <a:cubicBezTo>
                    <a:pt x="1350" y="8775"/>
                    <a:pt x="1350" y="8775"/>
                    <a:pt x="1350" y="8775"/>
                  </a:cubicBezTo>
                  <a:cubicBezTo>
                    <a:pt x="1350" y="8437"/>
                    <a:pt x="1688" y="8100"/>
                    <a:pt x="2025" y="8100"/>
                  </a:cubicBezTo>
                  <a:cubicBezTo>
                    <a:pt x="4050" y="8100"/>
                    <a:pt x="4050" y="8100"/>
                    <a:pt x="4050" y="8100"/>
                  </a:cubicBezTo>
                  <a:cubicBezTo>
                    <a:pt x="4388" y="8100"/>
                    <a:pt x="4725" y="8437"/>
                    <a:pt x="4725" y="8775"/>
                  </a:cubicBezTo>
                  <a:lnTo>
                    <a:pt x="4725" y="19575"/>
                  </a:lnTo>
                  <a:close/>
                  <a:moveTo>
                    <a:pt x="20250" y="9787"/>
                  </a:moveTo>
                  <a:cubicBezTo>
                    <a:pt x="20250" y="10125"/>
                    <a:pt x="20081" y="10800"/>
                    <a:pt x="18900" y="10800"/>
                  </a:cubicBezTo>
                  <a:cubicBezTo>
                    <a:pt x="17887" y="10800"/>
                    <a:pt x="17550" y="10800"/>
                    <a:pt x="17550" y="10800"/>
                  </a:cubicBezTo>
                  <a:cubicBezTo>
                    <a:pt x="17381" y="10800"/>
                    <a:pt x="17212" y="10969"/>
                    <a:pt x="17212" y="11138"/>
                  </a:cubicBezTo>
                  <a:cubicBezTo>
                    <a:pt x="17212" y="11306"/>
                    <a:pt x="17381" y="11475"/>
                    <a:pt x="17550" y="11475"/>
                  </a:cubicBezTo>
                  <a:cubicBezTo>
                    <a:pt x="17550" y="11475"/>
                    <a:pt x="17887" y="11475"/>
                    <a:pt x="18900" y="11475"/>
                  </a:cubicBezTo>
                  <a:cubicBezTo>
                    <a:pt x="19913" y="11475"/>
                    <a:pt x="20081" y="12319"/>
                    <a:pt x="19913" y="12656"/>
                  </a:cubicBezTo>
                  <a:cubicBezTo>
                    <a:pt x="19913" y="13163"/>
                    <a:pt x="19575" y="14175"/>
                    <a:pt x="18562" y="14175"/>
                  </a:cubicBezTo>
                  <a:cubicBezTo>
                    <a:pt x="17381" y="14175"/>
                    <a:pt x="16875" y="14175"/>
                    <a:pt x="16875" y="14175"/>
                  </a:cubicBezTo>
                  <a:cubicBezTo>
                    <a:pt x="16706" y="14175"/>
                    <a:pt x="16537" y="14344"/>
                    <a:pt x="16537" y="14513"/>
                  </a:cubicBezTo>
                  <a:cubicBezTo>
                    <a:pt x="16537" y="14681"/>
                    <a:pt x="16706" y="14850"/>
                    <a:pt x="16875" y="14850"/>
                  </a:cubicBezTo>
                  <a:cubicBezTo>
                    <a:pt x="16875" y="14850"/>
                    <a:pt x="17719" y="14850"/>
                    <a:pt x="18225" y="14850"/>
                  </a:cubicBezTo>
                  <a:cubicBezTo>
                    <a:pt x="19406" y="14850"/>
                    <a:pt x="19237" y="15694"/>
                    <a:pt x="19069" y="16200"/>
                  </a:cubicBezTo>
                  <a:cubicBezTo>
                    <a:pt x="18900" y="16875"/>
                    <a:pt x="18731" y="17550"/>
                    <a:pt x="17381" y="17550"/>
                  </a:cubicBezTo>
                  <a:cubicBezTo>
                    <a:pt x="16875" y="17550"/>
                    <a:pt x="16200" y="17550"/>
                    <a:pt x="16200" y="17550"/>
                  </a:cubicBezTo>
                  <a:cubicBezTo>
                    <a:pt x="16031" y="17550"/>
                    <a:pt x="15862" y="17719"/>
                    <a:pt x="15862" y="17888"/>
                  </a:cubicBezTo>
                  <a:cubicBezTo>
                    <a:pt x="15862" y="18056"/>
                    <a:pt x="16031" y="18225"/>
                    <a:pt x="16200" y="18225"/>
                  </a:cubicBezTo>
                  <a:cubicBezTo>
                    <a:pt x="16200" y="18225"/>
                    <a:pt x="16706" y="18225"/>
                    <a:pt x="17212" y="18225"/>
                  </a:cubicBezTo>
                  <a:cubicBezTo>
                    <a:pt x="18056" y="18225"/>
                    <a:pt x="18056" y="18900"/>
                    <a:pt x="17887" y="19238"/>
                  </a:cubicBezTo>
                  <a:cubicBezTo>
                    <a:pt x="17887" y="19406"/>
                    <a:pt x="17719" y="19575"/>
                    <a:pt x="17719" y="19744"/>
                  </a:cubicBezTo>
                  <a:cubicBezTo>
                    <a:pt x="17550" y="20081"/>
                    <a:pt x="17212" y="20250"/>
                    <a:pt x="16537" y="20250"/>
                  </a:cubicBezTo>
                  <a:cubicBezTo>
                    <a:pt x="12825" y="20250"/>
                    <a:pt x="12825" y="20250"/>
                    <a:pt x="12825" y="20250"/>
                  </a:cubicBezTo>
                  <a:cubicBezTo>
                    <a:pt x="10969" y="20250"/>
                    <a:pt x="9112" y="19913"/>
                    <a:pt x="9112" y="19744"/>
                  </a:cubicBezTo>
                  <a:cubicBezTo>
                    <a:pt x="6244" y="19238"/>
                    <a:pt x="6075" y="19069"/>
                    <a:pt x="5906" y="19069"/>
                  </a:cubicBezTo>
                  <a:cubicBezTo>
                    <a:pt x="5906" y="19069"/>
                    <a:pt x="5400" y="18900"/>
                    <a:pt x="5400" y="18563"/>
                  </a:cubicBezTo>
                  <a:cubicBezTo>
                    <a:pt x="5400" y="9112"/>
                    <a:pt x="5400" y="9112"/>
                    <a:pt x="5400" y="9112"/>
                  </a:cubicBezTo>
                  <a:cubicBezTo>
                    <a:pt x="5400" y="8775"/>
                    <a:pt x="5569" y="8606"/>
                    <a:pt x="5906" y="8437"/>
                  </a:cubicBezTo>
                  <a:cubicBezTo>
                    <a:pt x="5906" y="8437"/>
                    <a:pt x="6075" y="8437"/>
                    <a:pt x="6075" y="8437"/>
                  </a:cubicBezTo>
                  <a:cubicBezTo>
                    <a:pt x="9112" y="7087"/>
                    <a:pt x="10125" y="4387"/>
                    <a:pt x="10125" y="2025"/>
                  </a:cubicBezTo>
                  <a:cubicBezTo>
                    <a:pt x="10125" y="1687"/>
                    <a:pt x="10462" y="1350"/>
                    <a:pt x="10800" y="1350"/>
                  </a:cubicBezTo>
                  <a:cubicBezTo>
                    <a:pt x="11475" y="1350"/>
                    <a:pt x="12825" y="2700"/>
                    <a:pt x="12825" y="4556"/>
                  </a:cubicBezTo>
                  <a:cubicBezTo>
                    <a:pt x="12825" y="6075"/>
                    <a:pt x="12656" y="6412"/>
                    <a:pt x="12150" y="8100"/>
                  </a:cubicBezTo>
                  <a:cubicBezTo>
                    <a:pt x="18900" y="8100"/>
                    <a:pt x="18900" y="8269"/>
                    <a:pt x="19406" y="8437"/>
                  </a:cubicBezTo>
                  <a:cubicBezTo>
                    <a:pt x="20250" y="8606"/>
                    <a:pt x="20250" y="9112"/>
                    <a:pt x="20250" y="9450"/>
                  </a:cubicBezTo>
                  <a:cubicBezTo>
                    <a:pt x="20250" y="9619"/>
                    <a:pt x="20250" y="9619"/>
                    <a:pt x="20250" y="9787"/>
                  </a:cubicBezTo>
                  <a:close/>
                </a:path>
              </a:pathLst>
            </a:custGeom>
            <a:grpFill/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kumimoji="0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/>
                <a:ea typeface="Helvetica"/>
                <a:cs typeface="+mn-ea"/>
                <a:sym typeface="+mn-lt"/>
              </a:endParaRPr>
            </a:p>
          </p:txBody>
        </p:sp>
        <p:sp>
          <p:nvSpPr>
            <p:cNvPr id="104" name="Shape 3827">
              <a:extLst>
                <a:ext uri="{FF2B5EF4-FFF2-40B4-BE49-F238E27FC236}">
                  <a16:creationId xmlns:a16="http://schemas.microsoft.com/office/drawing/2014/main" id="{0BA5F22B-D820-1329-D746-C385A2E6CE52}"/>
                </a:ext>
              </a:extLst>
            </p:cNvPr>
            <p:cNvSpPr/>
            <p:nvPr/>
          </p:nvSpPr>
          <p:spPr>
            <a:xfrm>
              <a:off x="44450" y="392112"/>
              <a:ext cx="44451" cy="444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5400" y="0"/>
                    <a:pt x="0" y="5400"/>
                    <a:pt x="0" y="10800"/>
                  </a:cubicBezTo>
                  <a:cubicBezTo>
                    <a:pt x="0" y="16200"/>
                    <a:pt x="5400" y="21600"/>
                    <a:pt x="10800" y="21600"/>
                  </a:cubicBezTo>
                  <a:cubicBezTo>
                    <a:pt x="16200" y="21600"/>
                    <a:pt x="21600" y="16200"/>
                    <a:pt x="21600" y="10800"/>
                  </a:cubicBezTo>
                  <a:cubicBezTo>
                    <a:pt x="21600" y="5400"/>
                    <a:pt x="16200" y="0"/>
                    <a:pt x="10800" y="0"/>
                  </a:cubicBezTo>
                  <a:close/>
                  <a:moveTo>
                    <a:pt x="10800" y="14400"/>
                  </a:moveTo>
                  <a:cubicBezTo>
                    <a:pt x="9000" y="14400"/>
                    <a:pt x="7200" y="12600"/>
                    <a:pt x="7200" y="10800"/>
                  </a:cubicBezTo>
                  <a:cubicBezTo>
                    <a:pt x="7200" y="9000"/>
                    <a:pt x="9000" y="7200"/>
                    <a:pt x="10800" y="7200"/>
                  </a:cubicBezTo>
                  <a:cubicBezTo>
                    <a:pt x="12600" y="7200"/>
                    <a:pt x="14400" y="9000"/>
                    <a:pt x="14400" y="10800"/>
                  </a:cubicBezTo>
                  <a:cubicBezTo>
                    <a:pt x="14400" y="12600"/>
                    <a:pt x="12600" y="14400"/>
                    <a:pt x="10800" y="14400"/>
                  </a:cubicBezTo>
                  <a:close/>
                </a:path>
              </a:pathLst>
            </a:custGeom>
            <a:grpFill/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kumimoji="0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/>
                <a:ea typeface="Helvetica"/>
                <a:cs typeface="+mn-ea"/>
                <a:sym typeface="+mn-lt"/>
              </a:endParaRPr>
            </a:p>
          </p:txBody>
        </p:sp>
      </p:grpSp>
      <p:sp>
        <p:nvSpPr>
          <p:cNvPr id="106" name="椭圆形标注 46">
            <a:extLst>
              <a:ext uri="{FF2B5EF4-FFF2-40B4-BE49-F238E27FC236}">
                <a16:creationId xmlns:a16="http://schemas.microsoft.com/office/drawing/2014/main" id="{DE141783-69F4-2AC3-5C19-E5B39EF72552}"/>
              </a:ext>
            </a:extLst>
          </p:cNvPr>
          <p:cNvSpPr/>
          <p:nvPr/>
        </p:nvSpPr>
        <p:spPr>
          <a:xfrm>
            <a:off x="5688023" y="2771492"/>
            <a:ext cx="914400" cy="612648"/>
          </a:xfrm>
          <a:prstGeom prst="wedgeEllipseCallout">
            <a:avLst>
              <a:gd name="adj1" fmla="val 12500"/>
              <a:gd name="adj2" fmla="val 85303"/>
            </a:avLst>
          </a:prstGeom>
          <a:solidFill>
            <a:srgbClr val="049448"/>
          </a:solidFill>
          <a:ln w="12700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0" tIns="360000" rIns="0" bIns="0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07" name="Shape 3791">
            <a:extLst>
              <a:ext uri="{FF2B5EF4-FFF2-40B4-BE49-F238E27FC236}">
                <a16:creationId xmlns:a16="http://schemas.microsoft.com/office/drawing/2014/main" id="{484F89FA-CDB0-DC06-618F-34681D4ED6F9}"/>
              </a:ext>
            </a:extLst>
          </p:cNvPr>
          <p:cNvSpPr/>
          <p:nvPr/>
        </p:nvSpPr>
        <p:spPr>
          <a:xfrm>
            <a:off x="5936638" y="2913084"/>
            <a:ext cx="350312" cy="3504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8" h="21600" extrusionOk="0">
                <a:moveTo>
                  <a:pt x="20946" y="337"/>
                </a:moveTo>
                <a:cubicBezTo>
                  <a:pt x="20778" y="169"/>
                  <a:pt x="20443" y="0"/>
                  <a:pt x="20108" y="0"/>
                </a:cubicBezTo>
                <a:cubicBezTo>
                  <a:pt x="20108" y="0"/>
                  <a:pt x="19941" y="0"/>
                  <a:pt x="19941" y="0"/>
                </a:cubicBezTo>
                <a:cubicBezTo>
                  <a:pt x="8555" y="2025"/>
                  <a:pt x="8555" y="2025"/>
                  <a:pt x="8555" y="2025"/>
                </a:cubicBezTo>
                <a:cubicBezTo>
                  <a:pt x="7885" y="2194"/>
                  <a:pt x="7383" y="2700"/>
                  <a:pt x="7383" y="3375"/>
                </a:cubicBezTo>
                <a:cubicBezTo>
                  <a:pt x="7383" y="4725"/>
                  <a:pt x="7383" y="4725"/>
                  <a:pt x="7383" y="4725"/>
                </a:cubicBezTo>
                <a:cubicBezTo>
                  <a:pt x="7383" y="5400"/>
                  <a:pt x="7383" y="5400"/>
                  <a:pt x="7383" y="5400"/>
                </a:cubicBezTo>
                <a:cubicBezTo>
                  <a:pt x="7383" y="15019"/>
                  <a:pt x="7383" y="15019"/>
                  <a:pt x="7383" y="15019"/>
                </a:cubicBezTo>
                <a:cubicBezTo>
                  <a:pt x="6713" y="14513"/>
                  <a:pt x="5876" y="14175"/>
                  <a:pt x="4871" y="14175"/>
                </a:cubicBezTo>
                <a:cubicBezTo>
                  <a:pt x="4201" y="14175"/>
                  <a:pt x="3699" y="14344"/>
                  <a:pt x="3197" y="14513"/>
                </a:cubicBezTo>
                <a:cubicBezTo>
                  <a:pt x="1857" y="14850"/>
                  <a:pt x="853" y="15694"/>
                  <a:pt x="350" y="16875"/>
                </a:cubicBezTo>
                <a:cubicBezTo>
                  <a:pt x="15" y="17550"/>
                  <a:pt x="-152" y="18563"/>
                  <a:pt x="183" y="19406"/>
                </a:cubicBezTo>
                <a:cubicBezTo>
                  <a:pt x="685" y="20756"/>
                  <a:pt x="2192" y="21600"/>
                  <a:pt x="3867" y="21600"/>
                </a:cubicBezTo>
                <a:cubicBezTo>
                  <a:pt x="4536" y="21600"/>
                  <a:pt x="5039" y="21431"/>
                  <a:pt x="5541" y="21263"/>
                </a:cubicBezTo>
                <a:cubicBezTo>
                  <a:pt x="6881" y="20925"/>
                  <a:pt x="7885" y="20081"/>
                  <a:pt x="8388" y="18900"/>
                </a:cubicBezTo>
                <a:cubicBezTo>
                  <a:pt x="8555" y="18563"/>
                  <a:pt x="8722" y="18056"/>
                  <a:pt x="8722" y="17550"/>
                </a:cubicBezTo>
                <a:cubicBezTo>
                  <a:pt x="8722" y="17550"/>
                  <a:pt x="8722" y="17550"/>
                  <a:pt x="8722" y="17550"/>
                </a:cubicBezTo>
                <a:cubicBezTo>
                  <a:pt x="8722" y="6750"/>
                  <a:pt x="8722" y="6750"/>
                  <a:pt x="8722" y="6750"/>
                </a:cubicBezTo>
                <a:cubicBezTo>
                  <a:pt x="8722" y="6750"/>
                  <a:pt x="8890" y="6750"/>
                  <a:pt x="8890" y="6750"/>
                </a:cubicBezTo>
                <a:cubicBezTo>
                  <a:pt x="20108" y="4725"/>
                  <a:pt x="20108" y="4725"/>
                  <a:pt x="20108" y="4725"/>
                </a:cubicBezTo>
                <a:cubicBezTo>
                  <a:pt x="20108" y="12994"/>
                  <a:pt x="20108" y="12994"/>
                  <a:pt x="20108" y="12994"/>
                </a:cubicBezTo>
                <a:cubicBezTo>
                  <a:pt x="19439" y="12488"/>
                  <a:pt x="18601" y="12150"/>
                  <a:pt x="17597" y="12150"/>
                </a:cubicBezTo>
                <a:cubicBezTo>
                  <a:pt x="16927" y="12150"/>
                  <a:pt x="16425" y="12319"/>
                  <a:pt x="15922" y="12488"/>
                </a:cubicBezTo>
                <a:cubicBezTo>
                  <a:pt x="14583" y="12825"/>
                  <a:pt x="13578" y="13669"/>
                  <a:pt x="13076" y="14850"/>
                </a:cubicBezTo>
                <a:cubicBezTo>
                  <a:pt x="12741" y="15525"/>
                  <a:pt x="12574" y="16538"/>
                  <a:pt x="12908" y="17381"/>
                </a:cubicBezTo>
                <a:cubicBezTo>
                  <a:pt x="13411" y="18731"/>
                  <a:pt x="14918" y="19575"/>
                  <a:pt x="16592" y="19575"/>
                </a:cubicBezTo>
                <a:cubicBezTo>
                  <a:pt x="17262" y="19575"/>
                  <a:pt x="17764" y="19406"/>
                  <a:pt x="18267" y="19238"/>
                </a:cubicBezTo>
                <a:cubicBezTo>
                  <a:pt x="19606" y="18900"/>
                  <a:pt x="20611" y="18056"/>
                  <a:pt x="21113" y="16875"/>
                </a:cubicBezTo>
                <a:cubicBezTo>
                  <a:pt x="21281" y="16538"/>
                  <a:pt x="21448" y="16031"/>
                  <a:pt x="21448" y="15525"/>
                </a:cubicBezTo>
                <a:cubicBezTo>
                  <a:pt x="21448" y="15525"/>
                  <a:pt x="21448" y="15525"/>
                  <a:pt x="21448" y="15525"/>
                </a:cubicBezTo>
                <a:cubicBezTo>
                  <a:pt x="21448" y="3375"/>
                  <a:pt x="21448" y="3375"/>
                  <a:pt x="21448" y="3375"/>
                </a:cubicBezTo>
                <a:cubicBezTo>
                  <a:pt x="21448" y="2700"/>
                  <a:pt x="21448" y="2700"/>
                  <a:pt x="21448" y="2700"/>
                </a:cubicBezTo>
                <a:cubicBezTo>
                  <a:pt x="21448" y="1350"/>
                  <a:pt x="21448" y="1350"/>
                  <a:pt x="21448" y="1350"/>
                </a:cubicBezTo>
                <a:cubicBezTo>
                  <a:pt x="21448" y="1012"/>
                  <a:pt x="21281" y="506"/>
                  <a:pt x="20946" y="337"/>
                </a:cubicBezTo>
                <a:close/>
                <a:moveTo>
                  <a:pt x="5206" y="20081"/>
                </a:moveTo>
                <a:cubicBezTo>
                  <a:pt x="3532" y="20588"/>
                  <a:pt x="1857" y="20081"/>
                  <a:pt x="1522" y="18900"/>
                </a:cubicBezTo>
                <a:cubicBezTo>
                  <a:pt x="1020" y="17719"/>
                  <a:pt x="2025" y="16200"/>
                  <a:pt x="3532" y="15694"/>
                </a:cubicBezTo>
                <a:cubicBezTo>
                  <a:pt x="5206" y="15188"/>
                  <a:pt x="6881" y="15694"/>
                  <a:pt x="7215" y="16875"/>
                </a:cubicBezTo>
                <a:cubicBezTo>
                  <a:pt x="7718" y="18056"/>
                  <a:pt x="6713" y="19575"/>
                  <a:pt x="5206" y="20081"/>
                </a:cubicBezTo>
                <a:close/>
                <a:moveTo>
                  <a:pt x="17932" y="18056"/>
                </a:moveTo>
                <a:cubicBezTo>
                  <a:pt x="16257" y="18563"/>
                  <a:pt x="14583" y="18056"/>
                  <a:pt x="14081" y="16875"/>
                </a:cubicBezTo>
                <a:cubicBezTo>
                  <a:pt x="13746" y="15694"/>
                  <a:pt x="14583" y="14175"/>
                  <a:pt x="16257" y="13669"/>
                </a:cubicBezTo>
                <a:cubicBezTo>
                  <a:pt x="17932" y="13163"/>
                  <a:pt x="19606" y="13669"/>
                  <a:pt x="19941" y="14850"/>
                </a:cubicBezTo>
                <a:cubicBezTo>
                  <a:pt x="20443" y="16031"/>
                  <a:pt x="19439" y="17550"/>
                  <a:pt x="17932" y="18056"/>
                </a:cubicBezTo>
                <a:close/>
                <a:moveTo>
                  <a:pt x="20108" y="3375"/>
                </a:moveTo>
                <a:cubicBezTo>
                  <a:pt x="8722" y="5400"/>
                  <a:pt x="8722" y="5400"/>
                  <a:pt x="8722" y="5400"/>
                </a:cubicBezTo>
                <a:cubicBezTo>
                  <a:pt x="8722" y="4725"/>
                  <a:pt x="8722" y="4725"/>
                  <a:pt x="8722" y="4725"/>
                </a:cubicBezTo>
                <a:cubicBezTo>
                  <a:pt x="8722" y="3375"/>
                  <a:pt x="8722" y="3375"/>
                  <a:pt x="8722" y="3375"/>
                </a:cubicBezTo>
                <a:cubicBezTo>
                  <a:pt x="20108" y="1350"/>
                  <a:pt x="20108" y="1350"/>
                  <a:pt x="20108" y="1350"/>
                </a:cubicBezTo>
                <a:cubicBezTo>
                  <a:pt x="20108" y="2700"/>
                  <a:pt x="20108" y="2700"/>
                  <a:pt x="20108" y="2700"/>
                </a:cubicBezTo>
                <a:lnTo>
                  <a:pt x="20108" y="3375"/>
                </a:lnTo>
                <a:close/>
              </a:path>
            </a:pathLst>
          </a:custGeom>
          <a:solidFill>
            <a:sysClr val="window" lastClr="FFFFFF"/>
          </a:solidFill>
          <a:ln>
            <a:round/>
          </a:ln>
        </p:spPr>
        <p:txBody>
          <a:bodyPr lIns="0" tIns="0" rIns="0" bIns="0"/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Helvetica"/>
              <a:cs typeface="+mn-ea"/>
              <a:sym typeface="+mn-lt"/>
            </a:endParaRPr>
          </a:p>
        </p:txBody>
      </p:sp>
      <p:sp>
        <p:nvSpPr>
          <p:cNvPr id="109" name="椭圆形标注 49">
            <a:extLst>
              <a:ext uri="{FF2B5EF4-FFF2-40B4-BE49-F238E27FC236}">
                <a16:creationId xmlns:a16="http://schemas.microsoft.com/office/drawing/2014/main" id="{0F7CE84F-0DC4-B9FC-8388-715ACDE90B7F}"/>
              </a:ext>
            </a:extLst>
          </p:cNvPr>
          <p:cNvSpPr/>
          <p:nvPr/>
        </p:nvSpPr>
        <p:spPr>
          <a:xfrm>
            <a:off x="4732104" y="1926188"/>
            <a:ext cx="914400" cy="612648"/>
          </a:xfrm>
          <a:prstGeom prst="wedgeEllipseCallout">
            <a:avLst>
              <a:gd name="adj1" fmla="val 23611"/>
              <a:gd name="adj2" fmla="val 95668"/>
            </a:avLst>
          </a:prstGeom>
          <a:solidFill>
            <a:srgbClr val="70BF43"/>
          </a:solidFill>
          <a:ln w="12700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0" tIns="360000" rIns="0" bIns="0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10" name="KSO_Shape">
            <a:extLst>
              <a:ext uri="{FF2B5EF4-FFF2-40B4-BE49-F238E27FC236}">
                <a16:creationId xmlns:a16="http://schemas.microsoft.com/office/drawing/2014/main" id="{05B7F3A4-2BDE-605F-28A4-2B098F0CCD5D}"/>
              </a:ext>
            </a:extLst>
          </p:cNvPr>
          <p:cNvSpPr>
            <a:spLocks/>
          </p:cNvSpPr>
          <p:nvPr/>
        </p:nvSpPr>
        <p:spPr bwMode="auto">
          <a:xfrm>
            <a:off x="5001350" y="2089234"/>
            <a:ext cx="344758" cy="293620"/>
          </a:xfrm>
          <a:custGeom>
            <a:avLst/>
            <a:gdLst/>
            <a:ahLst/>
            <a:cxnLst/>
            <a:rect l="0" t="0" r="r" b="b"/>
            <a:pathLst>
              <a:path w="4999037" h="4260141">
                <a:moveTo>
                  <a:pt x="1900345" y="3557911"/>
                </a:moveTo>
                <a:lnTo>
                  <a:pt x="3097730" y="3557911"/>
                </a:lnTo>
                <a:lnTo>
                  <a:pt x="3102535" y="3590573"/>
                </a:lnTo>
                <a:lnTo>
                  <a:pt x="3107340" y="3623235"/>
                </a:lnTo>
                <a:lnTo>
                  <a:pt x="3113106" y="3656858"/>
                </a:lnTo>
                <a:lnTo>
                  <a:pt x="3119833" y="3691441"/>
                </a:lnTo>
                <a:lnTo>
                  <a:pt x="3126560" y="3717378"/>
                </a:lnTo>
                <a:lnTo>
                  <a:pt x="3134248" y="3744276"/>
                </a:lnTo>
                <a:lnTo>
                  <a:pt x="3140975" y="3769253"/>
                </a:lnTo>
                <a:lnTo>
                  <a:pt x="3148663" y="3795190"/>
                </a:lnTo>
                <a:lnTo>
                  <a:pt x="3158272" y="3821127"/>
                </a:lnTo>
                <a:lnTo>
                  <a:pt x="3166921" y="3846104"/>
                </a:lnTo>
                <a:lnTo>
                  <a:pt x="3177492" y="3871081"/>
                </a:lnTo>
                <a:lnTo>
                  <a:pt x="3189024" y="3895097"/>
                </a:lnTo>
                <a:lnTo>
                  <a:pt x="3200556" y="3919113"/>
                </a:lnTo>
                <a:lnTo>
                  <a:pt x="3213048" y="3941208"/>
                </a:lnTo>
                <a:lnTo>
                  <a:pt x="3226502" y="3964263"/>
                </a:lnTo>
                <a:lnTo>
                  <a:pt x="3240917" y="3984437"/>
                </a:lnTo>
                <a:lnTo>
                  <a:pt x="3256293" y="4004610"/>
                </a:lnTo>
                <a:lnTo>
                  <a:pt x="3271668" y="4024784"/>
                </a:lnTo>
                <a:lnTo>
                  <a:pt x="3288966" y="4042075"/>
                </a:lnTo>
                <a:lnTo>
                  <a:pt x="3306264" y="4058406"/>
                </a:lnTo>
                <a:lnTo>
                  <a:pt x="3318757" y="4069934"/>
                </a:lnTo>
                <a:lnTo>
                  <a:pt x="3331249" y="4079540"/>
                </a:lnTo>
                <a:lnTo>
                  <a:pt x="3344703" y="4089147"/>
                </a:lnTo>
                <a:lnTo>
                  <a:pt x="3358157" y="4097793"/>
                </a:lnTo>
                <a:lnTo>
                  <a:pt x="3372572" y="4106438"/>
                </a:lnTo>
                <a:lnTo>
                  <a:pt x="3386026" y="4114123"/>
                </a:lnTo>
                <a:lnTo>
                  <a:pt x="3402362" y="4121809"/>
                </a:lnTo>
                <a:lnTo>
                  <a:pt x="3417738" y="4127573"/>
                </a:lnTo>
                <a:lnTo>
                  <a:pt x="3433114" y="4133336"/>
                </a:lnTo>
                <a:lnTo>
                  <a:pt x="3450411" y="4138140"/>
                </a:lnTo>
                <a:lnTo>
                  <a:pt x="3467709" y="4142943"/>
                </a:lnTo>
                <a:lnTo>
                  <a:pt x="3485007" y="4145825"/>
                </a:lnTo>
                <a:lnTo>
                  <a:pt x="3504227" y="4148707"/>
                </a:lnTo>
                <a:lnTo>
                  <a:pt x="3523446" y="4151589"/>
                </a:lnTo>
                <a:lnTo>
                  <a:pt x="3543627" y="4152549"/>
                </a:lnTo>
                <a:lnTo>
                  <a:pt x="3564769" y="4152549"/>
                </a:lnTo>
                <a:lnTo>
                  <a:pt x="3564769" y="4260141"/>
                </a:lnTo>
                <a:lnTo>
                  <a:pt x="1434268" y="4260141"/>
                </a:lnTo>
                <a:lnTo>
                  <a:pt x="1434268" y="4152549"/>
                </a:lnTo>
                <a:lnTo>
                  <a:pt x="1455409" y="4152549"/>
                </a:lnTo>
                <a:lnTo>
                  <a:pt x="1474629" y="4151589"/>
                </a:lnTo>
                <a:lnTo>
                  <a:pt x="1493849" y="4148707"/>
                </a:lnTo>
                <a:lnTo>
                  <a:pt x="1513068" y="4145825"/>
                </a:lnTo>
                <a:lnTo>
                  <a:pt x="1530366" y="4142943"/>
                </a:lnTo>
                <a:lnTo>
                  <a:pt x="1547664" y="4138140"/>
                </a:lnTo>
                <a:lnTo>
                  <a:pt x="1564962" y="4133336"/>
                </a:lnTo>
                <a:lnTo>
                  <a:pt x="1581298" y="4127573"/>
                </a:lnTo>
                <a:lnTo>
                  <a:pt x="1596674" y="4121809"/>
                </a:lnTo>
                <a:lnTo>
                  <a:pt x="1612050" y="4114123"/>
                </a:lnTo>
                <a:lnTo>
                  <a:pt x="1626465" y="4106438"/>
                </a:lnTo>
                <a:lnTo>
                  <a:pt x="1639918" y="4097793"/>
                </a:lnTo>
                <a:lnTo>
                  <a:pt x="1653372" y="4089147"/>
                </a:lnTo>
                <a:lnTo>
                  <a:pt x="1666826" y="4079540"/>
                </a:lnTo>
                <a:lnTo>
                  <a:pt x="1679319" y="4069934"/>
                </a:lnTo>
                <a:lnTo>
                  <a:pt x="1691811" y="4058406"/>
                </a:lnTo>
                <a:lnTo>
                  <a:pt x="1703343" y="4047839"/>
                </a:lnTo>
                <a:lnTo>
                  <a:pt x="1715836" y="4036311"/>
                </a:lnTo>
                <a:lnTo>
                  <a:pt x="1726407" y="4024784"/>
                </a:lnTo>
                <a:lnTo>
                  <a:pt x="1736978" y="4012295"/>
                </a:lnTo>
                <a:lnTo>
                  <a:pt x="1757158" y="3985397"/>
                </a:lnTo>
                <a:lnTo>
                  <a:pt x="1776378" y="3956578"/>
                </a:lnTo>
                <a:lnTo>
                  <a:pt x="1793676" y="3926798"/>
                </a:lnTo>
                <a:lnTo>
                  <a:pt x="1809052" y="3895097"/>
                </a:lnTo>
                <a:lnTo>
                  <a:pt x="1824427" y="3863396"/>
                </a:lnTo>
                <a:lnTo>
                  <a:pt x="1837881" y="3829773"/>
                </a:lnTo>
                <a:lnTo>
                  <a:pt x="1849413" y="3795190"/>
                </a:lnTo>
                <a:lnTo>
                  <a:pt x="1859984" y="3761568"/>
                </a:lnTo>
                <a:lnTo>
                  <a:pt x="1868632" y="3726984"/>
                </a:lnTo>
                <a:lnTo>
                  <a:pt x="1878242" y="3692401"/>
                </a:lnTo>
                <a:lnTo>
                  <a:pt x="1884969" y="3657818"/>
                </a:lnTo>
                <a:lnTo>
                  <a:pt x="1890735" y="3623235"/>
                </a:lnTo>
                <a:lnTo>
                  <a:pt x="1896501" y="3590573"/>
                </a:lnTo>
                <a:lnTo>
                  <a:pt x="1900345" y="3557911"/>
                </a:lnTo>
                <a:close/>
                <a:moveTo>
                  <a:pt x="344993" y="345832"/>
                </a:moveTo>
                <a:lnTo>
                  <a:pt x="344993" y="3036592"/>
                </a:lnTo>
                <a:lnTo>
                  <a:pt x="4655005" y="3036592"/>
                </a:lnTo>
                <a:lnTo>
                  <a:pt x="4655005" y="345832"/>
                </a:lnTo>
                <a:lnTo>
                  <a:pt x="344993" y="345832"/>
                </a:lnTo>
                <a:close/>
                <a:moveTo>
                  <a:pt x="142226" y="0"/>
                </a:moveTo>
                <a:lnTo>
                  <a:pt x="4857773" y="0"/>
                </a:lnTo>
                <a:lnTo>
                  <a:pt x="4872187" y="961"/>
                </a:lnTo>
                <a:lnTo>
                  <a:pt x="4885641" y="2882"/>
                </a:lnTo>
                <a:lnTo>
                  <a:pt x="4899095" y="6725"/>
                </a:lnTo>
                <a:lnTo>
                  <a:pt x="4913510" y="10567"/>
                </a:lnTo>
                <a:lnTo>
                  <a:pt x="4925042" y="17292"/>
                </a:lnTo>
                <a:lnTo>
                  <a:pt x="4936573" y="24016"/>
                </a:lnTo>
                <a:lnTo>
                  <a:pt x="4947144" y="32662"/>
                </a:lnTo>
                <a:lnTo>
                  <a:pt x="4957715" y="42268"/>
                </a:lnTo>
                <a:lnTo>
                  <a:pt x="4967325" y="51875"/>
                </a:lnTo>
                <a:lnTo>
                  <a:pt x="4975974" y="62442"/>
                </a:lnTo>
                <a:lnTo>
                  <a:pt x="4982701" y="73970"/>
                </a:lnTo>
                <a:lnTo>
                  <a:pt x="4988466" y="87419"/>
                </a:lnTo>
                <a:lnTo>
                  <a:pt x="4993271" y="99907"/>
                </a:lnTo>
                <a:lnTo>
                  <a:pt x="4996154" y="113356"/>
                </a:lnTo>
                <a:lnTo>
                  <a:pt x="4999037" y="127766"/>
                </a:lnTo>
                <a:lnTo>
                  <a:pt x="4999037" y="142175"/>
                </a:lnTo>
                <a:lnTo>
                  <a:pt x="4999037" y="3238327"/>
                </a:lnTo>
                <a:lnTo>
                  <a:pt x="4999037" y="3253697"/>
                </a:lnTo>
                <a:lnTo>
                  <a:pt x="4996154" y="3268106"/>
                </a:lnTo>
                <a:lnTo>
                  <a:pt x="4993271" y="3281555"/>
                </a:lnTo>
                <a:lnTo>
                  <a:pt x="4988466" y="3295004"/>
                </a:lnTo>
                <a:lnTo>
                  <a:pt x="4982701" y="3307493"/>
                </a:lnTo>
                <a:lnTo>
                  <a:pt x="4975974" y="3319021"/>
                </a:lnTo>
                <a:lnTo>
                  <a:pt x="4967325" y="3329588"/>
                </a:lnTo>
                <a:lnTo>
                  <a:pt x="4957715" y="3339194"/>
                </a:lnTo>
                <a:lnTo>
                  <a:pt x="4947144" y="3349761"/>
                </a:lnTo>
                <a:lnTo>
                  <a:pt x="4936573" y="3357446"/>
                </a:lnTo>
                <a:lnTo>
                  <a:pt x="4925042" y="3364171"/>
                </a:lnTo>
                <a:lnTo>
                  <a:pt x="4913510" y="3369935"/>
                </a:lnTo>
                <a:lnTo>
                  <a:pt x="4899095" y="3374738"/>
                </a:lnTo>
                <a:lnTo>
                  <a:pt x="4885641" y="3378580"/>
                </a:lnTo>
                <a:lnTo>
                  <a:pt x="4872187" y="3380502"/>
                </a:lnTo>
                <a:lnTo>
                  <a:pt x="4857773" y="3381462"/>
                </a:lnTo>
                <a:lnTo>
                  <a:pt x="142226" y="3381462"/>
                </a:lnTo>
                <a:lnTo>
                  <a:pt x="127811" y="3380502"/>
                </a:lnTo>
                <a:lnTo>
                  <a:pt x="113396" y="3378580"/>
                </a:lnTo>
                <a:lnTo>
                  <a:pt x="99942" y="3374738"/>
                </a:lnTo>
                <a:lnTo>
                  <a:pt x="86489" y="3369935"/>
                </a:lnTo>
                <a:lnTo>
                  <a:pt x="73996" y="3364171"/>
                </a:lnTo>
                <a:lnTo>
                  <a:pt x="62464" y="3357446"/>
                </a:lnTo>
                <a:lnTo>
                  <a:pt x="51893" y="3349761"/>
                </a:lnTo>
                <a:lnTo>
                  <a:pt x="42283" y="3339194"/>
                </a:lnTo>
                <a:lnTo>
                  <a:pt x="31713" y="3329588"/>
                </a:lnTo>
                <a:lnTo>
                  <a:pt x="24025" y="3319021"/>
                </a:lnTo>
                <a:lnTo>
                  <a:pt x="17298" y="3307493"/>
                </a:lnTo>
                <a:lnTo>
                  <a:pt x="11532" y="3295004"/>
                </a:lnTo>
                <a:lnTo>
                  <a:pt x="6727" y="3281555"/>
                </a:lnTo>
                <a:lnTo>
                  <a:pt x="2883" y="3268106"/>
                </a:lnTo>
                <a:lnTo>
                  <a:pt x="961" y="3253697"/>
                </a:lnTo>
                <a:lnTo>
                  <a:pt x="0" y="3238327"/>
                </a:lnTo>
                <a:lnTo>
                  <a:pt x="0" y="142175"/>
                </a:lnTo>
                <a:lnTo>
                  <a:pt x="961" y="127766"/>
                </a:lnTo>
                <a:lnTo>
                  <a:pt x="2883" y="113356"/>
                </a:lnTo>
                <a:lnTo>
                  <a:pt x="6727" y="99907"/>
                </a:lnTo>
                <a:lnTo>
                  <a:pt x="11532" y="87419"/>
                </a:lnTo>
                <a:lnTo>
                  <a:pt x="17298" y="73970"/>
                </a:lnTo>
                <a:lnTo>
                  <a:pt x="24025" y="62442"/>
                </a:lnTo>
                <a:lnTo>
                  <a:pt x="31713" y="51875"/>
                </a:lnTo>
                <a:lnTo>
                  <a:pt x="42283" y="42268"/>
                </a:lnTo>
                <a:lnTo>
                  <a:pt x="51893" y="32662"/>
                </a:lnTo>
                <a:lnTo>
                  <a:pt x="62464" y="24016"/>
                </a:lnTo>
                <a:lnTo>
                  <a:pt x="73996" y="17292"/>
                </a:lnTo>
                <a:lnTo>
                  <a:pt x="86489" y="10567"/>
                </a:lnTo>
                <a:lnTo>
                  <a:pt x="99942" y="6725"/>
                </a:lnTo>
                <a:lnTo>
                  <a:pt x="113396" y="2882"/>
                </a:lnTo>
                <a:lnTo>
                  <a:pt x="127811" y="961"/>
                </a:lnTo>
                <a:lnTo>
                  <a:pt x="142226" y="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bIns="396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12" name="椭圆形标注 52">
            <a:extLst>
              <a:ext uri="{FF2B5EF4-FFF2-40B4-BE49-F238E27FC236}">
                <a16:creationId xmlns:a16="http://schemas.microsoft.com/office/drawing/2014/main" id="{A8AFFD26-3145-FEEC-53F4-227362A0A2F9}"/>
              </a:ext>
            </a:extLst>
          </p:cNvPr>
          <p:cNvSpPr/>
          <p:nvPr/>
        </p:nvSpPr>
        <p:spPr>
          <a:xfrm>
            <a:off x="4601511" y="4480128"/>
            <a:ext cx="914400" cy="612648"/>
          </a:xfrm>
          <a:prstGeom prst="wedgeEllipseCallout">
            <a:avLst>
              <a:gd name="adj1" fmla="val 37500"/>
              <a:gd name="adj2" fmla="val 66646"/>
            </a:avLst>
          </a:prstGeom>
          <a:solidFill>
            <a:srgbClr val="70BF43"/>
          </a:solidFill>
          <a:ln w="12700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0" tIns="360000" rIns="0" bIns="0" numCol="1" anchor="t" anchorCtr="0" compatLnSpc="1">
            <a:prstTxWarp prst="textNoShape">
              <a:avLst/>
            </a:prstTxWarp>
            <a:normAutofit fontScale="32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13" name="KSO_Shape">
            <a:extLst>
              <a:ext uri="{FF2B5EF4-FFF2-40B4-BE49-F238E27FC236}">
                <a16:creationId xmlns:a16="http://schemas.microsoft.com/office/drawing/2014/main" id="{FF25000E-3D6F-3394-A912-0E6CD7A87E35}"/>
              </a:ext>
            </a:extLst>
          </p:cNvPr>
          <p:cNvSpPr/>
          <p:nvPr/>
        </p:nvSpPr>
        <p:spPr>
          <a:xfrm>
            <a:off x="4887756" y="4667724"/>
            <a:ext cx="295922" cy="299416"/>
          </a:xfrm>
          <a:custGeom>
            <a:avLst/>
            <a:gdLst>
              <a:gd name="connsiteX0" fmla="*/ 876522 w 1879600"/>
              <a:gd name="connsiteY0" fmla="*/ 1026915 h 1901723"/>
              <a:gd name="connsiteX1" fmla="*/ 1879600 w 1879600"/>
              <a:gd name="connsiteY1" fmla="*/ 1035310 h 1901723"/>
              <a:gd name="connsiteX2" fmla="*/ 1879600 w 1879600"/>
              <a:gd name="connsiteY2" fmla="*/ 1901723 h 1901723"/>
              <a:gd name="connsiteX3" fmla="*/ 876522 w 1879600"/>
              <a:gd name="connsiteY3" fmla="*/ 1775813 h 1901723"/>
              <a:gd name="connsiteX4" fmla="*/ 0 w 1879600"/>
              <a:gd name="connsiteY4" fmla="*/ 1014080 h 1901723"/>
              <a:gd name="connsiteX5" fmla="*/ 717549 w 1879600"/>
              <a:gd name="connsiteY5" fmla="*/ 1026818 h 1901723"/>
              <a:gd name="connsiteX6" fmla="*/ 717549 w 1879600"/>
              <a:gd name="connsiteY6" fmla="*/ 1753167 h 1901723"/>
              <a:gd name="connsiteX7" fmla="*/ 0 w 1879600"/>
              <a:gd name="connsiteY7" fmla="*/ 1642117 h 1901723"/>
              <a:gd name="connsiteX8" fmla="*/ 717549 w 1879600"/>
              <a:gd name="connsiteY8" fmla="*/ 159389 h 1901723"/>
              <a:gd name="connsiteX9" fmla="*/ 717549 w 1879600"/>
              <a:gd name="connsiteY9" fmla="*/ 883871 h 1901723"/>
              <a:gd name="connsiteX10" fmla="*/ 0 w 1879600"/>
              <a:gd name="connsiteY10" fmla="*/ 908194 h 1901723"/>
              <a:gd name="connsiteX11" fmla="*/ 0 w 1879600"/>
              <a:gd name="connsiteY11" fmla="*/ 256684 h 1901723"/>
              <a:gd name="connsiteX12" fmla="*/ 1879600 w 1879600"/>
              <a:gd name="connsiteY12" fmla="*/ 0 h 1901723"/>
              <a:gd name="connsiteX13" fmla="*/ 1879600 w 1879600"/>
              <a:gd name="connsiteY13" fmla="*/ 872112 h 1901723"/>
              <a:gd name="connsiteX14" fmla="*/ 879497 w 1879600"/>
              <a:gd name="connsiteY14" fmla="*/ 880660 h 1901723"/>
              <a:gd name="connsiteX15" fmla="*/ 876522 w 1879600"/>
              <a:gd name="connsiteY15" fmla="*/ 626314 h 1901723"/>
              <a:gd name="connsiteX16" fmla="*/ 876522 w 1879600"/>
              <a:gd name="connsiteY16" fmla="*/ 144511 h 190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879600" h="1901723">
                <a:moveTo>
                  <a:pt x="876522" y="1026915"/>
                </a:moveTo>
                <a:lnTo>
                  <a:pt x="1879600" y="1035310"/>
                </a:lnTo>
                <a:lnTo>
                  <a:pt x="1879600" y="1901723"/>
                </a:lnTo>
                <a:lnTo>
                  <a:pt x="876522" y="1775813"/>
                </a:lnTo>
                <a:close/>
                <a:moveTo>
                  <a:pt x="0" y="1014080"/>
                </a:moveTo>
                <a:lnTo>
                  <a:pt x="717549" y="1026818"/>
                </a:lnTo>
                <a:lnTo>
                  <a:pt x="717549" y="1753167"/>
                </a:lnTo>
                <a:lnTo>
                  <a:pt x="0" y="1642117"/>
                </a:lnTo>
                <a:close/>
                <a:moveTo>
                  <a:pt x="717549" y="159389"/>
                </a:moveTo>
                <a:lnTo>
                  <a:pt x="717549" y="883871"/>
                </a:lnTo>
                <a:lnTo>
                  <a:pt x="0" y="908194"/>
                </a:lnTo>
                <a:lnTo>
                  <a:pt x="0" y="256684"/>
                </a:lnTo>
                <a:close/>
                <a:moveTo>
                  <a:pt x="1879600" y="0"/>
                </a:moveTo>
                <a:lnTo>
                  <a:pt x="1879600" y="872112"/>
                </a:lnTo>
                <a:lnTo>
                  <a:pt x="879497" y="880660"/>
                </a:lnTo>
                <a:lnTo>
                  <a:pt x="876522" y="626314"/>
                </a:lnTo>
                <a:lnTo>
                  <a:pt x="876522" y="144511"/>
                </a:ln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grpSp>
        <p:nvGrpSpPr>
          <p:cNvPr id="142" name="组合 141">
            <a:extLst>
              <a:ext uri="{FF2B5EF4-FFF2-40B4-BE49-F238E27FC236}">
                <a16:creationId xmlns:a16="http://schemas.microsoft.com/office/drawing/2014/main" id="{5921CF23-6FC5-C243-85F5-88C2EC6E46E5}"/>
              </a:ext>
            </a:extLst>
          </p:cNvPr>
          <p:cNvGrpSpPr/>
          <p:nvPr/>
        </p:nvGrpSpPr>
        <p:grpSpPr>
          <a:xfrm>
            <a:off x="8257606" y="1528071"/>
            <a:ext cx="2915219" cy="810514"/>
            <a:chOff x="7661043" y="2108009"/>
            <a:chExt cx="2915219" cy="810514"/>
          </a:xfrm>
        </p:grpSpPr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B9851914-12BB-C49D-A7EF-F80CEA91E5B8}"/>
                </a:ext>
              </a:extLst>
            </p:cNvPr>
            <p:cNvSpPr/>
            <p:nvPr/>
          </p:nvSpPr>
          <p:spPr>
            <a:xfrm>
              <a:off x="7661043" y="2386774"/>
              <a:ext cx="2915219" cy="5317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Clr>
                  <a:srgbClr val="E7E6E6">
                    <a:lumMod val="10000"/>
                  </a:srgbClr>
                </a:buClr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5CD54B3C-F399-FB92-6CCE-DF25EEC0EAF7}"/>
                </a:ext>
              </a:extLst>
            </p:cNvPr>
            <p:cNvSpPr/>
            <p:nvPr/>
          </p:nvSpPr>
          <p:spPr>
            <a:xfrm>
              <a:off x="7661043" y="210800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5" name="组合 144">
            <a:extLst>
              <a:ext uri="{FF2B5EF4-FFF2-40B4-BE49-F238E27FC236}">
                <a16:creationId xmlns:a16="http://schemas.microsoft.com/office/drawing/2014/main" id="{5BA6EC48-8D84-816C-9489-747AFF33E107}"/>
              </a:ext>
            </a:extLst>
          </p:cNvPr>
          <p:cNvGrpSpPr/>
          <p:nvPr/>
        </p:nvGrpSpPr>
        <p:grpSpPr>
          <a:xfrm>
            <a:off x="8884149" y="2977604"/>
            <a:ext cx="2915219" cy="810514"/>
            <a:chOff x="7661043" y="2108009"/>
            <a:chExt cx="2915219" cy="810514"/>
          </a:xfrm>
        </p:grpSpPr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8B79DDBA-1EFC-3275-9F51-34D14E954C44}"/>
                </a:ext>
              </a:extLst>
            </p:cNvPr>
            <p:cNvSpPr/>
            <p:nvPr/>
          </p:nvSpPr>
          <p:spPr>
            <a:xfrm>
              <a:off x="7661043" y="2386774"/>
              <a:ext cx="2915219" cy="5317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Clr>
                  <a:srgbClr val="E7E6E6">
                    <a:lumMod val="10000"/>
                  </a:srgbClr>
                </a:buClr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41EC5BBA-C7D1-D180-CA1B-788F0909459C}"/>
                </a:ext>
              </a:extLst>
            </p:cNvPr>
            <p:cNvSpPr/>
            <p:nvPr/>
          </p:nvSpPr>
          <p:spPr>
            <a:xfrm>
              <a:off x="7661043" y="210800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8" name="组合 147">
            <a:extLst>
              <a:ext uri="{FF2B5EF4-FFF2-40B4-BE49-F238E27FC236}">
                <a16:creationId xmlns:a16="http://schemas.microsoft.com/office/drawing/2014/main" id="{B27F8E7A-7F52-84F8-025A-5F3696FF2E11}"/>
              </a:ext>
            </a:extLst>
          </p:cNvPr>
          <p:cNvGrpSpPr/>
          <p:nvPr/>
        </p:nvGrpSpPr>
        <p:grpSpPr>
          <a:xfrm>
            <a:off x="8507856" y="4897961"/>
            <a:ext cx="2915219" cy="810514"/>
            <a:chOff x="7661043" y="2108009"/>
            <a:chExt cx="2915219" cy="810514"/>
          </a:xfrm>
        </p:grpSpPr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id="{83D33BD2-044E-26B0-C380-5345E71164A7}"/>
                </a:ext>
              </a:extLst>
            </p:cNvPr>
            <p:cNvSpPr/>
            <p:nvPr/>
          </p:nvSpPr>
          <p:spPr>
            <a:xfrm>
              <a:off x="7661043" y="2386774"/>
              <a:ext cx="2915219" cy="5317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Clr>
                  <a:srgbClr val="E7E6E6">
                    <a:lumMod val="10000"/>
                  </a:srgbClr>
                </a:buClr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50" name="矩形 149">
              <a:extLst>
                <a:ext uri="{FF2B5EF4-FFF2-40B4-BE49-F238E27FC236}">
                  <a16:creationId xmlns:a16="http://schemas.microsoft.com/office/drawing/2014/main" id="{582A8B35-FF16-2FCE-6101-8A983B93E7B8}"/>
                </a:ext>
              </a:extLst>
            </p:cNvPr>
            <p:cNvSpPr/>
            <p:nvPr/>
          </p:nvSpPr>
          <p:spPr>
            <a:xfrm>
              <a:off x="7661043" y="210800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1" name="组合 150">
            <a:extLst>
              <a:ext uri="{FF2B5EF4-FFF2-40B4-BE49-F238E27FC236}">
                <a16:creationId xmlns:a16="http://schemas.microsoft.com/office/drawing/2014/main" id="{37D5BF89-927A-0410-DFE8-1C126CC8DDE6}"/>
              </a:ext>
            </a:extLst>
          </p:cNvPr>
          <p:cNvGrpSpPr/>
          <p:nvPr/>
        </p:nvGrpSpPr>
        <p:grpSpPr>
          <a:xfrm>
            <a:off x="998752" y="1836128"/>
            <a:ext cx="2929700" cy="810514"/>
            <a:chOff x="7661043" y="2108009"/>
            <a:chExt cx="2929700" cy="810514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38A578A5-F79A-8830-CCF7-66F0F26CD618}"/>
                </a:ext>
              </a:extLst>
            </p:cNvPr>
            <p:cNvSpPr/>
            <p:nvPr/>
          </p:nvSpPr>
          <p:spPr>
            <a:xfrm>
              <a:off x="7661043" y="2386774"/>
              <a:ext cx="2915219" cy="5317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  <a:buClr>
                  <a:srgbClr val="E7E6E6">
                    <a:lumMod val="10000"/>
                  </a:srgbClr>
                </a:buClr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4D00E458-BFCE-6FFC-3284-DB1809E71B9A}"/>
                </a:ext>
              </a:extLst>
            </p:cNvPr>
            <p:cNvSpPr/>
            <p:nvPr/>
          </p:nvSpPr>
          <p:spPr>
            <a:xfrm>
              <a:off x="9040319" y="210800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4" name="组合 153">
            <a:extLst>
              <a:ext uri="{FF2B5EF4-FFF2-40B4-BE49-F238E27FC236}">
                <a16:creationId xmlns:a16="http://schemas.microsoft.com/office/drawing/2014/main" id="{73596BF3-3DE8-79E5-313D-26D0822A894F}"/>
              </a:ext>
            </a:extLst>
          </p:cNvPr>
          <p:cNvGrpSpPr/>
          <p:nvPr/>
        </p:nvGrpSpPr>
        <p:grpSpPr>
          <a:xfrm>
            <a:off x="372801" y="3194329"/>
            <a:ext cx="2929700" cy="810514"/>
            <a:chOff x="7661043" y="2108009"/>
            <a:chExt cx="2929700" cy="810514"/>
          </a:xfrm>
        </p:grpSpPr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C6C2E123-40CB-760F-7A19-3C117E924836}"/>
                </a:ext>
              </a:extLst>
            </p:cNvPr>
            <p:cNvSpPr/>
            <p:nvPr/>
          </p:nvSpPr>
          <p:spPr>
            <a:xfrm>
              <a:off x="7661043" y="2386774"/>
              <a:ext cx="2915219" cy="5317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  <a:buClr>
                  <a:srgbClr val="E7E6E6">
                    <a:lumMod val="10000"/>
                  </a:srgbClr>
                </a:buClr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id="{6DDE6389-2AE2-514F-8BE3-D6B35FB61F0D}"/>
                </a:ext>
              </a:extLst>
            </p:cNvPr>
            <p:cNvSpPr/>
            <p:nvPr/>
          </p:nvSpPr>
          <p:spPr>
            <a:xfrm>
              <a:off x="9040319" y="210800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7" name="组合 156">
            <a:extLst>
              <a:ext uri="{FF2B5EF4-FFF2-40B4-BE49-F238E27FC236}">
                <a16:creationId xmlns:a16="http://schemas.microsoft.com/office/drawing/2014/main" id="{84471442-F5E0-560F-DCD7-2645CF4DA221}"/>
              </a:ext>
            </a:extLst>
          </p:cNvPr>
          <p:cNvGrpSpPr/>
          <p:nvPr/>
        </p:nvGrpSpPr>
        <p:grpSpPr>
          <a:xfrm>
            <a:off x="843328" y="4584670"/>
            <a:ext cx="2929700" cy="810514"/>
            <a:chOff x="7661043" y="2108009"/>
            <a:chExt cx="2929700" cy="810514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736F01CB-AB21-CF91-BD4D-D130FA0A64F6}"/>
                </a:ext>
              </a:extLst>
            </p:cNvPr>
            <p:cNvSpPr/>
            <p:nvPr/>
          </p:nvSpPr>
          <p:spPr>
            <a:xfrm>
              <a:off x="7661043" y="2386774"/>
              <a:ext cx="2915219" cy="5317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  <a:buClr>
                  <a:srgbClr val="E7E6E6">
                    <a:lumMod val="10000"/>
                  </a:srgbClr>
                </a:buClr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9F7F154C-F1E1-6917-580E-D76D4DD4DDF8}"/>
                </a:ext>
              </a:extLst>
            </p:cNvPr>
            <p:cNvSpPr/>
            <p:nvPr/>
          </p:nvSpPr>
          <p:spPr>
            <a:xfrm>
              <a:off x="9040319" y="210800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612712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组合 95">
            <a:extLst>
              <a:ext uri="{FF2B5EF4-FFF2-40B4-BE49-F238E27FC236}">
                <a16:creationId xmlns:a16="http://schemas.microsoft.com/office/drawing/2014/main" id="{CF17DDBD-7319-E07E-9A2E-5AC39B8838B1}"/>
              </a:ext>
            </a:extLst>
          </p:cNvPr>
          <p:cNvGrpSpPr/>
          <p:nvPr/>
        </p:nvGrpSpPr>
        <p:grpSpPr>
          <a:xfrm>
            <a:off x="4402500" y="-1725038"/>
            <a:ext cx="3387004" cy="3387004"/>
            <a:chOff x="4402500" y="-1725038"/>
            <a:chExt cx="3387004" cy="3387004"/>
          </a:xfrm>
        </p:grpSpPr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id="{08A47111-4D24-1051-3698-4385A4B8BEA7}"/>
                </a:ext>
              </a:extLst>
            </p:cNvPr>
            <p:cNvGrpSpPr/>
            <p:nvPr/>
          </p:nvGrpSpPr>
          <p:grpSpPr>
            <a:xfrm>
              <a:off x="4402500" y="-1725038"/>
              <a:ext cx="3387004" cy="3387004"/>
              <a:chOff x="4757966" y="-1369572"/>
              <a:chExt cx="2676072" cy="2676072"/>
            </a:xfrm>
          </p:grpSpPr>
          <p:sp>
            <p:nvSpPr>
              <p:cNvPr id="66" name="矩形: 圆角 65">
                <a:extLst>
                  <a:ext uri="{FF2B5EF4-FFF2-40B4-BE49-F238E27FC236}">
                    <a16:creationId xmlns:a16="http://schemas.microsoft.com/office/drawing/2014/main" id="{469219F8-C138-1B26-8536-99DAC035310B}"/>
                  </a:ext>
                </a:extLst>
              </p:cNvPr>
              <p:cNvSpPr/>
              <p:nvPr/>
            </p:nvSpPr>
            <p:spPr>
              <a:xfrm rot="2700000">
                <a:off x="4757966" y="-1369572"/>
                <a:ext cx="2676072" cy="2676072"/>
              </a:xfrm>
              <a:prstGeom prst="roundRect">
                <a:avLst>
                  <a:gd name="adj" fmla="val 0"/>
                </a:avLst>
              </a:prstGeom>
              <a:solidFill>
                <a:srgbClr val="0494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: 圆角 18">
                <a:extLst>
                  <a:ext uri="{FF2B5EF4-FFF2-40B4-BE49-F238E27FC236}">
                    <a16:creationId xmlns:a16="http://schemas.microsoft.com/office/drawing/2014/main" id="{3AE3CDBA-372F-4683-352D-887DF00B5D62}"/>
                  </a:ext>
                </a:extLst>
              </p:cNvPr>
              <p:cNvSpPr/>
              <p:nvPr/>
            </p:nvSpPr>
            <p:spPr>
              <a:xfrm rot="2700000">
                <a:off x="4948466" y="-1179072"/>
                <a:ext cx="2295072" cy="2295072"/>
              </a:xfrm>
              <a:prstGeom prst="roundRect">
                <a:avLst>
                  <a:gd name="adj" fmla="val 0"/>
                </a:avLst>
              </a:prstGeom>
              <a:solidFill>
                <a:srgbClr val="049448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13619126-69F5-0076-B104-F307079CAD35}"/>
                </a:ext>
              </a:extLst>
            </p:cNvPr>
            <p:cNvSpPr txBox="1"/>
            <p:nvPr/>
          </p:nvSpPr>
          <p:spPr>
            <a:xfrm>
              <a:off x="5226209" y="240123"/>
              <a:ext cx="173958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5400" b="1" dirty="0">
                  <a:solidFill>
                    <a:schemeClr val="bg1"/>
                  </a:solidFill>
                  <a:cs typeface="+mn-ea"/>
                  <a:sym typeface="+mn-lt"/>
                </a:rPr>
                <a:t>目 录</a:t>
              </a:r>
              <a:endParaRPr lang="en-US" sz="5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ED42758C-50DF-B1F6-E504-EFA3D39F0ADE}"/>
                </a:ext>
              </a:extLst>
            </p:cNvPr>
            <p:cNvSpPr txBox="1"/>
            <p:nvPr/>
          </p:nvSpPr>
          <p:spPr>
            <a:xfrm>
              <a:off x="5318570" y="1009787"/>
              <a:ext cx="155486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CONTENTS</a:t>
              </a:r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94FA1CE9-23C5-5130-B056-6B85A0C70722}"/>
              </a:ext>
            </a:extLst>
          </p:cNvPr>
          <p:cNvGrpSpPr/>
          <p:nvPr/>
        </p:nvGrpSpPr>
        <p:grpSpPr>
          <a:xfrm>
            <a:off x="2174046" y="2695336"/>
            <a:ext cx="8558076" cy="2355571"/>
            <a:chOff x="1571117" y="2442669"/>
            <a:chExt cx="8558076" cy="2355571"/>
          </a:xfrm>
        </p:grpSpPr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F00B4FBD-86DF-BD1A-781A-6383CE8F4CCB}"/>
                </a:ext>
              </a:extLst>
            </p:cNvPr>
            <p:cNvGrpSpPr/>
            <p:nvPr/>
          </p:nvGrpSpPr>
          <p:grpSpPr>
            <a:xfrm>
              <a:off x="1571117" y="2442669"/>
              <a:ext cx="3909636" cy="821400"/>
              <a:chOff x="1571117" y="2442669"/>
              <a:chExt cx="3909636" cy="821400"/>
            </a:xfrm>
          </p:grpSpPr>
          <p:grpSp>
            <p:nvGrpSpPr>
              <p:cNvPr id="124" name="组合 123">
                <a:extLst>
                  <a:ext uri="{FF2B5EF4-FFF2-40B4-BE49-F238E27FC236}">
                    <a16:creationId xmlns:a16="http://schemas.microsoft.com/office/drawing/2014/main" id="{EB9BCA0E-D0DD-C5B8-A886-CEE5E6C1C57E}"/>
                  </a:ext>
                </a:extLst>
              </p:cNvPr>
              <p:cNvGrpSpPr/>
              <p:nvPr/>
            </p:nvGrpSpPr>
            <p:grpSpPr>
              <a:xfrm>
                <a:off x="2474001" y="2442669"/>
                <a:ext cx="3006752" cy="821400"/>
                <a:chOff x="2619703" y="2417269"/>
                <a:chExt cx="3006752" cy="821400"/>
              </a:xfrm>
            </p:grpSpPr>
            <p:sp>
              <p:nvSpPr>
                <p:cNvPr id="129" name="矩形 128">
                  <a:extLst>
                    <a:ext uri="{FF2B5EF4-FFF2-40B4-BE49-F238E27FC236}">
                      <a16:creationId xmlns:a16="http://schemas.microsoft.com/office/drawing/2014/main" id="{4F28F386-5930-AF42-53A6-9197A2C22A99}"/>
                    </a:ext>
                  </a:extLst>
                </p:cNvPr>
                <p:cNvSpPr/>
                <p:nvPr/>
              </p:nvSpPr>
              <p:spPr>
                <a:xfrm>
                  <a:off x="2619703" y="2706920"/>
                  <a:ext cx="3006752" cy="53174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  <a:buClr>
                      <a:srgbClr val="E7E6E6">
                        <a:lumMod val="10000"/>
                      </a:srgbClr>
                    </a:buClr>
                  </a:pPr>
                  <a:r>
                    <a:rPr lang="zh-CN" altLang="en-US" sz="1000" dirty="0">
                      <a:solidFill>
                        <a:schemeClr val="bg1">
                          <a:lumMod val="50000"/>
                        </a:schemeClr>
                      </a:solidFill>
                      <a:cs typeface="+mn-ea"/>
                      <a:sym typeface="+mn-lt"/>
                    </a:rPr>
                    <a:t>根据自己的需要添加适当的文字，此处添加详细文本描述，建议与标题相关尽量简洁</a:t>
                  </a:r>
                  <a:r>
                    <a:rPr lang="en-US" altLang="zh-CN" sz="1000" dirty="0">
                      <a:solidFill>
                        <a:schemeClr val="bg1">
                          <a:lumMod val="50000"/>
                        </a:schemeClr>
                      </a:solidFill>
                      <a:cs typeface="+mn-ea"/>
                      <a:sym typeface="+mn-lt"/>
                    </a:rPr>
                    <a:t>... ...</a:t>
                  </a:r>
                </a:p>
              </p:txBody>
            </p:sp>
            <p:sp>
              <p:nvSpPr>
                <p:cNvPr id="130" name="矩形 129">
                  <a:extLst>
                    <a:ext uri="{FF2B5EF4-FFF2-40B4-BE49-F238E27FC236}">
                      <a16:creationId xmlns:a16="http://schemas.microsoft.com/office/drawing/2014/main" id="{6D32D616-9D8F-4166-988E-1F7471FBFD46}"/>
                    </a:ext>
                  </a:extLst>
                </p:cNvPr>
                <p:cNvSpPr/>
                <p:nvPr/>
              </p:nvSpPr>
              <p:spPr>
                <a:xfrm>
                  <a:off x="2619704" y="2417269"/>
                  <a:ext cx="1694695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sz="20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添加标题文本</a:t>
                  </a:r>
                  <a:endParaRPr lang="zh-CN" altLang="en-US" sz="36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25" name="组合 124">
                <a:extLst>
                  <a:ext uri="{FF2B5EF4-FFF2-40B4-BE49-F238E27FC236}">
                    <a16:creationId xmlns:a16="http://schemas.microsoft.com/office/drawing/2014/main" id="{6D8F9553-C61F-9C68-1FB0-16AA61CAE26C}"/>
                  </a:ext>
                </a:extLst>
              </p:cNvPr>
              <p:cNvGrpSpPr/>
              <p:nvPr/>
            </p:nvGrpSpPr>
            <p:grpSpPr>
              <a:xfrm>
                <a:off x="1571117" y="2457183"/>
                <a:ext cx="740929" cy="736024"/>
                <a:chOff x="1571117" y="2457183"/>
                <a:chExt cx="740929" cy="736024"/>
              </a:xfrm>
            </p:grpSpPr>
            <p:sp>
              <p:nvSpPr>
                <p:cNvPr id="127" name="椭圆 126">
                  <a:extLst>
                    <a:ext uri="{FF2B5EF4-FFF2-40B4-BE49-F238E27FC236}">
                      <a16:creationId xmlns:a16="http://schemas.microsoft.com/office/drawing/2014/main" id="{F70E5B99-D429-3C26-71DD-09C6BE998982}"/>
                    </a:ext>
                  </a:extLst>
                </p:cNvPr>
                <p:cNvSpPr/>
                <p:nvPr/>
              </p:nvSpPr>
              <p:spPr>
                <a:xfrm>
                  <a:off x="1571117" y="2457183"/>
                  <a:ext cx="736024" cy="736024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8" name="矩形 127">
                  <a:extLst>
                    <a:ext uri="{FF2B5EF4-FFF2-40B4-BE49-F238E27FC236}">
                      <a16:creationId xmlns:a16="http://schemas.microsoft.com/office/drawing/2014/main" id="{27FB74FE-3D72-F4CE-80B6-D5FCDA99C39A}"/>
                    </a:ext>
                  </a:extLst>
                </p:cNvPr>
                <p:cNvSpPr/>
                <p:nvPr/>
              </p:nvSpPr>
              <p:spPr>
                <a:xfrm>
                  <a:off x="1614419" y="2502029"/>
                  <a:ext cx="697627" cy="64633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altLang="zh-CN" sz="3600" b="1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01</a:t>
                  </a:r>
                  <a:endParaRPr lang="zh-CN" altLang="en-US" sz="5400" b="1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id="{2C924134-0385-A324-1621-62E35DFC7770}"/>
                </a:ext>
              </a:extLst>
            </p:cNvPr>
            <p:cNvGrpSpPr/>
            <p:nvPr/>
          </p:nvGrpSpPr>
          <p:grpSpPr>
            <a:xfrm>
              <a:off x="6219557" y="2442669"/>
              <a:ext cx="3909636" cy="821400"/>
              <a:chOff x="1571117" y="2442669"/>
              <a:chExt cx="3909636" cy="821400"/>
            </a:xfrm>
          </p:grpSpPr>
          <p:grpSp>
            <p:nvGrpSpPr>
              <p:cNvPr id="117" name="组合 116">
                <a:extLst>
                  <a:ext uri="{FF2B5EF4-FFF2-40B4-BE49-F238E27FC236}">
                    <a16:creationId xmlns:a16="http://schemas.microsoft.com/office/drawing/2014/main" id="{EB346A63-B81D-6028-F0B6-19775B7800C6}"/>
                  </a:ext>
                </a:extLst>
              </p:cNvPr>
              <p:cNvGrpSpPr/>
              <p:nvPr/>
            </p:nvGrpSpPr>
            <p:grpSpPr>
              <a:xfrm>
                <a:off x="2474001" y="2442669"/>
                <a:ext cx="3006752" cy="821400"/>
                <a:chOff x="2619703" y="2417269"/>
                <a:chExt cx="3006752" cy="821400"/>
              </a:xfrm>
            </p:grpSpPr>
            <p:sp>
              <p:nvSpPr>
                <p:cNvPr id="122" name="矩形 121">
                  <a:extLst>
                    <a:ext uri="{FF2B5EF4-FFF2-40B4-BE49-F238E27FC236}">
                      <a16:creationId xmlns:a16="http://schemas.microsoft.com/office/drawing/2014/main" id="{33708A09-039D-8BB3-7280-9CF45E3844A4}"/>
                    </a:ext>
                  </a:extLst>
                </p:cNvPr>
                <p:cNvSpPr/>
                <p:nvPr/>
              </p:nvSpPr>
              <p:spPr>
                <a:xfrm>
                  <a:off x="2619703" y="2706920"/>
                  <a:ext cx="3006752" cy="53174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  <a:buClr>
                      <a:srgbClr val="E7E6E6">
                        <a:lumMod val="10000"/>
                      </a:srgbClr>
                    </a:buClr>
                  </a:pPr>
                  <a:r>
                    <a:rPr lang="zh-CN" altLang="en-US" sz="1000" dirty="0">
                      <a:solidFill>
                        <a:schemeClr val="bg1">
                          <a:lumMod val="50000"/>
                        </a:schemeClr>
                      </a:solidFill>
                      <a:cs typeface="+mn-ea"/>
                      <a:sym typeface="+mn-lt"/>
                    </a:rPr>
                    <a:t>根据自己的需要添加适当的文字，此处添加详细文本描述，建议与标题相关尽量简洁</a:t>
                  </a:r>
                  <a:r>
                    <a:rPr lang="en-US" altLang="zh-CN" sz="1000" dirty="0">
                      <a:solidFill>
                        <a:schemeClr val="bg1">
                          <a:lumMod val="50000"/>
                        </a:schemeClr>
                      </a:solidFill>
                      <a:cs typeface="+mn-ea"/>
                      <a:sym typeface="+mn-lt"/>
                    </a:rPr>
                    <a:t>... ...</a:t>
                  </a:r>
                </a:p>
              </p:txBody>
            </p:sp>
            <p:sp>
              <p:nvSpPr>
                <p:cNvPr id="123" name="矩形 122">
                  <a:extLst>
                    <a:ext uri="{FF2B5EF4-FFF2-40B4-BE49-F238E27FC236}">
                      <a16:creationId xmlns:a16="http://schemas.microsoft.com/office/drawing/2014/main" id="{6AAFAF7C-E337-635E-11AC-636BEB804D11}"/>
                    </a:ext>
                  </a:extLst>
                </p:cNvPr>
                <p:cNvSpPr/>
                <p:nvPr/>
              </p:nvSpPr>
              <p:spPr>
                <a:xfrm>
                  <a:off x="2619704" y="2417269"/>
                  <a:ext cx="1694695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sz="20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添加标题文本</a:t>
                  </a:r>
                  <a:endParaRPr lang="zh-CN" altLang="en-US" sz="36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18" name="组合 117">
                <a:extLst>
                  <a:ext uri="{FF2B5EF4-FFF2-40B4-BE49-F238E27FC236}">
                    <a16:creationId xmlns:a16="http://schemas.microsoft.com/office/drawing/2014/main" id="{830B8FBB-1664-8E12-15DB-0EDF2D320559}"/>
                  </a:ext>
                </a:extLst>
              </p:cNvPr>
              <p:cNvGrpSpPr/>
              <p:nvPr/>
            </p:nvGrpSpPr>
            <p:grpSpPr>
              <a:xfrm>
                <a:off x="1571117" y="2457183"/>
                <a:ext cx="736024" cy="736024"/>
                <a:chOff x="1571117" y="2457183"/>
                <a:chExt cx="736024" cy="736024"/>
              </a:xfrm>
            </p:grpSpPr>
            <p:sp>
              <p:nvSpPr>
                <p:cNvPr id="120" name="椭圆 119">
                  <a:extLst>
                    <a:ext uri="{FF2B5EF4-FFF2-40B4-BE49-F238E27FC236}">
                      <a16:creationId xmlns:a16="http://schemas.microsoft.com/office/drawing/2014/main" id="{C4829135-37D0-4004-71AC-D5DEC08FEE62}"/>
                    </a:ext>
                  </a:extLst>
                </p:cNvPr>
                <p:cNvSpPr/>
                <p:nvPr/>
              </p:nvSpPr>
              <p:spPr>
                <a:xfrm>
                  <a:off x="1571117" y="2457183"/>
                  <a:ext cx="736024" cy="736024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1" name="矩形 120">
                  <a:extLst>
                    <a:ext uri="{FF2B5EF4-FFF2-40B4-BE49-F238E27FC236}">
                      <a16:creationId xmlns:a16="http://schemas.microsoft.com/office/drawing/2014/main" id="{1B95F755-817F-1F30-6568-026B2A048E90}"/>
                    </a:ext>
                  </a:extLst>
                </p:cNvPr>
                <p:cNvSpPr/>
                <p:nvPr/>
              </p:nvSpPr>
              <p:spPr>
                <a:xfrm>
                  <a:off x="1603785" y="2502029"/>
                  <a:ext cx="697628" cy="64633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altLang="zh-CN" sz="3600" b="1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02</a:t>
                  </a:r>
                  <a:endParaRPr lang="zh-CN" altLang="en-US" sz="5400" b="1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id="{CDF34E9A-7A36-843E-C732-C1325024DFDA}"/>
                </a:ext>
              </a:extLst>
            </p:cNvPr>
            <p:cNvGrpSpPr/>
            <p:nvPr/>
          </p:nvGrpSpPr>
          <p:grpSpPr>
            <a:xfrm>
              <a:off x="1571117" y="3976840"/>
              <a:ext cx="3909636" cy="821400"/>
              <a:chOff x="1571117" y="2442669"/>
              <a:chExt cx="3909636" cy="821400"/>
            </a:xfrm>
          </p:grpSpPr>
          <p:grpSp>
            <p:nvGrpSpPr>
              <p:cNvPr id="110" name="组合 109">
                <a:extLst>
                  <a:ext uri="{FF2B5EF4-FFF2-40B4-BE49-F238E27FC236}">
                    <a16:creationId xmlns:a16="http://schemas.microsoft.com/office/drawing/2014/main" id="{EFDCC1DA-77CA-8E6A-C3D7-B1AD7B427B1A}"/>
                  </a:ext>
                </a:extLst>
              </p:cNvPr>
              <p:cNvGrpSpPr/>
              <p:nvPr/>
            </p:nvGrpSpPr>
            <p:grpSpPr>
              <a:xfrm>
                <a:off x="2474001" y="2442669"/>
                <a:ext cx="3006752" cy="821400"/>
                <a:chOff x="2619703" y="2417269"/>
                <a:chExt cx="3006752" cy="821400"/>
              </a:xfrm>
            </p:grpSpPr>
            <p:sp>
              <p:nvSpPr>
                <p:cNvPr id="115" name="矩形 114">
                  <a:extLst>
                    <a:ext uri="{FF2B5EF4-FFF2-40B4-BE49-F238E27FC236}">
                      <a16:creationId xmlns:a16="http://schemas.microsoft.com/office/drawing/2014/main" id="{9F9E7488-79A7-CAAD-62AA-A8013590D4BF}"/>
                    </a:ext>
                  </a:extLst>
                </p:cNvPr>
                <p:cNvSpPr/>
                <p:nvPr/>
              </p:nvSpPr>
              <p:spPr>
                <a:xfrm>
                  <a:off x="2619703" y="2706920"/>
                  <a:ext cx="3006752" cy="53174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  <a:buClr>
                      <a:srgbClr val="E7E6E6">
                        <a:lumMod val="10000"/>
                      </a:srgbClr>
                    </a:buClr>
                  </a:pPr>
                  <a:r>
                    <a:rPr lang="zh-CN" altLang="en-US" sz="1000" dirty="0">
                      <a:solidFill>
                        <a:schemeClr val="bg1">
                          <a:lumMod val="50000"/>
                        </a:schemeClr>
                      </a:solidFill>
                      <a:cs typeface="+mn-ea"/>
                      <a:sym typeface="+mn-lt"/>
                    </a:rPr>
                    <a:t>根据自己的需要添加适当的文字，此处添加详细文本描述，建议与标题相关尽量简洁</a:t>
                  </a:r>
                  <a:r>
                    <a:rPr lang="en-US" altLang="zh-CN" sz="1000" dirty="0">
                      <a:solidFill>
                        <a:schemeClr val="bg1">
                          <a:lumMod val="50000"/>
                        </a:schemeClr>
                      </a:solidFill>
                      <a:cs typeface="+mn-ea"/>
                      <a:sym typeface="+mn-lt"/>
                    </a:rPr>
                    <a:t>... ...</a:t>
                  </a:r>
                </a:p>
              </p:txBody>
            </p:sp>
            <p:sp>
              <p:nvSpPr>
                <p:cNvPr id="116" name="矩形 115">
                  <a:extLst>
                    <a:ext uri="{FF2B5EF4-FFF2-40B4-BE49-F238E27FC236}">
                      <a16:creationId xmlns:a16="http://schemas.microsoft.com/office/drawing/2014/main" id="{FAF4D071-CC19-AFD0-0CE5-825296B19482}"/>
                    </a:ext>
                  </a:extLst>
                </p:cNvPr>
                <p:cNvSpPr/>
                <p:nvPr/>
              </p:nvSpPr>
              <p:spPr>
                <a:xfrm>
                  <a:off x="2619704" y="2417269"/>
                  <a:ext cx="1694695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sz="20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添加标题文本</a:t>
                  </a:r>
                  <a:endParaRPr lang="zh-CN" altLang="en-US" sz="36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11" name="组合 110">
                <a:extLst>
                  <a:ext uri="{FF2B5EF4-FFF2-40B4-BE49-F238E27FC236}">
                    <a16:creationId xmlns:a16="http://schemas.microsoft.com/office/drawing/2014/main" id="{B7478CEE-1C4A-1C9C-2C01-BCB30869A3F0}"/>
                  </a:ext>
                </a:extLst>
              </p:cNvPr>
              <p:cNvGrpSpPr/>
              <p:nvPr/>
            </p:nvGrpSpPr>
            <p:grpSpPr>
              <a:xfrm>
                <a:off x="1571117" y="2457183"/>
                <a:ext cx="736024" cy="736024"/>
                <a:chOff x="1571117" y="2457183"/>
                <a:chExt cx="736024" cy="736024"/>
              </a:xfrm>
            </p:grpSpPr>
            <p:sp>
              <p:nvSpPr>
                <p:cNvPr id="113" name="椭圆 112">
                  <a:extLst>
                    <a:ext uri="{FF2B5EF4-FFF2-40B4-BE49-F238E27FC236}">
                      <a16:creationId xmlns:a16="http://schemas.microsoft.com/office/drawing/2014/main" id="{47C2297F-34CE-CB3D-A222-E39FEB46DAD2}"/>
                    </a:ext>
                  </a:extLst>
                </p:cNvPr>
                <p:cNvSpPr/>
                <p:nvPr/>
              </p:nvSpPr>
              <p:spPr>
                <a:xfrm>
                  <a:off x="1571117" y="2457183"/>
                  <a:ext cx="736024" cy="736024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4" name="矩形 113">
                  <a:extLst>
                    <a:ext uri="{FF2B5EF4-FFF2-40B4-BE49-F238E27FC236}">
                      <a16:creationId xmlns:a16="http://schemas.microsoft.com/office/drawing/2014/main" id="{9EA668B6-294A-0267-5542-543B9677F98B}"/>
                    </a:ext>
                  </a:extLst>
                </p:cNvPr>
                <p:cNvSpPr/>
                <p:nvPr/>
              </p:nvSpPr>
              <p:spPr>
                <a:xfrm>
                  <a:off x="1601718" y="2502029"/>
                  <a:ext cx="697628" cy="64633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altLang="zh-CN" sz="3600" b="1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03</a:t>
                  </a:r>
                  <a:endParaRPr lang="zh-CN" altLang="en-US" sz="5400" b="1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02" name="组合 101">
              <a:extLst>
                <a:ext uri="{FF2B5EF4-FFF2-40B4-BE49-F238E27FC236}">
                  <a16:creationId xmlns:a16="http://schemas.microsoft.com/office/drawing/2014/main" id="{404FD994-4DDE-7CDF-5C76-ABF9145075DD}"/>
                </a:ext>
              </a:extLst>
            </p:cNvPr>
            <p:cNvGrpSpPr/>
            <p:nvPr/>
          </p:nvGrpSpPr>
          <p:grpSpPr>
            <a:xfrm>
              <a:off x="6219557" y="3976840"/>
              <a:ext cx="3909636" cy="821400"/>
              <a:chOff x="1571117" y="2442669"/>
              <a:chExt cx="3909636" cy="821400"/>
            </a:xfrm>
          </p:grpSpPr>
          <p:grpSp>
            <p:nvGrpSpPr>
              <p:cNvPr id="103" name="组合 102">
                <a:extLst>
                  <a:ext uri="{FF2B5EF4-FFF2-40B4-BE49-F238E27FC236}">
                    <a16:creationId xmlns:a16="http://schemas.microsoft.com/office/drawing/2014/main" id="{E08E4D52-60C0-AA17-4F62-6B069E3457AD}"/>
                  </a:ext>
                </a:extLst>
              </p:cNvPr>
              <p:cNvGrpSpPr/>
              <p:nvPr/>
            </p:nvGrpSpPr>
            <p:grpSpPr>
              <a:xfrm>
                <a:off x="2474001" y="2442669"/>
                <a:ext cx="3006752" cy="821400"/>
                <a:chOff x="2619703" y="2417269"/>
                <a:chExt cx="3006752" cy="821400"/>
              </a:xfrm>
            </p:grpSpPr>
            <p:sp>
              <p:nvSpPr>
                <p:cNvPr id="108" name="矩形 107">
                  <a:extLst>
                    <a:ext uri="{FF2B5EF4-FFF2-40B4-BE49-F238E27FC236}">
                      <a16:creationId xmlns:a16="http://schemas.microsoft.com/office/drawing/2014/main" id="{131248BA-4AB8-2166-962D-29E143E43A82}"/>
                    </a:ext>
                  </a:extLst>
                </p:cNvPr>
                <p:cNvSpPr/>
                <p:nvPr/>
              </p:nvSpPr>
              <p:spPr>
                <a:xfrm>
                  <a:off x="2619703" y="2706920"/>
                  <a:ext cx="3006752" cy="53174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  <a:buClr>
                      <a:srgbClr val="E7E6E6">
                        <a:lumMod val="10000"/>
                      </a:srgbClr>
                    </a:buClr>
                  </a:pPr>
                  <a:r>
                    <a:rPr lang="zh-CN" altLang="en-US" sz="1000" dirty="0">
                      <a:solidFill>
                        <a:schemeClr val="bg1">
                          <a:lumMod val="50000"/>
                        </a:schemeClr>
                      </a:solidFill>
                      <a:cs typeface="+mn-ea"/>
                      <a:sym typeface="+mn-lt"/>
                    </a:rPr>
                    <a:t>根据自己的需要添加适当的文字，此处添加详细文本描述，建议与标题相关尽量简洁</a:t>
                  </a:r>
                  <a:r>
                    <a:rPr lang="en-US" altLang="zh-CN" sz="1000" dirty="0">
                      <a:solidFill>
                        <a:schemeClr val="bg1">
                          <a:lumMod val="50000"/>
                        </a:schemeClr>
                      </a:solidFill>
                      <a:cs typeface="+mn-ea"/>
                      <a:sym typeface="+mn-lt"/>
                    </a:rPr>
                    <a:t>... ...</a:t>
                  </a:r>
                </a:p>
              </p:txBody>
            </p:sp>
            <p:sp>
              <p:nvSpPr>
                <p:cNvPr id="109" name="矩形 108">
                  <a:extLst>
                    <a:ext uri="{FF2B5EF4-FFF2-40B4-BE49-F238E27FC236}">
                      <a16:creationId xmlns:a16="http://schemas.microsoft.com/office/drawing/2014/main" id="{6EA17D76-154E-2446-7C34-89B30A616D60}"/>
                    </a:ext>
                  </a:extLst>
                </p:cNvPr>
                <p:cNvSpPr/>
                <p:nvPr/>
              </p:nvSpPr>
              <p:spPr>
                <a:xfrm>
                  <a:off x="2619704" y="2417269"/>
                  <a:ext cx="1694695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sz="20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添加标题文本</a:t>
                  </a:r>
                  <a:endParaRPr lang="zh-CN" altLang="en-US" sz="36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04" name="组合 103">
                <a:extLst>
                  <a:ext uri="{FF2B5EF4-FFF2-40B4-BE49-F238E27FC236}">
                    <a16:creationId xmlns:a16="http://schemas.microsoft.com/office/drawing/2014/main" id="{25488D9A-7C4F-B921-37AB-70372CC0A1B6}"/>
                  </a:ext>
                </a:extLst>
              </p:cNvPr>
              <p:cNvGrpSpPr/>
              <p:nvPr/>
            </p:nvGrpSpPr>
            <p:grpSpPr>
              <a:xfrm>
                <a:off x="1571117" y="2457183"/>
                <a:ext cx="740929" cy="736024"/>
                <a:chOff x="1571117" y="2457183"/>
                <a:chExt cx="740929" cy="736024"/>
              </a:xfrm>
            </p:grpSpPr>
            <p:sp>
              <p:nvSpPr>
                <p:cNvPr id="106" name="椭圆 105">
                  <a:extLst>
                    <a:ext uri="{FF2B5EF4-FFF2-40B4-BE49-F238E27FC236}">
                      <a16:creationId xmlns:a16="http://schemas.microsoft.com/office/drawing/2014/main" id="{792DCFB8-CC9A-2E89-B164-95C436A1E19B}"/>
                    </a:ext>
                  </a:extLst>
                </p:cNvPr>
                <p:cNvSpPr/>
                <p:nvPr/>
              </p:nvSpPr>
              <p:spPr>
                <a:xfrm>
                  <a:off x="1571117" y="2457183"/>
                  <a:ext cx="736024" cy="736024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7" name="矩形 106">
                  <a:extLst>
                    <a:ext uri="{FF2B5EF4-FFF2-40B4-BE49-F238E27FC236}">
                      <a16:creationId xmlns:a16="http://schemas.microsoft.com/office/drawing/2014/main" id="{60720A64-17A1-8482-E8AC-54EC875F6134}"/>
                    </a:ext>
                  </a:extLst>
                </p:cNvPr>
                <p:cNvSpPr/>
                <p:nvPr/>
              </p:nvSpPr>
              <p:spPr>
                <a:xfrm>
                  <a:off x="1614418" y="2502029"/>
                  <a:ext cx="697628" cy="64633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altLang="zh-CN" sz="3600" b="1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04</a:t>
                  </a:r>
                  <a:endParaRPr lang="zh-CN" altLang="en-US" sz="5400" b="1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131" name="图形 1">
            <a:extLst>
              <a:ext uri="{FF2B5EF4-FFF2-40B4-BE49-F238E27FC236}">
                <a16:creationId xmlns:a16="http://schemas.microsoft.com/office/drawing/2014/main" id="{6D55ED35-2E57-59B3-AE40-D970A22F95B2}"/>
              </a:ext>
            </a:extLst>
          </p:cNvPr>
          <p:cNvGrpSpPr/>
          <p:nvPr/>
        </p:nvGrpSpPr>
        <p:grpSpPr>
          <a:xfrm>
            <a:off x="4035897" y="670843"/>
            <a:ext cx="1196423" cy="338944"/>
            <a:chOff x="6508432" y="3411283"/>
            <a:chExt cx="563499" cy="159638"/>
          </a:xfrm>
          <a:solidFill>
            <a:srgbClr val="FFFFFF"/>
          </a:solidFill>
        </p:grpSpPr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32503FED-ACC1-5483-6A67-5022AEE9ED32}"/>
                </a:ext>
              </a:extLst>
            </p:cNvPr>
            <p:cNvSpPr/>
            <p:nvPr/>
          </p:nvSpPr>
          <p:spPr>
            <a:xfrm>
              <a:off x="6508432" y="3411283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770B5467-69B8-9842-20FF-E7A99BE6FB1C}"/>
                </a:ext>
              </a:extLst>
            </p:cNvPr>
            <p:cNvSpPr/>
            <p:nvPr/>
          </p:nvSpPr>
          <p:spPr>
            <a:xfrm>
              <a:off x="6508432" y="3443573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B48860B7-E4F6-CCFB-FF39-57C70C11396D}"/>
                </a:ext>
              </a:extLst>
            </p:cNvPr>
            <p:cNvSpPr/>
            <p:nvPr/>
          </p:nvSpPr>
          <p:spPr>
            <a:xfrm>
              <a:off x="6508432" y="3475862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EC026055-0AB3-D45C-9D98-F316F535F629}"/>
                </a:ext>
              </a:extLst>
            </p:cNvPr>
            <p:cNvSpPr/>
            <p:nvPr/>
          </p:nvSpPr>
          <p:spPr>
            <a:xfrm>
              <a:off x="6508432" y="3508152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A56C907C-2AD2-7E1C-D502-25598137B6CB}"/>
                </a:ext>
              </a:extLst>
            </p:cNvPr>
            <p:cNvSpPr/>
            <p:nvPr/>
          </p:nvSpPr>
          <p:spPr>
            <a:xfrm>
              <a:off x="6508432" y="3540442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7" name="图形 1">
            <a:extLst>
              <a:ext uri="{FF2B5EF4-FFF2-40B4-BE49-F238E27FC236}">
                <a16:creationId xmlns:a16="http://schemas.microsoft.com/office/drawing/2014/main" id="{37571CD1-A01C-C13E-C8D1-0B830C120771}"/>
              </a:ext>
            </a:extLst>
          </p:cNvPr>
          <p:cNvGrpSpPr/>
          <p:nvPr/>
        </p:nvGrpSpPr>
        <p:grpSpPr>
          <a:xfrm>
            <a:off x="6083682" y="1484095"/>
            <a:ext cx="1196423" cy="338944"/>
            <a:chOff x="6508432" y="3411283"/>
            <a:chExt cx="563499" cy="159638"/>
          </a:xfrm>
          <a:solidFill>
            <a:srgbClr val="FFFFFF"/>
          </a:solidFill>
        </p:grpSpPr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BF462C58-5E46-497F-0921-B3C539F3BA1E}"/>
                </a:ext>
              </a:extLst>
            </p:cNvPr>
            <p:cNvSpPr/>
            <p:nvPr/>
          </p:nvSpPr>
          <p:spPr>
            <a:xfrm>
              <a:off x="6508432" y="3411283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1FCA4BC3-6304-8D32-9CE4-7DD35A98764F}"/>
                </a:ext>
              </a:extLst>
            </p:cNvPr>
            <p:cNvSpPr/>
            <p:nvPr/>
          </p:nvSpPr>
          <p:spPr>
            <a:xfrm>
              <a:off x="6508432" y="3443573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0F613361-A331-27F3-7705-79F125897038}"/>
                </a:ext>
              </a:extLst>
            </p:cNvPr>
            <p:cNvSpPr/>
            <p:nvPr/>
          </p:nvSpPr>
          <p:spPr>
            <a:xfrm>
              <a:off x="6508432" y="3475862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2AC38467-294A-5596-8C07-75F5863DE01E}"/>
                </a:ext>
              </a:extLst>
            </p:cNvPr>
            <p:cNvSpPr/>
            <p:nvPr/>
          </p:nvSpPr>
          <p:spPr>
            <a:xfrm>
              <a:off x="6508432" y="3508152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30E38204-BDEC-DE84-5106-38620DEEDE2A}"/>
                </a:ext>
              </a:extLst>
            </p:cNvPr>
            <p:cNvSpPr/>
            <p:nvPr/>
          </p:nvSpPr>
          <p:spPr>
            <a:xfrm>
              <a:off x="6508432" y="3540442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id="{206019C9-AE40-A2D1-5C41-861BFFED7DEA}"/>
              </a:ext>
            </a:extLst>
          </p:cNvPr>
          <p:cNvSpPr txBox="1"/>
          <p:nvPr/>
        </p:nvSpPr>
        <p:spPr>
          <a:xfrm>
            <a:off x="-101092000" y="-5372786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 1 P PT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 1 p ptmoban.com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80941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7282D87D-4052-BB0A-53FD-432B387E2C83}"/>
              </a:ext>
            </a:extLst>
          </p:cNvPr>
          <p:cNvGrpSpPr/>
          <p:nvPr/>
        </p:nvGrpSpPr>
        <p:grpSpPr>
          <a:xfrm>
            <a:off x="3430136" y="351836"/>
            <a:ext cx="5331727" cy="461665"/>
            <a:chOff x="3430136" y="351836"/>
            <a:chExt cx="5331727" cy="461665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31DA22B1-CE34-36EB-6CF2-C46CF6C7072C}"/>
                </a:ext>
              </a:extLst>
            </p:cNvPr>
            <p:cNvSpPr txBox="1"/>
            <p:nvPr/>
          </p:nvSpPr>
          <p:spPr>
            <a:xfrm>
              <a:off x="4394883" y="351836"/>
              <a:ext cx="340223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/>
                <a:t>单击此处添加标题文本</a:t>
              </a: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F6F7EB5E-FDAF-3534-F8F7-72D0992AD39A}"/>
                </a:ext>
              </a:extLst>
            </p:cNvPr>
            <p:cNvGrpSpPr/>
            <p:nvPr/>
          </p:nvGrpSpPr>
          <p:grpSpPr>
            <a:xfrm>
              <a:off x="3430136" y="391282"/>
              <a:ext cx="5331727" cy="338358"/>
              <a:chOff x="3546476" y="391282"/>
              <a:chExt cx="5331727" cy="338358"/>
            </a:xfrm>
          </p:grpSpPr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C9C07941-97F1-B461-CF3F-F66068CDA69F}"/>
                  </a:ext>
                </a:extLst>
              </p:cNvPr>
              <p:cNvGrpSpPr/>
              <p:nvPr/>
            </p:nvGrpSpPr>
            <p:grpSpPr>
              <a:xfrm>
                <a:off x="3546476" y="391282"/>
                <a:ext cx="801003" cy="338358"/>
                <a:chOff x="3546476" y="391282"/>
                <a:chExt cx="801003" cy="338358"/>
              </a:xfrm>
            </p:grpSpPr>
            <p:sp>
              <p:nvSpPr>
                <p:cNvPr id="33" name="椭圆 32">
                  <a:extLst>
                    <a:ext uri="{FF2B5EF4-FFF2-40B4-BE49-F238E27FC236}">
                      <a16:creationId xmlns:a16="http://schemas.microsoft.com/office/drawing/2014/main" id="{83A1BCEA-0866-7E1E-126F-11310C112A32}"/>
                    </a:ext>
                  </a:extLst>
                </p:cNvPr>
                <p:cNvSpPr/>
                <p:nvPr/>
              </p:nvSpPr>
              <p:spPr>
                <a:xfrm>
                  <a:off x="4009121" y="391282"/>
                  <a:ext cx="338358" cy="338358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椭圆 37">
                  <a:extLst>
                    <a:ext uri="{FF2B5EF4-FFF2-40B4-BE49-F238E27FC236}">
                      <a16:creationId xmlns:a16="http://schemas.microsoft.com/office/drawing/2014/main" id="{63EA8609-1AA9-807E-8E20-852EBBB68C8D}"/>
                    </a:ext>
                  </a:extLst>
                </p:cNvPr>
                <p:cNvSpPr/>
                <p:nvPr/>
              </p:nvSpPr>
              <p:spPr>
                <a:xfrm>
                  <a:off x="3546476" y="469180"/>
                  <a:ext cx="182562" cy="182562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04C52412-DDA2-C92B-20D7-9E014660A749}"/>
                  </a:ext>
                </a:extLst>
              </p:cNvPr>
              <p:cNvGrpSpPr/>
              <p:nvPr/>
            </p:nvGrpSpPr>
            <p:grpSpPr>
              <a:xfrm rot="10800000">
                <a:off x="8077200" y="391282"/>
                <a:ext cx="801003" cy="338358"/>
                <a:chOff x="3546476" y="391282"/>
                <a:chExt cx="801003" cy="338358"/>
              </a:xfrm>
            </p:grpSpPr>
            <p:sp>
              <p:nvSpPr>
                <p:cNvPr id="43" name="椭圆 42">
                  <a:extLst>
                    <a:ext uri="{FF2B5EF4-FFF2-40B4-BE49-F238E27FC236}">
                      <a16:creationId xmlns:a16="http://schemas.microsoft.com/office/drawing/2014/main" id="{14A4D3D3-0B37-241E-E897-C01169445045}"/>
                    </a:ext>
                  </a:extLst>
                </p:cNvPr>
                <p:cNvSpPr/>
                <p:nvPr/>
              </p:nvSpPr>
              <p:spPr>
                <a:xfrm>
                  <a:off x="4009121" y="391282"/>
                  <a:ext cx="338358" cy="338358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椭圆 43">
                  <a:extLst>
                    <a:ext uri="{FF2B5EF4-FFF2-40B4-BE49-F238E27FC236}">
                      <a16:creationId xmlns:a16="http://schemas.microsoft.com/office/drawing/2014/main" id="{58A0088F-E8BC-1688-48C4-9A332A0325C8}"/>
                    </a:ext>
                  </a:extLst>
                </p:cNvPr>
                <p:cNvSpPr/>
                <p:nvPr/>
              </p:nvSpPr>
              <p:spPr>
                <a:xfrm>
                  <a:off x="3546476" y="469180"/>
                  <a:ext cx="182562" cy="182562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78" name="Group 3">
            <a:extLst>
              <a:ext uri="{FF2B5EF4-FFF2-40B4-BE49-F238E27FC236}">
                <a16:creationId xmlns:a16="http://schemas.microsoft.com/office/drawing/2014/main" id="{33DC413F-B0C5-6B81-87E2-6CA2C47C1EDF}"/>
              </a:ext>
            </a:extLst>
          </p:cNvPr>
          <p:cNvGrpSpPr/>
          <p:nvPr/>
        </p:nvGrpSpPr>
        <p:grpSpPr>
          <a:xfrm>
            <a:off x="1062717" y="2627329"/>
            <a:ext cx="10090868" cy="2170176"/>
            <a:chOff x="1050566" y="2772576"/>
            <a:chExt cx="10090868" cy="2170176"/>
          </a:xfrm>
          <a:solidFill>
            <a:srgbClr val="70BF43"/>
          </a:solidFill>
          <a:effectLst/>
        </p:grpSpPr>
        <p:sp>
          <p:nvSpPr>
            <p:cNvPr id="83" name="Block Arc 49">
              <a:extLst>
                <a:ext uri="{FF2B5EF4-FFF2-40B4-BE49-F238E27FC236}">
                  <a16:creationId xmlns:a16="http://schemas.microsoft.com/office/drawing/2014/main" id="{6C23E3CC-0B17-4DD9-7943-704F81DE9AE0}"/>
                </a:ext>
              </a:extLst>
            </p:cNvPr>
            <p:cNvSpPr/>
            <p:nvPr/>
          </p:nvSpPr>
          <p:spPr>
            <a:xfrm>
              <a:off x="1050566" y="2786644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86" name="Block Arc 50">
              <a:extLst>
                <a:ext uri="{FF2B5EF4-FFF2-40B4-BE49-F238E27FC236}">
                  <a16:creationId xmlns:a16="http://schemas.microsoft.com/office/drawing/2014/main" id="{34D7CEA4-D8C8-DDA7-29F6-74B542044426}"/>
                </a:ext>
              </a:extLst>
            </p:cNvPr>
            <p:cNvSpPr/>
            <p:nvPr/>
          </p:nvSpPr>
          <p:spPr>
            <a:xfrm flipV="1">
              <a:off x="3034256" y="2772576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89" name="Block Arc 51">
              <a:extLst>
                <a:ext uri="{FF2B5EF4-FFF2-40B4-BE49-F238E27FC236}">
                  <a16:creationId xmlns:a16="http://schemas.microsoft.com/office/drawing/2014/main" id="{CCEAA40C-7B59-EA56-F84D-2BB886070748}"/>
                </a:ext>
              </a:extLst>
            </p:cNvPr>
            <p:cNvSpPr/>
            <p:nvPr/>
          </p:nvSpPr>
          <p:spPr>
            <a:xfrm>
              <a:off x="5017946" y="2786644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95" name="Block Arc 52">
              <a:extLst>
                <a:ext uri="{FF2B5EF4-FFF2-40B4-BE49-F238E27FC236}">
                  <a16:creationId xmlns:a16="http://schemas.microsoft.com/office/drawing/2014/main" id="{488B28EF-FC21-5896-DADB-167C314EDBDE}"/>
                </a:ext>
              </a:extLst>
            </p:cNvPr>
            <p:cNvSpPr/>
            <p:nvPr/>
          </p:nvSpPr>
          <p:spPr>
            <a:xfrm flipV="1">
              <a:off x="7001636" y="2772576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00" name="Block Arc 53">
              <a:extLst>
                <a:ext uri="{FF2B5EF4-FFF2-40B4-BE49-F238E27FC236}">
                  <a16:creationId xmlns:a16="http://schemas.microsoft.com/office/drawing/2014/main" id="{3F01BC7B-794D-DF46-A451-151106B94D66}"/>
                </a:ext>
              </a:extLst>
            </p:cNvPr>
            <p:cNvSpPr/>
            <p:nvPr/>
          </p:nvSpPr>
          <p:spPr>
            <a:xfrm>
              <a:off x="8985326" y="2786644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sp>
        <p:nvSpPr>
          <p:cNvPr id="129" name="Oval 55">
            <a:extLst>
              <a:ext uri="{FF2B5EF4-FFF2-40B4-BE49-F238E27FC236}">
                <a16:creationId xmlns:a16="http://schemas.microsoft.com/office/drawing/2014/main" id="{6EA653D2-10E1-CC97-C269-9070260C6FAC}"/>
              </a:ext>
            </a:extLst>
          </p:cNvPr>
          <p:cNvSpPr/>
          <p:nvPr/>
        </p:nvSpPr>
        <p:spPr>
          <a:xfrm>
            <a:off x="1532238" y="3096850"/>
            <a:ext cx="1217066" cy="1217066"/>
          </a:xfrm>
          <a:prstGeom prst="ellipse">
            <a:avLst/>
          </a:prstGeom>
          <a:solidFill>
            <a:srgbClr val="04944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26" name="Oval 57">
            <a:extLst>
              <a:ext uri="{FF2B5EF4-FFF2-40B4-BE49-F238E27FC236}">
                <a16:creationId xmlns:a16="http://schemas.microsoft.com/office/drawing/2014/main" id="{8213534E-7A1E-E1DD-4AB0-2709480B3AFA}"/>
              </a:ext>
            </a:extLst>
          </p:cNvPr>
          <p:cNvSpPr/>
          <p:nvPr/>
        </p:nvSpPr>
        <p:spPr>
          <a:xfrm>
            <a:off x="5499618" y="3096850"/>
            <a:ext cx="1217066" cy="1217066"/>
          </a:xfrm>
          <a:prstGeom prst="ellipse">
            <a:avLst/>
          </a:prstGeom>
          <a:solidFill>
            <a:srgbClr val="04944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23" name="Oval 56">
            <a:extLst>
              <a:ext uri="{FF2B5EF4-FFF2-40B4-BE49-F238E27FC236}">
                <a16:creationId xmlns:a16="http://schemas.microsoft.com/office/drawing/2014/main" id="{A8230608-58DF-061E-4A08-1A8337CAEE97}"/>
              </a:ext>
            </a:extLst>
          </p:cNvPr>
          <p:cNvSpPr/>
          <p:nvPr/>
        </p:nvSpPr>
        <p:spPr>
          <a:xfrm>
            <a:off x="3515928" y="3096850"/>
            <a:ext cx="1217066" cy="1217066"/>
          </a:xfrm>
          <a:prstGeom prst="ellipse">
            <a:avLst/>
          </a:prstGeom>
          <a:solidFill>
            <a:srgbClr val="70BF4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21" name="Oval 59">
            <a:extLst>
              <a:ext uri="{FF2B5EF4-FFF2-40B4-BE49-F238E27FC236}">
                <a16:creationId xmlns:a16="http://schemas.microsoft.com/office/drawing/2014/main" id="{DBD7713A-A4DB-3374-F223-5692897AD7E2}"/>
              </a:ext>
            </a:extLst>
          </p:cNvPr>
          <p:cNvSpPr/>
          <p:nvPr/>
        </p:nvSpPr>
        <p:spPr>
          <a:xfrm>
            <a:off x="9466998" y="3096850"/>
            <a:ext cx="1217066" cy="1217066"/>
          </a:xfrm>
          <a:prstGeom prst="ellipse">
            <a:avLst/>
          </a:prstGeom>
          <a:solidFill>
            <a:srgbClr val="04944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18" name="Oval 58">
            <a:extLst>
              <a:ext uri="{FF2B5EF4-FFF2-40B4-BE49-F238E27FC236}">
                <a16:creationId xmlns:a16="http://schemas.microsoft.com/office/drawing/2014/main" id="{0097AB42-D046-2729-1B2B-B3E9B34ECD74}"/>
              </a:ext>
            </a:extLst>
          </p:cNvPr>
          <p:cNvSpPr/>
          <p:nvPr/>
        </p:nvSpPr>
        <p:spPr>
          <a:xfrm>
            <a:off x="7483308" y="3096850"/>
            <a:ext cx="1217066" cy="1217066"/>
          </a:xfrm>
          <a:prstGeom prst="ellipse">
            <a:avLst/>
          </a:prstGeom>
          <a:solidFill>
            <a:srgbClr val="70BF4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grpSp>
        <p:nvGrpSpPr>
          <p:cNvPr id="131" name="Group 3796">
            <a:extLst>
              <a:ext uri="{FF2B5EF4-FFF2-40B4-BE49-F238E27FC236}">
                <a16:creationId xmlns:a16="http://schemas.microsoft.com/office/drawing/2014/main" id="{E51B262A-8793-1281-F033-BD809E2BD500}"/>
              </a:ext>
            </a:extLst>
          </p:cNvPr>
          <p:cNvGrpSpPr/>
          <p:nvPr/>
        </p:nvGrpSpPr>
        <p:grpSpPr>
          <a:xfrm>
            <a:off x="5923353" y="3495578"/>
            <a:ext cx="345293" cy="394621"/>
            <a:chOff x="0" y="0"/>
            <a:chExt cx="422275" cy="482600"/>
          </a:xfrm>
          <a:solidFill>
            <a:sysClr val="window" lastClr="FFFFFF"/>
          </a:solidFill>
        </p:grpSpPr>
        <p:sp>
          <p:nvSpPr>
            <p:cNvPr id="132" name="Shape 3792">
              <a:extLst>
                <a:ext uri="{FF2B5EF4-FFF2-40B4-BE49-F238E27FC236}">
                  <a16:creationId xmlns:a16="http://schemas.microsoft.com/office/drawing/2014/main" id="{63B20875-6C26-E5AE-28D8-06A811C19489}"/>
                </a:ext>
              </a:extLst>
            </p:cNvPr>
            <p:cNvSpPr/>
            <p:nvPr/>
          </p:nvSpPr>
          <p:spPr>
            <a:xfrm>
              <a:off x="0" y="0"/>
              <a:ext cx="422275" cy="4826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5593" y="0"/>
                    <a:pt x="0" y="1350"/>
                    <a:pt x="0" y="4387"/>
                  </a:cubicBezTo>
                  <a:cubicBezTo>
                    <a:pt x="0" y="17213"/>
                    <a:pt x="0" y="17213"/>
                    <a:pt x="0" y="17213"/>
                  </a:cubicBezTo>
                  <a:cubicBezTo>
                    <a:pt x="0" y="20250"/>
                    <a:pt x="5593" y="21600"/>
                    <a:pt x="10800" y="21600"/>
                  </a:cubicBezTo>
                  <a:cubicBezTo>
                    <a:pt x="16007" y="21600"/>
                    <a:pt x="21600" y="20250"/>
                    <a:pt x="21600" y="17213"/>
                  </a:cubicBezTo>
                  <a:cubicBezTo>
                    <a:pt x="21600" y="4387"/>
                    <a:pt x="21600" y="4387"/>
                    <a:pt x="21600" y="4387"/>
                  </a:cubicBezTo>
                  <a:cubicBezTo>
                    <a:pt x="21600" y="1350"/>
                    <a:pt x="16007" y="0"/>
                    <a:pt x="10800" y="0"/>
                  </a:cubicBezTo>
                  <a:close/>
                  <a:moveTo>
                    <a:pt x="20057" y="17213"/>
                  </a:moveTo>
                  <a:cubicBezTo>
                    <a:pt x="20057" y="18900"/>
                    <a:pt x="16007" y="20250"/>
                    <a:pt x="10800" y="20250"/>
                  </a:cubicBezTo>
                  <a:cubicBezTo>
                    <a:pt x="5593" y="20250"/>
                    <a:pt x="1543" y="18900"/>
                    <a:pt x="1543" y="17213"/>
                  </a:cubicBezTo>
                  <a:cubicBezTo>
                    <a:pt x="1543" y="14681"/>
                    <a:pt x="1543" y="14681"/>
                    <a:pt x="1543" y="14681"/>
                  </a:cubicBezTo>
                  <a:cubicBezTo>
                    <a:pt x="3086" y="16200"/>
                    <a:pt x="6943" y="16875"/>
                    <a:pt x="10800" y="16875"/>
                  </a:cubicBezTo>
                  <a:cubicBezTo>
                    <a:pt x="14657" y="16875"/>
                    <a:pt x="18514" y="16200"/>
                    <a:pt x="20057" y="14681"/>
                  </a:cubicBezTo>
                  <a:lnTo>
                    <a:pt x="20057" y="17213"/>
                  </a:lnTo>
                  <a:close/>
                  <a:moveTo>
                    <a:pt x="20057" y="13163"/>
                  </a:moveTo>
                  <a:cubicBezTo>
                    <a:pt x="20057" y="13163"/>
                    <a:pt x="20057" y="13163"/>
                    <a:pt x="20057" y="13163"/>
                  </a:cubicBezTo>
                  <a:cubicBezTo>
                    <a:pt x="20057" y="13163"/>
                    <a:pt x="20057" y="13163"/>
                    <a:pt x="20057" y="13163"/>
                  </a:cubicBezTo>
                  <a:cubicBezTo>
                    <a:pt x="20057" y="14850"/>
                    <a:pt x="16007" y="16200"/>
                    <a:pt x="10800" y="16200"/>
                  </a:cubicBezTo>
                  <a:cubicBezTo>
                    <a:pt x="5593" y="16200"/>
                    <a:pt x="1543" y="14850"/>
                    <a:pt x="1543" y="13163"/>
                  </a:cubicBezTo>
                  <a:cubicBezTo>
                    <a:pt x="1543" y="13163"/>
                    <a:pt x="1543" y="13163"/>
                    <a:pt x="1543" y="13163"/>
                  </a:cubicBezTo>
                  <a:cubicBezTo>
                    <a:pt x="1543" y="13163"/>
                    <a:pt x="1543" y="13163"/>
                    <a:pt x="1543" y="13163"/>
                  </a:cubicBezTo>
                  <a:cubicBezTo>
                    <a:pt x="1543" y="10631"/>
                    <a:pt x="1543" y="10631"/>
                    <a:pt x="1543" y="10631"/>
                  </a:cubicBezTo>
                  <a:cubicBezTo>
                    <a:pt x="3086" y="12150"/>
                    <a:pt x="6943" y="12825"/>
                    <a:pt x="10800" y="12825"/>
                  </a:cubicBezTo>
                  <a:cubicBezTo>
                    <a:pt x="14657" y="12825"/>
                    <a:pt x="18514" y="12150"/>
                    <a:pt x="20057" y="10631"/>
                  </a:cubicBezTo>
                  <a:lnTo>
                    <a:pt x="20057" y="13163"/>
                  </a:lnTo>
                  <a:close/>
                  <a:moveTo>
                    <a:pt x="20057" y="9112"/>
                  </a:moveTo>
                  <a:cubicBezTo>
                    <a:pt x="20057" y="9112"/>
                    <a:pt x="20057" y="9112"/>
                    <a:pt x="20057" y="9112"/>
                  </a:cubicBezTo>
                  <a:cubicBezTo>
                    <a:pt x="20057" y="9112"/>
                    <a:pt x="20057" y="9112"/>
                    <a:pt x="20057" y="9112"/>
                  </a:cubicBezTo>
                  <a:cubicBezTo>
                    <a:pt x="20057" y="10800"/>
                    <a:pt x="16007" y="12150"/>
                    <a:pt x="10800" y="12150"/>
                  </a:cubicBezTo>
                  <a:cubicBezTo>
                    <a:pt x="5593" y="12150"/>
                    <a:pt x="1543" y="10800"/>
                    <a:pt x="1543" y="9112"/>
                  </a:cubicBezTo>
                  <a:cubicBezTo>
                    <a:pt x="1543" y="9112"/>
                    <a:pt x="1543" y="9112"/>
                    <a:pt x="1543" y="9112"/>
                  </a:cubicBezTo>
                  <a:cubicBezTo>
                    <a:pt x="1543" y="9112"/>
                    <a:pt x="1543" y="9112"/>
                    <a:pt x="1543" y="9112"/>
                  </a:cubicBezTo>
                  <a:cubicBezTo>
                    <a:pt x="1543" y="6750"/>
                    <a:pt x="1543" y="6750"/>
                    <a:pt x="1543" y="6750"/>
                  </a:cubicBezTo>
                  <a:cubicBezTo>
                    <a:pt x="3471" y="8100"/>
                    <a:pt x="7329" y="8775"/>
                    <a:pt x="10800" y="8775"/>
                  </a:cubicBezTo>
                  <a:cubicBezTo>
                    <a:pt x="14271" y="8775"/>
                    <a:pt x="18129" y="8100"/>
                    <a:pt x="20057" y="6750"/>
                  </a:cubicBezTo>
                  <a:lnTo>
                    <a:pt x="20057" y="9112"/>
                  </a:lnTo>
                  <a:close/>
                  <a:moveTo>
                    <a:pt x="10800" y="7425"/>
                  </a:moveTo>
                  <a:cubicBezTo>
                    <a:pt x="5593" y="7425"/>
                    <a:pt x="1543" y="6075"/>
                    <a:pt x="1543" y="4387"/>
                  </a:cubicBezTo>
                  <a:cubicBezTo>
                    <a:pt x="1543" y="2700"/>
                    <a:pt x="5593" y="1350"/>
                    <a:pt x="10800" y="1350"/>
                  </a:cubicBezTo>
                  <a:cubicBezTo>
                    <a:pt x="16007" y="1350"/>
                    <a:pt x="20057" y="2700"/>
                    <a:pt x="20057" y="4387"/>
                  </a:cubicBezTo>
                  <a:cubicBezTo>
                    <a:pt x="20057" y="6075"/>
                    <a:pt x="16007" y="7425"/>
                    <a:pt x="10800" y="7425"/>
                  </a:cubicBezTo>
                  <a:close/>
                </a:path>
              </a:pathLst>
            </a:custGeom>
            <a:grpFill/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kumimoji="0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/>
                <a:ea typeface="Helvetica"/>
                <a:cs typeface="+mn-ea"/>
                <a:sym typeface="+mn-lt"/>
              </a:endParaRPr>
            </a:p>
          </p:txBody>
        </p:sp>
        <p:sp>
          <p:nvSpPr>
            <p:cNvPr id="134" name="Shape 3793">
              <a:extLst>
                <a:ext uri="{FF2B5EF4-FFF2-40B4-BE49-F238E27FC236}">
                  <a16:creationId xmlns:a16="http://schemas.microsoft.com/office/drawing/2014/main" id="{2AD82F40-8765-393F-0506-14EE00F92E8F}"/>
                </a:ext>
              </a:extLst>
            </p:cNvPr>
            <p:cNvSpPr/>
            <p:nvPr/>
          </p:nvSpPr>
          <p:spPr>
            <a:xfrm>
              <a:off x="331787" y="376237"/>
              <a:ext cx="30163" cy="301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kumimoji="0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/>
                <a:ea typeface="Helvetica"/>
                <a:cs typeface="+mn-ea"/>
                <a:sym typeface="+mn-lt"/>
              </a:endParaRPr>
            </a:p>
          </p:txBody>
        </p:sp>
        <p:sp>
          <p:nvSpPr>
            <p:cNvPr id="135" name="Shape 3794">
              <a:extLst>
                <a:ext uri="{FF2B5EF4-FFF2-40B4-BE49-F238E27FC236}">
                  <a16:creationId xmlns:a16="http://schemas.microsoft.com/office/drawing/2014/main" id="{8704E198-7C6E-0E9B-CA5B-32DE648C7CC5}"/>
                </a:ext>
              </a:extLst>
            </p:cNvPr>
            <p:cNvSpPr/>
            <p:nvPr/>
          </p:nvSpPr>
          <p:spPr>
            <a:xfrm>
              <a:off x="331787" y="285750"/>
              <a:ext cx="30163" cy="301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kumimoji="0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/>
                <a:ea typeface="Helvetica"/>
                <a:cs typeface="+mn-ea"/>
                <a:sym typeface="+mn-lt"/>
              </a:endParaRPr>
            </a:p>
          </p:txBody>
        </p:sp>
        <p:sp>
          <p:nvSpPr>
            <p:cNvPr id="136" name="Shape 3795">
              <a:extLst>
                <a:ext uri="{FF2B5EF4-FFF2-40B4-BE49-F238E27FC236}">
                  <a16:creationId xmlns:a16="http://schemas.microsoft.com/office/drawing/2014/main" id="{3BACAA95-3B47-49EC-6A4E-612C8C896DAA}"/>
                </a:ext>
              </a:extLst>
            </p:cNvPr>
            <p:cNvSpPr/>
            <p:nvPr/>
          </p:nvSpPr>
          <p:spPr>
            <a:xfrm>
              <a:off x="331787" y="195262"/>
              <a:ext cx="30163" cy="301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kumimoji="0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/>
                <a:ea typeface="Helvetica"/>
                <a:cs typeface="+mn-ea"/>
                <a:sym typeface="+mn-lt"/>
              </a:endParaRPr>
            </a:p>
          </p:txBody>
        </p:sp>
      </p:grpSp>
      <p:grpSp>
        <p:nvGrpSpPr>
          <p:cNvPr id="137" name="Group 3789">
            <a:extLst>
              <a:ext uri="{FF2B5EF4-FFF2-40B4-BE49-F238E27FC236}">
                <a16:creationId xmlns:a16="http://schemas.microsoft.com/office/drawing/2014/main" id="{31AB5429-593C-DFA4-6C6C-FC5569BC7068}"/>
              </a:ext>
            </a:extLst>
          </p:cNvPr>
          <p:cNvGrpSpPr/>
          <p:nvPr/>
        </p:nvGrpSpPr>
        <p:grpSpPr>
          <a:xfrm>
            <a:off x="3921997" y="3527750"/>
            <a:ext cx="392732" cy="381640"/>
            <a:chOff x="0" y="0"/>
            <a:chExt cx="480290" cy="466725"/>
          </a:xfrm>
          <a:solidFill>
            <a:sysClr val="window" lastClr="FFFFFF"/>
          </a:solidFill>
        </p:grpSpPr>
        <p:sp>
          <p:nvSpPr>
            <p:cNvPr id="139" name="Shape 3787">
              <a:extLst>
                <a:ext uri="{FF2B5EF4-FFF2-40B4-BE49-F238E27FC236}">
                  <a16:creationId xmlns:a16="http://schemas.microsoft.com/office/drawing/2014/main" id="{3533E86D-B7A6-3A5B-66A1-0EAF91A7AE4F}"/>
                </a:ext>
              </a:extLst>
            </p:cNvPr>
            <p:cNvSpPr/>
            <p:nvPr/>
          </p:nvSpPr>
          <p:spPr>
            <a:xfrm>
              <a:off x="239711" y="255588"/>
              <a:ext cx="60327" cy="603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kumimoji="0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/>
                <a:ea typeface="Helvetica"/>
                <a:cs typeface="+mn-ea"/>
                <a:sym typeface="+mn-lt"/>
              </a:endParaRPr>
            </a:p>
          </p:txBody>
        </p:sp>
        <p:sp>
          <p:nvSpPr>
            <p:cNvPr id="140" name="Shape 3788">
              <a:extLst>
                <a:ext uri="{FF2B5EF4-FFF2-40B4-BE49-F238E27FC236}">
                  <a16:creationId xmlns:a16="http://schemas.microsoft.com/office/drawing/2014/main" id="{6145F548-3B38-32CA-D93B-089835F385DB}"/>
                </a:ext>
              </a:extLst>
            </p:cNvPr>
            <p:cNvSpPr/>
            <p:nvPr/>
          </p:nvSpPr>
          <p:spPr>
            <a:xfrm>
              <a:off x="0" y="0"/>
              <a:ext cx="480291" cy="4667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45" h="21600" extrusionOk="0">
                  <a:moveTo>
                    <a:pt x="18982" y="8361"/>
                  </a:moveTo>
                  <a:cubicBezTo>
                    <a:pt x="18982" y="8361"/>
                    <a:pt x="18982" y="8361"/>
                    <a:pt x="18982" y="8361"/>
                  </a:cubicBezTo>
                  <a:cubicBezTo>
                    <a:pt x="18982" y="4181"/>
                    <a:pt x="18982" y="4181"/>
                    <a:pt x="18982" y="4181"/>
                  </a:cubicBezTo>
                  <a:cubicBezTo>
                    <a:pt x="18982" y="3832"/>
                    <a:pt x="18982" y="3832"/>
                    <a:pt x="18982" y="3832"/>
                  </a:cubicBezTo>
                  <a:cubicBezTo>
                    <a:pt x="18982" y="2090"/>
                    <a:pt x="18982" y="2090"/>
                    <a:pt x="18982" y="2090"/>
                  </a:cubicBezTo>
                  <a:cubicBezTo>
                    <a:pt x="18982" y="871"/>
                    <a:pt x="18164" y="0"/>
                    <a:pt x="17018" y="0"/>
                  </a:cubicBezTo>
                  <a:cubicBezTo>
                    <a:pt x="14400" y="0"/>
                    <a:pt x="14400" y="0"/>
                    <a:pt x="14400" y="0"/>
                  </a:cubicBezTo>
                  <a:cubicBezTo>
                    <a:pt x="3600" y="0"/>
                    <a:pt x="3600" y="0"/>
                    <a:pt x="3600" y="0"/>
                  </a:cubicBezTo>
                  <a:cubicBezTo>
                    <a:pt x="1636" y="0"/>
                    <a:pt x="0" y="1742"/>
                    <a:pt x="0" y="3832"/>
                  </a:cubicBezTo>
                  <a:cubicBezTo>
                    <a:pt x="0" y="17768"/>
                    <a:pt x="0" y="17768"/>
                    <a:pt x="0" y="17768"/>
                  </a:cubicBezTo>
                  <a:cubicBezTo>
                    <a:pt x="0" y="19858"/>
                    <a:pt x="1636" y="21600"/>
                    <a:pt x="3600" y="21600"/>
                  </a:cubicBezTo>
                  <a:cubicBezTo>
                    <a:pt x="15382" y="21600"/>
                    <a:pt x="15382" y="21600"/>
                    <a:pt x="15382" y="21600"/>
                  </a:cubicBezTo>
                  <a:cubicBezTo>
                    <a:pt x="17345" y="21600"/>
                    <a:pt x="18982" y="19858"/>
                    <a:pt x="18982" y="17768"/>
                  </a:cubicBezTo>
                  <a:cubicBezTo>
                    <a:pt x="18982" y="16723"/>
                    <a:pt x="18982" y="16723"/>
                    <a:pt x="18982" y="16723"/>
                  </a:cubicBezTo>
                  <a:cubicBezTo>
                    <a:pt x="18982" y="16723"/>
                    <a:pt x="18982" y="16723"/>
                    <a:pt x="18982" y="16723"/>
                  </a:cubicBezTo>
                  <a:cubicBezTo>
                    <a:pt x="21600" y="14632"/>
                    <a:pt x="21600" y="10452"/>
                    <a:pt x="18982" y="8361"/>
                  </a:cubicBezTo>
                  <a:close/>
                  <a:moveTo>
                    <a:pt x="3600" y="1394"/>
                  </a:moveTo>
                  <a:cubicBezTo>
                    <a:pt x="14400" y="1394"/>
                    <a:pt x="14400" y="1394"/>
                    <a:pt x="14400" y="1394"/>
                  </a:cubicBezTo>
                  <a:cubicBezTo>
                    <a:pt x="17018" y="1394"/>
                    <a:pt x="17018" y="1394"/>
                    <a:pt x="17018" y="1394"/>
                  </a:cubicBezTo>
                  <a:cubicBezTo>
                    <a:pt x="17345" y="1394"/>
                    <a:pt x="17673" y="1742"/>
                    <a:pt x="17673" y="2090"/>
                  </a:cubicBezTo>
                  <a:cubicBezTo>
                    <a:pt x="17673" y="3832"/>
                    <a:pt x="17673" y="3832"/>
                    <a:pt x="17673" y="3832"/>
                  </a:cubicBezTo>
                  <a:cubicBezTo>
                    <a:pt x="17673" y="4181"/>
                    <a:pt x="17673" y="4181"/>
                    <a:pt x="17673" y="4181"/>
                  </a:cubicBezTo>
                  <a:cubicBezTo>
                    <a:pt x="17673" y="6445"/>
                    <a:pt x="17673" y="6445"/>
                    <a:pt x="17673" y="6445"/>
                  </a:cubicBezTo>
                  <a:cubicBezTo>
                    <a:pt x="17509" y="6271"/>
                    <a:pt x="17182" y="6271"/>
                    <a:pt x="17018" y="6271"/>
                  </a:cubicBezTo>
                  <a:cubicBezTo>
                    <a:pt x="17018" y="6271"/>
                    <a:pt x="17018" y="6271"/>
                    <a:pt x="17018" y="6271"/>
                  </a:cubicBezTo>
                  <a:cubicBezTo>
                    <a:pt x="17018" y="5574"/>
                    <a:pt x="17018" y="5574"/>
                    <a:pt x="17018" y="5574"/>
                  </a:cubicBezTo>
                  <a:cubicBezTo>
                    <a:pt x="17018" y="4181"/>
                    <a:pt x="17018" y="4181"/>
                    <a:pt x="17018" y="4181"/>
                  </a:cubicBezTo>
                  <a:cubicBezTo>
                    <a:pt x="17018" y="2787"/>
                    <a:pt x="17018" y="2787"/>
                    <a:pt x="17018" y="2787"/>
                  </a:cubicBezTo>
                  <a:cubicBezTo>
                    <a:pt x="17018" y="2439"/>
                    <a:pt x="16691" y="2090"/>
                    <a:pt x="16364" y="2090"/>
                  </a:cubicBezTo>
                  <a:cubicBezTo>
                    <a:pt x="2618" y="2090"/>
                    <a:pt x="2618" y="2090"/>
                    <a:pt x="2618" y="2090"/>
                  </a:cubicBezTo>
                  <a:cubicBezTo>
                    <a:pt x="2291" y="2090"/>
                    <a:pt x="1964" y="2439"/>
                    <a:pt x="1964" y="2787"/>
                  </a:cubicBezTo>
                  <a:cubicBezTo>
                    <a:pt x="1964" y="4181"/>
                    <a:pt x="1964" y="4181"/>
                    <a:pt x="1964" y="4181"/>
                  </a:cubicBezTo>
                  <a:cubicBezTo>
                    <a:pt x="1964" y="5574"/>
                    <a:pt x="1964" y="5574"/>
                    <a:pt x="1964" y="5574"/>
                  </a:cubicBezTo>
                  <a:cubicBezTo>
                    <a:pt x="1636" y="5052"/>
                    <a:pt x="1309" y="4529"/>
                    <a:pt x="1309" y="3832"/>
                  </a:cubicBezTo>
                  <a:cubicBezTo>
                    <a:pt x="1309" y="2439"/>
                    <a:pt x="2291" y="1394"/>
                    <a:pt x="3600" y="1394"/>
                  </a:cubicBezTo>
                  <a:close/>
                  <a:moveTo>
                    <a:pt x="16364" y="3484"/>
                  </a:moveTo>
                  <a:cubicBezTo>
                    <a:pt x="2618" y="3484"/>
                    <a:pt x="2618" y="3484"/>
                    <a:pt x="2618" y="3484"/>
                  </a:cubicBezTo>
                  <a:cubicBezTo>
                    <a:pt x="2618" y="2787"/>
                    <a:pt x="2618" y="2787"/>
                    <a:pt x="2618" y="2787"/>
                  </a:cubicBezTo>
                  <a:cubicBezTo>
                    <a:pt x="16364" y="2787"/>
                    <a:pt x="16364" y="2787"/>
                    <a:pt x="16364" y="2787"/>
                  </a:cubicBezTo>
                  <a:lnTo>
                    <a:pt x="16364" y="3484"/>
                  </a:lnTo>
                  <a:close/>
                  <a:moveTo>
                    <a:pt x="16364" y="4181"/>
                  </a:moveTo>
                  <a:cubicBezTo>
                    <a:pt x="16364" y="4877"/>
                    <a:pt x="16364" y="4877"/>
                    <a:pt x="16364" y="4877"/>
                  </a:cubicBezTo>
                  <a:cubicBezTo>
                    <a:pt x="2618" y="4877"/>
                    <a:pt x="2618" y="4877"/>
                    <a:pt x="2618" y="4877"/>
                  </a:cubicBezTo>
                  <a:cubicBezTo>
                    <a:pt x="2618" y="4181"/>
                    <a:pt x="2618" y="4181"/>
                    <a:pt x="2618" y="4181"/>
                  </a:cubicBezTo>
                  <a:lnTo>
                    <a:pt x="16364" y="4181"/>
                  </a:lnTo>
                  <a:close/>
                  <a:moveTo>
                    <a:pt x="16364" y="5574"/>
                  </a:moveTo>
                  <a:cubicBezTo>
                    <a:pt x="16364" y="6271"/>
                    <a:pt x="16364" y="6271"/>
                    <a:pt x="16364" y="6271"/>
                  </a:cubicBezTo>
                  <a:cubicBezTo>
                    <a:pt x="14400" y="6271"/>
                    <a:pt x="14400" y="6271"/>
                    <a:pt x="14400" y="6271"/>
                  </a:cubicBezTo>
                  <a:cubicBezTo>
                    <a:pt x="3600" y="6271"/>
                    <a:pt x="3600" y="6271"/>
                    <a:pt x="3600" y="6271"/>
                  </a:cubicBezTo>
                  <a:cubicBezTo>
                    <a:pt x="3273" y="6271"/>
                    <a:pt x="2945" y="6097"/>
                    <a:pt x="2618" y="6097"/>
                  </a:cubicBezTo>
                  <a:cubicBezTo>
                    <a:pt x="2618" y="5574"/>
                    <a:pt x="2618" y="5574"/>
                    <a:pt x="2618" y="5574"/>
                  </a:cubicBezTo>
                  <a:lnTo>
                    <a:pt x="16364" y="5574"/>
                  </a:lnTo>
                  <a:close/>
                  <a:moveTo>
                    <a:pt x="17673" y="17768"/>
                  </a:moveTo>
                  <a:cubicBezTo>
                    <a:pt x="17673" y="19161"/>
                    <a:pt x="16691" y="20206"/>
                    <a:pt x="15382" y="20206"/>
                  </a:cubicBezTo>
                  <a:cubicBezTo>
                    <a:pt x="3600" y="20206"/>
                    <a:pt x="3600" y="20206"/>
                    <a:pt x="3600" y="20206"/>
                  </a:cubicBezTo>
                  <a:cubicBezTo>
                    <a:pt x="2291" y="20206"/>
                    <a:pt x="1309" y="19161"/>
                    <a:pt x="1309" y="17768"/>
                  </a:cubicBezTo>
                  <a:cubicBezTo>
                    <a:pt x="1309" y="6794"/>
                    <a:pt x="1309" y="6794"/>
                    <a:pt x="1309" y="6794"/>
                  </a:cubicBezTo>
                  <a:cubicBezTo>
                    <a:pt x="1964" y="7316"/>
                    <a:pt x="2782" y="7665"/>
                    <a:pt x="3600" y="7665"/>
                  </a:cubicBezTo>
                  <a:cubicBezTo>
                    <a:pt x="14400" y="7665"/>
                    <a:pt x="14400" y="7665"/>
                    <a:pt x="14400" y="7665"/>
                  </a:cubicBezTo>
                  <a:cubicBezTo>
                    <a:pt x="17018" y="7665"/>
                    <a:pt x="17018" y="7665"/>
                    <a:pt x="17018" y="7665"/>
                  </a:cubicBezTo>
                  <a:cubicBezTo>
                    <a:pt x="17345" y="7665"/>
                    <a:pt x="17673" y="8013"/>
                    <a:pt x="17673" y="8361"/>
                  </a:cubicBezTo>
                  <a:cubicBezTo>
                    <a:pt x="17673" y="9755"/>
                    <a:pt x="17673" y="9755"/>
                    <a:pt x="17673" y="9755"/>
                  </a:cubicBezTo>
                  <a:cubicBezTo>
                    <a:pt x="11782" y="9755"/>
                    <a:pt x="11782" y="9755"/>
                    <a:pt x="11782" y="9755"/>
                  </a:cubicBezTo>
                  <a:cubicBezTo>
                    <a:pt x="9982" y="9755"/>
                    <a:pt x="8509" y="11323"/>
                    <a:pt x="8509" y="13239"/>
                  </a:cubicBezTo>
                  <a:cubicBezTo>
                    <a:pt x="8509" y="15155"/>
                    <a:pt x="9982" y="16723"/>
                    <a:pt x="11782" y="16723"/>
                  </a:cubicBezTo>
                  <a:cubicBezTo>
                    <a:pt x="17673" y="16723"/>
                    <a:pt x="17673" y="16723"/>
                    <a:pt x="17673" y="16723"/>
                  </a:cubicBezTo>
                  <a:lnTo>
                    <a:pt x="17673" y="17768"/>
                  </a:lnTo>
                  <a:close/>
                  <a:moveTo>
                    <a:pt x="18491" y="15329"/>
                  </a:moveTo>
                  <a:cubicBezTo>
                    <a:pt x="11782" y="15329"/>
                    <a:pt x="11782" y="15329"/>
                    <a:pt x="11782" y="15329"/>
                  </a:cubicBezTo>
                  <a:cubicBezTo>
                    <a:pt x="10636" y="15329"/>
                    <a:pt x="9818" y="14458"/>
                    <a:pt x="9818" y="13239"/>
                  </a:cubicBezTo>
                  <a:cubicBezTo>
                    <a:pt x="9818" y="12019"/>
                    <a:pt x="10636" y="11148"/>
                    <a:pt x="11782" y="11148"/>
                  </a:cubicBezTo>
                  <a:cubicBezTo>
                    <a:pt x="17673" y="11148"/>
                    <a:pt x="17673" y="11148"/>
                    <a:pt x="17673" y="11148"/>
                  </a:cubicBezTo>
                  <a:cubicBezTo>
                    <a:pt x="18000" y="11148"/>
                    <a:pt x="18491" y="10974"/>
                    <a:pt x="18655" y="10626"/>
                  </a:cubicBezTo>
                  <a:cubicBezTo>
                    <a:pt x="18818" y="10452"/>
                    <a:pt x="18818" y="10452"/>
                    <a:pt x="18818" y="10277"/>
                  </a:cubicBezTo>
                  <a:cubicBezTo>
                    <a:pt x="18818" y="10277"/>
                    <a:pt x="18982" y="10277"/>
                    <a:pt x="18982" y="10277"/>
                  </a:cubicBezTo>
                  <a:cubicBezTo>
                    <a:pt x="19309" y="10800"/>
                    <a:pt x="19636" y="11671"/>
                    <a:pt x="19636" y="12542"/>
                  </a:cubicBezTo>
                  <a:cubicBezTo>
                    <a:pt x="19636" y="13587"/>
                    <a:pt x="19309" y="14632"/>
                    <a:pt x="18491" y="15329"/>
                  </a:cubicBezTo>
                  <a:close/>
                </a:path>
              </a:pathLst>
            </a:custGeom>
            <a:grpFill/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kumimoji="0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/>
                <a:ea typeface="Helvetica"/>
                <a:cs typeface="+mn-ea"/>
                <a:sym typeface="+mn-lt"/>
              </a:endParaRPr>
            </a:p>
          </p:txBody>
        </p:sp>
      </p:grpSp>
      <p:sp>
        <p:nvSpPr>
          <p:cNvPr id="141" name="Shape 3773">
            <a:extLst>
              <a:ext uri="{FF2B5EF4-FFF2-40B4-BE49-F238E27FC236}">
                <a16:creationId xmlns:a16="http://schemas.microsoft.com/office/drawing/2014/main" id="{ED368B7D-1263-9151-6602-10577E3B60C0}"/>
              </a:ext>
            </a:extLst>
          </p:cNvPr>
          <p:cNvSpPr/>
          <p:nvPr/>
        </p:nvSpPr>
        <p:spPr>
          <a:xfrm>
            <a:off x="9894490" y="3543346"/>
            <a:ext cx="362082" cy="3633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77" y="0"/>
                  <a:pt x="0" y="4877"/>
                  <a:pt x="0" y="10800"/>
                </a:cubicBezTo>
                <a:cubicBezTo>
                  <a:pt x="0" y="16723"/>
                  <a:pt x="4877" y="21600"/>
                  <a:pt x="10800" y="21600"/>
                </a:cubicBezTo>
                <a:cubicBezTo>
                  <a:pt x="16723" y="21600"/>
                  <a:pt x="21600" y="16723"/>
                  <a:pt x="21600" y="10800"/>
                </a:cubicBezTo>
                <a:cubicBezTo>
                  <a:pt x="21600" y="4877"/>
                  <a:pt x="16723" y="0"/>
                  <a:pt x="10800" y="0"/>
                </a:cubicBezTo>
                <a:close/>
                <a:moveTo>
                  <a:pt x="20206" y="10452"/>
                </a:moveTo>
                <a:cubicBezTo>
                  <a:pt x="16026" y="10452"/>
                  <a:pt x="16026" y="10452"/>
                  <a:pt x="16026" y="10452"/>
                </a:cubicBezTo>
                <a:cubicBezTo>
                  <a:pt x="16026" y="8884"/>
                  <a:pt x="15677" y="7490"/>
                  <a:pt x="15155" y="6097"/>
                </a:cubicBezTo>
                <a:cubicBezTo>
                  <a:pt x="16200" y="5748"/>
                  <a:pt x="17071" y="5226"/>
                  <a:pt x="17768" y="4529"/>
                </a:cubicBezTo>
                <a:cubicBezTo>
                  <a:pt x="19161" y="6097"/>
                  <a:pt x="20032" y="8187"/>
                  <a:pt x="20206" y="10452"/>
                </a:cubicBezTo>
                <a:close/>
                <a:moveTo>
                  <a:pt x="10452" y="20206"/>
                </a:moveTo>
                <a:cubicBezTo>
                  <a:pt x="9232" y="19161"/>
                  <a:pt x="8361" y="17942"/>
                  <a:pt x="7490" y="16548"/>
                </a:cubicBezTo>
                <a:cubicBezTo>
                  <a:pt x="8535" y="16200"/>
                  <a:pt x="9406" y="16026"/>
                  <a:pt x="10452" y="16026"/>
                </a:cubicBezTo>
                <a:cubicBezTo>
                  <a:pt x="10452" y="20206"/>
                  <a:pt x="10452" y="20206"/>
                  <a:pt x="10452" y="20206"/>
                </a:cubicBezTo>
                <a:cubicBezTo>
                  <a:pt x="10452" y="20206"/>
                  <a:pt x="10452" y="20206"/>
                  <a:pt x="10452" y="20206"/>
                </a:cubicBezTo>
                <a:close/>
                <a:moveTo>
                  <a:pt x="11148" y="1394"/>
                </a:moveTo>
                <a:cubicBezTo>
                  <a:pt x="12542" y="2439"/>
                  <a:pt x="13587" y="4006"/>
                  <a:pt x="14284" y="5748"/>
                </a:cubicBezTo>
                <a:cubicBezTo>
                  <a:pt x="13239" y="6097"/>
                  <a:pt x="12194" y="6271"/>
                  <a:pt x="11148" y="6271"/>
                </a:cubicBezTo>
                <a:cubicBezTo>
                  <a:pt x="11148" y="1394"/>
                  <a:pt x="11148" y="1394"/>
                  <a:pt x="11148" y="1394"/>
                </a:cubicBezTo>
                <a:cubicBezTo>
                  <a:pt x="11148" y="1394"/>
                  <a:pt x="11148" y="1394"/>
                  <a:pt x="11148" y="1394"/>
                </a:cubicBezTo>
                <a:close/>
                <a:moveTo>
                  <a:pt x="12368" y="1568"/>
                </a:moveTo>
                <a:cubicBezTo>
                  <a:pt x="14284" y="1916"/>
                  <a:pt x="16026" y="2787"/>
                  <a:pt x="17419" y="4006"/>
                </a:cubicBezTo>
                <a:cubicBezTo>
                  <a:pt x="16548" y="4529"/>
                  <a:pt x="15852" y="5052"/>
                  <a:pt x="14981" y="5400"/>
                </a:cubicBezTo>
                <a:cubicBezTo>
                  <a:pt x="14284" y="4006"/>
                  <a:pt x="13413" y="2613"/>
                  <a:pt x="12368" y="1568"/>
                </a:cubicBezTo>
                <a:close/>
                <a:moveTo>
                  <a:pt x="10452" y="1394"/>
                </a:moveTo>
                <a:cubicBezTo>
                  <a:pt x="10452" y="6271"/>
                  <a:pt x="10452" y="6271"/>
                  <a:pt x="10452" y="6271"/>
                </a:cubicBezTo>
                <a:cubicBezTo>
                  <a:pt x="9406" y="6271"/>
                  <a:pt x="8361" y="6097"/>
                  <a:pt x="7316" y="5748"/>
                </a:cubicBezTo>
                <a:cubicBezTo>
                  <a:pt x="8013" y="4006"/>
                  <a:pt x="9058" y="2439"/>
                  <a:pt x="10452" y="1394"/>
                </a:cubicBezTo>
                <a:cubicBezTo>
                  <a:pt x="10452" y="1394"/>
                  <a:pt x="10452" y="1394"/>
                  <a:pt x="10452" y="1394"/>
                </a:cubicBezTo>
                <a:close/>
                <a:moveTo>
                  <a:pt x="6619" y="5400"/>
                </a:moveTo>
                <a:cubicBezTo>
                  <a:pt x="5748" y="5052"/>
                  <a:pt x="5052" y="4529"/>
                  <a:pt x="4181" y="4006"/>
                </a:cubicBezTo>
                <a:cubicBezTo>
                  <a:pt x="5574" y="2787"/>
                  <a:pt x="7316" y="1916"/>
                  <a:pt x="9232" y="1568"/>
                </a:cubicBezTo>
                <a:cubicBezTo>
                  <a:pt x="8187" y="2613"/>
                  <a:pt x="7316" y="4006"/>
                  <a:pt x="6619" y="5400"/>
                </a:cubicBezTo>
                <a:close/>
                <a:moveTo>
                  <a:pt x="6968" y="6271"/>
                </a:moveTo>
                <a:cubicBezTo>
                  <a:pt x="8187" y="6619"/>
                  <a:pt x="9232" y="6968"/>
                  <a:pt x="10452" y="6968"/>
                </a:cubicBezTo>
                <a:cubicBezTo>
                  <a:pt x="10452" y="10452"/>
                  <a:pt x="10452" y="10452"/>
                  <a:pt x="10452" y="10452"/>
                </a:cubicBezTo>
                <a:cubicBezTo>
                  <a:pt x="6271" y="10452"/>
                  <a:pt x="6271" y="10452"/>
                  <a:pt x="6271" y="10452"/>
                </a:cubicBezTo>
                <a:cubicBezTo>
                  <a:pt x="6271" y="9058"/>
                  <a:pt x="6619" y="7665"/>
                  <a:pt x="6968" y="6271"/>
                </a:cubicBezTo>
                <a:close/>
                <a:moveTo>
                  <a:pt x="10452" y="11148"/>
                </a:moveTo>
                <a:cubicBezTo>
                  <a:pt x="10452" y="15329"/>
                  <a:pt x="10452" y="15329"/>
                  <a:pt x="10452" y="15329"/>
                </a:cubicBezTo>
                <a:cubicBezTo>
                  <a:pt x="9406" y="15329"/>
                  <a:pt x="8361" y="15503"/>
                  <a:pt x="7316" y="15852"/>
                </a:cubicBezTo>
                <a:cubicBezTo>
                  <a:pt x="6619" y="14458"/>
                  <a:pt x="6271" y="12890"/>
                  <a:pt x="6271" y="11148"/>
                </a:cubicBezTo>
                <a:lnTo>
                  <a:pt x="10452" y="11148"/>
                </a:lnTo>
                <a:close/>
                <a:moveTo>
                  <a:pt x="9232" y="20032"/>
                </a:moveTo>
                <a:cubicBezTo>
                  <a:pt x="7490" y="19858"/>
                  <a:pt x="5923" y="18987"/>
                  <a:pt x="4703" y="17942"/>
                </a:cubicBezTo>
                <a:cubicBezTo>
                  <a:pt x="5400" y="17419"/>
                  <a:pt x="6097" y="17071"/>
                  <a:pt x="6968" y="16723"/>
                </a:cubicBezTo>
                <a:cubicBezTo>
                  <a:pt x="7490" y="17942"/>
                  <a:pt x="8361" y="19161"/>
                  <a:pt x="9232" y="20032"/>
                </a:cubicBezTo>
                <a:close/>
                <a:moveTo>
                  <a:pt x="11148" y="20206"/>
                </a:moveTo>
                <a:cubicBezTo>
                  <a:pt x="11148" y="16026"/>
                  <a:pt x="11148" y="16026"/>
                  <a:pt x="11148" y="16026"/>
                </a:cubicBezTo>
                <a:cubicBezTo>
                  <a:pt x="12194" y="16026"/>
                  <a:pt x="13065" y="16200"/>
                  <a:pt x="14110" y="16548"/>
                </a:cubicBezTo>
                <a:cubicBezTo>
                  <a:pt x="13239" y="17942"/>
                  <a:pt x="12368" y="19161"/>
                  <a:pt x="11148" y="20206"/>
                </a:cubicBezTo>
                <a:cubicBezTo>
                  <a:pt x="11148" y="20206"/>
                  <a:pt x="11148" y="20206"/>
                  <a:pt x="11148" y="20206"/>
                </a:cubicBezTo>
                <a:close/>
                <a:moveTo>
                  <a:pt x="14632" y="16723"/>
                </a:moveTo>
                <a:cubicBezTo>
                  <a:pt x="15503" y="17071"/>
                  <a:pt x="16200" y="17419"/>
                  <a:pt x="16897" y="17942"/>
                </a:cubicBezTo>
                <a:cubicBezTo>
                  <a:pt x="15677" y="18987"/>
                  <a:pt x="14110" y="19858"/>
                  <a:pt x="12368" y="20032"/>
                </a:cubicBezTo>
                <a:cubicBezTo>
                  <a:pt x="13239" y="19161"/>
                  <a:pt x="14110" y="17942"/>
                  <a:pt x="14632" y="16723"/>
                </a:cubicBezTo>
                <a:close/>
                <a:moveTo>
                  <a:pt x="14284" y="15852"/>
                </a:moveTo>
                <a:cubicBezTo>
                  <a:pt x="13239" y="15503"/>
                  <a:pt x="12194" y="15329"/>
                  <a:pt x="11148" y="15329"/>
                </a:cubicBezTo>
                <a:cubicBezTo>
                  <a:pt x="11148" y="11148"/>
                  <a:pt x="11148" y="11148"/>
                  <a:pt x="11148" y="11148"/>
                </a:cubicBezTo>
                <a:cubicBezTo>
                  <a:pt x="15329" y="11148"/>
                  <a:pt x="15329" y="11148"/>
                  <a:pt x="15329" y="11148"/>
                </a:cubicBezTo>
                <a:cubicBezTo>
                  <a:pt x="15329" y="12890"/>
                  <a:pt x="14981" y="14458"/>
                  <a:pt x="14284" y="15852"/>
                </a:cubicBezTo>
                <a:close/>
                <a:moveTo>
                  <a:pt x="11148" y="10452"/>
                </a:moveTo>
                <a:cubicBezTo>
                  <a:pt x="11148" y="6968"/>
                  <a:pt x="11148" y="6968"/>
                  <a:pt x="11148" y="6968"/>
                </a:cubicBezTo>
                <a:cubicBezTo>
                  <a:pt x="12368" y="6968"/>
                  <a:pt x="13413" y="6619"/>
                  <a:pt x="14632" y="6271"/>
                </a:cubicBezTo>
                <a:cubicBezTo>
                  <a:pt x="14981" y="7665"/>
                  <a:pt x="15329" y="9058"/>
                  <a:pt x="15329" y="10452"/>
                </a:cubicBezTo>
                <a:lnTo>
                  <a:pt x="11148" y="10452"/>
                </a:lnTo>
                <a:close/>
                <a:moveTo>
                  <a:pt x="3832" y="4529"/>
                </a:moveTo>
                <a:cubicBezTo>
                  <a:pt x="4529" y="5226"/>
                  <a:pt x="5400" y="5748"/>
                  <a:pt x="6445" y="6097"/>
                </a:cubicBezTo>
                <a:cubicBezTo>
                  <a:pt x="5923" y="7490"/>
                  <a:pt x="5574" y="8884"/>
                  <a:pt x="5574" y="10452"/>
                </a:cubicBezTo>
                <a:cubicBezTo>
                  <a:pt x="1394" y="10452"/>
                  <a:pt x="1394" y="10452"/>
                  <a:pt x="1394" y="10452"/>
                </a:cubicBezTo>
                <a:cubicBezTo>
                  <a:pt x="1568" y="8187"/>
                  <a:pt x="2439" y="6097"/>
                  <a:pt x="3832" y="4529"/>
                </a:cubicBezTo>
                <a:close/>
                <a:moveTo>
                  <a:pt x="1394" y="11148"/>
                </a:moveTo>
                <a:cubicBezTo>
                  <a:pt x="5574" y="11148"/>
                  <a:pt x="5574" y="11148"/>
                  <a:pt x="5574" y="11148"/>
                </a:cubicBezTo>
                <a:cubicBezTo>
                  <a:pt x="5574" y="12890"/>
                  <a:pt x="5923" y="14632"/>
                  <a:pt x="6619" y="16200"/>
                </a:cubicBezTo>
                <a:cubicBezTo>
                  <a:pt x="5748" y="16548"/>
                  <a:pt x="4877" y="16897"/>
                  <a:pt x="4181" y="17419"/>
                </a:cubicBezTo>
                <a:cubicBezTo>
                  <a:pt x="2613" y="15852"/>
                  <a:pt x="1568" y="13587"/>
                  <a:pt x="1394" y="11148"/>
                </a:cubicBezTo>
                <a:close/>
                <a:moveTo>
                  <a:pt x="17419" y="17419"/>
                </a:moveTo>
                <a:cubicBezTo>
                  <a:pt x="16723" y="16897"/>
                  <a:pt x="15852" y="16548"/>
                  <a:pt x="14981" y="16200"/>
                </a:cubicBezTo>
                <a:cubicBezTo>
                  <a:pt x="15677" y="14632"/>
                  <a:pt x="16026" y="12890"/>
                  <a:pt x="16026" y="11148"/>
                </a:cubicBezTo>
                <a:cubicBezTo>
                  <a:pt x="20206" y="11148"/>
                  <a:pt x="20206" y="11148"/>
                  <a:pt x="20206" y="11148"/>
                </a:cubicBezTo>
                <a:cubicBezTo>
                  <a:pt x="20032" y="13587"/>
                  <a:pt x="18987" y="15852"/>
                  <a:pt x="17419" y="17419"/>
                </a:cubicBezTo>
                <a:close/>
              </a:path>
            </a:pathLst>
          </a:custGeom>
          <a:solidFill>
            <a:sysClr val="window" lastClr="FFFFFF"/>
          </a:solidFill>
          <a:ln>
            <a:round/>
          </a:ln>
        </p:spPr>
        <p:txBody>
          <a:bodyPr lIns="0" tIns="0" rIns="0" bIns="0"/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Helvetica"/>
              <a:cs typeface="+mn-ea"/>
              <a:sym typeface="+mn-lt"/>
            </a:endParaRPr>
          </a:p>
        </p:txBody>
      </p:sp>
      <p:sp>
        <p:nvSpPr>
          <p:cNvPr id="160" name="Shape 3790">
            <a:extLst>
              <a:ext uri="{FF2B5EF4-FFF2-40B4-BE49-F238E27FC236}">
                <a16:creationId xmlns:a16="http://schemas.microsoft.com/office/drawing/2014/main" id="{1BB93945-53E0-A4BF-E220-ABFBF3579B62}"/>
              </a:ext>
            </a:extLst>
          </p:cNvPr>
          <p:cNvSpPr/>
          <p:nvPr/>
        </p:nvSpPr>
        <p:spPr>
          <a:xfrm>
            <a:off x="7895180" y="3482599"/>
            <a:ext cx="393322" cy="3946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875" y="0"/>
                </a:moveTo>
                <a:cubicBezTo>
                  <a:pt x="15525" y="0"/>
                  <a:pt x="14344" y="1012"/>
                  <a:pt x="13669" y="2362"/>
                </a:cubicBezTo>
                <a:cubicBezTo>
                  <a:pt x="13669" y="2362"/>
                  <a:pt x="13669" y="2362"/>
                  <a:pt x="13669" y="2362"/>
                </a:cubicBezTo>
                <a:cubicBezTo>
                  <a:pt x="12487" y="4556"/>
                  <a:pt x="10800" y="6075"/>
                  <a:pt x="8944" y="6075"/>
                </a:cubicBezTo>
                <a:cubicBezTo>
                  <a:pt x="8437" y="6075"/>
                  <a:pt x="8437" y="6075"/>
                  <a:pt x="8437" y="6075"/>
                </a:cubicBezTo>
                <a:cubicBezTo>
                  <a:pt x="5569" y="6075"/>
                  <a:pt x="5569" y="6075"/>
                  <a:pt x="5569" y="6075"/>
                </a:cubicBezTo>
                <a:cubicBezTo>
                  <a:pt x="2700" y="6075"/>
                  <a:pt x="2700" y="6075"/>
                  <a:pt x="2700" y="6075"/>
                </a:cubicBezTo>
                <a:cubicBezTo>
                  <a:pt x="1181" y="6075"/>
                  <a:pt x="0" y="7594"/>
                  <a:pt x="0" y="9450"/>
                </a:cubicBezTo>
                <a:cubicBezTo>
                  <a:pt x="0" y="11306"/>
                  <a:pt x="1181" y="12825"/>
                  <a:pt x="2700" y="12825"/>
                </a:cubicBezTo>
                <a:cubicBezTo>
                  <a:pt x="3375" y="12825"/>
                  <a:pt x="4050" y="13500"/>
                  <a:pt x="4050" y="14175"/>
                </a:cubicBezTo>
                <a:cubicBezTo>
                  <a:pt x="4050" y="20250"/>
                  <a:pt x="4050" y="20250"/>
                  <a:pt x="4050" y="20250"/>
                </a:cubicBezTo>
                <a:cubicBezTo>
                  <a:pt x="4050" y="20925"/>
                  <a:pt x="4725" y="21600"/>
                  <a:pt x="5400" y="21600"/>
                </a:cubicBezTo>
                <a:cubicBezTo>
                  <a:pt x="8100" y="21600"/>
                  <a:pt x="8100" y="21600"/>
                  <a:pt x="8100" y="21600"/>
                </a:cubicBezTo>
                <a:cubicBezTo>
                  <a:pt x="8775" y="21600"/>
                  <a:pt x="9450" y="20925"/>
                  <a:pt x="9450" y="20250"/>
                </a:cubicBezTo>
                <a:cubicBezTo>
                  <a:pt x="9450" y="19575"/>
                  <a:pt x="9450" y="19575"/>
                  <a:pt x="9450" y="19575"/>
                </a:cubicBezTo>
                <a:cubicBezTo>
                  <a:pt x="9450" y="18900"/>
                  <a:pt x="8775" y="18563"/>
                  <a:pt x="8775" y="18225"/>
                </a:cubicBezTo>
                <a:cubicBezTo>
                  <a:pt x="8775" y="13500"/>
                  <a:pt x="8775" y="13500"/>
                  <a:pt x="8775" y="13500"/>
                </a:cubicBezTo>
                <a:cubicBezTo>
                  <a:pt x="8775" y="13500"/>
                  <a:pt x="8775" y="13500"/>
                  <a:pt x="8775" y="13500"/>
                </a:cubicBezTo>
                <a:cubicBezTo>
                  <a:pt x="8775" y="13331"/>
                  <a:pt x="8775" y="13331"/>
                  <a:pt x="8944" y="13163"/>
                </a:cubicBezTo>
                <a:cubicBezTo>
                  <a:pt x="8944" y="13163"/>
                  <a:pt x="8944" y="13163"/>
                  <a:pt x="8944" y="13163"/>
                </a:cubicBezTo>
                <a:cubicBezTo>
                  <a:pt x="8944" y="12994"/>
                  <a:pt x="8944" y="12994"/>
                  <a:pt x="9112" y="12994"/>
                </a:cubicBezTo>
                <a:cubicBezTo>
                  <a:pt x="9112" y="12994"/>
                  <a:pt x="9112" y="12994"/>
                  <a:pt x="9112" y="12994"/>
                </a:cubicBezTo>
                <a:cubicBezTo>
                  <a:pt x="9112" y="12994"/>
                  <a:pt x="9112" y="12994"/>
                  <a:pt x="9112" y="12994"/>
                </a:cubicBezTo>
                <a:cubicBezTo>
                  <a:pt x="9112" y="12825"/>
                  <a:pt x="9281" y="12825"/>
                  <a:pt x="9281" y="12825"/>
                </a:cubicBezTo>
                <a:cubicBezTo>
                  <a:pt x="10969" y="12994"/>
                  <a:pt x="12487" y="14344"/>
                  <a:pt x="13669" y="16538"/>
                </a:cubicBezTo>
                <a:cubicBezTo>
                  <a:pt x="13669" y="16538"/>
                  <a:pt x="13669" y="16538"/>
                  <a:pt x="13669" y="16538"/>
                </a:cubicBezTo>
                <a:cubicBezTo>
                  <a:pt x="14344" y="17888"/>
                  <a:pt x="15525" y="18900"/>
                  <a:pt x="16875" y="18900"/>
                </a:cubicBezTo>
                <a:cubicBezTo>
                  <a:pt x="19913" y="18900"/>
                  <a:pt x="21600" y="14175"/>
                  <a:pt x="21600" y="9450"/>
                </a:cubicBezTo>
                <a:cubicBezTo>
                  <a:pt x="21600" y="4725"/>
                  <a:pt x="19913" y="0"/>
                  <a:pt x="16875" y="0"/>
                </a:cubicBezTo>
                <a:close/>
                <a:moveTo>
                  <a:pt x="13500" y="9450"/>
                </a:moveTo>
                <a:cubicBezTo>
                  <a:pt x="13500" y="8775"/>
                  <a:pt x="13500" y="8100"/>
                  <a:pt x="13669" y="7425"/>
                </a:cubicBezTo>
                <a:cubicBezTo>
                  <a:pt x="15525" y="7425"/>
                  <a:pt x="15525" y="7425"/>
                  <a:pt x="15525" y="7425"/>
                </a:cubicBezTo>
                <a:cubicBezTo>
                  <a:pt x="16200" y="7425"/>
                  <a:pt x="16875" y="8269"/>
                  <a:pt x="16875" y="9450"/>
                </a:cubicBezTo>
                <a:cubicBezTo>
                  <a:pt x="16875" y="10631"/>
                  <a:pt x="16200" y="11475"/>
                  <a:pt x="15525" y="11475"/>
                </a:cubicBezTo>
                <a:cubicBezTo>
                  <a:pt x="13669" y="11475"/>
                  <a:pt x="13669" y="11475"/>
                  <a:pt x="13669" y="11475"/>
                </a:cubicBezTo>
                <a:cubicBezTo>
                  <a:pt x="13500" y="10800"/>
                  <a:pt x="13500" y="10125"/>
                  <a:pt x="13500" y="9450"/>
                </a:cubicBezTo>
                <a:close/>
                <a:moveTo>
                  <a:pt x="1350" y="9450"/>
                </a:moveTo>
                <a:cubicBezTo>
                  <a:pt x="1350" y="8269"/>
                  <a:pt x="2025" y="7425"/>
                  <a:pt x="2700" y="7425"/>
                </a:cubicBezTo>
                <a:cubicBezTo>
                  <a:pt x="7425" y="7425"/>
                  <a:pt x="7425" y="7425"/>
                  <a:pt x="7425" y="7425"/>
                </a:cubicBezTo>
                <a:cubicBezTo>
                  <a:pt x="7088" y="7931"/>
                  <a:pt x="6750" y="8606"/>
                  <a:pt x="6750" y="9450"/>
                </a:cubicBezTo>
                <a:cubicBezTo>
                  <a:pt x="6750" y="10294"/>
                  <a:pt x="7088" y="10969"/>
                  <a:pt x="7425" y="11475"/>
                </a:cubicBezTo>
                <a:cubicBezTo>
                  <a:pt x="2700" y="11475"/>
                  <a:pt x="2700" y="11475"/>
                  <a:pt x="2700" y="11475"/>
                </a:cubicBezTo>
                <a:cubicBezTo>
                  <a:pt x="2025" y="11475"/>
                  <a:pt x="1350" y="10631"/>
                  <a:pt x="1350" y="9450"/>
                </a:cubicBezTo>
                <a:close/>
                <a:moveTo>
                  <a:pt x="8100" y="20250"/>
                </a:moveTo>
                <a:cubicBezTo>
                  <a:pt x="5400" y="20250"/>
                  <a:pt x="5400" y="20250"/>
                  <a:pt x="5400" y="20250"/>
                </a:cubicBezTo>
                <a:cubicBezTo>
                  <a:pt x="5400" y="14175"/>
                  <a:pt x="5400" y="14175"/>
                  <a:pt x="5400" y="14175"/>
                </a:cubicBezTo>
                <a:cubicBezTo>
                  <a:pt x="5400" y="13669"/>
                  <a:pt x="5231" y="13163"/>
                  <a:pt x="5062" y="12825"/>
                </a:cubicBezTo>
                <a:cubicBezTo>
                  <a:pt x="5569" y="12825"/>
                  <a:pt x="5569" y="12825"/>
                  <a:pt x="5569" y="12825"/>
                </a:cubicBezTo>
                <a:cubicBezTo>
                  <a:pt x="5569" y="12825"/>
                  <a:pt x="5569" y="12825"/>
                  <a:pt x="5569" y="12825"/>
                </a:cubicBezTo>
                <a:cubicBezTo>
                  <a:pt x="7594" y="12825"/>
                  <a:pt x="7594" y="12825"/>
                  <a:pt x="7594" y="12825"/>
                </a:cubicBezTo>
                <a:cubicBezTo>
                  <a:pt x="7425" y="12994"/>
                  <a:pt x="7425" y="13331"/>
                  <a:pt x="7425" y="13500"/>
                </a:cubicBezTo>
                <a:cubicBezTo>
                  <a:pt x="7425" y="18225"/>
                  <a:pt x="7425" y="18225"/>
                  <a:pt x="7425" y="18225"/>
                </a:cubicBezTo>
                <a:cubicBezTo>
                  <a:pt x="7425" y="18900"/>
                  <a:pt x="7762" y="19238"/>
                  <a:pt x="7931" y="19575"/>
                </a:cubicBezTo>
                <a:cubicBezTo>
                  <a:pt x="8100" y="19575"/>
                  <a:pt x="8100" y="19575"/>
                  <a:pt x="8100" y="19744"/>
                </a:cubicBezTo>
                <a:lnTo>
                  <a:pt x="8100" y="20250"/>
                </a:lnTo>
                <a:close/>
                <a:moveTo>
                  <a:pt x="8944" y="11475"/>
                </a:moveTo>
                <a:cubicBezTo>
                  <a:pt x="8775" y="11475"/>
                  <a:pt x="8775" y="11475"/>
                  <a:pt x="8775" y="11475"/>
                </a:cubicBezTo>
                <a:cubicBezTo>
                  <a:pt x="8775" y="11475"/>
                  <a:pt x="8775" y="11475"/>
                  <a:pt x="8775" y="11475"/>
                </a:cubicBezTo>
                <a:cubicBezTo>
                  <a:pt x="8100" y="11475"/>
                  <a:pt x="7425" y="10631"/>
                  <a:pt x="7425" y="9450"/>
                </a:cubicBezTo>
                <a:cubicBezTo>
                  <a:pt x="7425" y="8269"/>
                  <a:pt x="8100" y="7425"/>
                  <a:pt x="8775" y="7425"/>
                </a:cubicBezTo>
                <a:cubicBezTo>
                  <a:pt x="8944" y="7425"/>
                  <a:pt x="8944" y="7425"/>
                  <a:pt x="8944" y="7425"/>
                </a:cubicBezTo>
                <a:cubicBezTo>
                  <a:pt x="10125" y="7425"/>
                  <a:pt x="11475" y="6919"/>
                  <a:pt x="12487" y="6075"/>
                </a:cubicBezTo>
                <a:cubicBezTo>
                  <a:pt x="12319" y="7087"/>
                  <a:pt x="12150" y="8269"/>
                  <a:pt x="12150" y="9450"/>
                </a:cubicBezTo>
                <a:cubicBezTo>
                  <a:pt x="12150" y="10631"/>
                  <a:pt x="12319" y="11813"/>
                  <a:pt x="12487" y="12825"/>
                </a:cubicBezTo>
                <a:cubicBezTo>
                  <a:pt x="11475" y="11981"/>
                  <a:pt x="10125" y="11475"/>
                  <a:pt x="8944" y="11475"/>
                </a:cubicBezTo>
                <a:close/>
                <a:moveTo>
                  <a:pt x="16875" y="17550"/>
                </a:moveTo>
                <a:cubicBezTo>
                  <a:pt x="15525" y="17550"/>
                  <a:pt x="14344" y="15694"/>
                  <a:pt x="13837" y="12825"/>
                </a:cubicBezTo>
                <a:cubicBezTo>
                  <a:pt x="15525" y="12825"/>
                  <a:pt x="15525" y="12825"/>
                  <a:pt x="15525" y="12825"/>
                </a:cubicBezTo>
                <a:cubicBezTo>
                  <a:pt x="17044" y="12825"/>
                  <a:pt x="18225" y="11306"/>
                  <a:pt x="18225" y="9450"/>
                </a:cubicBezTo>
                <a:cubicBezTo>
                  <a:pt x="18225" y="7594"/>
                  <a:pt x="17044" y="6075"/>
                  <a:pt x="15525" y="6075"/>
                </a:cubicBezTo>
                <a:cubicBezTo>
                  <a:pt x="13837" y="6075"/>
                  <a:pt x="13837" y="6075"/>
                  <a:pt x="13837" y="6075"/>
                </a:cubicBezTo>
                <a:cubicBezTo>
                  <a:pt x="14344" y="3206"/>
                  <a:pt x="15525" y="1350"/>
                  <a:pt x="16875" y="1350"/>
                </a:cubicBezTo>
                <a:cubicBezTo>
                  <a:pt x="18731" y="1350"/>
                  <a:pt x="20250" y="4894"/>
                  <a:pt x="20250" y="9450"/>
                </a:cubicBezTo>
                <a:cubicBezTo>
                  <a:pt x="20250" y="14006"/>
                  <a:pt x="18731" y="17550"/>
                  <a:pt x="16875" y="17550"/>
                </a:cubicBezTo>
                <a:close/>
              </a:path>
            </a:pathLst>
          </a:custGeom>
          <a:solidFill>
            <a:sysClr val="window" lastClr="FFFFFF"/>
          </a:solidFill>
          <a:ln>
            <a:round/>
          </a:ln>
        </p:spPr>
        <p:txBody>
          <a:bodyPr lIns="0" tIns="0" rIns="0" bIns="0"/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/>
              <a:ea typeface="Helvetica"/>
              <a:cs typeface="+mn-ea"/>
              <a:sym typeface="+mn-lt"/>
            </a:endParaRPr>
          </a:p>
        </p:txBody>
      </p:sp>
      <p:grpSp>
        <p:nvGrpSpPr>
          <p:cNvPr id="161" name="Group 3776">
            <a:extLst>
              <a:ext uri="{FF2B5EF4-FFF2-40B4-BE49-F238E27FC236}">
                <a16:creationId xmlns:a16="http://schemas.microsoft.com/office/drawing/2014/main" id="{B1BCD223-A41C-2EF1-D6B9-9CC4972C8B07}"/>
              </a:ext>
            </a:extLst>
          </p:cNvPr>
          <p:cNvGrpSpPr/>
          <p:nvPr/>
        </p:nvGrpSpPr>
        <p:grpSpPr>
          <a:xfrm>
            <a:off x="1944179" y="3532573"/>
            <a:ext cx="394620" cy="320630"/>
            <a:chOff x="0" y="0"/>
            <a:chExt cx="482600" cy="392113"/>
          </a:xfrm>
          <a:solidFill>
            <a:sysClr val="window" lastClr="FFFFFF"/>
          </a:solidFill>
        </p:grpSpPr>
        <p:sp>
          <p:nvSpPr>
            <p:cNvPr id="162" name="Shape 3774">
              <a:extLst>
                <a:ext uri="{FF2B5EF4-FFF2-40B4-BE49-F238E27FC236}">
                  <a16:creationId xmlns:a16="http://schemas.microsoft.com/office/drawing/2014/main" id="{5CD9532E-E437-9B34-CD99-DF70A244C5D9}"/>
                </a:ext>
              </a:extLst>
            </p:cNvPr>
            <p:cNvSpPr/>
            <p:nvPr/>
          </p:nvSpPr>
          <p:spPr>
            <a:xfrm>
              <a:off x="331787" y="120650"/>
              <a:ext cx="90488" cy="1206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900" y="1350"/>
                  </a:moveTo>
                  <a:cubicBezTo>
                    <a:pt x="9900" y="675"/>
                    <a:pt x="8100" y="0"/>
                    <a:pt x="7200" y="0"/>
                  </a:cubicBezTo>
                  <a:cubicBezTo>
                    <a:pt x="3600" y="0"/>
                    <a:pt x="3600" y="0"/>
                    <a:pt x="3600" y="0"/>
                  </a:cubicBezTo>
                  <a:cubicBezTo>
                    <a:pt x="1800" y="0"/>
                    <a:pt x="0" y="1350"/>
                    <a:pt x="0" y="2700"/>
                  </a:cubicBezTo>
                  <a:cubicBezTo>
                    <a:pt x="0" y="18900"/>
                    <a:pt x="0" y="18900"/>
                    <a:pt x="0" y="18900"/>
                  </a:cubicBezTo>
                  <a:cubicBezTo>
                    <a:pt x="0" y="20250"/>
                    <a:pt x="1800" y="21600"/>
                    <a:pt x="3600" y="21600"/>
                  </a:cubicBezTo>
                  <a:cubicBezTo>
                    <a:pt x="18000" y="21600"/>
                    <a:pt x="18000" y="21600"/>
                    <a:pt x="18000" y="21600"/>
                  </a:cubicBezTo>
                  <a:cubicBezTo>
                    <a:pt x="19800" y="21600"/>
                    <a:pt x="21600" y="20250"/>
                    <a:pt x="21600" y="18900"/>
                  </a:cubicBezTo>
                  <a:cubicBezTo>
                    <a:pt x="21600" y="14850"/>
                    <a:pt x="21600" y="14850"/>
                    <a:pt x="21600" y="14850"/>
                  </a:cubicBezTo>
                  <a:cubicBezTo>
                    <a:pt x="21600" y="14175"/>
                    <a:pt x="21600" y="13500"/>
                    <a:pt x="20700" y="13500"/>
                  </a:cubicBezTo>
                  <a:lnTo>
                    <a:pt x="9900" y="1350"/>
                  </a:lnTo>
                  <a:close/>
                  <a:moveTo>
                    <a:pt x="18000" y="18900"/>
                  </a:moveTo>
                  <a:cubicBezTo>
                    <a:pt x="3600" y="18900"/>
                    <a:pt x="3600" y="18900"/>
                    <a:pt x="3600" y="18900"/>
                  </a:cubicBezTo>
                  <a:cubicBezTo>
                    <a:pt x="3600" y="2700"/>
                    <a:pt x="3600" y="2700"/>
                    <a:pt x="3600" y="2700"/>
                  </a:cubicBezTo>
                  <a:cubicBezTo>
                    <a:pt x="7200" y="2700"/>
                    <a:pt x="7200" y="2700"/>
                    <a:pt x="7200" y="2700"/>
                  </a:cubicBezTo>
                  <a:cubicBezTo>
                    <a:pt x="18000" y="14850"/>
                    <a:pt x="18000" y="14850"/>
                    <a:pt x="18000" y="14850"/>
                  </a:cubicBezTo>
                  <a:lnTo>
                    <a:pt x="18000" y="18900"/>
                  </a:lnTo>
                  <a:close/>
                </a:path>
              </a:pathLst>
            </a:custGeom>
            <a:grpFill/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kumimoji="0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/>
                <a:ea typeface="Helvetica"/>
                <a:cs typeface="+mn-ea"/>
                <a:sym typeface="+mn-lt"/>
              </a:endParaRPr>
            </a:p>
          </p:txBody>
        </p:sp>
        <p:sp>
          <p:nvSpPr>
            <p:cNvPr id="163" name="Shape 3775">
              <a:extLst>
                <a:ext uri="{FF2B5EF4-FFF2-40B4-BE49-F238E27FC236}">
                  <a16:creationId xmlns:a16="http://schemas.microsoft.com/office/drawing/2014/main" id="{B45E1C57-22CE-DF98-846B-6F147C4667D8}"/>
                </a:ext>
              </a:extLst>
            </p:cNvPr>
            <p:cNvSpPr/>
            <p:nvPr/>
          </p:nvSpPr>
          <p:spPr>
            <a:xfrm>
              <a:off x="0" y="0"/>
              <a:ext cx="482600" cy="3921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63" y="10177"/>
                  </a:moveTo>
                  <a:cubicBezTo>
                    <a:pt x="18563" y="5192"/>
                    <a:pt x="18563" y="5192"/>
                    <a:pt x="18563" y="5192"/>
                  </a:cubicBezTo>
                  <a:cubicBezTo>
                    <a:pt x="18225" y="4569"/>
                    <a:pt x="17550" y="4154"/>
                    <a:pt x="16875" y="4154"/>
                  </a:cubicBezTo>
                  <a:cubicBezTo>
                    <a:pt x="14175" y="4154"/>
                    <a:pt x="14175" y="4154"/>
                    <a:pt x="14175" y="4154"/>
                  </a:cubicBezTo>
                  <a:cubicBezTo>
                    <a:pt x="14175" y="2492"/>
                    <a:pt x="14175" y="2492"/>
                    <a:pt x="14175" y="2492"/>
                  </a:cubicBezTo>
                  <a:cubicBezTo>
                    <a:pt x="14175" y="1038"/>
                    <a:pt x="13331" y="0"/>
                    <a:pt x="12150" y="0"/>
                  </a:cubicBezTo>
                  <a:cubicBezTo>
                    <a:pt x="2025" y="0"/>
                    <a:pt x="2025" y="0"/>
                    <a:pt x="2025" y="0"/>
                  </a:cubicBezTo>
                  <a:cubicBezTo>
                    <a:pt x="844" y="0"/>
                    <a:pt x="0" y="1038"/>
                    <a:pt x="0" y="2492"/>
                  </a:cubicBezTo>
                  <a:cubicBezTo>
                    <a:pt x="0" y="11631"/>
                    <a:pt x="0" y="11631"/>
                    <a:pt x="0" y="11631"/>
                  </a:cubicBezTo>
                  <a:cubicBezTo>
                    <a:pt x="0" y="13085"/>
                    <a:pt x="844" y="14123"/>
                    <a:pt x="2025" y="14123"/>
                  </a:cubicBezTo>
                  <a:cubicBezTo>
                    <a:pt x="2025" y="14123"/>
                    <a:pt x="2025" y="14123"/>
                    <a:pt x="2025" y="14123"/>
                  </a:cubicBezTo>
                  <a:cubicBezTo>
                    <a:pt x="2025" y="16615"/>
                    <a:pt x="2025" y="16615"/>
                    <a:pt x="2025" y="16615"/>
                  </a:cubicBezTo>
                  <a:cubicBezTo>
                    <a:pt x="2025" y="18069"/>
                    <a:pt x="2869" y="19108"/>
                    <a:pt x="4050" y="19108"/>
                  </a:cubicBezTo>
                  <a:cubicBezTo>
                    <a:pt x="4894" y="19108"/>
                    <a:pt x="4894" y="19108"/>
                    <a:pt x="4894" y="19108"/>
                  </a:cubicBezTo>
                  <a:cubicBezTo>
                    <a:pt x="5062" y="20562"/>
                    <a:pt x="6244" y="21600"/>
                    <a:pt x="7425" y="21600"/>
                  </a:cubicBezTo>
                  <a:cubicBezTo>
                    <a:pt x="8606" y="21600"/>
                    <a:pt x="9787" y="20562"/>
                    <a:pt x="9956" y="19108"/>
                  </a:cubicBezTo>
                  <a:cubicBezTo>
                    <a:pt x="13669" y="19108"/>
                    <a:pt x="13669" y="19108"/>
                    <a:pt x="13669" y="19108"/>
                  </a:cubicBezTo>
                  <a:cubicBezTo>
                    <a:pt x="13838" y="20562"/>
                    <a:pt x="15019" y="21600"/>
                    <a:pt x="16200" y="21600"/>
                  </a:cubicBezTo>
                  <a:cubicBezTo>
                    <a:pt x="17381" y="21600"/>
                    <a:pt x="18563" y="20562"/>
                    <a:pt x="18731" y="19108"/>
                  </a:cubicBezTo>
                  <a:cubicBezTo>
                    <a:pt x="19575" y="19108"/>
                    <a:pt x="19575" y="19108"/>
                    <a:pt x="19575" y="19108"/>
                  </a:cubicBezTo>
                  <a:cubicBezTo>
                    <a:pt x="20756" y="19108"/>
                    <a:pt x="21600" y="18069"/>
                    <a:pt x="21600" y="16615"/>
                  </a:cubicBezTo>
                  <a:cubicBezTo>
                    <a:pt x="21600" y="11631"/>
                    <a:pt x="21600" y="11631"/>
                    <a:pt x="21600" y="11631"/>
                  </a:cubicBezTo>
                  <a:cubicBezTo>
                    <a:pt x="21600" y="11215"/>
                    <a:pt x="21431" y="10592"/>
                    <a:pt x="21263" y="10177"/>
                  </a:cubicBezTo>
                  <a:close/>
                  <a:moveTo>
                    <a:pt x="2025" y="12462"/>
                  </a:moveTo>
                  <a:cubicBezTo>
                    <a:pt x="1687" y="12462"/>
                    <a:pt x="1350" y="12046"/>
                    <a:pt x="1350" y="11631"/>
                  </a:cubicBezTo>
                  <a:cubicBezTo>
                    <a:pt x="1350" y="2492"/>
                    <a:pt x="1350" y="2492"/>
                    <a:pt x="1350" y="2492"/>
                  </a:cubicBezTo>
                  <a:cubicBezTo>
                    <a:pt x="1350" y="2077"/>
                    <a:pt x="1687" y="1662"/>
                    <a:pt x="2025" y="1662"/>
                  </a:cubicBezTo>
                  <a:cubicBezTo>
                    <a:pt x="12150" y="1662"/>
                    <a:pt x="12150" y="1662"/>
                    <a:pt x="12150" y="1662"/>
                  </a:cubicBezTo>
                  <a:cubicBezTo>
                    <a:pt x="12488" y="1662"/>
                    <a:pt x="12825" y="2077"/>
                    <a:pt x="12825" y="2492"/>
                  </a:cubicBezTo>
                  <a:cubicBezTo>
                    <a:pt x="12825" y="4154"/>
                    <a:pt x="12825" y="4154"/>
                    <a:pt x="12825" y="4154"/>
                  </a:cubicBezTo>
                  <a:cubicBezTo>
                    <a:pt x="12825" y="5815"/>
                    <a:pt x="12825" y="5815"/>
                    <a:pt x="12825" y="5815"/>
                  </a:cubicBezTo>
                  <a:cubicBezTo>
                    <a:pt x="12825" y="11631"/>
                    <a:pt x="12825" y="11631"/>
                    <a:pt x="12825" y="11631"/>
                  </a:cubicBezTo>
                  <a:cubicBezTo>
                    <a:pt x="12825" y="12046"/>
                    <a:pt x="12488" y="12462"/>
                    <a:pt x="12150" y="12462"/>
                  </a:cubicBezTo>
                  <a:lnTo>
                    <a:pt x="2025" y="12462"/>
                  </a:lnTo>
                  <a:close/>
                  <a:moveTo>
                    <a:pt x="7425" y="19938"/>
                  </a:moveTo>
                  <a:cubicBezTo>
                    <a:pt x="6750" y="19938"/>
                    <a:pt x="6075" y="19108"/>
                    <a:pt x="6075" y="18277"/>
                  </a:cubicBezTo>
                  <a:cubicBezTo>
                    <a:pt x="6075" y="17446"/>
                    <a:pt x="6750" y="16615"/>
                    <a:pt x="7425" y="16615"/>
                  </a:cubicBezTo>
                  <a:cubicBezTo>
                    <a:pt x="8100" y="16615"/>
                    <a:pt x="8775" y="17446"/>
                    <a:pt x="8775" y="18277"/>
                  </a:cubicBezTo>
                  <a:cubicBezTo>
                    <a:pt x="8775" y="19108"/>
                    <a:pt x="8100" y="19938"/>
                    <a:pt x="7425" y="19938"/>
                  </a:cubicBezTo>
                  <a:close/>
                  <a:moveTo>
                    <a:pt x="16200" y="19938"/>
                  </a:moveTo>
                  <a:cubicBezTo>
                    <a:pt x="15525" y="19938"/>
                    <a:pt x="14850" y="19108"/>
                    <a:pt x="14850" y="18277"/>
                  </a:cubicBezTo>
                  <a:cubicBezTo>
                    <a:pt x="14850" y="17446"/>
                    <a:pt x="15525" y="16615"/>
                    <a:pt x="16200" y="16615"/>
                  </a:cubicBezTo>
                  <a:cubicBezTo>
                    <a:pt x="16875" y="16615"/>
                    <a:pt x="17550" y="17446"/>
                    <a:pt x="17550" y="18277"/>
                  </a:cubicBezTo>
                  <a:cubicBezTo>
                    <a:pt x="17550" y="19108"/>
                    <a:pt x="16875" y="19938"/>
                    <a:pt x="16200" y="19938"/>
                  </a:cubicBezTo>
                  <a:close/>
                  <a:moveTo>
                    <a:pt x="20250" y="16615"/>
                  </a:moveTo>
                  <a:cubicBezTo>
                    <a:pt x="20250" y="17031"/>
                    <a:pt x="19913" y="17446"/>
                    <a:pt x="19575" y="17446"/>
                  </a:cubicBezTo>
                  <a:cubicBezTo>
                    <a:pt x="18731" y="17446"/>
                    <a:pt x="18731" y="17446"/>
                    <a:pt x="18731" y="17446"/>
                  </a:cubicBezTo>
                  <a:cubicBezTo>
                    <a:pt x="18563" y="15992"/>
                    <a:pt x="17381" y="14954"/>
                    <a:pt x="16200" y="14954"/>
                  </a:cubicBezTo>
                  <a:cubicBezTo>
                    <a:pt x="15019" y="14954"/>
                    <a:pt x="13838" y="15992"/>
                    <a:pt x="13669" y="17446"/>
                  </a:cubicBezTo>
                  <a:cubicBezTo>
                    <a:pt x="9956" y="17446"/>
                    <a:pt x="9956" y="17446"/>
                    <a:pt x="9956" y="17446"/>
                  </a:cubicBezTo>
                  <a:cubicBezTo>
                    <a:pt x="9787" y="15992"/>
                    <a:pt x="8606" y="14954"/>
                    <a:pt x="7425" y="14954"/>
                  </a:cubicBezTo>
                  <a:cubicBezTo>
                    <a:pt x="6244" y="14954"/>
                    <a:pt x="5062" y="15992"/>
                    <a:pt x="4894" y="17446"/>
                  </a:cubicBezTo>
                  <a:cubicBezTo>
                    <a:pt x="4050" y="17446"/>
                    <a:pt x="4050" y="17446"/>
                    <a:pt x="4050" y="17446"/>
                  </a:cubicBezTo>
                  <a:cubicBezTo>
                    <a:pt x="3712" y="17446"/>
                    <a:pt x="3375" y="17031"/>
                    <a:pt x="3375" y="16615"/>
                  </a:cubicBezTo>
                  <a:cubicBezTo>
                    <a:pt x="3375" y="14123"/>
                    <a:pt x="3375" y="14123"/>
                    <a:pt x="3375" y="14123"/>
                  </a:cubicBezTo>
                  <a:cubicBezTo>
                    <a:pt x="12150" y="14123"/>
                    <a:pt x="12150" y="14123"/>
                    <a:pt x="12150" y="14123"/>
                  </a:cubicBezTo>
                  <a:cubicBezTo>
                    <a:pt x="13331" y="14123"/>
                    <a:pt x="14175" y="13085"/>
                    <a:pt x="14175" y="11631"/>
                  </a:cubicBezTo>
                  <a:cubicBezTo>
                    <a:pt x="14175" y="5815"/>
                    <a:pt x="14175" y="5815"/>
                    <a:pt x="14175" y="5815"/>
                  </a:cubicBezTo>
                  <a:cubicBezTo>
                    <a:pt x="16875" y="5815"/>
                    <a:pt x="16875" y="5815"/>
                    <a:pt x="16875" y="5815"/>
                  </a:cubicBezTo>
                  <a:cubicBezTo>
                    <a:pt x="17044" y="5815"/>
                    <a:pt x="17381" y="6023"/>
                    <a:pt x="17381" y="6231"/>
                  </a:cubicBezTo>
                  <a:cubicBezTo>
                    <a:pt x="20081" y="11215"/>
                    <a:pt x="20081" y="11215"/>
                    <a:pt x="20081" y="11215"/>
                  </a:cubicBezTo>
                  <a:cubicBezTo>
                    <a:pt x="20250" y="11215"/>
                    <a:pt x="20250" y="11423"/>
                    <a:pt x="20250" y="11631"/>
                  </a:cubicBezTo>
                  <a:lnTo>
                    <a:pt x="20250" y="16615"/>
                  </a:lnTo>
                  <a:close/>
                </a:path>
              </a:pathLst>
            </a:custGeom>
            <a:grpFill/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kumimoji="0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/>
                <a:ea typeface="Helvetica"/>
                <a:cs typeface="+mn-ea"/>
                <a:sym typeface="+mn-lt"/>
              </a:endParaRPr>
            </a:p>
          </p:txBody>
        </p:sp>
      </p:grpSp>
      <p:grpSp>
        <p:nvGrpSpPr>
          <p:cNvPr id="164" name="组合 163">
            <a:extLst>
              <a:ext uri="{FF2B5EF4-FFF2-40B4-BE49-F238E27FC236}">
                <a16:creationId xmlns:a16="http://schemas.microsoft.com/office/drawing/2014/main" id="{F2BE751D-E444-940B-4C28-5EBD037C7E63}"/>
              </a:ext>
            </a:extLst>
          </p:cNvPr>
          <p:cNvGrpSpPr/>
          <p:nvPr/>
        </p:nvGrpSpPr>
        <p:grpSpPr>
          <a:xfrm>
            <a:off x="1052253" y="1462662"/>
            <a:ext cx="2177035" cy="1041346"/>
            <a:chOff x="7661043" y="2108009"/>
            <a:chExt cx="2177035" cy="1041346"/>
          </a:xfrm>
        </p:grpSpPr>
        <p:sp>
          <p:nvSpPr>
            <p:cNvPr id="165" name="矩形 164">
              <a:extLst>
                <a:ext uri="{FF2B5EF4-FFF2-40B4-BE49-F238E27FC236}">
                  <a16:creationId xmlns:a16="http://schemas.microsoft.com/office/drawing/2014/main" id="{CFA98846-E420-D6DA-45BC-BCB2F5CCFED1}"/>
                </a:ext>
              </a:extLst>
            </p:cNvPr>
            <p:cNvSpPr/>
            <p:nvPr/>
          </p:nvSpPr>
          <p:spPr>
            <a:xfrm>
              <a:off x="7661043" y="2386774"/>
              <a:ext cx="2177035" cy="762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buClr>
                  <a:srgbClr val="E7E6E6">
                    <a:lumMod val="10000"/>
                  </a:srgbClr>
                </a:buClr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2143A920-FA06-D281-F9E6-E31C9CADF80E}"/>
                </a:ext>
              </a:extLst>
            </p:cNvPr>
            <p:cNvSpPr/>
            <p:nvPr/>
          </p:nvSpPr>
          <p:spPr>
            <a:xfrm>
              <a:off x="7974348" y="210800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7" name="组合 166">
            <a:extLst>
              <a:ext uri="{FF2B5EF4-FFF2-40B4-BE49-F238E27FC236}">
                <a16:creationId xmlns:a16="http://schemas.microsoft.com/office/drawing/2014/main" id="{591748ED-6D3B-39D2-CF59-F2B8E82B6AD6}"/>
              </a:ext>
            </a:extLst>
          </p:cNvPr>
          <p:cNvGrpSpPr/>
          <p:nvPr/>
        </p:nvGrpSpPr>
        <p:grpSpPr>
          <a:xfrm>
            <a:off x="5007482" y="1462662"/>
            <a:ext cx="2177035" cy="1041346"/>
            <a:chOff x="7661043" y="2108009"/>
            <a:chExt cx="2177035" cy="1041346"/>
          </a:xfrm>
        </p:grpSpPr>
        <p:sp>
          <p:nvSpPr>
            <p:cNvPr id="168" name="矩形 167">
              <a:extLst>
                <a:ext uri="{FF2B5EF4-FFF2-40B4-BE49-F238E27FC236}">
                  <a16:creationId xmlns:a16="http://schemas.microsoft.com/office/drawing/2014/main" id="{87579FA5-4660-F9C3-4990-F2D2946B79BE}"/>
                </a:ext>
              </a:extLst>
            </p:cNvPr>
            <p:cNvSpPr/>
            <p:nvPr/>
          </p:nvSpPr>
          <p:spPr>
            <a:xfrm>
              <a:off x="7661043" y="2386774"/>
              <a:ext cx="2177035" cy="762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buClr>
                  <a:srgbClr val="E7E6E6">
                    <a:lumMod val="10000"/>
                  </a:srgbClr>
                </a:buClr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69" name="矩形 168">
              <a:extLst>
                <a:ext uri="{FF2B5EF4-FFF2-40B4-BE49-F238E27FC236}">
                  <a16:creationId xmlns:a16="http://schemas.microsoft.com/office/drawing/2014/main" id="{2EF51B73-0EB1-32D6-E684-CB594B541381}"/>
                </a:ext>
              </a:extLst>
            </p:cNvPr>
            <p:cNvSpPr/>
            <p:nvPr/>
          </p:nvSpPr>
          <p:spPr>
            <a:xfrm>
              <a:off x="7974348" y="210800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0" name="组合 169">
            <a:extLst>
              <a:ext uri="{FF2B5EF4-FFF2-40B4-BE49-F238E27FC236}">
                <a16:creationId xmlns:a16="http://schemas.microsoft.com/office/drawing/2014/main" id="{6E169B22-1C60-F48D-D703-D6DD2855C32A}"/>
              </a:ext>
            </a:extLst>
          </p:cNvPr>
          <p:cNvGrpSpPr/>
          <p:nvPr/>
        </p:nvGrpSpPr>
        <p:grpSpPr>
          <a:xfrm>
            <a:off x="8987013" y="1462662"/>
            <a:ext cx="2177035" cy="1041346"/>
            <a:chOff x="7661043" y="2108009"/>
            <a:chExt cx="2177035" cy="1041346"/>
          </a:xfrm>
        </p:grpSpPr>
        <p:sp>
          <p:nvSpPr>
            <p:cNvPr id="171" name="矩形 170">
              <a:extLst>
                <a:ext uri="{FF2B5EF4-FFF2-40B4-BE49-F238E27FC236}">
                  <a16:creationId xmlns:a16="http://schemas.microsoft.com/office/drawing/2014/main" id="{A0CD263A-6FFF-31D8-7328-8130E37A4BC5}"/>
                </a:ext>
              </a:extLst>
            </p:cNvPr>
            <p:cNvSpPr/>
            <p:nvPr/>
          </p:nvSpPr>
          <p:spPr>
            <a:xfrm>
              <a:off x="7661043" y="2386774"/>
              <a:ext cx="2177035" cy="762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buClr>
                  <a:srgbClr val="E7E6E6">
                    <a:lumMod val="10000"/>
                  </a:srgbClr>
                </a:buClr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72" name="矩形 171">
              <a:extLst>
                <a:ext uri="{FF2B5EF4-FFF2-40B4-BE49-F238E27FC236}">
                  <a16:creationId xmlns:a16="http://schemas.microsoft.com/office/drawing/2014/main" id="{2BBB3D09-36A0-9FC5-B9C4-0AC189EE2695}"/>
                </a:ext>
              </a:extLst>
            </p:cNvPr>
            <p:cNvSpPr/>
            <p:nvPr/>
          </p:nvSpPr>
          <p:spPr>
            <a:xfrm>
              <a:off x="7974348" y="210800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3" name="组合 172">
            <a:extLst>
              <a:ext uri="{FF2B5EF4-FFF2-40B4-BE49-F238E27FC236}">
                <a16:creationId xmlns:a16="http://schemas.microsoft.com/office/drawing/2014/main" id="{3F782724-1968-AECA-8B99-8AF8FFFF5C34}"/>
              </a:ext>
            </a:extLst>
          </p:cNvPr>
          <p:cNvGrpSpPr/>
          <p:nvPr/>
        </p:nvGrpSpPr>
        <p:grpSpPr>
          <a:xfrm>
            <a:off x="3078819" y="5006499"/>
            <a:ext cx="2177035" cy="1041346"/>
            <a:chOff x="7661043" y="2108009"/>
            <a:chExt cx="2177035" cy="1041346"/>
          </a:xfrm>
        </p:grpSpPr>
        <p:sp>
          <p:nvSpPr>
            <p:cNvPr id="174" name="矩形 173">
              <a:extLst>
                <a:ext uri="{FF2B5EF4-FFF2-40B4-BE49-F238E27FC236}">
                  <a16:creationId xmlns:a16="http://schemas.microsoft.com/office/drawing/2014/main" id="{579ED737-359C-085D-A26C-D9752093866A}"/>
                </a:ext>
              </a:extLst>
            </p:cNvPr>
            <p:cNvSpPr/>
            <p:nvPr/>
          </p:nvSpPr>
          <p:spPr>
            <a:xfrm>
              <a:off x="7661043" y="2386774"/>
              <a:ext cx="2177035" cy="762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buClr>
                  <a:srgbClr val="E7E6E6">
                    <a:lumMod val="10000"/>
                  </a:srgbClr>
                </a:buClr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75" name="矩形 174">
              <a:extLst>
                <a:ext uri="{FF2B5EF4-FFF2-40B4-BE49-F238E27FC236}">
                  <a16:creationId xmlns:a16="http://schemas.microsoft.com/office/drawing/2014/main" id="{F1A8C10C-BEE4-5BFE-2816-A30957418598}"/>
                </a:ext>
              </a:extLst>
            </p:cNvPr>
            <p:cNvSpPr/>
            <p:nvPr/>
          </p:nvSpPr>
          <p:spPr>
            <a:xfrm>
              <a:off x="7974348" y="210800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6" name="组合 175">
            <a:extLst>
              <a:ext uri="{FF2B5EF4-FFF2-40B4-BE49-F238E27FC236}">
                <a16:creationId xmlns:a16="http://schemas.microsoft.com/office/drawing/2014/main" id="{4D89732F-4C7A-F6DF-4377-6531C01C1AC3}"/>
              </a:ext>
            </a:extLst>
          </p:cNvPr>
          <p:cNvGrpSpPr/>
          <p:nvPr/>
        </p:nvGrpSpPr>
        <p:grpSpPr>
          <a:xfrm>
            <a:off x="7041521" y="5006499"/>
            <a:ext cx="2177035" cy="1041346"/>
            <a:chOff x="7661043" y="2108009"/>
            <a:chExt cx="2177035" cy="1041346"/>
          </a:xfrm>
        </p:grpSpPr>
        <p:sp>
          <p:nvSpPr>
            <p:cNvPr id="177" name="矩形 176">
              <a:extLst>
                <a:ext uri="{FF2B5EF4-FFF2-40B4-BE49-F238E27FC236}">
                  <a16:creationId xmlns:a16="http://schemas.microsoft.com/office/drawing/2014/main" id="{06DCAFE1-7D6F-8B66-FCAB-89A3C0095662}"/>
                </a:ext>
              </a:extLst>
            </p:cNvPr>
            <p:cNvSpPr/>
            <p:nvPr/>
          </p:nvSpPr>
          <p:spPr>
            <a:xfrm>
              <a:off x="7661043" y="2386774"/>
              <a:ext cx="2177035" cy="762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buClr>
                  <a:srgbClr val="E7E6E6">
                    <a:lumMod val="10000"/>
                  </a:srgbClr>
                </a:buClr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78" name="矩形 177">
              <a:extLst>
                <a:ext uri="{FF2B5EF4-FFF2-40B4-BE49-F238E27FC236}">
                  <a16:creationId xmlns:a16="http://schemas.microsoft.com/office/drawing/2014/main" id="{8F5E4E78-2F94-6413-FD8B-9DF217CE4AE6}"/>
                </a:ext>
              </a:extLst>
            </p:cNvPr>
            <p:cNvSpPr/>
            <p:nvPr/>
          </p:nvSpPr>
          <p:spPr>
            <a:xfrm>
              <a:off x="7974348" y="210800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396461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7282D87D-4052-BB0A-53FD-432B387E2C83}"/>
              </a:ext>
            </a:extLst>
          </p:cNvPr>
          <p:cNvGrpSpPr/>
          <p:nvPr/>
        </p:nvGrpSpPr>
        <p:grpSpPr>
          <a:xfrm>
            <a:off x="3430136" y="351836"/>
            <a:ext cx="5331727" cy="461665"/>
            <a:chOff x="3430136" y="351836"/>
            <a:chExt cx="5331727" cy="461665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31DA22B1-CE34-36EB-6CF2-C46CF6C7072C}"/>
                </a:ext>
              </a:extLst>
            </p:cNvPr>
            <p:cNvSpPr txBox="1"/>
            <p:nvPr/>
          </p:nvSpPr>
          <p:spPr>
            <a:xfrm>
              <a:off x="4394883" y="351836"/>
              <a:ext cx="340223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/>
                <a:t>单击此处添加标题文本</a:t>
              </a: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F6F7EB5E-FDAF-3534-F8F7-72D0992AD39A}"/>
                </a:ext>
              </a:extLst>
            </p:cNvPr>
            <p:cNvGrpSpPr/>
            <p:nvPr/>
          </p:nvGrpSpPr>
          <p:grpSpPr>
            <a:xfrm>
              <a:off x="3430136" y="391282"/>
              <a:ext cx="5331727" cy="338358"/>
              <a:chOff x="3546476" y="391282"/>
              <a:chExt cx="5331727" cy="338358"/>
            </a:xfrm>
          </p:grpSpPr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C9C07941-97F1-B461-CF3F-F66068CDA69F}"/>
                  </a:ext>
                </a:extLst>
              </p:cNvPr>
              <p:cNvGrpSpPr/>
              <p:nvPr/>
            </p:nvGrpSpPr>
            <p:grpSpPr>
              <a:xfrm>
                <a:off x="3546476" y="391282"/>
                <a:ext cx="801003" cy="338358"/>
                <a:chOff x="3546476" y="391282"/>
                <a:chExt cx="801003" cy="338358"/>
              </a:xfrm>
            </p:grpSpPr>
            <p:sp>
              <p:nvSpPr>
                <p:cNvPr id="33" name="椭圆 32">
                  <a:extLst>
                    <a:ext uri="{FF2B5EF4-FFF2-40B4-BE49-F238E27FC236}">
                      <a16:creationId xmlns:a16="http://schemas.microsoft.com/office/drawing/2014/main" id="{83A1BCEA-0866-7E1E-126F-11310C112A32}"/>
                    </a:ext>
                  </a:extLst>
                </p:cNvPr>
                <p:cNvSpPr/>
                <p:nvPr/>
              </p:nvSpPr>
              <p:spPr>
                <a:xfrm>
                  <a:off x="4009121" y="391282"/>
                  <a:ext cx="338358" cy="338358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椭圆 37">
                  <a:extLst>
                    <a:ext uri="{FF2B5EF4-FFF2-40B4-BE49-F238E27FC236}">
                      <a16:creationId xmlns:a16="http://schemas.microsoft.com/office/drawing/2014/main" id="{63EA8609-1AA9-807E-8E20-852EBBB68C8D}"/>
                    </a:ext>
                  </a:extLst>
                </p:cNvPr>
                <p:cNvSpPr/>
                <p:nvPr/>
              </p:nvSpPr>
              <p:spPr>
                <a:xfrm>
                  <a:off x="3546476" y="469180"/>
                  <a:ext cx="182562" cy="182562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04C52412-DDA2-C92B-20D7-9E014660A749}"/>
                  </a:ext>
                </a:extLst>
              </p:cNvPr>
              <p:cNvGrpSpPr/>
              <p:nvPr/>
            </p:nvGrpSpPr>
            <p:grpSpPr>
              <a:xfrm rot="10800000">
                <a:off x="8077200" y="391282"/>
                <a:ext cx="801003" cy="338358"/>
                <a:chOff x="3546476" y="391282"/>
                <a:chExt cx="801003" cy="338358"/>
              </a:xfrm>
            </p:grpSpPr>
            <p:sp>
              <p:nvSpPr>
                <p:cNvPr id="43" name="椭圆 42">
                  <a:extLst>
                    <a:ext uri="{FF2B5EF4-FFF2-40B4-BE49-F238E27FC236}">
                      <a16:creationId xmlns:a16="http://schemas.microsoft.com/office/drawing/2014/main" id="{14A4D3D3-0B37-241E-E897-C01169445045}"/>
                    </a:ext>
                  </a:extLst>
                </p:cNvPr>
                <p:cNvSpPr/>
                <p:nvPr/>
              </p:nvSpPr>
              <p:spPr>
                <a:xfrm>
                  <a:off x="4009121" y="391282"/>
                  <a:ext cx="338358" cy="338358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椭圆 43">
                  <a:extLst>
                    <a:ext uri="{FF2B5EF4-FFF2-40B4-BE49-F238E27FC236}">
                      <a16:creationId xmlns:a16="http://schemas.microsoft.com/office/drawing/2014/main" id="{58A0088F-E8BC-1688-48C4-9A332A0325C8}"/>
                    </a:ext>
                  </a:extLst>
                </p:cNvPr>
                <p:cNvSpPr/>
                <p:nvPr/>
              </p:nvSpPr>
              <p:spPr>
                <a:xfrm>
                  <a:off x="3546476" y="469180"/>
                  <a:ext cx="182562" cy="182562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3" name="任意多边形 32">
            <a:extLst>
              <a:ext uri="{FF2B5EF4-FFF2-40B4-BE49-F238E27FC236}">
                <a16:creationId xmlns:a16="http://schemas.microsoft.com/office/drawing/2014/main" id="{369BB145-440D-0850-FBB3-0214B28B9F12}"/>
              </a:ext>
            </a:extLst>
          </p:cNvPr>
          <p:cNvSpPr/>
          <p:nvPr/>
        </p:nvSpPr>
        <p:spPr>
          <a:xfrm>
            <a:off x="3108123" y="1542765"/>
            <a:ext cx="5704553" cy="2854277"/>
          </a:xfrm>
          <a:custGeom>
            <a:avLst/>
            <a:gdLst>
              <a:gd name="connsiteX0" fmla="*/ 4784383 w 5301183"/>
              <a:gd name="connsiteY0" fmla="*/ 0 h 2652451"/>
              <a:gd name="connsiteX1" fmla="*/ 5291205 w 5301183"/>
              <a:gd name="connsiteY1" fmla="*/ 11088 h 2652451"/>
              <a:gd name="connsiteX2" fmla="*/ 5301183 w 5301183"/>
              <a:gd name="connsiteY2" fmla="*/ 517932 h 2652451"/>
              <a:gd name="connsiteX3" fmla="*/ 5143094 w 5301183"/>
              <a:gd name="connsiteY3" fmla="*/ 359497 h 2652451"/>
              <a:gd name="connsiteX4" fmla="*/ 3960730 w 5301183"/>
              <a:gd name="connsiteY4" fmla="*/ 1539277 h 2652451"/>
              <a:gd name="connsiteX5" fmla="*/ 3958918 w 5301183"/>
              <a:gd name="connsiteY5" fmla="*/ 1537461 h 2652451"/>
              <a:gd name="connsiteX6" fmla="*/ 3952916 w 5301183"/>
              <a:gd name="connsiteY6" fmla="*/ 1543451 h 2652451"/>
              <a:gd name="connsiteX7" fmla="*/ 1319974 w 5301183"/>
              <a:gd name="connsiteY7" fmla="*/ 1540571 h 2652451"/>
              <a:gd name="connsiteX8" fmla="*/ 205659 w 5301183"/>
              <a:gd name="connsiteY8" fmla="*/ 2652451 h 2652451"/>
              <a:gd name="connsiteX9" fmla="*/ 0 w 5301183"/>
              <a:gd name="connsiteY9" fmla="*/ 2446340 h 2652451"/>
              <a:gd name="connsiteX10" fmla="*/ 1096362 w 5301183"/>
              <a:gd name="connsiteY10" fmla="*/ 1352373 h 2652451"/>
              <a:gd name="connsiteX11" fmla="*/ 1199688 w 5301183"/>
              <a:gd name="connsiteY11" fmla="*/ 1249273 h 2652451"/>
              <a:gd name="connsiteX12" fmla="*/ 1207130 w 5301183"/>
              <a:gd name="connsiteY12" fmla="*/ 1241848 h 2652451"/>
              <a:gd name="connsiteX13" fmla="*/ 1214555 w 5301183"/>
              <a:gd name="connsiteY13" fmla="*/ 1249289 h 2652451"/>
              <a:gd name="connsiteX14" fmla="*/ 3846344 w 5301183"/>
              <a:gd name="connsiteY14" fmla="*/ 1252169 h 2652451"/>
              <a:gd name="connsiteX15" fmla="*/ 4942472 w 5301183"/>
              <a:gd name="connsiteY15" fmla="*/ 158435 h 2652451"/>
              <a:gd name="connsiteX16" fmla="*/ 4784383 w 5301183"/>
              <a:gd name="connsiteY16" fmla="*/ 0 h 2652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301183" h="2652451">
                <a:moveTo>
                  <a:pt x="4784383" y="0"/>
                </a:moveTo>
                <a:lnTo>
                  <a:pt x="5291205" y="11088"/>
                </a:lnTo>
                <a:lnTo>
                  <a:pt x="5301183" y="517932"/>
                </a:lnTo>
                <a:lnTo>
                  <a:pt x="5143094" y="359497"/>
                </a:lnTo>
                <a:lnTo>
                  <a:pt x="3960730" y="1539277"/>
                </a:lnTo>
                <a:lnTo>
                  <a:pt x="3958918" y="1537461"/>
                </a:lnTo>
                <a:lnTo>
                  <a:pt x="3952916" y="1543451"/>
                </a:lnTo>
                <a:lnTo>
                  <a:pt x="1319974" y="1540571"/>
                </a:lnTo>
                <a:lnTo>
                  <a:pt x="205659" y="2652451"/>
                </a:lnTo>
                <a:lnTo>
                  <a:pt x="0" y="2446340"/>
                </a:lnTo>
                <a:lnTo>
                  <a:pt x="1096362" y="1352373"/>
                </a:lnTo>
                <a:lnTo>
                  <a:pt x="1199688" y="1249273"/>
                </a:lnTo>
                <a:lnTo>
                  <a:pt x="1207130" y="1241848"/>
                </a:lnTo>
                <a:lnTo>
                  <a:pt x="1214555" y="1249289"/>
                </a:lnTo>
                <a:lnTo>
                  <a:pt x="3846344" y="1252169"/>
                </a:lnTo>
                <a:lnTo>
                  <a:pt x="4942472" y="158435"/>
                </a:lnTo>
                <a:lnTo>
                  <a:pt x="4784383" y="0"/>
                </a:lnTo>
                <a:close/>
              </a:path>
            </a:pathLst>
          </a:custGeom>
          <a:solidFill>
            <a:srgbClr val="04944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E976BF5-FF70-86FF-9C32-6846F7D88D2F}"/>
              </a:ext>
            </a:extLst>
          </p:cNvPr>
          <p:cNvGrpSpPr/>
          <p:nvPr/>
        </p:nvGrpSpPr>
        <p:grpSpPr>
          <a:xfrm>
            <a:off x="3329242" y="4558003"/>
            <a:ext cx="751312" cy="890145"/>
            <a:chOff x="5206564" y="4025147"/>
            <a:chExt cx="751312" cy="890145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6DB0B80B-8771-5688-BDA6-2D27F0BCD455}"/>
                </a:ext>
              </a:extLst>
            </p:cNvPr>
            <p:cNvGrpSpPr/>
            <p:nvPr/>
          </p:nvGrpSpPr>
          <p:grpSpPr>
            <a:xfrm>
              <a:off x="5206564" y="4156695"/>
              <a:ext cx="751312" cy="758597"/>
              <a:chOff x="5206564" y="4156695"/>
              <a:chExt cx="751312" cy="758597"/>
            </a:xfrm>
          </p:grpSpPr>
          <p:sp>
            <p:nvSpPr>
              <p:cNvPr id="24" name="圆角矩形 54">
                <a:extLst>
                  <a:ext uri="{FF2B5EF4-FFF2-40B4-BE49-F238E27FC236}">
                    <a16:creationId xmlns:a16="http://schemas.microsoft.com/office/drawing/2014/main" id="{CB413ED6-B123-10AB-CBD6-D7E1FD139FC0}"/>
                  </a:ext>
                </a:extLst>
              </p:cNvPr>
              <p:cNvSpPr/>
              <p:nvPr/>
            </p:nvSpPr>
            <p:spPr>
              <a:xfrm>
                <a:off x="5206564" y="4156695"/>
                <a:ext cx="751312" cy="758597"/>
              </a:xfrm>
              <a:prstGeom prst="roundRect">
                <a:avLst>
                  <a:gd name="adj" fmla="val 10929"/>
                </a:avLst>
              </a:prstGeom>
              <a:gradFill rotWithShape="1">
                <a:gsLst>
                  <a:gs pos="63000">
                    <a:srgbClr val="ECECEC"/>
                  </a:gs>
                  <a:gs pos="100000">
                    <a:srgbClr val="F7F7F7"/>
                  </a:gs>
                  <a:gs pos="9000">
                    <a:srgbClr val="BEBEBE"/>
                  </a:gs>
                </a:gsLst>
                <a:lin ang="7800000" scaled="0"/>
              </a:gradFill>
              <a:ln w="28575">
                <a:gradFill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7800000" scaled="0"/>
                </a:gradFill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25" name="任意多边形 55">
                <a:extLst>
                  <a:ext uri="{FF2B5EF4-FFF2-40B4-BE49-F238E27FC236}">
                    <a16:creationId xmlns:a16="http://schemas.microsoft.com/office/drawing/2014/main" id="{57B1C85A-0317-9891-4694-8C4435535165}"/>
                  </a:ext>
                </a:extLst>
              </p:cNvPr>
              <p:cNvSpPr/>
              <p:nvPr/>
            </p:nvSpPr>
            <p:spPr>
              <a:xfrm>
                <a:off x="5222220" y="4167705"/>
                <a:ext cx="720000" cy="216000"/>
              </a:xfrm>
              <a:custGeom>
                <a:avLst/>
                <a:gdLst>
                  <a:gd name="connsiteX0" fmla="*/ 82111 w 751312"/>
                  <a:gd name="connsiteY0" fmla="*/ 0 h 224237"/>
                  <a:gd name="connsiteX1" fmla="*/ 669201 w 751312"/>
                  <a:gd name="connsiteY1" fmla="*/ 0 h 224237"/>
                  <a:gd name="connsiteX2" fmla="*/ 751312 w 751312"/>
                  <a:gd name="connsiteY2" fmla="*/ 82111 h 224237"/>
                  <a:gd name="connsiteX3" fmla="*/ 751312 w 751312"/>
                  <a:gd name="connsiteY3" fmla="*/ 224237 h 224237"/>
                  <a:gd name="connsiteX4" fmla="*/ 0 w 751312"/>
                  <a:gd name="connsiteY4" fmla="*/ 224237 h 224237"/>
                  <a:gd name="connsiteX5" fmla="*/ 0 w 751312"/>
                  <a:gd name="connsiteY5" fmla="*/ 82111 h 224237"/>
                  <a:gd name="connsiteX6" fmla="*/ 82111 w 751312"/>
                  <a:gd name="connsiteY6" fmla="*/ 0 h 224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1312" h="224237">
                    <a:moveTo>
                      <a:pt x="82111" y="0"/>
                    </a:moveTo>
                    <a:lnTo>
                      <a:pt x="669201" y="0"/>
                    </a:lnTo>
                    <a:cubicBezTo>
                      <a:pt x="714550" y="0"/>
                      <a:pt x="751312" y="36762"/>
                      <a:pt x="751312" y="82111"/>
                    </a:cubicBezTo>
                    <a:lnTo>
                      <a:pt x="751312" y="224237"/>
                    </a:lnTo>
                    <a:lnTo>
                      <a:pt x="0" y="224237"/>
                    </a:lnTo>
                    <a:lnTo>
                      <a:pt x="0" y="82111"/>
                    </a:lnTo>
                    <a:cubicBezTo>
                      <a:pt x="0" y="36762"/>
                      <a:pt x="36762" y="0"/>
                      <a:pt x="82111" y="0"/>
                    </a:cubicBezTo>
                    <a:close/>
                  </a:path>
                </a:pathLst>
              </a:custGeom>
              <a:solidFill>
                <a:srgbClr val="70BF43"/>
              </a:solidFill>
              <a:ln w="19050"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6" name="文本框 10">
              <a:extLst>
                <a:ext uri="{FF2B5EF4-FFF2-40B4-BE49-F238E27FC236}">
                  <a16:creationId xmlns:a16="http://schemas.microsoft.com/office/drawing/2014/main" id="{8759C301-7782-75BC-587C-40D6F88A8820}"/>
                </a:ext>
              </a:extLst>
            </p:cNvPr>
            <p:cNvSpPr txBox="1"/>
            <p:nvPr/>
          </p:nvSpPr>
          <p:spPr>
            <a:xfrm>
              <a:off x="5220585" y="4463446"/>
              <a:ext cx="7232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2020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321C55C3-0AEF-7970-475A-B0FDC365C037}"/>
                </a:ext>
              </a:extLst>
            </p:cNvPr>
            <p:cNvGrpSpPr/>
            <p:nvPr/>
          </p:nvGrpSpPr>
          <p:grpSpPr>
            <a:xfrm>
              <a:off x="5313170" y="4025147"/>
              <a:ext cx="538100" cy="250558"/>
              <a:chOff x="5321871" y="4025147"/>
              <a:chExt cx="538100" cy="250558"/>
            </a:xfrm>
          </p:grpSpPr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15379D18-EF99-2FE9-9091-BB7C200D686A}"/>
                  </a:ext>
                </a:extLst>
              </p:cNvPr>
              <p:cNvGrpSpPr/>
              <p:nvPr/>
            </p:nvGrpSpPr>
            <p:grpSpPr>
              <a:xfrm>
                <a:off x="5321871" y="4025147"/>
                <a:ext cx="93600" cy="250558"/>
                <a:chOff x="5321871" y="4025147"/>
                <a:chExt cx="93600" cy="250558"/>
              </a:xfrm>
            </p:grpSpPr>
            <p:sp>
              <p:nvSpPr>
                <p:cNvPr id="22" name="椭圆 21">
                  <a:extLst>
                    <a:ext uri="{FF2B5EF4-FFF2-40B4-BE49-F238E27FC236}">
                      <a16:creationId xmlns:a16="http://schemas.microsoft.com/office/drawing/2014/main" id="{8D4ECCFA-727D-05EF-9228-736EA52E178D}"/>
                    </a:ext>
                  </a:extLst>
                </p:cNvPr>
                <p:cNvSpPr/>
                <p:nvPr/>
              </p:nvSpPr>
              <p:spPr>
                <a:xfrm rot="5400000">
                  <a:off x="5321871" y="4182105"/>
                  <a:ext cx="93600" cy="93600"/>
                </a:xfrm>
                <a:prstGeom prst="ellipse">
                  <a:avLst/>
                </a:prstGeom>
                <a:solidFill>
                  <a:sysClr val="windowText" lastClr="000000">
                    <a:lumMod val="90000"/>
                    <a:lumOff val="10000"/>
                  </a:sysClr>
                </a:solidFill>
                <a:ln w="254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圆角矩形 51">
                  <a:extLst>
                    <a:ext uri="{FF2B5EF4-FFF2-40B4-BE49-F238E27FC236}">
                      <a16:creationId xmlns:a16="http://schemas.microsoft.com/office/drawing/2014/main" id="{7360E937-C08F-D0B9-6C5C-CD1D4829B4F5}"/>
                    </a:ext>
                  </a:extLst>
                </p:cNvPr>
                <p:cNvSpPr/>
                <p:nvPr/>
              </p:nvSpPr>
              <p:spPr>
                <a:xfrm rot="16200000">
                  <a:off x="5260671" y="4106147"/>
                  <a:ext cx="216000" cy="54000"/>
                </a:xfrm>
                <a:prstGeom prst="roundRect">
                  <a:avLst>
                    <a:gd name="adj" fmla="val 37360"/>
                  </a:avLst>
                </a:prstGeom>
                <a:gradFill flip="none" rotWithShape="1">
                  <a:gsLst>
                    <a:gs pos="0">
                      <a:sysClr val="window" lastClr="FFFFFF">
                        <a:lumMod val="50000"/>
                      </a:sysClr>
                    </a:gs>
                    <a:gs pos="19000">
                      <a:srgbClr val="CBCBCB"/>
                    </a:gs>
                    <a:gs pos="58000">
                      <a:sysClr val="window" lastClr="FFFFFF"/>
                    </a:gs>
                    <a:gs pos="100000">
                      <a:sysClr val="window" lastClr="FFFFFF">
                        <a:lumMod val="65000"/>
                      </a:sysClr>
                    </a:gs>
                    <a:gs pos="88000">
                      <a:sysClr val="window" lastClr="FFFFFF">
                        <a:lumMod val="85000"/>
                      </a:sysClr>
                    </a:gs>
                  </a:gsLst>
                  <a:lin ang="0" scaled="1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50800" dist="25400" dir="18900000" algn="bl" rotWithShape="0">
                    <a:prstClr val="black">
                      <a:alpha val="2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B84D3DCB-077F-1F65-51FF-EFA859AC0F90}"/>
                  </a:ext>
                </a:extLst>
              </p:cNvPr>
              <p:cNvGrpSpPr/>
              <p:nvPr/>
            </p:nvGrpSpPr>
            <p:grpSpPr>
              <a:xfrm>
                <a:off x="5766371" y="4025147"/>
                <a:ext cx="93600" cy="250558"/>
                <a:chOff x="5766371" y="4025147"/>
                <a:chExt cx="93600" cy="250558"/>
              </a:xfrm>
            </p:grpSpPr>
            <p:sp>
              <p:nvSpPr>
                <p:cNvPr id="20" name="椭圆 19">
                  <a:extLst>
                    <a:ext uri="{FF2B5EF4-FFF2-40B4-BE49-F238E27FC236}">
                      <a16:creationId xmlns:a16="http://schemas.microsoft.com/office/drawing/2014/main" id="{9B9B003B-86D2-C2F5-3221-A07A9F9341F5}"/>
                    </a:ext>
                  </a:extLst>
                </p:cNvPr>
                <p:cNvSpPr/>
                <p:nvPr/>
              </p:nvSpPr>
              <p:spPr>
                <a:xfrm rot="5400000">
                  <a:off x="5766371" y="4182105"/>
                  <a:ext cx="93600" cy="93600"/>
                </a:xfrm>
                <a:prstGeom prst="ellipse">
                  <a:avLst/>
                </a:prstGeom>
                <a:solidFill>
                  <a:sysClr val="windowText" lastClr="000000">
                    <a:lumMod val="90000"/>
                    <a:lumOff val="10000"/>
                  </a:sysClr>
                </a:solidFill>
                <a:ln w="254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圆角矩形 49">
                  <a:extLst>
                    <a:ext uri="{FF2B5EF4-FFF2-40B4-BE49-F238E27FC236}">
                      <a16:creationId xmlns:a16="http://schemas.microsoft.com/office/drawing/2014/main" id="{32617DE0-9B3F-8181-346E-EC2CD21F1B4C}"/>
                    </a:ext>
                  </a:extLst>
                </p:cNvPr>
                <p:cNvSpPr/>
                <p:nvPr/>
              </p:nvSpPr>
              <p:spPr>
                <a:xfrm rot="16200000">
                  <a:off x="5705171" y="4106147"/>
                  <a:ext cx="216000" cy="54000"/>
                </a:xfrm>
                <a:prstGeom prst="roundRect">
                  <a:avLst>
                    <a:gd name="adj" fmla="val 37360"/>
                  </a:avLst>
                </a:prstGeom>
                <a:gradFill flip="none" rotWithShape="1">
                  <a:gsLst>
                    <a:gs pos="0">
                      <a:sysClr val="window" lastClr="FFFFFF">
                        <a:lumMod val="50000"/>
                      </a:sysClr>
                    </a:gs>
                    <a:gs pos="19000">
                      <a:srgbClr val="CBCBCB"/>
                    </a:gs>
                    <a:gs pos="58000">
                      <a:sysClr val="window" lastClr="FFFFFF"/>
                    </a:gs>
                    <a:gs pos="100000">
                      <a:sysClr val="window" lastClr="FFFFFF">
                        <a:lumMod val="65000"/>
                      </a:sysClr>
                    </a:gs>
                    <a:gs pos="88000">
                      <a:sysClr val="window" lastClr="FFFFFF">
                        <a:lumMod val="85000"/>
                      </a:sysClr>
                    </a:gs>
                  </a:gsLst>
                  <a:lin ang="0" scaled="1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50800" dist="25400" dir="18900000" algn="bl" rotWithShape="0">
                    <a:prstClr val="black">
                      <a:alpha val="2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26" name="矩形 17">
            <a:extLst>
              <a:ext uri="{FF2B5EF4-FFF2-40B4-BE49-F238E27FC236}">
                <a16:creationId xmlns:a16="http://schemas.microsoft.com/office/drawing/2014/main" id="{DD8AE6D9-412F-7579-D0D3-816C89CBFF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43912" y="5594709"/>
            <a:ext cx="1770659" cy="637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 fontAlgn="auto">
              <a:lnSpc>
                <a:spcPct val="120000"/>
              </a:lnSpc>
              <a:spcAft>
                <a:spcPts val="0"/>
              </a:spcAft>
              <a:buFont typeface="Arial" charset="0"/>
              <a:buNone/>
            </a:pPr>
            <a:r>
              <a: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cs typeface="+mn-ea"/>
                <a:sym typeface="+mn-lt"/>
              </a:rPr>
              <a:t>……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75BA6D4B-E32C-52C1-D54E-D853DD134EA1}"/>
              </a:ext>
            </a:extLst>
          </p:cNvPr>
          <p:cNvGrpSpPr/>
          <p:nvPr/>
        </p:nvGrpSpPr>
        <p:grpSpPr>
          <a:xfrm>
            <a:off x="5003668" y="3958743"/>
            <a:ext cx="751312" cy="890145"/>
            <a:chOff x="5206564" y="4025147"/>
            <a:chExt cx="751312" cy="890145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AF3A423C-CB10-8B4B-CE2C-4C8301A617B5}"/>
                </a:ext>
              </a:extLst>
            </p:cNvPr>
            <p:cNvGrpSpPr/>
            <p:nvPr/>
          </p:nvGrpSpPr>
          <p:grpSpPr>
            <a:xfrm>
              <a:off x="5206564" y="4156695"/>
              <a:ext cx="751312" cy="758597"/>
              <a:chOff x="5206564" y="4156695"/>
              <a:chExt cx="751312" cy="758597"/>
            </a:xfrm>
          </p:grpSpPr>
          <p:sp>
            <p:nvSpPr>
              <p:cNvPr id="40" name="圆角矩形 67">
                <a:extLst>
                  <a:ext uri="{FF2B5EF4-FFF2-40B4-BE49-F238E27FC236}">
                    <a16:creationId xmlns:a16="http://schemas.microsoft.com/office/drawing/2014/main" id="{D58F631F-6D93-EDA1-F59F-3422F16C69BA}"/>
                  </a:ext>
                </a:extLst>
              </p:cNvPr>
              <p:cNvSpPr/>
              <p:nvPr/>
            </p:nvSpPr>
            <p:spPr>
              <a:xfrm>
                <a:off x="5206564" y="4156695"/>
                <a:ext cx="751312" cy="758597"/>
              </a:xfrm>
              <a:prstGeom prst="roundRect">
                <a:avLst>
                  <a:gd name="adj" fmla="val 10929"/>
                </a:avLst>
              </a:prstGeom>
              <a:gradFill rotWithShape="1">
                <a:gsLst>
                  <a:gs pos="63000">
                    <a:srgbClr val="ECECEC"/>
                  </a:gs>
                  <a:gs pos="100000">
                    <a:srgbClr val="F7F7F7"/>
                  </a:gs>
                  <a:gs pos="9000">
                    <a:srgbClr val="BEBEBE"/>
                  </a:gs>
                </a:gsLst>
                <a:lin ang="7800000" scaled="0"/>
              </a:gradFill>
              <a:ln w="28575">
                <a:gradFill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7800000" scaled="0"/>
                </a:gradFill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41" name="任意多边形 68">
                <a:extLst>
                  <a:ext uri="{FF2B5EF4-FFF2-40B4-BE49-F238E27FC236}">
                    <a16:creationId xmlns:a16="http://schemas.microsoft.com/office/drawing/2014/main" id="{3A85B58E-A41E-0375-C2C5-15C01D7A339C}"/>
                  </a:ext>
                </a:extLst>
              </p:cNvPr>
              <p:cNvSpPr/>
              <p:nvPr/>
            </p:nvSpPr>
            <p:spPr>
              <a:xfrm>
                <a:off x="5222220" y="4167705"/>
                <a:ext cx="720000" cy="216000"/>
              </a:xfrm>
              <a:custGeom>
                <a:avLst/>
                <a:gdLst>
                  <a:gd name="connsiteX0" fmla="*/ 82111 w 751312"/>
                  <a:gd name="connsiteY0" fmla="*/ 0 h 224237"/>
                  <a:gd name="connsiteX1" fmla="*/ 669201 w 751312"/>
                  <a:gd name="connsiteY1" fmla="*/ 0 h 224237"/>
                  <a:gd name="connsiteX2" fmla="*/ 751312 w 751312"/>
                  <a:gd name="connsiteY2" fmla="*/ 82111 h 224237"/>
                  <a:gd name="connsiteX3" fmla="*/ 751312 w 751312"/>
                  <a:gd name="connsiteY3" fmla="*/ 224237 h 224237"/>
                  <a:gd name="connsiteX4" fmla="*/ 0 w 751312"/>
                  <a:gd name="connsiteY4" fmla="*/ 224237 h 224237"/>
                  <a:gd name="connsiteX5" fmla="*/ 0 w 751312"/>
                  <a:gd name="connsiteY5" fmla="*/ 82111 h 224237"/>
                  <a:gd name="connsiteX6" fmla="*/ 82111 w 751312"/>
                  <a:gd name="connsiteY6" fmla="*/ 0 h 224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1312" h="224237">
                    <a:moveTo>
                      <a:pt x="82111" y="0"/>
                    </a:moveTo>
                    <a:lnTo>
                      <a:pt x="669201" y="0"/>
                    </a:lnTo>
                    <a:cubicBezTo>
                      <a:pt x="714550" y="0"/>
                      <a:pt x="751312" y="36762"/>
                      <a:pt x="751312" y="82111"/>
                    </a:cubicBezTo>
                    <a:lnTo>
                      <a:pt x="751312" y="224237"/>
                    </a:lnTo>
                    <a:lnTo>
                      <a:pt x="0" y="224237"/>
                    </a:lnTo>
                    <a:lnTo>
                      <a:pt x="0" y="82111"/>
                    </a:lnTo>
                    <a:cubicBezTo>
                      <a:pt x="0" y="36762"/>
                      <a:pt x="36762" y="0"/>
                      <a:pt x="82111" y="0"/>
                    </a:cubicBezTo>
                    <a:close/>
                  </a:path>
                </a:pathLst>
              </a:custGeom>
              <a:solidFill>
                <a:srgbClr val="049448"/>
              </a:solidFill>
              <a:ln w="19050"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29" name="文本框 23">
              <a:extLst>
                <a:ext uri="{FF2B5EF4-FFF2-40B4-BE49-F238E27FC236}">
                  <a16:creationId xmlns:a16="http://schemas.microsoft.com/office/drawing/2014/main" id="{4F5C5120-22FD-13D7-422B-C6B6B6204A76}"/>
                </a:ext>
              </a:extLst>
            </p:cNvPr>
            <p:cNvSpPr txBox="1"/>
            <p:nvPr/>
          </p:nvSpPr>
          <p:spPr>
            <a:xfrm>
              <a:off x="5220585" y="4463446"/>
              <a:ext cx="7232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2021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91B2F5A7-6723-F5B2-EE51-E40A99A4578F}"/>
                </a:ext>
              </a:extLst>
            </p:cNvPr>
            <p:cNvGrpSpPr/>
            <p:nvPr/>
          </p:nvGrpSpPr>
          <p:grpSpPr>
            <a:xfrm>
              <a:off x="5313170" y="4025147"/>
              <a:ext cx="538100" cy="250558"/>
              <a:chOff x="5321871" y="4025147"/>
              <a:chExt cx="538100" cy="250558"/>
            </a:xfrm>
          </p:grpSpPr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0AB5A7ED-7179-E38A-C6B0-AE4B66964A4C}"/>
                  </a:ext>
                </a:extLst>
              </p:cNvPr>
              <p:cNvGrpSpPr/>
              <p:nvPr/>
            </p:nvGrpSpPr>
            <p:grpSpPr>
              <a:xfrm>
                <a:off x="5321871" y="4025147"/>
                <a:ext cx="93600" cy="250558"/>
                <a:chOff x="5321871" y="4025147"/>
                <a:chExt cx="93600" cy="250558"/>
              </a:xfrm>
            </p:grpSpPr>
            <p:sp>
              <p:nvSpPr>
                <p:cNvPr id="37" name="椭圆 36">
                  <a:extLst>
                    <a:ext uri="{FF2B5EF4-FFF2-40B4-BE49-F238E27FC236}">
                      <a16:creationId xmlns:a16="http://schemas.microsoft.com/office/drawing/2014/main" id="{C0282D7D-32E4-631B-F94C-2E831E4B6C35}"/>
                    </a:ext>
                  </a:extLst>
                </p:cNvPr>
                <p:cNvSpPr/>
                <p:nvPr/>
              </p:nvSpPr>
              <p:spPr>
                <a:xfrm rot="5400000">
                  <a:off x="5321871" y="4182105"/>
                  <a:ext cx="93600" cy="93600"/>
                </a:xfrm>
                <a:prstGeom prst="ellipse">
                  <a:avLst/>
                </a:prstGeom>
                <a:solidFill>
                  <a:sysClr val="windowText" lastClr="000000">
                    <a:lumMod val="90000"/>
                    <a:lumOff val="10000"/>
                  </a:sysClr>
                </a:solidFill>
                <a:ln w="254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圆角矩形 66">
                  <a:extLst>
                    <a:ext uri="{FF2B5EF4-FFF2-40B4-BE49-F238E27FC236}">
                      <a16:creationId xmlns:a16="http://schemas.microsoft.com/office/drawing/2014/main" id="{2B92BEA0-DE6F-E74B-76CA-C552E6F9FA8D}"/>
                    </a:ext>
                  </a:extLst>
                </p:cNvPr>
                <p:cNvSpPr/>
                <p:nvPr/>
              </p:nvSpPr>
              <p:spPr>
                <a:xfrm rot="16200000">
                  <a:off x="5260671" y="4106147"/>
                  <a:ext cx="216000" cy="54000"/>
                </a:xfrm>
                <a:prstGeom prst="roundRect">
                  <a:avLst>
                    <a:gd name="adj" fmla="val 37360"/>
                  </a:avLst>
                </a:prstGeom>
                <a:gradFill flip="none" rotWithShape="1">
                  <a:gsLst>
                    <a:gs pos="0">
                      <a:sysClr val="window" lastClr="FFFFFF">
                        <a:lumMod val="50000"/>
                      </a:sysClr>
                    </a:gs>
                    <a:gs pos="19000">
                      <a:srgbClr val="CBCBCB"/>
                    </a:gs>
                    <a:gs pos="58000">
                      <a:sysClr val="window" lastClr="FFFFFF"/>
                    </a:gs>
                    <a:gs pos="100000">
                      <a:sysClr val="window" lastClr="FFFFFF">
                        <a:lumMod val="65000"/>
                      </a:sysClr>
                    </a:gs>
                    <a:gs pos="88000">
                      <a:sysClr val="window" lastClr="FFFFFF">
                        <a:lumMod val="85000"/>
                      </a:sysClr>
                    </a:gs>
                  </a:gsLst>
                  <a:lin ang="0" scaled="1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50800" dist="25400" dir="18900000" algn="bl" rotWithShape="0">
                    <a:prstClr val="black">
                      <a:alpha val="2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id="{033F8DB1-D8DD-AF4D-BFDA-2C56D6AD5BAE}"/>
                  </a:ext>
                </a:extLst>
              </p:cNvPr>
              <p:cNvGrpSpPr/>
              <p:nvPr/>
            </p:nvGrpSpPr>
            <p:grpSpPr>
              <a:xfrm>
                <a:off x="5766371" y="4025147"/>
                <a:ext cx="93600" cy="250558"/>
                <a:chOff x="5766371" y="4025147"/>
                <a:chExt cx="93600" cy="250558"/>
              </a:xfrm>
            </p:grpSpPr>
            <p:sp>
              <p:nvSpPr>
                <p:cNvPr id="35" name="椭圆 34">
                  <a:extLst>
                    <a:ext uri="{FF2B5EF4-FFF2-40B4-BE49-F238E27FC236}">
                      <a16:creationId xmlns:a16="http://schemas.microsoft.com/office/drawing/2014/main" id="{EC5F96CA-E465-A057-7308-03A6873BC176}"/>
                    </a:ext>
                  </a:extLst>
                </p:cNvPr>
                <p:cNvSpPr/>
                <p:nvPr/>
              </p:nvSpPr>
              <p:spPr>
                <a:xfrm rot="5400000">
                  <a:off x="5766371" y="4182105"/>
                  <a:ext cx="93600" cy="93600"/>
                </a:xfrm>
                <a:prstGeom prst="ellipse">
                  <a:avLst/>
                </a:prstGeom>
                <a:solidFill>
                  <a:sysClr val="windowText" lastClr="000000">
                    <a:lumMod val="90000"/>
                    <a:lumOff val="10000"/>
                  </a:sysClr>
                </a:solidFill>
                <a:ln w="254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圆角矩形 64">
                  <a:extLst>
                    <a:ext uri="{FF2B5EF4-FFF2-40B4-BE49-F238E27FC236}">
                      <a16:creationId xmlns:a16="http://schemas.microsoft.com/office/drawing/2014/main" id="{31DF472C-E177-B5B5-57AE-58C457A0E91C}"/>
                    </a:ext>
                  </a:extLst>
                </p:cNvPr>
                <p:cNvSpPr/>
                <p:nvPr/>
              </p:nvSpPr>
              <p:spPr>
                <a:xfrm rot="16200000">
                  <a:off x="5705171" y="4106147"/>
                  <a:ext cx="216000" cy="54000"/>
                </a:xfrm>
                <a:prstGeom prst="roundRect">
                  <a:avLst>
                    <a:gd name="adj" fmla="val 37360"/>
                  </a:avLst>
                </a:prstGeom>
                <a:gradFill flip="none" rotWithShape="1">
                  <a:gsLst>
                    <a:gs pos="0">
                      <a:sysClr val="window" lastClr="FFFFFF">
                        <a:lumMod val="50000"/>
                      </a:sysClr>
                    </a:gs>
                    <a:gs pos="19000">
                      <a:srgbClr val="CBCBCB"/>
                    </a:gs>
                    <a:gs pos="58000">
                      <a:sysClr val="window" lastClr="FFFFFF"/>
                    </a:gs>
                    <a:gs pos="100000">
                      <a:sysClr val="window" lastClr="FFFFFF">
                        <a:lumMod val="65000"/>
                      </a:sysClr>
                    </a:gs>
                    <a:gs pos="88000">
                      <a:sysClr val="window" lastClr="FFFFFF">
                        <a:lumMod val="85000"/>
                      </a:sysClr>
                    </a:gs>
                  </a:gsLst>
                  <a:lin ang="0" scaled="1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50800" dist="25400" dir="18900000" algn="bl" rotWithShape="0">
                    <a:prstClr val="black">
                      <a:alpha val="2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45" name="矩形 17">
            <a:extLst>
              <a:ext uri="{FF2B5EF4-FFF2-40B4-BE49-F238E27FC236}">
                <a16:creationId xmlns:a16="http://schemas.microsoft.com/office/drawing/2014/main" id="{A70657CE-131A-EB40-6D70-E3789D00A1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18338" y="4995449"/>
            <a:ext cx="1770659" cy="637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 fontAlgn="auto">
              <a:lnSpc>
                <a:spcPct val="120000"/>
              </a:lnSpc>
              <a:spcAft>
                <a:spcPts val="0"/>
              </a:spcAft>
              <a:buFont typeface="Arial" charset="0"/>
              <a:buNone/>
            </a:pPr>
            <a:r>
              <a: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cs typeface="+mn-ea"/>
                <a:sym typeface="+mn-lt"/>
              </a:rPr>
              <a:t>……</a:t>
            </a: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FF9E85DE-F444-13AE-11C2-C99323E9C3A4}"/>
              </a:ext>
            </a:extLst>
          </p:cNvPr>
          <p:cNvGrpSpPr/>
          <p:nvPr/>
        </p:nvGrpSpPr>
        <p:grpSpPr>
          <a:xfrm>
            <a:off x="6678094" y="3495964"/>
            <a:ext cx="751312" cy="890145"/>
            <a:chOff x="5206564" y="4025147"/>
            <a:chExt cx="751312" cy="890145"/>
          </a:xfrm>
        </p:grpSpPr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DBD470CC-01FB-92A1-F480-4C7F3BFDE8E2}"/>
                </a:ext>
              </a:extLst>
            </p:cNvPr>
            <p:cNvGrpSpPr/>
            <p:nvPr/>
          </p:nvGrpSpPr>
          <p:grpSpPr>
            <a:xfrm>
              <a:off x="5206564" y="4156695"/>
              <a:ext cx="751312" cy="758597"/>
              <a:chOff x="5206564" y="4156695"/>
              <a:chExt cx="751312" cy="758597"/>
            </a:xfrm>
          </p:grpSpPr>
          <p:sp>
            <p:nvSpPr>
              <p:cNvPr id="56" name="圆角矩形 80">
                <a:extLst>
                  <a:ext uri="{FF2B5EF4-FFF2-40B4-BE49-F238E27FC236}">
                    <a16:creationId xmlns:a16="http://schemas.microsoft.com/office/drawing/2014/main" id="{ADD51F0E-A3FE-656E-7F92-205DA67F97D9}"/>
                  </a:ext>
                </a:extLst>
              </p:cNvPr>
              <p:cNvSpPr/>
              <p:nvPr/>
            </p:nvSpPr>
            <p:spPr>
              <a:xfrm>
                <a:off x="5206564" y="4156695"/>
                <a:ext cx="751312" cy="758597"/>
              </a:xfrm>
              <a:prstGeom prst="roundRect">
                <a:avLst>
                  <a:gd name="adj" fmla="val 10929"/>
                </a:avLst>
              </a:prstGeom>
              <a:gradFill rotWithShape="1">
                <a:gsLst>
                  <a:gs pos="63000">
                    <a:srgbClr val="ECECEC"/>
                  </a:gs>
                  <a:gs pos="100000">
                    <a:srgbClr val="F7F7F7"/>
                  </a:gs>
                  <a:gs pos="9000">
                    <a:srgbClr val="BEBEBE"/>
                  </a:gs>
                </a:gsLst>
                <a:lin ang="7800000" scaled="0"/>
              </a:gradFill>
              <a:ln w="28575">
                <a:gradFill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7800000" scaled="0"/>
                </a:gradFill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57" name="任意多边形 81">
                <a:extLst>
                  <a:ext uri="{FF2B5EF4-FFF2-40B4-BE49-F238E27FC236}">
                    <a16:creationId xmlns:a16="http://schemas.microsoft.com/office/drawing/2014/main" id="{65598AB2-8E17-C29C-98B3-8B198A4D5CEF}"/>
                  </a:ext>
                </a:extLst>
              </p:cNvPr>
              <p:cNvSpPr/>
              <p:nvPr/>
            </p:nvSpPr>
            <p:spPr>
              <a:xfrm>
                <a:off x="5222220" y="4167705"/>
                <a:ext cx="720000" cy="216000"/>
              </a:xfrm>
              <a:custGeom>
                <a:avLst/>
                <a:gdLst>
                  <a:gd name="connsiteX0" fmla="*/ 82111 w 751312"/>
                  <a:gd name="connsiteY0" fmla="*/ 0 h 224237"/>
                  <a:gd name="connsiteX1" fmla="*/ 669201 w 751312"/>
                  <a:gd name="connsiteY1" fmla="*/ 0 h 224237"/>
                  <a:gd name="connsiteX2" fmla="*/ 751312 w 751312"/>
                  <a:gd name="connsiteY2" fmla="*/ 82111 h 224237"/>
                  <a:gd name="connsiteX3" fmla="*/ 751312 w 751312"/>
                  <a:gd name="connsiteY3" fmla="*/ 224237 h 224237"/>
                  <a:gd name="connsiteX4" fmla="*/ 0 w 751312"/>
                  <a:gd name="connsiteY4" fmla="*/ 224237 h 224237"/>
                  <a:gd name="connsiteX5" fmla="*/ 0 w 751312"/>
                  <a:gd name="connsiteY5" fmla="*/ 82111 h 224237"/>
                  <a:gd name="connsiteX6" fmla="*/ 82111 w 751312"/>
                  <a:gd name="connsiteY6" fmla="*/ 0 h 224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1312" h="224237">
                    <a:moveTo>
                      <a:pt x="82111" y="0"/>
                    </a:moveTo>
                    <a:lnTo>
                      <a:pt x="669201" y="0"/>
                    </a:lnTo>
                    <a:cubicBezTo>
                      <a:pt x="714550" y="0"/>
                      <a:pt x="751312" y="36762"/>
                      <a:pt x="751312" y="82111"/>
                    </a:cubicBezTo>
                    <a:lnTo>
                      <a:pt x="751312" y="224237"/>
                    </a:lnTo>
                    <a:lnTo>
                      <a:pt x="0" y="224237"/>
                    </a:lnTo>
                    <a:lnTo>
                      <a:pt x="0" y="82111"/>
                    </a:lnTo>
                    <a:cubicBezTo>
                      <a:pt x="0" y="36762"/>
                      <a:pt x="36762" y="0"/>
                      <a:pt x="82111" y="0"/>
                    </a:cubicBezTo>
                    <a:close/>
                  </a:path>
                </a:pathLst>
              </a:custGeom>
              <a:solidFill>
                <a:srgbClr val="70BF43"/>
              </a:solidFill>
              <a:ln w="19050"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48" name="文本框 36">
              <a:extLst>
                <a:ext uri="{FF2B5EF4-FFF2-40B4-BE49-F238E27FC236}">
                  <a16:creationId xmlns:a16="http://schemas.microsoft.com/office/drawing/2014/main" id="{570E34A2-A8A9-34C3-270C-2BDAD86411C6}"/>
                </a:ext>
              </a:extLst>
            </p:cNvPr>
            <p:cNvSpPr txBox="1"/>
            <p:nvPr/>
          </p:nvSpPr>
          <p:spPr>
            <a:xfrm>
              <a:off x="5220586" y="4463446"/>
              <a:ext cx="7232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2022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69DF40B5-3D1E-90EE-24F0-ABA0EA35F6E9}"/>
                </a:ext>
              </a:extLst>
            </p:cNvPr>
            <p:cNvGrpSpPr/>
            <p:nvPr/>
          </p:nvGrpSpPr>
          <p:grpSpPr>
            <a:xfrm>
              <a:off x="5313170" y="4025147"/>
              <a:ext cx="538100" cy="250558"/>
              <a:chOff x="5321871" y="4025147"/>
              <a:chExt cx="538100" cy="250558"/>
            </a:xfrm>
          </p:grpSpPr>
          <p:grpSp>
            <p:nvGrpSpPr>
              <p:cNvPr id="50" name="组合 49">
                <a:extLst>
                  <a:ext uri="{FF2B5EF4-FFF2-40B4-BE49-F238E27FC236}">
                    <a16:creationId xmlns:a16="http://schemas.microsoft.com/office/drawing/2014/main" id="{2B383CAF-82C9-234F-0C7B-F71277DA6AF1}"/>
                  </a:ext>
                </a:extLst>
              </p:cNvPr>
              <p:cNvGrpSpPr/>
              <p:nvPr/>
            </p:nvGrpSpPr>
            <p:grpSpPr>
              <a:xfrm>
                <a:off x="5321871" y="4025147"/>
                <a:ext cx="93600" cy="250558"/>
                <a:chOff x="5321871" y="4025147"/>
                <a:chExt cx="93600" cy="250558"/>
              </a:xfrm>
            </p:grpSpPr>
            <p:sp>
              <p:nvSpPr>
                <p:cNvPr id="54" name="椭圆 53">
                  <a:extLst>
                    <a:ext uri="{FF2B5EF4-FFF2-40B4-BE49-F238E27FC236}">
                      <a16:creationId xmlns:a16="http://schemas.microsoft.com/office/drawing/2014/main" id="{060A6B2A-C929-B429-9AAE-73DD0F14AED8}"/>
                    </a:ext>
                  </a:extLst>
                </p:cNvPr>
                <p:cNvSpPr/>
                <p:nvPr/>
              </p:nvSpPr>
              <p:spPr>
                <a:xfrm rot="5400000">
                  <a:off x="5321871" y="4182105"/>
                  <a:ext cx="93600" cy="93600"/>
                </a:xfrm>
                <a:prstGeom prst="ellipse">
                  <a:avLst/>
                </a:prstGeom>
                <a:solidFill>
                  <a:sysClr val="windowText" lastClr="000000">
                    <a:lumMod val="90000"/>
                    <a:lumOff val="10000"/>
                  </a:sysClr>
                </a:solidFill>
                <a:ln w="254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圆角矩形 79">
                  <a:extLst>
                    <a:ext uri="{FF2B5EF4-FFF2-40B4-BE49-F238E27FC236}">
                      <a16:creationId xmlns:a16="http://schemas.microsoft.com/office/drawing/2014/main" id="{331E3F2F-5456-D09D-A078-48F0565152C7}"/>
                    </a:ext>
                  </a:extLst>
                </p:cNvPr>
                <p:cNvSpPr/>
                <p:nvPr/>
              </p:nvSpPr>
              <p:spPr>
                <a:xfrm rot="16200000">
                  <a:off x="5260671" y="4106147"/>
                  <a:ext cx="216000" cy="54000"/>
                </a:xfrm>
                <a:prstGeom prst="roundRect">
                  <a:avLst>
                    <a:gd name="adj" fmla="val 37360"/>
                  </a:avLst>
                </a:prstGeom>
                <a:gradFill flip="none" rotWithShape="1">
                  <a:gsLst>
                    <a:gs pos="0">
                      <a:sysClr val="window" lastClr="FFFFFF">
                        <a:lumMod val="50000"/>
                      </a:sysClr>
                    </a:gs>
                    <a:gs pos="19000">
                      <a:srgbClr val="CBCBCB"/>
                    </a:gs>
                    <a:gs pos="58000">
                      <a:sysClr val="window" lastClr="FFFFFF"/>
                    </a:gs>
                    <a:gs pos="100000">
                      <a:sysClr val="window" lastClr="FFFFFF">
                        <a:lumMod val="65000"/>
                      </a:sysClr>
                    </a:gs>
                    <a:gs pos="88000">
                      <a:sysClr val="window" lastClr="FFFFFF">
                        <a:lumMod val="85000"/>
                      </a:sysClr>
                    </a:gs>
                  </a:gsLst>
                  <a:lin ang="0" scaled="1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50800" dist="25400" dir="18900000" algn="bl" rotWithShape="0">
                    <a:prstClr val="black">
                      <a:alpha val="2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id="{EAF8E7D8-5A49-67A1-8F64-918CA011EE15}"/>
                  </a:ext>
                </a:extLst>
              </p:cNvPr>
              <p:cNvGrpSpPr/>
              <p:nvPr/>
            </p:nvGrpSpPr>
            <p:grpSpPr>
              <a:xfrm>
                <a:off x="5766371" y="4025147"/>
                <a:ext cx="93600" cy="250558"/>
                <a:chOff x="5766371" y="4025147"/>
                <a:chExt cx="93600" cy="250558"/>
              </a:xfrm>
            </p:grpSpPr>
            <p:sp>
              <p:nvSpPr>
                <p:cNvPr id="52" name="椭圆 51">
                  <a:extLst>
                    <a:ext uri="{FF2B5EF4-FFF2-40B4-BE49-F238E27FC236}">
                      <a16:creationId xmlns:a16="http://schemas.microsoft.com/office/drawing/2014/main" id="{BA3443FA-C48B-EDAA-E3DD-C7F86D76271D}"/>
                    </a:ext>
                  </a:extLst>
                </p:cNvPr>
                <p:cNvSpPr/>
                <p:nvPr/>
              </p:nvSpPr>
              <p:spPr>
                <a:xfrm rot="5400000">
                  <a:off x="5766371" y="4182105"/>
                  <a:ext cx="93600" cy="93600"/>
                </a:xfrm>
                <a:prstGeom prst="ellipse">
                  <a:avLst/>
                </a:prstGeom>
                <a:solidFill>
                  <a:sysClr val="windowText" lastClr="000000">
                    <a:lumMod val="90000"/>
                    <a:lumOff val="10000"/>
                  </a:sysClr>
                </a:solidFill>
                <a:ln w="254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圆角矩形 77">
                  <a:extLst>
                    <a:ext uri="{FF2B5EF4-FFF2-40B4-BE49-F238E27FC236}">
                      <a16:creationId xmlns:a16="http://schemas.microsoft.com/office/drawing/2014/main" id="{294D03E1-F30D-11C4-78B1-B9CE6C165D99}"/>
                    </a:ext>
                  </a:extLst>
                </p:cNvPr>
                <p:cNvSpPr/>
                <p:nvPr/>
              </p:nvSpPr>
              <p:spPr>
                <a:xfrm rot="16200000">
                  <a:off x="5705171" y="4106147"/>
                  <a:ext cx="216000" cy="54000"/>
                </a:xfrm>
                <a:prstGeom prst="roundRect">
                  <a:avLst>
                    <a:gd name="adj" fmla="val 37360"/>
                  </a:avLst>
                </a:prstGeom>
                <a:gradFill flip="none" rotWithShape="1">
                  <a:gsLst>
                    <a:gs pos="0">
                      <a:sysClr val="window" lastClr="FFFFFF">
                        <a:lumMod val="50000"/>
                      </a:sysClr>
                    </a:gs>
                    <a:gs pos="19000">
                      <a:srgbClr val="CBCBCB"/>
                    </a:gs>
                    <a:gs pos="58000">
                      <a:sysClr val="window" lastClr="FFFFFF"/>
                    </a:gs>
                    <a:gs pos="100000">
                      <a:sysClr val="window" lastClr="FFFFFF">
                        <a:lumMod val="65000"/>
                      </a:sysClr>
                    </a:gs>
                    <a:gs pos="88000">
                      <a:sysClr val="window" lastClr="FFFFFF">
                        <a:lumMod val="85000"/>
                      </a:sysClr>
                    </a:gs>
                  </a:gsLst>
                  <a:lin ang="0" scaled="1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50800" dist="25400" dir="18900000" algn="bl" rotWithShape="0">
                    <a:prstClr val="black">
                      <a:alpha val="2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58" name="矩形 17">
            <a:extLst>
              <a:ext uri="{FF2B5EF4-FFF2-40B4-BE49-F238E27FC236}">
                <a16:creationId xmlns:a16="http://schemas.microsoft.com/office/drawing/2014/main" id="{C8242047-0B13-B344-1D76-C60C40D7F2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2764" y="4532670"/>
            <a:ext cx="1770659" cy="637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 fontAlgn="auto">
              <a:lnSpc>
                <a:spcPct val="120000"/>
              </a:lnSpc>
              <a:spcAft>
                <a:spcPts val="0"/>
              </a:spcAft>
              <a:buFont typeface="Arial" charset="0"/>
              <a:buNone/>
            </a:pPr>
            <a:r>
              <a: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cs typeface="+mn-ea"/>
                <a:sym typeface="+mn-lt"/>
              </a:rPr>
              <a:t>……</a:t>
            </a: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36E05583-FC99-2AC8-5827-7A9F9EE97B8A}"/>
              </a:ext>
            </a:extLst>
          </p:cNvPr>
          <p:cNvGrpSpPr/>
          <p:nvPr/>
        </p:nvGrpSpPr>
        <p:grpSpPr>
          <a:xfrm>
            <a:off x="8352520" y="2760225"/>
            <a:ext cx="751312" cy="890145"/>
            <a:chOff x="5206564" y="4025147"/>
            <a:chExt cx="751312" cy="890145"/>
          </a:xfrm>
        </p:grpSpPr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E3B45232-F341-87E9-4298-27C7B2F5B2DB}"/>
                </a:ext>
              </a:extLst>
            </p:cNvPr>
            <p:cNvGrpSpPr/>
            <p:nvPr/>
          </p:nvGrpSpPr>
          <p:grpSpPr>
            <a:xfrm>
              <a:off x="5206564" y="4156695"/>
              <a:ext cx="751312" cy="758597"/>
              <a:chOff x="5206564" y="4156695"/>
              <a:chExt cx="751312" cy="758597"/>
            </a:xfrm>
          </p:grpSpPr>
          <p:sp>
            <p:nvSpPr>
              <p:cNvPr id="69" name="圆角矩形 93">
                <a:extLst>
                  <a:ext uri="{FF2B5EF4-FFF2-40B4-BE49-F238E27FC236}">
                    <a16:creationId xmlns:a16="http://schemas.microsoft.com/office/drawing/2014/main" id="{859D024C-F5BB-E0D9-0696-CB914DBB8B6B}"/>
                  </a:ext>
                </a:extLst>
              </p:cNvPr>
              <p:cNvSpPr/>
              <p:nvPr/>
            </p:nvSpPr>
            <p:spPr>
              <a:xfrm>
                <a:off x="5206564" y="4156695"/>
                <a:ext cx="751312" cy="758597"/>
              </a:xfrm>
              <a:prstGeom prst="roundRect">
                <a:avLst>
                  <a:gd name="adj" fmla="val 10929"/>
                </a:avLst>
              </a:prstGeom>
              <a:gradFill rotWithShape="1">
                <a:gsLst>
                  <a:gs pos="63000">
                    <a:srgbClr val="ECECEC"/>
                  </a:gs>
                  <a:gs pos="100000">
                    <a:srgbClr val="F7F7F7"/>
                  </a:gs>
                  <a:gs pos="9000">
                    <a:srgbClr val="BEBEBE"/>
                  </a:gs>
                </a:gsLst>
                <a:lin ang="7800000" scaled="0"/>
              </a:gradFill>
              <a:ln w="28575">
                <a:gradFill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7800000" scaled="0"/>
                </a:gradFill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70" name="任意多边形 94">
                <a:extLst>
                  <a:ext uri="{FF2B5EF4-FFF2-40B4-BE49-F238E27FC236}">
                    <a16:creationId xmlns:a16="http://schemas.microsoft.com/office/drawing/2014/main" id="{1C1F7C27-F3D5-266E-F460-C5EC97BE61E6}"/>
                  </a:ext>
                </a:extLst>
              </p:cNvPr>
              <p:cNvSpPr/>
              <p:nvPr/>
            </p:nvSpPr>
            <p:spPr>
              <a:xfrm>
                <a:off x="5222220" y="4167705"/>
                <a:ext cx="720000" cy="216000"/>
              </a:xfrm>
              <a:custGeom>
                <a:avLst/>
                <a:gdLst>
                  <a:gd name="connsiteX0" fmla="*/ 82111 w 751312"/>
                  <a:gd name="connsiteY0" fmla="*/ 0 h 224237"/>
                  <a:gd name="connsiteX1" fmla="*/ 669201 w 751312"/>
                  <a:gd name="connsiteY1" fmla="*/ 0 h 224237"/>
                  <a:gd name="connsiteX2" fmla="*/ 751312 w 751312"/>
                  <a:gd name="connsiteY2" fmla="*/ 82111 h 224237"/>
                  <a:gd name="connsiteX3" fmla="*/ 751312 w 751312"/>
                  <a:gd name="connsiteY3" fmla="*/ 224237 h 224237"/>
                  <a:gd name="connsiteX4" fmla="*/ 0 w 751312"/>
                  <a:gd name="connsiteY4" fmla="*/ 224237 h 224237"/>
                  <a:gd name="connsiteX5" fmla="*/ 0 w 751312"/>
                  <a:gd name="connsiteY5" fmla="*/ 82111 h 224237"/>
                  <a:gd name="connsiteX6" fmla="*/ 82111 w 751312"/>
                  <a:gd name="connsiteY6" fmla="*/ 0 h 224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1312" h="224237">
                    <a:moveTo>
                      <a:pt x="82111" y="0"/>
                    </a:moveTo>
                    <a:lnTo>
                      <a:pt x="669201" y="0"/>
                    </a:lnTo>
                    <a:cubicBezTo>
                      <a:pt x="714550" y="0"/>
                      <a:pt x="751312" y="36762"/>
                      <a:pt x="751312" y="82111"/>
                    </a:cubicBezTo>
                    <a:lnTo>
                      <a:pt x="751312" y="224237"/>
                    </a:lnTo>
                    <a:lnTo>
                      <a:pt x="0" y="224237"/>
                    </a:lnTo>
                    <a:lnTo>
                      <a:pt x="0" y="82111"/>
                    </a:lnTo>
                    <a:cubicBezTo>
                      <a:pt x="0" y="36762"/>
                      <a:pt x="36762" y="0"/>
                      <a:pt x="82111" y="0"/>
                    </a:cubicBezTo>
                    <a:close/>
                  </a:path>
                </a:pathLst>
              </a:custGeom>
              <a:solidFill>
                <a:srgbClr val="049448"/>
              </a:solidFill>
              <a:ln w="19050"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61" name="文本框 49">
              <a:extLst>
                <a:ext uri="{FF2B5EF4-FFF2-40B4-BE49-F238E27FC236}">
                  <a16:creationId xmlns:a16="http://schemas.microsoft.com/office/drawing/2014/main" id="{76FD19A1-882C-E06E-B2F0-EA354B56C331}"/>
                </a:ext>
              </a:extLst>
            </p:cNvPr>
            <p:cNvSpPr txBox="1"/>
            <p:nvPr/>
          </p:nvSpPr>
          <p:spPr>
            <a:xfrm>
              <a:off x="5220587" y="4463446"/>
              <a:ext cx="7232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2023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4B304F5F-E967-F58A-A110-C1F6A2F47A44}"/>
                </a:ext>
              </a:extLst>
            </p:cNvPr>
            <p:cNvGrpSpPr/>
            <p:nvPr/>
          </p:nvGrpSpPr>
          <p:grpSpPr>
            <a:xfrm>
              <a:off x="5313170" y="4025147"/>
              <a:ext cx="538100" cy="250558"/>
              <a:chOff x="5321871" y="4025147"/>
              <a:chExt cx="538100" cy="250558"/>
            </a:xfrm>
          </p:grpSpPr>
          <p:grpSp>
            <p:nvGrpSpPr>
              <p:cNvPr id="63" name="组合 62">
                <a:extLst>
                  <a:ext uri="{FF2B5EF4-FFF2-40B4-BE49-F238E27FC236}">
                    <a16:creationId xmlns:a16="http://schemas.microsoft.com/office/drawing/2014/main" id="{CF50976E-8AD5-E4B4-0680-377295B28719}"/>
                  </a:ext>
                </a:extLst>
              </p:cNvPr>
              <p:cNvGrpSpPr/>
              <p:nvPr/>
            </p:nvGrpSpPr>
            <p:grpSpPr>
              <a:xfrm>
                <a:off x="5321871" y="4025147"/>
                <a:ext cx="93600" cy="250558"/>
                <a:chOff x="5321871" y="4025147"/>
                <a:chExt cx="93600" cy="250558"/>
              </a:xfrm>
            </p:grpSpPr>
            <p:sp>
              <p:nvSpPr>
                <p:cNvPr id="67" name="椭圆 66">
                  <a:extLst>
                    <a:ext uri="{FF2B5EF4-FFF2-40B4-BE49-F238E27FC236}">
                      <a16:creationId xmlns:a16="http://schemas.microsoft.com/office/drawing/2014/main" id="{FBD25225-CFB9-3CCA-8A1D-91B1DCC9B902}"/>
                    </a:ext>
                  </a:extLst>
                </p:cNvPr>
                <p:cNvSpPr/>
                <p:nvPr/>
              </p:nvSpPr>
              <p:spPr>
                <a:xfrm rot="5400000">
                  <a:off x="5321871" y="4182105"/>
                  <a:ext cx="93600" cy="93600"/>
                </a:xfrm>
                <a:prstGeom prst="ellipse">
                  <a:avLst/>
                </a:prstGeom>
                <a:solidFill>
                  <a:sysClr val="windowText" lastClr="000000">
                    <a:lumMod val="90000"/>
                    <a:lumOff val="10000"/>
                  </a:sysClr>
                </a:solidFill>
                <a:ln w="254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圆角矩形 92">
                  <a:extLst>
                    <a:ext uri="{FF2B5EF4-FFF2-40B4-BE49-F238E27FC236}">
                      <a16:creationId xmlns:a16="http://schemas.microsoft.com/office/drawing/2014/main" id="{99C4C0DF-61F5-E022-4272-33AE4DC02889}"/>
                    </a:ext>
                  </a:extLst>
                </p:cNvPr>
                <p:cNvSpPr/>
                <p:nvPr/>
              </p:nvSpPr>
              <p:spPr>
                <a:xfrm rot="16200000">
                  <a:off x="5260671" y="4106147"/>
                  <a:ext cx="216000" cy="54000"/>
                </a:xfrm>
                <a:prstGeom prst="roundRect">
                  <a:avLst>
                    <a:gd name="adj" fmla="val 37360"/>
                  </a:avLst>
                </a:prstGeom>
                <a:gradFill flip="none" rotWithShape="1">
                  <a:gsLst>
                    <a:gs pos="0">
                      <a:sysClr val="window" lastClr="FFFFFF">
                        <a:lumMod val="50000"/>
                      </a:sysClr>
                    </a:gs>
                    <a:gs pos="19000">
                      <a:srgbClr val="CBCBCB"/>
                    </a:gs>
                    <a:gs pos="58000">
                      <a:sysClr val="window" lastClr="FFFFFF"/>
                    </a:gs>
                    <a:gs pos="100000">
                      <a:sysClr val="window" lastClr="FFFFFF">
                        <a:lumMod val="65000"/>
                      </a:sysClr>
                    </a:gs>
                    <a:gs pos="88000">
                      <a:sysClr val="window" lastClr="FFFFFF">
                        <a:lumMod val="85000"/>
                      </a:sysClr>
                    </a:gs>
                  </a:gsLst>
                  <a:lin ang="0" scaled="1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50800" dist="25400" dir="18900000" algn="bl" rotWithShape="0">
                    <a:prstClr val="black">
                      <a:alpha val="2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4" name="组合 63">
                <a:extLst>
                  <a:ext uri="{FF2B5EF4-FFF2-40B4-BE49-F238E27FC236}">
                    <a16:creationId xmlns:a16="http://schemas.microsoft.com/office/drawing/2014/main" id="{AC6CE760-4B2B-D01F-D601-6AF526C88252}"/>
                  </a:ext>
                </a:extLst>
              </p:cNvPr>
              <p:cNvGrpSpPr/>
              <p:nvPr/>
            </p:nvGrpSpPr>
            <p:grpSpPr>
              <a:xfrm>
                <a:off x="5766371" y="4025147"/>
                <a:ext cx="93600" cy="250558"/>
                <a:chOff x="5766371" y="4025147"/>
                <a:chExt cx="93600" cy="250558"/>
              </a:xfrm>
            </p:grpSpPr>
            <p:sp>
              <p:nvSpPr>
                <p:cNvPr id="65" name="椭圆 64">
                  <a:extLst>
                    <a:ext uri="{FF2B5EF4-FFF2-40B4-BE49-F238E27FC236}">
                      <a16:creationId xmlns:a16="http://schemas.microsoft.com/office/drawing/2014/main" id="{F3FAF76E-05F3-96FF-DFD2-12A83B1804CA}"/>
                    </a:ext>
                  </a:extLst>
                </p:cNvPr>
                <p:cNvSpPr/>
                <p:nvPr/>
              </p:nvSpPr>
              <p:spPr>
                <a:xfrm rot="5400000">
                  <a:off x="5766371" y="4182105"/>
                  <a:ext cx="93600" cy="93600"/>
                </a:xfrm>
                <a:prstGeom prst="ellipse">
                  <a:avLst/>
                </a:prstGeom>
                <a:solidFill>
                  <a:sysClr val="windowText" lastClr="000000">
                    <a:lumMod val="90000"/>
                    <a:lumOff val="10000"/>
                  </a:sysClr>
                </a:solidFill>
                <a:ln w="254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圆角矩形 90">
                  <a:extLst>
                    <a:ext uri="{FF2B5EF4-FFF2-40B4-BE49-F238E27FC236}">
                      <a16:creationId xmlns:a16="http://schemas.microsoft.com/office/drawing/2014/main" id="{D1C790B9-0565-ABA4-DBAA-2126B235B420}"/>
                    </a:ext>
                  </a:extLst>
                </p:cNvPr>
                <p:cNvSpPr/>
                <p:nvPr/>
              </p:nvSpPr>
              <p:spPr>
                <a:xfrm rot="16200000">
                  <a:off x="5705171" y="4106147"/>
                  <a:ext cx="216000" cy="54000"/>
                </a:xfrm>
                <a:prstGeom prst="roundRect">
                  <a:avLst>
                    <a:gd name="adj" fmla="val 37360"/>
                  </a:avLst>
                </a:prstGeom>
                <a:gradFill flip="none" rotWithShape="1">
                  <a:gsLst>
                    <a:gs pos="0">
                      <a:sysClr val="window" lastClr="FFFFFF">
                        <a:lumMod val="50000"/>
                      </a:sysClr>
                    </a:gs>
                    <a:gs pos="19000">
                      <a:srgbClr val="CBCBCB"/>
                    </a:gs>
                    <a:gs pos="58000">
                      <a:sysClr val="window" lastClr="FFFFFF"/>
                    </a:gs>
                    <a:gs pos="100000">
                      <a:sysClr val="window" lastClr="FFFFFF">
                        <a:lumMod val="65000"/>
                      </a:sysClr>
                    </a:gs>
                    <a:gs pos="88000">
                      <a:sysClr val="window" lastClr="FFFFFF">
                        <a:lumMod val="85000"/>
                      </a:sysClr>
                    </a:gs>
                  </a:gsLst>
                  <a:lin ang="0" scaled="1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50800" dist="25400" dir="18900000" algn="bl" rotWithShape="0">
                    <a:prstClr val="black">
                      <a:alpha val="2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71" name="矩形 17">
            <a:extLst>
              <a:ext uri="{FF2B5EF4-FFF2-40B4-BE49-F238E27FC236}">
                <a16:creationId xmlns:a16="http://schemas.microsoft.com/office/drawing/2014/main" id="{8B2047D8-6084-0EAC-BBC2-CD71DDBAA0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67190" y="3796931"/>
            <a:ext cx="1770659" cy="637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 fontAlgn="auto">
              <a:lnSpc>
                <a:spcPct val="120000"/>
              </a:lnSpc>
              <a:spcAft>
                <a:spcPts val="0"/>
              </a:spcAft>
              <a:buFont typeface="Arial" charset="0"/>
              <a:buNone/>
            </a:pPr>
            <a:r>
              <a: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72" name="矩形 1">
            <a:extLst>
              <a:ext uri="{FF2B5EF4-FFF2-40B4-BE49-F238E27FC236}">
                <a16:creationId xmlns:a16="http://schemas.microsoft.com/office/drawing/2014/main" id="{114CABB0-A037-2381-D5C7-A9FC554C05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6460" y="1687791"/>
            <a:ext cx="6416340" cy="621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rgbClr val="595959"/>
                </a:solidFill>
                <a:latin typeface="+mj-ea"/>
                <a:ea typeface="+mj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595959"/>
                </a:solidFill>
                <a:latin typeface="+mj-ea"/>
                <a:ea typeface="+mj-ea"/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rgbClr val="595959"/>
                </a:solidFill>
                <a:latin typeface="+mj-ea"/>
                <a:ea typeface="+mj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rgbClr val="595959"/>
                </a:solidFill>
                <a:latin typeface="+mj-ea"/>
                <a:ea typeface="+mj-ea"/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rgbClr val="595959"/>
                </a:solidFill>
                <a:latin typeface="+mj-ea"/>
                <a:ea typeface="+mj-ea"/>
                <a:cs typeface="+mn-ea"/>
                <a:sym typeface="+mn-lt"/>
              </a:rPr>
              <a:t>分钟之内。</a:t>
            </a:r>
            <a:endParaRPr lang="zh-CN" altLang="zh-CN" sz="1200" dirty="0">
              <a:solidFill>
                <a:srgbClr val="595959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141305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CC830EC1-64F3-8280-F8CD-9B3D7843C396}"/>
              </a:ext>
            </a:extLst>
          </p:cNvPr>
          <p:cNvSpPr/>
          <p:nvPr/>
        </p:nvSpPr>
        <p:spPr>
          <a:xfrm>
            <a:off x="0" y="3601542"/>
            <a:ext cx="12194118" cy="87230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123137" tIns="61569" rIns="123137" bIns="61569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prstClr val="white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7068ADA3-9C43-26F3-8FBE-D616C046CD98}"/>
              </a:ext>
            </a:extLst>
          </p:cNvPr>
          <p:cNvSpPr/>
          <p:nvPr/>
        </p:nvSpPr>
        <p:spPr>
          <a:xfrm>
            <a:off x="1322942" y="3052809"/>
            <a:ext cx="1128598" cy="1128825"/>
          </a:xfrm>
          <a:prstGeom prst="ellipse">
            <a:avLst/>
          </a:prstGeom>
          <a:solidFill>
            <a:srgbClr val="049448"/>
          </a:solidFill>
          <a:ln w="6350" cap="flat" cmpd="sng" algn="ctr">
            <a:noFill/>
            <a:prstDash val="solid"/>
            <a:miter lim="800000"/>
          </a:ln>
          <a:effectLst>
            <a:outerShdw blurRad="558800" dist="38100" dir="8100000" algn="tr" rotWithShape="0">
              <a:prstClr val="black">
                <a:alpha val="17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0339F717-C97C-F59C-C853-97094E3D7D4D}"/>
              </a:ext>
            </a:extLst>
          </p:cNvPr>
          <p:cNvSpPr/>
          <p:nvPr/>
        </p:nvSpPr>
        <p:spPr>
          <a:xfrm>
            <a:off x="2790108" y="3205030"/>
            <a:ext cx="854174" cy="854344"/>
          </a:xfrm>
          <a:prstGeom prst="ellipse">
            <a:avLst/>
          </a:prstGeom>
          <a:solidFill>
            <a:srgbClr val="70BF43"/>
          </a:solidFill>
          <a:ln w="6350" cap="flat" cmpd="sng" algn="ctr">
            <a:noFill/>
            <a:prstDash val="solid"/>
            <a:miter lim="800000"/>
          </a:ln>
          <a:effectLst>
            <a:outerShdw blurRad="215900" dist="38100" dir="10800000" algn="r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258CB90F-108B-872D-4222-CE2443A9C281}"/>
              </a:ext>
            </a:extLst>
          </p:cNvPr>
          <p:cNvSpPr/>
          <p:nvPr/>
        </p:nvSpPr>
        <p:spPr>
          <a:xfrm>
            <a:off x="3983065" y="3060018"/>
            <a:ext cx="1144135" cy="1144364"/>
          </a:xfrm>
          <a:prstGeom prst="ellipse">
            <a:avLst/>
          </a:prstGeom>
          <a:solidFill>
            <a:srgbClr val="049448"/>
          </a:solidFill>
          <a:ln w="6350" cap="flat" cmpd="sng" algn="ctr">
            <a:noFill/>
            <a:prstDash val="solid"/>
            <a:miter lim="800000"/>
          </a:ln>
          <a:effectLst>
            <a:outerShdw blurRad="215900" dist="38100" dir="10800000" algn="r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F2322330-FE47-7588-E11C-8A25B4A90850}"/>
              </a:ext>
            </a:extLst>
          </p:cNvPr>
          <p:cNvSpPr/>
          <p:nvPr/>
        </p:nvSpPr>
        <p:spPr>
          <a:xfrm>
            <a:off x="5466387" y="3190451"/>
            <a:ext cx="883317" cy="883495"/>
          </a:xfrm>
          <a:prstGeom prst="ellipse">
            <a:avLst/>
          </a:prstGeom>
          <a:solidFill>
            <a:srgbClr val="70BF43"/>
          </a:solidFill>
          <a:ln w="6350" cap="flat" cmpd="sng" algn="ctr">
            <a:noFill/>
            <a:prstDash val="solid"/>
            <a:miter lim="800000"/>
          </a:ln>
          <a:effectLst>
            <a:outerShdw blurRad="558800" dist="38100" dir="8100000" algn="tr" rotWithShape="0">
              <a:prstClr val="black">
                <a:alpha val="17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AF2F0C2B-67B2-EFC1-8601-1E9974FB5BB6}"/>
              </a:ext>
            </a:extLst>
          </p:cNvPr>
          <p:cNvSpPr/>
          <p:nvPr/>
        </p:nvSpPr>
        <p:spPr>
          <a:xfrm>
            <a:off x="6685275" y="3190453"/>
            <a:ext cx="883319" cy="883495"/>
          </a:xfrm>
          <a:prstGeom prst="ellipse">
            <a:avLst/>
          </a:prstGeom>
          <a:solidFill>
            <a:srgbClr val="049448"/>
          </a:solidFill>
          <a:ln w="6350" cap="flat" cmpd="sng" algn="ctr">
            <a:noFill/>
            <a:prstDash val="solid"/>
            <a:miter lim="800000"/>
          </a:ln>
          <a:effectLst>
            <a:outerShdw blurRad="215900" dist="38100" dir="10800000" algn="r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4B83000D-0E91-7ECC-32C3-FFEFC2CC9089}"/>
              </a:ext>
            </a:extLst>
          </p:cNvPr>
          <p:cNvSpPr/>
          <p:nvPr/>
        </p:nvSpPr>
        <p:spPr>
          <a:xfrm>
            <a:off x="7908228" y="3043918"/>
            <a:ext cx="1176331" cy="1176570"/>
          </a:xfrm>
          <a:prstGeom prst="ellipse">
            <a:avLst/>
          </a:prstGeom>
          <a:solidFill>
            <a:srgbClr val="70BF43"/>
          </a:solidFill>
          <a:ln w="6350" cap="flat" cmpd="sng" algn="ctr">
            <a:noFill/>
            <a:prstDash val="solid"/>
            <a:miter lim="800000"/>
          </a:ln>
          <a:effectLst>
            <a:outerShdw blurRad="215900" dist="38100" dir="10800000" algn="r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E120F4F9-123A-6F11-9561-9509F24EFA16}"/>
              </a:ext>
            </a:extLst>
          </p:cNvPr>
          <p:cNvSpPr/>
          <p:nvPr/>
        </p:nvSpPr>
        <p:spPr>
          <a:xfrm>
            <a:off x="9434148" y="2832104"/>
            <a:ext cx="1599870" cy="1600192"/>
          </a:xfrm>
          <a:prstGeom prst="ellipse">
            <a:avLst/>
          </a:prstGeom>
          <a:solidFill>
            <a:srgbClr val="049448"/>
          </a:solidFill>
          <a:ln w="635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58800" dist="38100" dir="8100000" algn="tr" rotWithShape="0">
              <a:prstClr val="black">
                <a:alpha val="17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7282D87D-4052-BB0A-53FD-432B387E2C83}"/>
              </a:ext>
            </a:extLst>
          </p:cNvPr>
          <p:cNvGrpSpPr/>
          <p:nvPr/>
        </p:nvGrpSpPr>
        <p:grpSpPr>
          <a:xfrm>
            <a:off x="3430136" y="351836"/>
            <a:ext cx="5331727" cy="461665"/>
            <a:chOff x="3430136" y="351836"/>
            <a:chExt cx="5331727" cy="461665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31DA22B1-CE34-36EB-6CF2-C46CF6C7072C}"/>
                </a:ext>
              </a:extLst>
            </p:cNvPr>
            <p:cNvSpPr txBox="1"/>
            <p:nvPr/>
          </p:nvSpPr>
          <p:spPr>
            <a:xfrm>
              <a:off x="4394883" y="351836"/>
              <a:ext cx="340223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/>
                <a:t>单击此处添加标题文本</a:t>
              </a: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F6F7EB5E-FDAF-3534-F8F7-72D0992AD39A}"/>
                </a:ext>
              </a:extLst>
            </p:cNvPr>
            <p:cNvGrpSpPr/>
            <p:nvPr/>
          </p:nvGrpSpPr>
          <p:grpSpPr>
            <a:xfrm>
              <a:off x="3430136" y="391282"/>
              <a:ext cx="5331727" cy="338358"/>
              <a:chOff x="3546476" y="391282"/>
              <a:chExt cx="5331727" cy="338358"/>
            </a:xfrm>
          </p:grpSpPr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C9C07941-97F1-B461-CF3F-F66068CDA69F}"/>
                  </a:ext>
                </a:extLst>
              </p:cNvPr>
              <p:cNvGrpSpPr/>
              <p:nvPr/>
            </p:nvGrpSpPr>
            <p:grpSpPr>
              <a:xfrm>
                <a:off x="3546476" y="391282"/>
                <a:ext cx="801003" cy="338358"/>
                <a:chOff x="3546476" y="391282"/>
                <a:chExt cx="801003" cy="338358"/>
              </a:xfrm>
            </p:grpSpPr>
            <p:sp>
              <p:nvSpPr>
                <p:cNvPr id="33" name="椭圆 32">
                  <a:extLst>
                    <a:ext uri="{FF2B5EF4-FFF2-40B4-BE49-F238E27FC236}">
                      <a16:creationId xmlns:a16="http://schemas.microsoft.com/office/drawing/2014/main" id="{83A1BCEA-0866-7E1E-126F-11310C112A32}"/>
                    </a:ext>
                  </a:extLst>
                </p:cNvPr>
                <p:cNvSpPr/>
                <p:nvPr/>
              </p:nvSpPr>
              <p:spPr>
                <a:xfrm>
                  <a:off x="4009121" y="391282"/>
                  <a:ext cx="338358" cy="338358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椭圆 37">
                  <a:extLst>
                    <a:ext uri="{FF2B5EF4-FFF2-40B4-BE49-F238E27FC236}">
                      <a16:creationId xmlns:a16="http://schemas.microsoft.com/office/drawing/2014/main" id="{63EA8609-1AA9-807E-8E20-852EBBB68C8D}"/>
                    </a:ext>
                  </a:extLst>
                </p:cNvPr>
                <p:cNvSpPr/>
                <p:nvPr/>
              </p:nvSpPr>
              <p:spPr>
                <a:xfrm>
                  <a:off x="3546476" y="469180"/>
                  <a:ext cx="182562" cy="182562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04C52412-DDA2-C92B-20D7-9E014660A749}"/>
                  </a:ext>
                </a:extLst>
              </p:cNvPr>
              <p:cNvGrpSpPr/>
              <p:nvPr/>
            </p:nvGrpSpPr>
            <p:grpSpPr>
              <a:xfrm rot="10800000">
                <a:off x="8077200" y="391282"/>
                <a:ext cx="801003" cy="338358"/>
                <a:chOff x="3546476" y="391282"/>
                <a:chExt cx="801003" cy="338358"/>
              </a:xfrm>
            </p:grpSpPr>
            <p:sp>
              <p:nvSpPr>
                <p:cNvPr id="43" name="椭圆 42">
                  <a:extLst>
                    <a:ext uri="{FF2B5EF4-FFF2-40B4-BE49-F238E27FC236}">
                      <a16:creationId xmlns:a16="http://schemas.microsoft.com/office/drawing/2014/main" id="{14A4D3D3-0B37-241E-E897-C01169445045}"/>
                    </a:ext>
                  </a:extLst>
                </p:cNvPr>
                <p:cNvSpPr/>
                <p:nvPr/>
              </p:nvSpPr>
              <p:spPr>
                <a:xfrm>
                  <a:off x="4009121" y="391282"/>
                  <a:ext cx="338358" cy="338358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椭圆 43">
                  <a:extLst>
                    <a:ext uri="{FF2B5EF4-FFF2-40B4-BE49-F238E27FC236}">
                      <a16:creationId xmlns:a16="http://schemas.microsoft.com/office/drawing/2014/main" id="{58A0088F-E8BC-1688-48C4-9A332A0325C8}"/>
                    </a:ext>
                  </a:extLst>
                </p:cNvPr>
                <p:cNvSpPr/>
                <p:nvPr/>
              </p:nvSpPr>
              <p:spPr>
                <a:xfrm>
                  <a:off x="3546476" y="469180"/>
                  <a:ext cx="182562" cy="182562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4" name="TextBox 97">
            <a:extLst>
              <a:ext uri="{FF2B5EF4-FFF2-40B4-BE49-F238E27FC236}">
                <a16:creationId xmlns:a16="http://schemas.microsoft.com/office/drawing/2014/main" id="{D9A9F363-9C54-D678-1AE7-432EA674A4D3}"/>
              </a:ext>
            </a:extLst>
          </p:cNvPr>
          <p:cNvSpPr txBox="1"/>
          <p:nvPr/>
        </p:nvSpPr>
        <p:spPr>
          <a:xfrm>
            <a:off x="1566398" y="3419502"/>
            <a:ext cx="757797" cy="431985"/>
          </a:xfrm>
          <a:prstGeom prst="rect">
            <a:avLst/>
          </a:prstGeom>
          <a:noFill/>
        </p:spPr>
        <p:txBody>
          <a:bodyPr wrap="square" lIns="138210" tIns="69105" rIns="138210" bIns="69105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900" kern="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6</a:t>
            </a:r>
            <a:r>
              <a:rPr lang="zh-CN" altLang="en-US" sz="1900" kern="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月</a:t>
            </a:r>
          </a:p>
        </p:txBody>
      </p:sp>
      <p:sp>
        <p:nvSpPr>
          <p:cNvPr id="17" name="TextBox 104">
            <a:extLst>
              <a:ext uri="{FF2B5EF4-FFF2-40B4-BE49-F238E27FC236}">
                <a16:creationId xmlns:a16="http://schemas.microsoft.com/office/drawing/2014/main" id="{F0B64152-0021-7D1F-148C-F183C85EA29F}"/>
              </a:ext>
            </a:extLst>
          </p:cNvPr>
          <p:cNvSpPr txBox="1"/>
          <p:nvPr/>
        </p:nvSpPr>
        <p:spPr>
          <a:xfrm>
            <a:off x="2900002" y="3433849"/>
            <a:ext cx="757799" cy="431985"/>
          </a:xfrm>
          <a:prstGeom prst="rect">
            <a:avLst/>
          </a:prstGeom>
          <a:noFill/>
        </p:spPr>
        <p:txBody>
          <a:bodyPr wrap="square" lIns="138210" tIns="69105" rIns="138210" bIns="69105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900" kern="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7</a:t>
            </a:r>
            <a:r>
              <a:rPr lang="zh-CN" altLang="en-US" sz="1900" kern="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月</a:t>
            </a:r>
          </a:p>
        </p:txBody>
      </p:sp>
      <p:sp>
        <p:nvSpPr>
          <p:cNvPr id="20" name="TextBox 111">
            <a:extLst>
              <a:ext uri="{FF2B5EF4-FFF2-40B4-BE49-F238E27FC236}">
                <a16:creationId xmlns:a16="http://schemas.microsoft.com/office/drawing/2014/main" id="{001E61A0-2A4D-4113-6D72-EA561E9F04D6}"/>
              </a:ext>
            </a:extLst>
          </p:cNvPr>
          <p:cNvSpPr txBox="1"/>
          <p:nvPr/>
        </p:nvSpPr>
        <p:spPr>
          <a:xfrm>
            <a:off x="4234288" y="3419499"/>
            <a:ext cx="757797" cy="431986"/>
          </a:xfrm>
          <a:prstGeom prst="rect">
            <a:avLst/>
          </a:prstGeom>
          <a:noFill/>
        </p:spPr>
        <p:txBody>
          <a:bodyPr wrap="square" lIns="138210" tIns="69105" rIns="138210" bIns="69105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900" kern="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8</a:t>
            </a:r>
            <a:r>
              <a:rPr lang="zh-CN" altLang="en-US" sz="1900" kern="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月</a:t>
            </a:r>
          </a:p>
        </p:txBody>
      </p:sp>
      <p:sp>
        <p:nvSpPr>
          <p:cNvPr id="23" name="TextBox 118">
            <a:extLst>
              <a:ext uri="{FF2B5EF4-FFF2-40B4-BE49-F238E27FC236}">
                <a16:creationId xmlns:a16="http://schemas.microsoft.com/office/drawing/2014/main" id="{EBAB4936-92A5-ED04-B2E3-A01E7E3EB583}"/>
              </a:ext>
            </a:extLst>
          </p:cNvPr>
          <p:cNvSpPr txBox="1"/>
          <p:nvPr/>
        </p:nvSpPr>
        <p:spPr>
          <a:xfrm>
            <a:off x="5592336" y="3433846"/>
            <a:ext cx="757797" cy="431985"/>
          </a:xfrm>
          <a:prstGeom prst="rect">
            <a:avLst/>
          </a:prstGeom>
          <a:noFill/>
        </p:spPr>
        <p:txBody>
          <a:bodyPr wrap="square" lIns="138210" tIns="69105" rIns="138210" bIns="69105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900" kern="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9</a:t>
            </a:r>
            <a:r>
              <a:rPr lang="zh-CN" altLang="en-US" sz="1900" kern="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月</a:t>
            </a:r>
          </a:p>
        </p:txBody>
      </p:sp>
      <p:sp>
        <p:nvSpPr>
          <p:cNvPr id="26" name="TextBox 125">
            <a:extLst>
              <a:ext uri="{FF2B5EF4-FFF2-40B4-BE49-F238E27FC236}">
                <a16:creationId xmlns:a16="http://schemas.microsoft.com/office/drawing/2014/main" id="{7CE51EB7-2E1C-5D12-84DE-E50DF974305A}"/>
              </a:ext>
            </a:extLst>
          </p:cNvPr>
          <p:cNvSpPr txBox="1"/>
          <p:nvPr/>
        </p:nvSpPr>
        <p:spPr>
          <a:xfrm>
            <a:off x="6792521" y="3436293"/>
            <a:ext cx="883361" cy="385813"/>
          </a:xfrm>
          <a:prstGeom prst="rect">
            <a:avLst/>
          </a:prstGeom>
          <a:noFill/>
        </p:spPr>
        <p:txBody>
          <a:bodyPr wrap="square" lIns="138210" tIns="69105" rIns="138210" bIns="69105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10</a:t>
            </a:r>
            <a:r>
              <a:rPr lang="zh-CN" altLang="en-US" sz="1600" kern="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月</a:t>
            </a:r>
          </a:p>
        </p:txBody>
      </p:sp>
      <p:sp>
        <p:nvSpPr>
          <p:cNvPr id="29" name="TextBox 132">
            <a:extLst>
              <a:ext uri="{FF2B5EF4-FFF2-40B4-BE49-F238E27FC236}">
                <a16:creationId xmlns:a16="http://schemas.microsoft.com/office/drawing/2014/main" id="{905E16F8-692C-4365-EF61-6061BC1B29C4}"/>
              </a:ext>
            </a:extLst>
          </p:cNvPr>
          <p:cNvSpPr txBox="1"/>
          <p:nvPr/>
        </p:nvSpPr>
        <p:spPr>
          <a:xfrm>
            <a:off x="8141124" y="3419503"/>
            <a:ext cx="904788" cy="431985"/>
          </a:xfrm>
          <a:prstGeom prst="rect">
            <a:avLst/>
          </a:prstGeom>
          <a:noFill/>
        </p:spPr>
        <p:txBody>
          <a:bodyPr wrap="square" lIns="138210" tIns="69105" rIns="138210" bIns="69105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900" kern="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11</a:t>
            </a:r>
            <a:r>
              <a:rPr lang="zh-CN" altLang="en-US" sz="1900" kern="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月</a:t>
            </a:r>
          </a:p>
        </p:txBody>
      </p:sp>
      <p:sp>
        <p:nvSpPr>
          <p:cNvPr id="32" name="TextBox 139">
            <a:extLst>
              <a:ext uri="{FF2B5EF4-FFF2-40B4-BE49-F238E27FC236}">
                <a16:creationId xmlns:a16="http://schemas.microsoft.com/office/drawing/2014/main" id="{AD008B0D-B7C3-006A-C0A0-3DC9043DDC28}"/>
              </a:ext>
            </a:extLst>
          </p:cNvPr>
          <p:cNvSpPr txBox="1"/>
          <p:nvPr/>
        </p:nvSpPr>
        <p:spPr>
          <a:xfrm>
            <a:off x="9816806" y="3419498"/>
            <a:ext cx="977905" cy="431985"/>
          </a:xfrm>
          <a:prstGeom prst="rect">
            <a:avLst/>
          </a:prstGeom>
          <a:noFill/>
        </p:spPr>
        <p:txBody>
          <a:bodyPr wrap="square" lIns="138210" tIns="69105" rIns="138210" bIns="69105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900" kern="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12</a:t>
            </a:r>
            <a:r>
              <a:rPr lang="zh-CN" altLang="en-US" sz="1900" kern="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月</a:t>
            </a: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E2B7C728-9D95-E0F4-8C32-4A50F1383579}"/>
              </a:ext>
            </a:extLst>
          </p:cNvPr>
          <p:cNvCxnSpPr/>
          <p:nvPr/>
        </p:nvCxnSpPr>
        <p:spPr>
          <a:xfrm flipV="1">
            <a:off x="1951637" y="2639752"/>
            <a:ext cx="0" cy="303518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headEnd type="oval" w="sm" len="sm"/>
          </a:ln>
          <a:effectLst/>
        </p:spPr>
      </p:cxn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CFEA62E1-3F26-9B73-12FB-85A316E5C6A4}"/>
              </a:ext>
            </a:extLst>
          </p:cNvPr>
          <p:cNvCxnSpPr/>
          <p:nvPr/>
        </p:nvCxnSpPr>
        <p:spPr>
          <a:xfrm flipV="1">
            <a:off x="4502217" y="2554047"/>
            <a:ext cx="0" cy="341566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headEnd type="oval" w="sm" len="sm"/>
          </a:ln>
          <a:effectLst/>
        </p:spPr>
      </p:cxn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60F2593B-8493-59D6-0CC9-11FC6CEA77AA}"/>
              </a:ext>
            </a:extLst>
          </p:cNvPr>
          <p:cNvCxnSpPr/>
          <p:nvPr/>
        </p:nvCxnSpPr>
        <p:spPr>
          <a:xfrm flipV="1">
            <a:off x="7138973" y="2516490"/>
            <a:ext cx="0" cy="371896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headEnd type="oval" w="sm" len="sm"/>
          </a:ln>
          <a:effectLst/>
        </p:spPr>
      </p:cxn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3D4FFDA7-F6DD-08BB-43F5-784AF8E5D9A7}"/>
              </a:ext>
            </a:extLst>
          </p:cNvPr>
          <p:cNvCxnSpPr/>
          <p:nvPr/>
        </p:nvCxnSpPr>
        <p:spPr>
          <a:xfrm flipV="1">
            <a:off x="10194412" y="2463359"/>
            <a:ext cx="0" cy="180488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headEnd type="oval" w="sm" len="sm"/>
          </a:ln>
          <a:effectLst/>
        </p:spPr>
      </p:cxn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D333DD52-D809-C172-570E-148C7D846DA6}"/>
              </a:ext>
            </a:extLst>
          </p:cNvPr>
          <p:cNvCxnSpPr/>
          <p:nvPr/>
        </p:nvCxnSpPr>
        <p:spPr>
          <a:xfrm>
            <a:off x="3208621" y="4349693"/>
            <a:ext cx="0" cy="290070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headEnd type="oval" w="sm" len="sm"/>
          </a:ln>
          <a:effectLst/>
        </p:spPr>
      </p:cxnSp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id="{69543E7C-8A7E-081E-3869-4B3DDF917CF5}"/>
              </a:ext>
            </a:extLst>
          </p:cNvPr>
          <p:cNvCxnSpPr/>
          <p:nvPr/>
        </p:nvCxnSpPr>
        <p:spPr>
          <a:xfrm>
            <a:off x="5866071" y="4349693"/>
            <a:ext cx="0" cy="290070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headEnd type="oval" w="sm" len="sm"/>
          </a:ln>
          <a:effectLst/>
        </p:spPr>
      </p:cxnSp>
      <p:cxnSp>
        <p:nvCxnSpPr>
          <p:cNvPr id="72" name="直接连接符 71">
            <a:extLst>
              <a:ext uri="{FF2B5EF4-FFF2-40B4-BE49-F238E27FC236}">
                <a16:creationId xmlns:a16="http://schemas.microsoft.com/office/drawing/2014/main" id="{05B406D2-3B55-D036-0DE6-C5A62CBC4CFE}"/>
              </a:ext>
            </a:extLst>
          </p:cNvPr>
          <p:cNvCxnSpPr/>
          <p:nvPr/>
        </p:nvCxnSpPr>
        <p:spPr>
          <a:xfrm>
            <a:off x="8515044" y="4423892"/>
            <a:ext cx="0" cy="290070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headEnd type="oval" w="sm" len="sm"/>
          </a:ln>
          <a:effectLst/>
        </p:spPr>
      </p:cxn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19785234-10EE-5FF0-D659-073ADA61A10D}"/>
              </a:ext>
            </a:extLst>
          </p:cNvPr>
          <p:cNvGrpSpPr/>
          <p:nvPr/>
        </p:nvGrpSpPr>
        <p:grpSpPr>
          <a:xfrm>
            <a:off x="2120103" y="4701339"/>
            <a:ext cx="2177035" cy="1041346"/>
            <a:chOff x="7661043" y="2108009"/>
            <a:chExt cx="2177035" cy="1041346"/>
          </a:xfrm>
        </p:grpSpPr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BFD7F4C7-6A78-A2C4-C88C-2B9A01D55684}"/>
                </a:ext>
              </a:extLst>
            </p:cNvPr>
            <p:cNvSpPr/>
            <p:nvPr/>
          </p:nvSpPr>
          <p:spPr>
            <a:xfrm>
              <a:off x="7661043" y="2386774"/>
              <a:ext cx="2177035" cy="762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buClr>
                  <a:srgbClr val="E7E6E6">
                    <a:lumMod val="10000"/>
                  </a:srgbClr>
                </a:buClr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8C5C46C9-B109-2CC2-46C4-DAA048ED16B5}"/>
                </a:ext>
              </a:extLst>
            </p:cNvPr>
            <p:cNvSpPr/>
            <p:nvPr/>
          </p:nvSpPr>
          <p:spPr>
            <a:xfrm>
              <a:off x="7974348" y="210800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520439FA-E72F-7A82-7C77-5AB4564CEA97}"/>
              </a:ext>
            </a:extLst>
          </p:cNvPr>
          <p:cNvGrpSpPr/>
          <p:nvPr/>
        </p:nvGrpSpPr>
        <p:grpSpPr>
          <a:xfrm>
            <a:off x="4777553" y="4701339"/>
            <a:ext cx="2177035" cy="1041346"/>
            <a:chOff x="7661043" y="2108009"/>
            <a:chExt cx="2177035" cy="1041346"/>
          </a:xfrm>
        </p:grpSpPr>
        <p:sp>
          <p:nvSpPr>
            <p:cNvPr id="78" name="矩形 77">
              <a:extLst>
                <a:ext uri="{FF2B5EF4-FFF2-40B4-BE49-F238E27FC236}">
                  <a16:creationId xmlns:a16="http://schemas.microsoft.com/office/drawing/2014/main" id="{FC0F27BC-F837-CF6A-D31D-B8E80B1039EB}"/>
                </a:ext>
              </a:extLst>
            </p:cNvPr>
            <p:cNvSpPr/>
            <p:nvPr/>
          </p:nvSpPr>
          <p:spPr>
            <a:xfrm>
              <a:off x="7661043" y="2386774"/>
              <a:ext cx="2177035" cy="762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buClr>
                  <a:srgbClr val="E7E6E6">
                    <a:lumMod val="10000"/>
                  </a:srgbClr>
                </a:buClr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1E3F5031-3536-C10E-2897-1290BD737EB1}"/>
                </a:ext>
              </a:extLst>
            </p:cNvPr>
            <p:cNvSpPr/>
            <p:nvPr/>
          </p:nvSpPr>
          <p:spPr>
            <a:xfrm>
              <a:off x="7974348" y="210800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58D1F5CD-8518-F062-5854-A214C561A157}"/>
              </a:ext>
            </a:extLst>
          </p:cNvPr>
          <p:cNvGrpSpPr/>
          <p:nvPr/>
        </p:nvGrpSpPr>
        <p:grpSpPr>
          <a:xfrm>
            <a:off x="7426526" y="4701339"/>
            <a:ext cx="2177035" cy="1041346"/>
            <a:chOff x="7661043" y="2108009"/>
            <a:chExt cx="2177035" cy="1041346"/>
          </a:xfrm>
        </p:grpSpPr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77ACA85F-4B04-C5F2-D9E2-19187F5D61B2}"/>
                </a:ext>
              </a:extLst>
            </p:cNvPr>
            <p:cNvSpPr/>
            <p:nvPr/>
          </p:nvSpPr>
          <p:spPr>
            <a:xfrm>
              <a:off x="7661043" y="2386774"/>
              <a:ext cx="2177035" cy="762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buClr>
                  <a:srgbClr val="E7E6E6">
                    <a:lumMod val="10000"/>
                  </a:srgbClr>
                </a:buClr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507F47EC-D524-4D5C-2E7A-9E63B0C8AF8F}"/>
                </a:ext>
              </a:extLst>
            </p:cNvPr>
            <p:cNvSpPr/>
            <p:nvPr/>
          </p:nvSpPr>
          <p:spPr>
            <a:xfrm>
              <a:off x="7974348" y="210800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0A915B57-085C-CEEC-6257-E1CF25BD225C}"/>
              </a:ext>
            </a:extLst>
          </p:cNvPr>
          <p:cNvGrpSpPr/>
          <p:nvPr/>
        </p:nvGrpSpPr>
        <p:grpSpPr>
          <a:xfrm>
            <a:off x="856778" y="1491741"/>
            <a:ext cx="2177035" cy="1041346"/>
            <a:chOff x="7661043" y="2108009"/>
            <a:chExt cx="2177035" cy="1041346"/>
          </a:xfrm>
        </p:grpSpPr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D561D2AA-1605-3F41-8CBF-5A0A945243C1}"/>
                </a:ext>
              </a:extLst>
            </p:cNvPr>
            <p:cNvSpPr/>
            <p:nvPr/>
          </p:nvSpPr>
          <p:spPr>
            <a:xfrm>
              <a:off x="7661043" y="2386774"/>
              <a:ext cx="2177035" cy="762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buClr>
                  <a:srgbClr val="E7E6E6">
                    <a:lumMod val="10000"/>
                  </a:srgbClr>
                </a:buClr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99163992-613E-8782-BD34-93456EF7CFAB}"/>
                </a:ext>
              </a:extLst>
            </p:cNvPr>
            <p:cNvSpPr/>
            <p:nvPr/>
          </p:nvSpPr>
          <p:spPr>
            <a:xfrm>
              <a:off x="7974348" y="210800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CE34A93A-DADA-D810-11C9-86563C358D80}"/>
              </a:ext>
            </a:extLst>
          </p:cNvPr>
          <p:cNvGrpSpPr/>
          <p:nvPr/>
        </p:nvGrpSpPr>
        <p:grpSpPr>
          <a:xfrm>
            <a:off x="3430136" y="1491741"/>
            <a:ext cx="2177035" cy="1041346"/>
            <a:chOff x="7661043" y="2108009"/>
            <a:chExt cx="2177035" cy="1041346"/>
          </a:xfrm>
        </p:grpSpPr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C794FA9A-451C-8863-C7E4-78A2237D5BC4}"/>
                </a:ext>
              </a:extLst>
            </p:cNvPr>
            <p:cNvSpPr/>
            <p:nvPr/>
          </p:nvSpPr>
          <p:spPr>
            <a:xfrm>
              <a:off x="7661043" y="2386774"/>
              <a:ext cx="2177035" cy="762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buClr>
                  <a:srgbClr val="E7E6E6">
                    <a:lumMod val="10000"/>
                  </a:srgbClr>
                </a:buClr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0F9A70AC-F262-2469-FBF3-97EEF9538389}"/>
                </a:ext>
              </a:extLst>
            </p:cNvPr>
            <p:cNvSpPr/>
            <p:nvPr/>
          </p:nvSpPr>
          <p:spPr>
            <a:xfrm>
              <a:off x="7974348" y="210800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5059DF7D-6EDA-5940-AE79-1C06F718F150}"/>
              </a:ext>
            </a:extLst>
          </p:cNvPr>
          <p:cNvGrpSpPr/>
          <p:nvPr/>
        </p:nvGrpSpPr>
        <p:grpSpPr>
          <a:xfrm>
            <a:off x="6038415" y="1491741"/>
            <a:ext cx="2177035" cy="1041346"/>
            <a:chOff x="7661043" y="2108009"/>
            <a:chExt cx="2177035" cy="1041346"/>
          </a:xfrm>
        </p:grpSpPr>
        <p:sp>
          <p:nvSpPr>
            <p:cNvPr id="90" name="矩形 89">
              <a:extLst>
                <a:ext uri="{FF2B5EF4-FFF2-40B4-BE49-F238E27FC236}">
                  <a16:creationId xmlns:a16="http://schemas.microsoft.com/office/drawing/2014/main" id="{E9EE5638-EFFF-CEF4-62D6-E2DE9B750D4F}"/>
                </a:ext>
              </a:extLst>
            </p:cNvPr>
            <p:cNvSpPr/>
            <p:nvPr/>
          </p:nvSpPr>
          <p:spPr>
            <a:xfrm>
              <a:off x="7661043" y="2386774"/>
              <a:ext cx="2177035" cy="762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buClr>
                  <a:srgbClr val="E7E6E6">
                    <a:lumMod val="10000"/>
                  </a:srgbClr>
                </a:buClr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609C174C-876D-CDB3-EB3C-859ABD9F508C}"/>
                </a:ext>
              </a:extLst>
            </p:cNvPr>
            <p:cNvSpPr/>
            <p:nvPr/>
          </p:nvSpPr>
          <p:spPr>
            <a:xfrm>
              <a:off x="7974348" y="210800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F45D6693-0D76-13AE-E2B3-2E5B9334CA20}"/>
              </a:ext>
            </a:extLst>
          </p:cNvPr>
          <p:cNvGrpSpPr/>
          <p:nvPr/>
        </p:nvGrpSpPr>
        <p:grpSpPr>
          <a:xfrm>
            <a:off x="9045912" y="1491741"/>
            <a:ext cx="2177035" cy="1041346"/>
            <a:chOff x="7661043" y="2108009"/>
            <a:chExt cx="2177035" cy="1041346"/>
          </a:xfrm>
        </p:grpSpPr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CD332D99-CDE8-8EC1-DA78-E2FC82A518FE}"/>
                </a:ext>
              </a:extLst>
            </p:cNvPr>
            <p:cNvSpPr/>
            <p:nvPr/>
          </p:nvSpPr>
          <p:spPr>
            <a:xfrm>
              <a:off x="7661043" y="2386774"/>
              <a:ext cx="2177035" cy="762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buClr>
                  <a:srgbClr val="E7E6E6">
                    <a:lumMod val="10000"/>
                  </a:srgbClr>
                </a:buClr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5FE18918-538C-D9DB-A9B9-7F58BE7D7F57}"/>
                </a:ext>
              </a:extLst>
            </p:cNvPr>
            <p:cNvSpPr/>
            <p:nvPr/>
          </p:nvSpPr>
          <p:spPr>
            <a:xfrm>
              <a:off x="7974348" y="210800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020825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id="{B8E45D9D-EE46-6ECB-8378-A0BFDEB348E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241" y="0"/>
            <a:ext cx="10573517" cy="6858000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6D3E7C01-ABAC-8583-9B8C-12C6F9C592E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406961">
            <a:off x="9559049" y="493466"/>
            <a:ext cx="875898" cy="1924322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DBFA4138-5295-1C57-AE65-C5C032F2644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699225">
            <a:off x="353114" y="2398210"/>
            <a:ext cx="2425800" cy="2846656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4E423D75-1538-0460-AE25-85093CA60B0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316611">
            <a:off x="9697699" y="2060298"/>
            <a:ext cx="2343988" cy="192432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47150" y="1380281"/>
            <a:ext cx="9097701" cy="4097438"/>
          </a:xfrm>
          <a:prstGeom prst="rect">
            <a:avLst/>
          </a:prstGeom>
          <a:solidFill>
            <a:srgbClr val="0494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50208171-76FD-F701-D9DB-E70C027A3624}"/>
              </a:ext>
            </a:extLst>
          </p:cNvPr>
          <p:cNvSpPr/>
          <p:nvPr/>
        </p:nvSpPr>
        <p:spPr>
          <a:xfrm>
            <a:off x="1724027" y="1569720"/>
            <a:ext cx="8743948" cy="3718560"/>
          </a:xfrm>
          <a:prstGeom prst="rect">
            <a:avLst/>
          </a:prstGeom>
          <a:solidFill>
            <a:srgbClr val="049448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21888" y="4412388"/>
            <a:ext cx="394822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1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汇报人：</a:t>
            </a:r>
            <a:r>
              <a:rPr kumimoji="0" lang="en-US" altLang="zh-CN" sz="1100" b="1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51PPT</a:t>
            </a:r>
            <a:r>
              <a:rPr kumimoji="0" lang="zh-CN" altLang="en-US" sz="1100" b="1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模板网    时间：</a:t>
            </a:r>
            <a:r>
              <a:rPr kumimoji="0" lang="en-US" altLang="zh-CN" sz="1100" b="1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2022.07</a:t>
            </a:r>
            <a:endParaRPr kumimoji="0" lang="en-US" sz="1100" b="1" i="0" u="none" strike="noStrike" kern="120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02982" y="2134173"/>
            <a:ext cx="518603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bg1"/>
                </a:solidFill>
                <a:cs typeface="+mn-ea"/>
                <a:sym typeface="+mn-lt"/>
              </a:rPr>
              <a:t>感谢您的观看</a:t>
            </a:r>
            <a:endParaRPr lang="en-US" sz="6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47624" y="3453514"/>
            <a:ext cx="5696753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3296710" y="3312617"/>
            <a:ext cx="5598581" cy="0"/>
          </a:xfrm>
          <a:prstGeom prst="line">
            <a:avLst/>
          </a:prstGeom>
          <a:ln>
            <a:solidFill>
              <a:srgbClr val="EAE4F3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图形 1">
            <a:extLst>
              <a:ext uri="{FF2B5EF4-FFF2-40B4-BE49-F238E27FC236}">
                <a16:creationId xmlns:a16="http://schemas.microsoft.com/office/drawing/2014/main" id="{B9D888BF-5EA3-4372-7AF0-78D050909655}"/>
              </a:ext>
            </a:extLst>
          </p:cNvPr>
          <p:cNvGrpSpPr/>
          <p:nvPr/>
        </p:nvGrpSpPr>
        <p:grpSpPr>
          <a:xfrm>
            <a:off x="1240127" y="1812301"/>
            <a:ext cx="1196423" cy="338944"/>
            <a:chOff x="6508432" y="3411283"/>
            <a:chExt cx="563499" cy="159638"/>
          </a:xfrm>
          <a:solidFill>
            <a:srgbClr val="FFFFFF"/>
          </a:solidFill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616CE571-EACB-E873-D5C9-6E3DF7B3BD75}"/>
                </a:ext>
              </a:extLst>
            </p:cNvPr>
            <p:cNvSpPr/>
            <p:nvPr/>
          </p:nvSpPr>
          <p:spPr>
            <a:xfrm>
              <a:off x="6508432" y="3411283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8A560449-D35F-1F46-695A-5723C84FC976}"/>
                </a:ext>
              </a:extLst>
            </p:cNvPr>
            <p:cNvSpPr/>
            <p:nvPr/>
          </p:nvSpPr>
          <p:spPr>
            <a:xfrm>
              <a:off x="6508432" y="3443573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2CC17F98-BB40-04E7-0285-5A68D51BBB90}"/>
                </a:ext>
              </a:extLst>
            </p:cNvPr>
            <p:cNvSpPr/>
            <p:nvPr/>
          </p:nvSpPr>
          <p:spPr>
            <a:xfrm>
              <a:off x="6508432" y="3475862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FA0E9CD7-3906-B06E-DABF-BEB04320B154}"/>
                </a:ext>
              </a:extLst>
            </p:cNvPr>
            <p:cNvSpPr/>
            <p:nvPr/>
          </p:nvSpPr>
          <p:spPr>
            <a:xfrm>
              <a:off x="6508432" y="3508152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43E0FA5A-46F3-1AFB-FDCE-D41A6DEFC799}"/>
                </a:ext>
              </a:extLst>
            </p:cNvPr>
            <p:cNvSpPr/>
            <p:nvPr/>
          </p:nvSpPr>
          <p:spPr>
            <a:xfrm>
              <a:off x="6508432" y="3540442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5" name="图形 1">
            <a:extLst>
              <a:ext uri="{FF2B5EF4-FFF2-40B4-BE49-F238E27FC236}">
                <a16:creationId xmlns:a16="http://schemas.microsoft.com/office/drawing/2014/main" id="{3F9E6F48-8C30-15E7-4914-9EE6E8A7C18F}"/>
              </a:ext>
            </a:extLst>
          </p:cNvPr>
          <p:cNvGrpSpPr/>
          <p:nvPr/>
        </p:nvGrpSpPr>
        <p:grpSpPr>
          <a:xfrm>
            <a:off x="9673270" y="4710242"/>
            <a:ext cx="1196423" cy="338944"/>
            <a:chOff x="6508432" y="3411283"/>
            <a:chExt cx="563499" cy="159638"/>
          </a:xfrm>
          <a:solidFill>
            <a:srgbClr val="FFFFFF"/>
          </a:solidFill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BFB5A55C-E5E6-97EB-6A80-64B352895DD0}"/>
                </a:ext>
              </a:extLst>
            </p:cNvPr>
            <p:cNvSpPr/>
            <p:nvPr/>
          </p:nvSpPr>
          <p:spPr>
            <a:xfrm>
              <a:off x="6508432" y="3411283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867B38C0-D5B5-1D31-8509-88459ED05F5B}"/>
                </a:ext>
              </a:extLst>
            </p:cNvPr>
            <p:cNvSpPr/>
            <p:nvPr/>
          </p:nvSpPr>
          <p:spPr>
            <a:xfrm>
              <a:off x="6508432" y="3443573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29BDC36F-F576-F9BA-E19E-FEE097F0AFB5}"/>
                </a:ext>
              </a:extLst>
            </p:cNvPr>
            <p:cNvSpPr/>
            <p:nvPr/>
          </p:nvSpPr>
          <p:spPr>
            <a:xfrm>
              <a:off x="6508432" y="3475862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F8BD481B-0332-5605-55A2-1405320B5FAF}"/>
                </a:ext>
              </a:extLst>
            </p:cNvPr>
            <p:cNvSpPr/>
            <p:nvPr/>
          </p:nvSpPr>
          <p:spPr>
            <a:xfrm>
              <a:off x="6508432" y="3508152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DCE80F57-637B-8920-9C07-FCF460D83DFB}"/>
                </a:ext>
              </a:extLst>
            </p:cNvPr>
            <p:cNvSpPr/>
            <p:nvPr/>
          </p:nvSpPr>
          <p:spPr>
            <a:xfrm>
              <a:off x="6508432" y="3540442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723659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40356B4-7F47-4D9F-2DBD-82DD80BDA909}"/>
              </a:ext>
            </a:extLst>
          </p:cNvPr>
          <p:cNvSpPr txBox="1"/>
          <p:nvPr/>
        </p:nvSpPr>
        <p:spPr>
          <a:xfrm>
            <a:off x="885371" y="3429000"/>
            <a:ext cx="474687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363864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>
            <a:extLst>
              <a:ext uri="{FF2B5EF4-FFF2-40B4-BE49-F238E27FC236}">
                <a16:creationId xmlns:a16="http://schemas.microsoft.com/office/drawing/2014/main" id="{5BDFA3A7-5583-0DC3-F970-F08F8CA8B7CE}"/>
              </a:ext>
            </a:extLst>
          </p:cNvPr>
          <p:cNvSpPr/>
          <p:nvPr/>
        </p:nvSpPr>
        <p:spPr>
          <a:xfrm>
            <a:off x="1724027" y="1569720"/>
            <a:ext cx="8743948" cy="3718560"/>
          </a:xfrm>
          <a:prstGeom prst="rect">
            <a:avLst/>
          </a:prstGeom>
          <a:solidFill>
            <a:srgbClr val="04944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5A8D5D56-768F-02B2-E185-F9B801AA1D1E}"/>
              </a:ext>
            </a:extLst>
          </p:cNvPr>
          <p:cNvGrpSpPr/>
          <p:nvPr/>
        </p:nvGrpSpPr>
        <p:grpSpPr>
          <a:xfrm>
            <a:off x="3168438" y="3429000"/>
            <a:ext cx="5888476" cy="1158139"/>
            <a:chOff x="1178841" y="2431783"/>
            <a:chExt cx="5888476" cy="1158139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587E46B1-B98C-E85D-3285-6B4ECE67F630}"/>
                </a:ext>
              </a:extLst>
            </p:cNvPr>
            <p:cNvSpPr/>
            <p:nvPr/>
          </p:nvSpPr>
          <p:spPr>
            <a:xfrm>
              <a:off x="1178841" y="3058173"/>
              <a:ext cx="5888476" cy="5317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buClr>
                  <a:srgbClr val="E7E6E6">
                    <a:lumMod val="10000"/>
                  </a:srgbClr>
                </a:buClr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200</a:t>
              </a: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5</a:t>
              </a: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分钟之内。</a:t>
              </a:r>
              <a:endParaRPr lang="en-US" altLang="zh-CN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2BB6C762-FDB9-3D9E-A912-1DF2613A4F25}"/>
                </a:ext>
              </a:extLst>
            </p:cNvPr>
            <p:cNvSpPr/>
            <p:nvPr/>
          </p:nvSpPr>
          <p:spPr>
            <a:xfrm>
              <a:off x="2818876" y="2431783"/>
              <a:ext cx="260840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zh-CN" altLang="en-US" sz="4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5D994A8B-6DB0-5790-F615-F0DC8A867BEB}"/>
              </a:ext>
            </a:extLst>
          </p:cNvPr>
          <p:cNvGrpSpPr/>
          <p:nvPr/>
        </p:nvGrpSpPr>
        <p:grpSpPr>
          <a:xfrm>
            <a:off x="5188705" y="1307722"/>
            <a:ext cx="1734348" cy="1734346"/>
            <a:chOff x="1571117" y="2457183"/>
            <a:chExt cx="736024" cy="736024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16D85C4E-CF60-959A-E559-82628B4ABABB}"/>
                </a:ext>
              </a:extLst>
            </p:cNvPr>
            <p:cNvSpPr/>
            <p:nvPr/>
          </p:nvSpPr>
          <p:spPr>
            <a:xfrm>
              <a:off x="1571117" y="2457183"/>
              <a:ext cx="736024" cy="736024"/>
            </a:xfrm>
            <a:prstGeom prst="ellipse">
              <a:avLst/>
            </a:prstGeom>
            <a:solidFill>
              <a:srgbClr val="049448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00670ECC-8E43-B11B-0D5C-2ABE2EE34AC8}"/>
                </a:ext>
              </a:extLst>
            </p:cNvPr>
            <p:cNvSpPr/>
            <p:nvPr/>
          </p:nvSpPr>
          <p:spPr>
            <a:xfrm>
              <a:off x="1724045" y="2606812"/>
              <a:ext cx="478376" cy="4702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66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9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图形 1">
            <a:extLst>
              <a:ext uri="{FF2B5EF4-FFF2-40B4-BE49-F238E27FC236}">
                <a16:creationId xmlns:a16="http://schemas.microsoft.com/office/drawing/2014/main" id="{EC843C2D-3817-3D50-C9C1-F1F9BA3B43B5}"/>
              </a:ext>
            </a:extLst>
          </p:cNvPr>
          <p:cNvGrpSpPr/>
          <p:nvPr/>
        </p:nvGrpSpPr>
        <p:grpSpPr>
          <a:xfrm>
            <a:off x="6078082" y="1484750"/>
            <a:ext cx="1196423" cy="338944"/>
            <a:chOff x="6508432" y="3411283"/>
            <a:chExt cx="563499" cy="159638"/>
          </a:xfrm>
          <a:solidFill>
            <a:srgbClr val="FFFFFF"/>
          </a:solidFill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984986D-DAB0-2A22-0693-B8D770438016}"/>
                </a:ext>
              </a:extLst>
            </p:cNvPr>
            <p:cNvSpPr/>
            <p:nvPr/>
          </p:nvSpPr>
          <p:spPr>
            <a:xfrm>
              <a:off x="6508432" y="3411283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32D03963-56A4-9C13-0113-831C6073C22E}"/>
                </a:ext>
              </a:extLst>
            </p:cNvPr>
            <p:cNvSpPr/>
            <p:nvPr/>
          </p:nvSpPr>
          <p:spPr>
            <a:xfrm>
              <a:off x="6508432" y="3443573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84C884D9-C095-7E1B-9C0B-27AFD2B33BE2}"/>
                </a:ext>
              </a:extLst>
            </p:cNvPr>
            <p:cNvSpPr/>
            <p:nvPr/>
          </p:nvSpPr>
          <p:spPr>
            <a:xfrm>
              <a:off x="6508432" y="3475862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7FB984B3-7819-C9AC-6DE9-57A46625135C}"/>
                </a:ext>
              </a:extLst>
            </p:cNvPr>
            <p:cNvSpPr/>
            <p:nvPr/>
          </p:nvSpPr>
          <p:spPr>
            <a:xfrm>
              <a:off x="6508432" y="3508152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A647873B-65DD-5A34-823B-4B4873C4592B}"/>
                </a:ext>
              </a:extLst>
            </p:cNvPr>
            <p:cNvSpPr/>
            <p:nvPr/>
          </p:nvSpPr>
          <p:spPr>
            <a:xfrm>
              <a:off x="6508432" y="3540442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2" name="图形 1">
            <a:extLst>
              <a:ext uri="{FF2B5EF4-FFF2-40B4-BE49-F238E27FC236}">
                <a16:creationId xmlns:a16="http://schemas.microsoft.com/office/drawing/2014/main" id="{23391436-F919-BA47-93AE-CA84B0D64571}"/>
              </a:ext>
            </a:extLst>
          </p:cNvPr>
          <p:cNvGrpSpPr/>
          <p:nvPr/>
        </p:nvGrpSpPr>
        <p:grpSpPr>
          <a:xfrm>
            <a:off x="4916253" y="2673626"/>
            <a:ext cx="1196423" cy="338944"/>
            <a:chOff x="6508432" y="3411283"/>
            <a:chExt cx="563499" cy="159638"/>
          </a:xfrm>
          <a:solidFill>
            <a:srgbClr val="FFFFFF"/>
          </a:solidFill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CD92D707-C7D2-C0F9-F1C1-EEACD88CDBE6}"/>
                </a:ext>
              </a:extLst>
            </p:cNvPr>
            <p:cNvSpPr/>
            <p:nvPr/>
          </p:nvSpPr>
          <p:spPr>
            <a:xfrm>
              <a:off x="6508432" y="3411283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30D02C49-DB0E-4ECE-BD96-B50A12780284}"/>
                </a:ext>
              </a:extLst>
            </p:cNvPr>
            <p:cNvSpPr/>
            <p:nvPr/>
          </p:nvSpPr>
          <p:spPr>
            <a:xfrm>
              <a:off x="6508432" y="3443573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BA1A8870-ABD4-BDE2-6D67-B8FEE63F0B30}"/>
                </a:ext>
              </a:extLst>
            </p:cNvPr>
            <p:cNvSpPr/>
            <p:nvPr/>
          </p:nvSpPr>
          <p:spPr>
            <a:xfrm>
              <a:off x="6508432" y="3475862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AE20D65C-3373-726A-A618-8B9EE3BBACB0}"/>
                </a:ext>
              </a:extLst>
            </p:cNvPr>
            <p:cNvSpPr/>
            <p:nvPr/>
          </p:nvSpPr>
          <p:spPr>
            <a:xfrm>
              <a:off x="6508432" y="3508152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04091B13-D98E-6D20-C61E-07C9BE5B1ACD}"/>
                </a:ext>
              </a:extLst>
            </p:cNvPr>
            <p:cNvSpPr/>
            <p:nvPr/>
          </p:nvSpPr>
          <p:spPr>
            <a:xfrm>
              <a:off x="6508432" y="3540442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椭圆 16"/>
          <p:cNvSpPr/>
          <p:nvPr/>
        </p:nvSpPr>
        <p:spPr>
          <a:xfrm>
            <a:off x="6918443" y="2264147"/>
            <a:ext cx="592898" cy="59289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A2D4D3AE-9E83-C676-FA92-EC2E48909E1D}"/>
              </a:ext>
            </a:extLst>
          </p:cNvPr>
          <p:cNvGrpSpPr/>
          <p:nvPr/>
        </p:nvGrpSpPr>
        <p:grpSpPr>
          <a:xfrm>
            <a:off x="7661043" y="2150541"/>
            <a:ext cx="3254495" cy="810514"/>
            <a:chOff x="7661043" y="2108009"/>
            <a:chExt cx="3254495" cy="810514"/>
          </a:xfrm>
        </p:grpSpPr>
        <p:sp>
          <p:nvSpPr>
            <p:cNvPr id="20" name="矩形 19"/>
            <p:cNvSpPr/>
            <p:nvPr/>
          </p:nvSpPr>
          <p:spPr>
            <a:xfrm>
              <a:off x="7661043" y="2386774"/>
              <a:ext cx="3254495" cy="5317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Clr>
                  <a:srgbClr val="E7E6E6">
                    <a:lumMod val="10000"/>
                  </a:srgbClr>
                </a:buClr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7661043" y="210800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6" name="AutoShape 112"/>
          <p:cNvSpPr/>
          <p:nvPr/>
        </p:nvSpPr>
        <p:spPr bwMode="auto">
          <a:xfrm>
            <a:off x="7089380" y="2436050"/>
            <a:ext cx="250193" cy="249091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4288" tIns="14288" rIns="14288" bIns="14288" anchor="ctr"/>
          <a:lstStyle/>
          <a:p>
            <a:pPr algn="ctr" defTabSz="17145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015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918443" y="4605342"/>
            <a:ext cx="592898" cy="59289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118189" y="4776897"/>
            <a:ext cx="171356" cy="249788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28" name="AutoShape 113"/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015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9" name="AutoShape 114"/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015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8" name="椭圆 17"/>
          <p:cNvSpPr/>
          <p:nvPr/>
        </p:nvSpPr>
        <p:spPr>
          <a:xfrm>
            <a:off x="6918443" y="3484706"/>
            <a:ext cx="592898" cy="592898"/>
          </a:xfrm>
          <a:prstGeom prst="ellipse">
            <a:avLst/>
          </a:prstGeom>
          <a:solidFill>
            <a:srgbClr val="70BF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 flipH="1">
            <a:off x="7090211" y="3656473"/>
            <a:ext cx="249362" cy="249362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31" name="AutoShape 126"/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015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2" name="AutoShape 127"/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015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7282D87D-4052-BB0A-53FD-432B387E2C83}"/>
              </a:ext>
            </a:extLst>
          </p:cNvPr>
          <p:cNvGrpSpPr/>
          <p:nvPr/>
        </p:nvGrpSpPr>
        <p:grpSpPr>
          <a:xfrm>
            <a:off x="3430136" y="351836"/>
            <a:ext cx="5331727" cy="461665"/>
            <a:chOff x="3430136" y="351836"/>
            <a:chExt cx="5331727" cy="461665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31DA22B1-CE34-36EB-6CF2-C46CF6C7072C}"/>
                </a:ext>
              </a:extLst>
            </p:cNvPr>
            <p:cNvSpPr txBox="1"/>
            <p:nvPr/>
          </p:nvSpPr>
          <p:spPr>
            <a:xfrm>
              <a:off x="4394883" y="351836"/>
              <a:ext cx="340223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/>
                <a:t>单击此处添加标题文本</a:t>
              </a: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F6F7EB5E-FDAF-3534-F8F7-72D0992AD39A}"/>
                </a:ext>
              </a:extLst>
            </p:cNvPr>
            <p:cNvGrpSpPr/>
            <p:nvPr/>
          </p:nvGrpSpPr>
          <p:grpSpPr>
            <a:xfrm>
              <a:off x="3430136" y="391282"/>
              <a:ext cx="5331727" cy="338358"/>
              <a:chOff x="3546476" y="391282"/>
              <a:chExt cx="5331727" cy="338358"/>
            </a:xfrm>
          </p:grpSpPr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C9C07941-97F1-B461-CF3F-F66068CDA69F}"/>
                  </a:ext>
                </a:extLst>
              </p:cNvPr>
              <p:cNvGrpSpPr/>
              <p:nvPr/>
            </p:nvGrpSpPr>
            <p:grpSpPr>
              <a:xfrm>
                <a:off x="3546476" y="391282"/>
                <a:ext cx="801003" cy="338358"/>
                <a:chOff x="3546476" y="391282"/>
                <a:chExt cx="801003" cy="338358"/>
              </a:xfrm>
            </p:grpSpPr>
            <p:sp>
              <p:nvSpPr>
                <p:cNvPr id="33" name="椭圆 32">
                  <a:extLst>
                    <a:ext uri="{FF2B5EF4-FFF2-40B4-BE49-F238E27FC236}">
                      <a16:creationId xmlns:a16="http://schemas.microsoft.com/office/drawing/2014/main" id="{83A1BCEA-0866-7E1E-126F-11310C112A32}"/>
                    </a:ext>
                  </a:extLst>
                </p:cNvPr>
                <p:cNvSpPr/>
                <p:nvPr/>
              </p:nvSpPr>
              <p:spPr>
                <a:xfrm>
                  <a:off x="4009121" y="391282"/>
                  <a:ext cx="338358" cy="338358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椭圆 37">
                  <a:extLst>
                    <a:ext uri="{FF2B5EF4-FFF2-40B4-BE49-F238E27FC236}">
                      <a16:creationId xmlns:a16="http://schemas.microsoft.com/office/drawing/2014/main" id="{63EA8609-1AA9-807E-8E20-852EBBB68C8D}"/>
                    </a:ext>
                  </a:extLst>
                </p:cNvPr>
                <p:cNvSpPr/>
                <p:nvPr/>
              </p:nvSpPr>
              <p:spPr>
                <a:xfrm>
                  <a:off x="3546476" y="469180"/>
                  <a:ext cx="182562" cy="182562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04C52412-DDA2-C92B-20D7-9E014660A749}"/>
                  </a:ext>
                </a:extLst>
              </p:cNvPr>
              <p:cNvGrpSpPr/>
              <p:nvPr/>
            </p:nvGrpSpPr>
            <p:grpSpPr>
              <a:xfrm rot="10800000">
                <a:off x="8077200" y="391282"/>
                <a:ext cx="801003" cy="338358"/>
                <a:chOff x="3546476" y="391282"/>
                <a:chExt cx="801003" cy="338358"/>
              </a:xfrm>
            </p:grpSpPr>
            <p:sp>
              <p:nvSpPr>
                <p:cNvPr id="43" name="椭圆 42">
                  <a:extLst>
                    <a:ext uri="{FF2B5EF4-FFF2-40B4-BE49-F238E27FC236}">
                      <a16:creationId xmlns:a16="http://schemas.microsoft.com/office/drawing/2014/main" id="{14A4D3D3-0B37-241E-E897-C01169445045}"/>
                    </a:ext>
                  </a:extLst>
                </p:cNvPr>
                <p:cNvSpPr/>
                <p:nvPr/>
              </p:nvSpPr>
              <p:spPr>
                <a:xfrm>
                  <a:off x="4009121" y="391282"/>
                  <a:ext cx="338358" cy="338358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椭圆 43">
                  <a:extLst>
                    <a:ext uri="{FF2B5EF4-FFF2-40B4-BE49-F238E27FC236}">
                      <a16:creationId xmlns:a16="http://schemas.microsoft.com/office/drawing/2014/main" id="{58A0088F-E8BC-1688-48C4-9A332A0325C8}"/>
                    </a:ext>
                  </a:extLst>
                </p:cNvPr>
                <p:cNvSpPr/>
                <p:nvPr/>
              </p:nvSpPr>
              <p:spPr>
                <a:xfrm>
                  <a:off x="3546476" y="469180"/>
                  <a:ext cx="182562" cy="182562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7E69641-B23D-FB62-E437-9CB6BACDF8E5}"/>
              </a:ext>
            </a:extLst>
          </p:cNvPr>
          <p:cNvGrpSpPr/>
          <p:nvPr/>
        </p:nvGrpSpPr>
        <p:grpSpPr>
          <a:xfrm>
            <a:off x="1034243" y="1668529"/>
            <a:ext cx="5411332" cy="3907812"/>
            <a:chOff x="792485" y="2264387"/>
            <a:chExt cx="5411332" cy="3907812"/>
          </a:xfrm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B868F323-B227-40EA-BCF0-6BDC8B8E9F9F}"/>
                </a:ext>
              </a:extLst>
            </p:cNvPr>
            <p:cNvSpPr/>
            <p:nvPr/>
          </p:nvSpPr>
          <p:spPr>
            <a:xfrm>
              <a:off x="1855250" y="2264387"/>
              <a:ext cx="3635682" cy="3635672"/>
            </a:xfrm>
            <a:prstGeom prst="ellipse">
              <a:avLst/>
            </a:prstGeom>
            <a:solidFill>
              <a:schemeClr val="bg1"/>
            </a:solidFill>
            <a:ln w="3175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457200" dist="177800" dir="8760000" algn="r" rotWithShape="0">
                <a:prstClr val="black">
                  <a:alpha val="1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F0502020204030204"/>
                <a:ea typeface="微软雅黑"/>
                <a:cs typeface="+mn-ea"/>
                <a:sym typeface="+mn-lt"/>
              </a:endParaRPr>
            </a:p>
          </p:txBody>
        </p:sp>
        <p:grpSp>
          <p:nvGrpSpPr>
            <p:cNvPr id="46" name="Group 30">
              <a:extLst>
                <a:ext uri="{FF2B5EF4-FFF2-40B4-BE49-F238E27FC236}">
                  <a16:creationId xmlns:a16="http://schemas.microsoft.com/office/drawing/2014/main" id="{46E061B4-0F8E-CA8B-C10E-336610E3C5E5}"/>
                </a:ext>
              </a:extLst>
            </p:cNvPr>
            <p:cNvGrpSpPr/>
            <p:nvPr/>
          </p:nvGrpSpPr>
          <p:grpSpPr>
            <a:xfrm>
              <a:off x="3416178" y="2965436"/>
              <a:ext cx="768088" cy="655687"/>
              <a:chOff x="3440113" y="1050925"/>
              <a:chExt cx="390525" cy="333376"/>
            </a:xfrm>
            <a:gradFill>
              <a:gsLst>
                <a:gs pos="0">
                  <a:srgbClr val="276457"/>
                </a:gs>
                <a:gs pos="55000">
                  <a:srgbClr val="3C764D"/>
                </a:gs>
                <a:gs pos="83000">
                  <a:srgbClr val="589045"/>
                </a:gs>
                <a:gs pos="100000">
                  <a:srgbClr val="659D3E"/>
                </a:gs>
              </a:gsLst>
              <a:lin ang="10800000" scaled="0"/>
            </a:gradFill>
          </p:grpSpPr>
          <p:sp>
            <p:nvSpPr>
              <p:cNvPr id="47" name="Freeform 8">
                <a:extLst>
                  <a:ext uri="{FF2B5EF4-FFF2-40B4-BE49-F238E27FC236}">
                    <a16:creationId xmlns:a16="http://schemas.microsoft.com/office/drawing/2014/main" id="{068FEE0D-E632-300E-E41B-4C458BD101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63938" y="1244600"/>
                <a:ext cx="69850" cy="71438"/>
              </a:xfrm>
              <a:custGeom>
                <a:avLst/>
                <a:gdLst>
                  <a:gd name="T0" fmla="*/ 44 w 44"/>
                  <a:gd name="T1" fmla="*/ 25 h 45"/>
                  <a:gd name="T2" fmla="*/ 19 w 44"/>
                  <a:gd name="T3" fmla="*/ 0 h 45"/>
                  <a:gd name="T4" fmla="*/ 19 w 44"/>
                  <a:gd name="T5" fmla="*/ 0 h 45"/>
                  <a:gd name="T6" fmla="*/ 0 w 44"/>
                  <a:gd name="T7" fmla="*/ 45 h 45"/>
                  <a:gd name="T8" fmla="*/ 44 w 44"/>
                  <a:gd name="T9" fmla="*/ 2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45">
                    <a:moveTo>
                      <a:pt x="44" y="25"/>
                    </a:moveTo>
                    <a:lnTo>
                      <a:pt x="19" y="0"/>
                    </a:lnTo>
                    <a:lnTo>
                      <a:pt x="19" y="0"/>
                    </a:lnTo>
                    <a:lnTo>
                      <a:pt x="0" y="45"/>
                    </a:lnTo>
                    <a:lnTo>
                      <a:pt x="44" y="25"/>
                    </a:lnTo>
                    <a:close/>
                  </a:path>
                </a:pathLst>
              </a:custGeom>
              <a:solidFill>
                <a:srgbClr val="049448"/>
              </a:solidFill>
              <a:ln w="3175" cap="flat" cmpd="sng" algn="ctr">
                <a:noFill/>
                <a:prstDash val="solid"/>
                <a:miter lim="800000"/>
              </a:ln>
              <a:effectLst>
                <a:outerShdw blurRad="558800" dist="38100" dir="8100000" algn="tr" rotWithShape="0">
                  <a:prstClr val="black">
                    <a:alpha val="17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48" name="Rectangle 9">
                <a:extLst>
                  <a:ext uri="{FF2B5EF4-FFF2-40B4-BE49-F238E27FC236}">
                    <a16:creationId xmlns:a16="http://schemas.microsoft.com/office/drawing/2014/main" id="{3E16583A-769C-E536-996A-CBA6713788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33788" y="1284288"/>
                <a:ext cx="1588" cy="1588"/>
              </a:xfrm>
              <a:prstGeom prst="rect">
                <a:avLst/>
              </a:prstGeom>
              <a:grpFill/>
              <a:ln w="3175" cap="flat" cmpd="sng" algn="ctr">
                <a:noFill/>
                <a:prstDash val="solid"/>
                <a:miter lim="800000"/>
              </a:ln>
              <a:effectLst>
                <a:outerShdw blurRad="558800" dist="38100" dir="8100000" algn="tr" rotWithShape="0">
                  <a:prstClr val="black">
                    <a:alpha val="17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49" name="Freeform 10">
                <a:extLst>
                  <a:ext uri="{FF2B5EF4-FFF2-40B4-BE49-F238E27FC236}">
                    <a16:creationId xmlns:a16="http://schemas.microsoft.com/office/drawing/2014/main" id="{769AE82F-AE73-15BD-797A-D4BFA19163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05213" y="1074738"/>
                <a:ext cx="176213" cy="176213"/>
              </a:xfrm>
              <a:custGeom>
                <a:avLst/>
                <a:gdLst>
                  <a:gd name="T0" fmla="*/ 101 w 111"/>
                  <a:gd name="T1" fmla="*/ 0 h 111"/>
                  <a:gd name="T2" fmla="*/ 0 w 111"/>
                  <a:gd name="T3" fmla="*/ 101 h 111"/>
                  <a:gd name="T4" fmla="*/ 10 w 111"/>
                  <a:gd name="T5" fmla="*/ 111 h 111"/>
                  <a:gd name="T6" fmla="*/ 111 w 111"/>
                  <a:gd name="T7" fmla="*/ 10 h 111"/>
                  <a:gd name="T8" fmla="*/ 101 w 111"/>
                  <a:gd name="T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111">
                    <a:moveTo>
                      <a:pt x="101" y="0"/>
                    </a:moveTo>
                    <a:lnTo>
                      <a:pt x="0" y="101"/>
                    </a:lnTo>
                    <a:lnTo>
                      <a:pt x="10" y="111"/>
                    </a:lnTo>
                    <a:lnTo>
                      <a:pt x="111" y="10"/>
                    </a:lnTo>
                    <a:lnTo>
                      <a:pt x="101" y="0"/>
                    </a:lnTo>
                    <a:close/>
                  </a:path>
                </a:pathLst>
              </a:custGeom>
              <a:solidFill>
                <a:srgbClr val="049448"/>
              </a:solidFill>
              <a:ln w="3175" cap="flat" cmpd="sng" algn="ctr">
                <a:noFill/>
                <a:prstDash val="solid"/>
                <a:miter lim="800000"/>
              </a:ln>
              <a:effectLst>
                <a:outerShdw blurRad="558800" dist="38100" dir="8100000" algn="tr" rotWithShape="0">
                  <a:prstClr val="black">
                    <a:alpha val="17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50" name="Freeform 11">
                <a:extLst>
                  <a:ext uri="{FF2B5EF4-FFF2-40B4-BE49-F238E27FC236}">
                    <a16:creationId xmlns:a16="http://schemas.microsoft.com/office/drawing/2014/main" id="{DF248E11-27EC-F742-9B3C-C21B56A6AB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29025" y="1098550"/>
                <a:ext cx="177800" cy="177800"/>
              </a:xfrm>
              <a:custGeom>
                <a:avLst/>
                <a:gdLst>
                  <a:gd name="T0" fmla="*/ 0 w 112"/>
                  <a:gd name="T1" fmla="*/ 102 h 112"/>
                  <a:gd name="T2" fmla="*/ 10 w 112"/>
                  <a:gd name="T3" fmla="*/ 112 h 112"/>
                  <a:gd name="T4" fmla="*/ 112 w 112"/>
                  <a:gd name="T5" fmla="*/ 12 h 112"/>
                  <a:gd name="T6" fmla="*/ 102 w 112"/>
                  <a:gd name="T7" fmla="*/ 0 h 112"/>
                  <a:gd name="T8" fmla="*/ 0 w 112"/>
                  <a:gd name="T9" fmla="*/ 10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112">
                    <a:moveTo>
                      <a:pt x="0" y="102"/>
                    </a:moveTo>
                    <a:lnTo>
                      <a:pt x="10" y="112"/>
                    </a:lnTo>
                    <a:lnTo>
                      <a:pt x="112" y="12"/>
                    </a:lnTo>
                    <a:lnTo>
                      <a:pt x="102" y="0"/>
                    </a:lnTo>
                    <a:lnTo>
                      <a:pt x="0" y="102"/>
                    </a:lnTo>
                    <a:close/>
                  </a:path>
                </a:pathLst>
              </a:custGeom>
              <a:solidFill>
                <a:srgbClr val="049448"/>
              </a:solidFill>
              <a:ln w="3175" cap="flat" cmpd="sng" algn="ctr">
                <a:noFill/>
                <a:prstDash val="solid"/>
                <a:miter lim="800000"/>
              </a:ln>
              <a:effectLst>
                <a:outerShdw blurRad="558800" dist="38100" dir="8100000" algn="tr" rotWithShape="0">
                  <a:prstClr val="black">
                    <a:alpha val="17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51" name="Freeform 12">
                <a:extLst>
                  <a:ext uri="{FF2B5EF4-FFF2-40B4-BE49-F238E27FC236}">
                    <a16:creationId xmlns:a16="http://schemas.microsoft.com/office/drawing/2014/main" id="{0A57E2A1-8ADE-ECA9-F51E-4F5FB63C8C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5075" y="1050925"/>
                <a:ext cx="55563" cy="52388"/>
              </a:xfrm>
              <a:custGeom>
                <a:avLst/>
                <a:gdLst>
                  <a:gd name="T0" fmla="*/ 14 w 21"/>
                  <a:gd name="T1" fmla="*/ 6 h 20"/>
                  <a:gd name="T2" fmla="*/ 0 w 21"/>
                  <a:gd name="T3" fmla="*/ 6 h 20"/>
                  <a:gd name="T4" fmla="*/ 15 w 21"/>
                  <a:gd name="T5" fmla="*/ 20 h 20"/>
                  <a:gd name="T6" fmla="*/ 14 w 21"/>
                  <a:gd name="T7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0">
                    <a:moveTo>
                      <a:pt x="14" y="6"/>
                    </a:moveTo>
                    <a:cubicBezTo>
                      <a:pt x="8" y="0"/>
                      <a:pt x="0" y="6"/>
                      <a:pt x="0" y="6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21" y="14"/>
                      <a:pt x="14" y="6"/>
                    </a:cubicBezTo>
                    <a:close/>
                  </a:path>
                </a:pathLst>
              </a:custGeom>
              <a:solidFill>
                <a:srgbClr val="049448"/>
              </a:solidFill>
              <a:ln w="3175" cap="flat" cmpd="sng" algn="ctr">
                <a:noFill/>
                <a:prstDash val="solid"/>
                <a:miter lim="800000"/>
              </a:ln>
              <a:effectLst>
                <a:outerShdw blurRad="558800" dist="38100" dir="8100000" algn="tr" rotWithShape="0">
                  <a:prstClr val="black">
                    <a:alpha val="17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52" name="Freeform 13">
                <a:extLst>
                  <a:ext uri="{FF2B5EF4-FFF2-40B4-BE49-F238E27FC236}">
                    <a16:creationId xmlns:a16="http://schemas.microsoft.com/office/drawing/2014/main" id="{DCCB53EC-B27C-BF29-67C3-2E9FEB8CBB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40113" y="1058863"/>
                <a:ext cx="327025" cy="325438"/>
              </a:xfrm>
              <a:custGeom>
                <a:avLst/>
                <a:gdLst>
                  <a:gd name="T0" fmla="*/ 182 w 206"/>
                  <a:gd name="T1" fmla="*/ 180 h 205"/>
                  <a:gd name="T2" fmla="*/ 25 w 206"/>
                  <a:gd name="T3" fmla="*/ 180 h 205"/>
                  <a:gd name="T4" fmla="*/ 25 w 206"/>
                  <a:gd name="T5" fmla="*/ 25 h 205"/>
                  <a:gd name="T6" fmla="*/ 172 w 206"/>
                  <a:gd name="T7" fmla="*/ 25 h 205"/>
                  <a:gd name="T8" fmla="*/ 198 w 206"/>
                  <a:gd name="T9" fmla="*/ 0 h 205"/>
                  <a:gd name="T10" fmla="*/ 0 w 206"/>
                  <a:gd name="T11" fmla="*/ 0 h 205"/>
                  <a:gd name="T12" fmla="*/ 0 w 206"/>
                  <a:gd name="T13" fmla="*/ 205 h 205"/>
                  <a:gd name="T14" fmla="*/ 206 w 206"/>
                  <a:gd name="T15" fmla="*/ 205 h 205"/>
                  <a:gd name="T16" fmla="*/ 206 w 206"/>
                  <a:gd name="T17" fmla="*/ 76 h 205"/>
                  <a:gd name="T18" fmla="*/ 182 w 206"/>
                  <a:gd name="T19" fmla="*/ 101 h 205"/>
                  <a:gd name="T20" fmla="*/ 182 w 206"/>
                  <a:gd name="T21" fmla="*/ 18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6" h="205">
                    <a:moveTo>
                      <a:pt x="182" y="180"/>
                    </a:moveTo>
                    <a:lnTo>
                      <a:pt x="25" y="180"/>
                    </a:lnTo>
                    <a:lnTo>
                      <a:pt x="25" y="25"/>
                    </a:lnTo>
                    <a:lnTo>
                      <a:pt x="172" y="25"/>
                    </a:lnTo>
                    <a:lnTo>
                      <a:pt x="198" y="0"/>
                    </a:lnTo>
                    <a:lnTo>
                      <a:pt x="0" y="0"/>
                    </a:lnTo>
                    <a:lnTo>
                      <a:pt x="0" y="205"/>
                    </a:lnTo>
                    <a:lnTo>
                      <a:pt x="206" y="205"/>
                    </a:lnTo>
                    <a:lnTo>
                      <a:pt x="206" y="76"/>
                    </a:lnTo>
                    <a:lnTo>
                      <a:pt x="182" y="101"/>
                    </a:lnTo>
                    <a:lnTo>
                      <a:pt x="182" y="180"/>
                    </a:lnTo>
                    <a:close/>
                  </a:path>
                </a:pathLst>
              </a:custGeom>
              <a:solidFill>
                <a:srgbClr val="049448"/>
              </a:solidFill>
              <a:ln w="3175" cap="flat" cmpd="sng" algn="ctr">
                <a:noFill/>
                <a:prstDash val="solid"/>
                <a:miter lim="800000"/>
              </a:ln>
              <a:effectLst>
                <a:outerShdw blurRad="558800" dist="38100" dir="8100000" algn="tr" rotWithShape="0">
                  <a:prstClr val="black">
                    <a:alpha val="17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F0502020204030204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53" name="矩形 1">
              <a:extLst>
                <a:ext uri="{FF2B5EF4-FFF2-40B4-BE49-F238E27FC236}">
                  <a16:creationId xmlns:a16="http://schemas.microsoft.com/office/drawing/2014/main" id="{EEEB32C4-DA2A-F13F-BCB0-DFD738DF73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9502" y="3720378"/>
              <a:ext cx="2706238" cy="14528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200" dirty="0">
                  <a:solidFill>
                    <a:srgbClr val="595959"/>
                  </a:solidFill>
                  <a:latin typeface="+mj-ea"/>
                  <a:ea typeface="+mj-ea"/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rgbClr val="595959"/>
                  </a:solidFill>
                  <a:latin typeface="+mj-ea"/>
                  <a:ea typeface="+mj-ea"/>
                  <a:cs typeface="+mn-ea"/>
                  <a:sym typeface="+mn-lt"/>
                </a:rPr>
                <a:t>200</a:t>
              </a:r>
              <a:r>
                <a:rPr lang="zh-CN" altLang="en-US" sz="1200" dirty="0">
                  <a:solidFill>
                    <a:srgbClr val="595959"/>
                  </a:solidFill>
                  <a:latin typeface="+mj-ea"/>
                  <a:ea typeface="+mj-ea"/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rgbClr val="595959"/>
                  </a:solidFill>
                  <a:latin typeface="+mj-ea"/>
                  <a:ea typeface="+mj-ea"/>
                  <a:cs typeface="+mn-ea"/>
                  <a:sym typeface="+mn-lt"/>
                </a:rPr>
                <a:t>5</a:t>
              </a:r>
              <a:r>
                <a:rPr lang="zh-CN" altLang="en-US" sz="1200" dirty="0">
                  <a:solidFill>
                    <a:srgbClr val="595959"/>
                  </a:solidFill>
                  <a:latin typeface="+mj-ea"/>
                  <a:ea typeface="+mj-ea"/>
                  <a:cs typeface="+mn-ea"/>
                  <a:sym typeface="+mn-lt"/>
                </a:rPr>
                <a:t>分钟之内。</a:t>
              </a:r>
              <a:endParaRPr lang="zh-CN" altLang="zh-CN" sz="1200" dirty="0">
                <a:solidFill>
                  <a:srgbClr val="595959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44793497-2B8A-FB7E-3912-557FA0D40EF5}"/>
                </a:ext>
              </a:extLst>
            </p:cNvPr>
            <p:cNvSpPr/>
            <p:nvPr/>
          </p:nvSpPr>
          <p:spPr>
            <a:xfrm>
              <a:off x="792485" y="2691208"/>
              <a:ext cx="1528345" cy="1528345"/>
            </a:xfrm>
            <a:prstGeom prst="ellipse">
              <a:avLst/>
            </a:prstGeom>
            <a:solidFill>
              <a:srgbClr val="049448"/>
            </a:solidFill>
            <a:ln w="3175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558800" dist="38100" dir="8100000" algn="tr" rotWithShape="0">
                <a:prstClr val="black">
                  <a:alpha val="17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376C45CD-CDB9-1496-ED55-A796E42EABFC}"/>
                </a:ext>
              </a:extLst>
            </p:cNvPr>
            <p:cNvSpPr/>
            <p:nvPr/>
          </p:nvSpPr>
          <p:spPr>
            <a:xfrm>
              <a:off x="1285989" y="4050389"/>
              <a:ext cx="295775" cy="295775"/>
            </a:xfrm>
            <a:prstGeom prst="ellipse">
              <a:avLst/>
            </a:prstGeom>
            <a:gradFill flip="none" rotWithShape="1">
              <a:gsLst>
                <a:gs pos="0">
                  <a:srgbClr val="D4DAE0"/>
                </a:gs>
                <a:gs pos="60000">
                  <a:sysClr val="window" lastClr="FFFFFF">
                    <a:lumMod val="95000"/>
                  </a:sysClr>
                </a:gs>
                <a:gs pos="100000">
                  <a:sysClr val="window" lastClr="FFFFFF"/>
                </a:gs>
              </a:gsLst>
              <a:lin ang="8400000" scaled="0"/>
              <a:tileRect/>
            </a:gradFill>
            <a:ln w="3175" cap="flat" cmpd="sng" algn="ctr">
              <a:noFill/>
              <a:prstDash val="solid"/>
              <a:miter lim="800000"/>
            </a:ln>
            <a:effectLst>
              <a:outerShdw blurRad="457200" dist="177800" dir="8760000" algn="r" rotWithShape="0">
                <a:prstClr val="black">
                  <a:alpha val="1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7DE4FFDF-8B5B-E02E-7552-BC0ED940E3B6}"/>
                </a:ext>
              </a:extLst>
            </p:cNvPr>
            <p:cNvSpPr/>
            <p:nvPr/>
          </p:nvSpPr>
          <p:spPr>
            <a:xfrm>
              <a:off x="799973" y="3986760"/>
              <a:ext cx="486016" cy="486016"/>
            </a:xfrm>
            <a:prstGeom prst="ellipse">
              <a:avLst/>
            </a:prstGeom>
            <a:gradFill flip="none" rotWithShape="1">
              <a:gsLst>
                <a:gs pos="0">
                  <a:srgbClr val="D4DAE0"/>
                </a:gs>
                <a:gs pos="60000">
                  <a:sysClr val="window" lastClr="FFFFFF">
                    <a:lumMod val="95000"/>
                  </a:sysClr>
                </a:gs>
                <a:gs pos="100000">
                  <a:sysClr val="window" lastClr="FFFFFF"/>
                </a:gs>
              </a:gsLst>
              <a:lin ang="8400000" scaled="0"/>
              <a:tileRect/>
            </a:gradFill>
            <a:ln w="3175" cap="flat" cmpd="sng" algn="ctr">
              <a:noFill/>
              <a:prstDash val="solid"/>
              <a:miter lim="800000"/>
            </a:ln>
            <a:effectLst>
              <a:outerShdw blurRad="457200" dist="177800" dir="8760000" algn="r" rotWithShape="0">
                <a:prstClr val="black">
                  <a:alpha val="1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5EB31F5F-908F-5D76-7A90-DCEF24588D9C}"/>
                </a:ext>
              </a:extLst>
            </p:cNvPr>
            <p:cNvSpPr/>
            <p:nvPr/>
          </p:nvSpPr>
          <p:spPr>
            <a:xfrm>
              <a:off x="3334803" y="5437333"/>
              <a:ext cx="295775" cy="295775"/>
            </a:xfrm>
            <a:prstGeom prst="ellipse">
              <a:avLst/>
            </a:prstGeom>
            <a:solidFill>
              <a:sysClr val="window" lastClr="FFFFFF"/>
            </a:solidFill>
            <a:ln w="3175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215900" dist="38100" dir="10800000" algn="r" rotWithShape="0">
                <a:prstClr val="black">
                  <a:alpha val="1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1AF60C82-B3E2-8328-900B-F674556E5CB9}"/>
                </a:ext>
              </a:extLst>
            </p:cNvPr>
            <p:cNvSpPr/>
            <p:nvPr/>
          </p:nvSpPr>
          <p:spPr>
            <a:xfrm>
              <a:off x="2647110" y="5478163"/>
              <a:ext cx="694036" cy="694036"/>
            </a:xfrm>
            <a:prstGeom prst="ellipse">
              <a:avLst/>
            </a:prstGeom>
            <a:solidFill>
              <a:srgbClr val="049448"/>
            </a:solidFill>
            <a:ln w="3175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215900" dist="38100" dir="10800000" algn="r" rotWithShape="0">
                <a:prstClr val="black">
                  <a:alpha val="1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55A8ACAE-66D3-42F2-791D-5A0BB2CDF45B}"/>
                </a:ext>
              </a:extLst>
            </p:cNvPr>
            <p:cNvSpPr/>
            <p:nvPr/>
          </p:nvSpPr>
          <p:spPr>
            <a:xfrm>
              <a:off x="5105697" y="2967174"/>
              <a:ext cx="592639" cy="592639"/>
            </a:xfrm>
            <a:prstGeom prst="ellipse">
              <a:avLst/>
            </a:prstGeom>
            <a:solidFill>
              <a:srgbClr val="049448"/>
            </a:solidFill>
            <a:ln w="3175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215900" dist="38100" dir="10800000" algn="r" rotWithShape="0">
                <a:prstClr val="black">
                  <a:alpha val="1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3C0782FB-2F29-DA6F-4A1D-B675C9F6905B}"/>
                </a:ext>
              </a:extLst>
            </p:cNvPr>
            <p:cNvSpPr/>
            <p:nvPr/>
          </p:nvSpPr>
          <p:spPr>
            <a:xfrm>
              <a:off x="5774856" y="4159472"/>
              <a:ext cx="428961" cy="428961"/>
            </a:xfrm>
            <a:prstGeom prst="ellipse">
              <a:avLst/>
            </a:prstGeom>
            <a:solidFill>
              <a:srgbClr val="049448"/>
            </a:solidFill>
            <a:ln w="3175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558800" dist="38100" dir="8100000" algn="tr" rotWithShape="0">
                <a:prstClr val="black">
                  <a:alpha val="17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sp>
        <p:nvSpPr>
          <p:cNvPr id="61" name="AutoShape 112">
            <a:extLst>
              <a:ext uri="{FF2B5EF4-FFF2-40B4-BE49-F238E27FC236}">
                <a16:creationId xmlns:a16="http://schemas.microsoft.com/office/drawing/2014/main" id="{B6B7CAAF-43E4-8132-16A1-7306041EF46E}"/>
              </a:ext>
            </a:extLst>
          </p:cNvPr>
          <p:cNvSpPr/>
          <p:nvPr/>
        </p:nvSpPr>
        <p:spPr bwMode="auto">
          <a:xfrm>
            <a:off x="1542478" y="2516693"/>
            <a:ext cx="584512" cy="581936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4288" tIns="14288" rIns="14288" bIns="14288" anchor="ctr"/>
          <a:lstStyle/>
          <a:p>
            <a:pPr algn="ctr" defTabSz="17145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015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BBFAE4B2-6E23-F26C-47F3-4896FC8D6E4C}"/>
              </a:ext>
            </a:extLst>
          </p:cNvPr>
          <p:cNvGrpSpPr/>
          <p:nvPr/>
        </p:nvGrpSpPr>
        <p:grpSpPr>
          <a:xfrm flipH="1">
            <a:off x="5531724" y="2542954"/>
            <a:ext cx="249362" cy="249362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63" name="AutoShape 126">
              <a:extLst>
                <a:ext uri="{FF2B5EF4-FFF2-40B4-BE49-F238E27FC236}">
                  <a16:creationId xmlns:a16="http://schemas.microsoft.com/office/drawing/2014/main" id="{EF77484C-67A2-6004-BF55-06EF1B4522DF}"/>
                </a:ext>
              </a:extLst>
            </p:cNvPr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015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64" name="AutoShape 127">
              <a:extLst>
                <a:ext uri="{FF2B5EF4-FFF2-40B4-BE49-F238E27FC236}">
                  <a16:creationId xmlns:a16="http://schemas.microsoft.com/office/drawing/2014/main" id="{7104E4D0-11C0-9628-9A27-018D73646817}"/>
                </a:ext>
              </a:extLst>
            </p:cNvPr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015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8048C26A-1C96-B2B6-CCD6-1F90FF9410E9}"/>
              </a:ext>
            </a:extLst>
          </p:cNvPr>
          <p:cNvGrpSpPr/>
          <p:nvPr/>
        </p:nvGrpSpPr>
        <p:grpSpPr>
          <a:xfrm>
            <a:off x="3150208" y="5136814"/>
            <a:ext cx="171356" cy="249788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66" name="AutoShape 113">
              <a:extLst>
                <a:ext uri="{FF2B5EF4-FFF2-40B4-BE49-F238E27FC236}">
                  <a16:creationId xmlns:a16="http://schemas.microsoft.com/office/drawing/2014/main" id="{A78341E4-8793-965B-F276-4CF05F06FE6F}"/>
                </a:ext>
              </a:extLst>
            </p:cNvPr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015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67" name="AutoShape 114">
              <a:extLst>
                <a:ext uri="{FF2B5EF4-FFF2-40B4-BE49-F238E27FC236}">
                  <a16:creationId xmlns:a16="http://schemas.microsoft.com/office/drawing/2014/main" id="{5AFA4431-6096-ACE5-5F1C-9DAC60BF61B4}"/>
                </a:ext>
              </a:extLst>
            </p:cNvPr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015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5144BCDD-3733-6DE2-F693-558DAB5DBF4C}"/>
              </a:ext>
            </a:extLst>
          </p:cNvPr>
          <p:cNvGrpSpPr/>
          <p:nvPr/>
        </p:nvGrpSpPr>
        <p:grpSpPr>
          <a:xfrm>
            <a:off x="7661043" y="3354446"/>
            <a:ext cx="3254495" cy="810514"/>
            <a:chOff x="7661043" y="2108009"/>
            <a:chExt cx="3254495" cy="810514"/>
          </a:xfrm>
        </p:grpSpPr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3D561120-2C4C-C596-5D66-D253CB3629F0}"/>
                </a:ext>
              </a:extLst>
            </p:cNvPr>
            <p:cNvSpPr/>
            <p:nvPr/>
          </p:nvSpPr>
          <p:spPr>
            <a:xfrm>
              <a:off x="7661043" y="2386774"/>
              <a:ext cx="3254495" cy="5317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Clr>
                  <a:srgbClr val="E7E6E6">
                    <a:lumMod val="10000"/>
                  </a:srgbClr>
                </a:buClr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189CACAF-C727-0900-278B-1D22A4A6E15E}"/>
                </a:ext>
              </a:extLst>
            </p:cNvPr>
            <p:cNvSpPr/>
            <p:nvPr/>
          </p:nvSpPr>
          <p:spPr>
            <a:xfrm>
              <a:off x="7661043" y="210800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8C51E0D7-EA5F-1045-C08F-E418514EF870}"/>
              </a:ext>
            </a:extLst>
          </p:cNvPr>
          <p:cNvGrpSpPr/>
          <p:nvPr/>
        </p:nvGrpSpPr>
        <p:grpSpPr>
          <a:xfrm>
            <a:off x="7661043" y="4501622"/>
            <a:ext cx="3254495" cy="810514"/>
            <a:chOff x="7661043" y="2108009"/>
            <a:chExt cx="3254495" cy="810514"/>
          </a:xfrm>
        </p:grpSpPr>
        <p:sp>
          <p:nvSpPr>
            <p:cNvPr id="72" name="矩形 71">
              <a:extLst>
                <a:ext uri="{FF2B5EF4-FFF2-40B4-BE49-F238E27FC236}">
                  <a16:creationId xmlns:a16="http://schemas.microsoft.com/office/drawing/2014/main" id="{46ABD33F-248B-6A8E-85FA-C52E04329143}"/>
                </a:ext>
              </a:extLst>
            </p:cNvPr>
            <p:cNvSpPr/>
            <p:nvPr/>
          </p:nvSpPr>
          <p:spPr>
            <a:xfrm>
              <a:off x="7661043" y="2386774"/>
              <a:ext cx="3254495" cy="5317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Clr>
                  <a:srgbClr val="E7E6E6">
                    <a:lumMod val="10000"/>
                  </a:srgbClr>
                </a:buClr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73" name="矩形 72">
              <a:extLst>
                <a:ext uri="{FF2B5EF4-FFF2-40B4-BE49-F238E27FC236}">
                  <a16:creationId xmlns:a16="http://schemas.microsoft.com/office/drawing/2014/main" id="{24F1828A-BF59-44B9-7738-B6851BCE618A}"/>
                </a:ext>
              </a:extLst>
            </p:cNvPr>
            <p:cNvSpPr/>
            <p:nvPr/>
          </p:nvSpPr>
          <p:spPr>
            <a:xfrm>
              <a:off x="7661043" y="210800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7282D87D-4052-BB0A-53FD-432B387E2C83}"/>
              </a:ext>
            </a:extLst>
          </p:cNvPr>
          <p:cNvGrpSpPr/>
          <p:nvPr/>
        </p:nvGrpSpPr>
        <p:grpSpPr>
          <a:xfrm>
            <a:off x="3430136" y="351836"/>
            <a:ext cx="5331727" cy="461665"/>
            <a:chOff x="3430136" y="351836"/>
            <a:chExt cx="5331727" cy="461665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31DA22B1-CE34-36EB-6CF2-C46CF6C7072C}"/>
                </a:ext>
              </a:extLst>
            </p:cNvPr>
            <p:cNvSpPr txBox="1"/>
            <p:nvPr/>
          </p:nvSpPr>
          <p:spPr>
            <a:xfrm>
              <a:off x="4394883" y="351836"/>
              <a:ext cx="340223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/>
                <a:t>单击此处添加标题文本</a:t>
              </a: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F6F7EB5E-FDAF-3534-F8F7-72D0992AD39A}"/>
                </a:ext>
              </a:extLst>
            </p:cNvPr>
            <p:cNvGrpSpPr/>
            <p:nvPr/>
          </p:nvGrpSpPr>
          <p:grpSpPr>
            <a:xfrm>
              <a:off x="3430136" y="391282"/>
              <a:ext cx="5331727" cy="338358"/>
              <a:chOff x="3546476" y="391282"/>
              <a:chExt cx="5331727" cy="338358"/>
            </a:xfrm>
          </p:grpSpPr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C9C07941-97F1-B461-CF3F-F66068CDA69F}"/>
                  </a:ext>
                </a:extLst>
              </p:cNvPr>
              <p:cNvGrpSpPr/>
              <p:nvPr/>
            </p:nvGrpSpPr>
            <p:grpSpPr>
              <a:xfrm>
                <a:off x="3546476" y="391282"/>
                <a:ext cx="801003" cy="338358"/>
                <a:chOff x="3546476" y="391282"/>
                <a:chExt cx="801003" cy="338358"/>
              </a:xfrm>
            </p:grpSpPr>
            <p:sp>
              <p:nvSpPr>
                <p:cNvPr id="33" name="椭圆 32">
                  <a:extLst>
                    <a:ext uri="{FF2B5EF4-FFF2-40B4-BE49-F238E27FC236}">
                      <a16:creationId xmlns:a16="http://schemas.microsoft.com/office/drawing/2014/main" id="{83A1BCEA-0866-7E1E-126F-11310C112A32}"/>
                    </a:ext>
                  </a:extLst>
                </p:cNvPr>
                <p:cNvSpPr/>
                <p:nvPr/>
              </p:nvSpPr>
              <p:spPr>
                <a:xfrm>
                  <a:off x="4009121" y="391282"/>
                  <a:ext cx="338358" cy="338358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椭圆 37">
                  <a:extLst>
                    <a:ext uri="{FF2B5EF4-FFF2-40B4-BE49-F238E27FC236}">
                      <a16:creationId xmlns:a16="http://schemas.microsoft.com/office/drawing/2014/main" id="{63EA8609-1AA9-807E-8E20-852EBBB68C8D}"/>
                    </a:ext>
                  </a:extLst>
                </p:cNvPr>
                <p:cNvSpPr/>
                <p:nvPr/>
              </p:nvSpPr>
              <p:spPr>
                <a:xfrm>
                  <a:off x="3546476" y="469180"/>
                  <a:ext cx="182562" cy="182562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04C52412-DDA2-C92B-20D7-9E014660A749}"/>
                  </a:ext>
                </a:extLst>
              </p:cNvPr>
              <p:cNvGrpSpPr/>
              <p:nvPr/>
            </p:nvGrpSpPr>
            <p:grpSpPr>
              <a:xfrm rot="10800000">
                <a:off x="8077200" y="391282"/>
                <a:ext cx="801003" cy="338358"/>
                <a:chOff x="3546476" y="391282"/>
                <a:chExt cx="801003" cy="338358"/>
              </a:xfrm>
            </p:grpSpPr>
            <p:sp>
              <p:nvSpPr>
                <p:cNvPr id="43" name="椭圆 42">
                  <a:extLst>
                    <a:ext uri="{FF2B5EF4-FFF2-40B4-BE49-F238E27FC236}">
                      <a16:creationId xmlns:a16="http://schemas.microsoft.com/office/drawing/2014/main" id="{14A4D3D3-0B37-241E-E897-C01169445045}"/>
                    </a:ext>
                  </a:extLst>
                </p:cNvPr>
                <p:cNvSpPr/>
                <p:nvPr/>
              </p:nvSpPr>
              <p:spPr>
                <a:xfrm>
                  <a:off x="4009121" y="391282"/>
                  <a:ext cx="338358" cy="338358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椭圆 43">
                  <a:extLst>
                    <a:ext uri="{FF2B5EF4-FFF2-40B4-BE49-F238E27FC236}">
                      <a16:creationId xmlns:a16="http://schemas.microsoft.com/office/drawing/2014/main" id="{58A0088F-E8BC-1688-48C4-9A332A0325C8}"/>
                    </a:ext>
                  </a:extLst>
                </p:cNvPr>
                <p:cNvSpPr/>
                <p:nvPr/>
              </p:nvSpPr>
              <p:spPr>
                <a:xfrm>
                  <a:off x="3546476" y="469180"/>
                  <a:ext cx="182562" cy="182562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100AFCA8-AEE0-5017-B78C-34A34F484623}"/>
              </a:ext>
            </a:extLst>
          </p:cNvPr>
          <p:cNvGrpSpPr/>
          <p:nvPr/>
        </p:nvGrpSpPr>
        <p:grpSpPr>
          <a:xfrm>
            <a:off x="5320592" y="1549246"/>
            <a:ext cx="1919168" cy="1941707"/>
            <a:chOff x="2189765" y="1976771"/>
            <a:chExt cx="1919168" cy="1941707"/>
          </a:xfrm>
          <a:solidFill>
            <a:srgbClr val="70BF43"/>
          </a:solidFill>
        </p:grpSpPr>
        <p:sp>
          <p:nvSpPr>
            <p:cNvPr id="66" name="Oval 24">
              <a:extLst>
                <a:ext uri="{FF2B5EF4-FFF2-40B4-BE49-F238E27FC236}">
                  <a16:creationId xmlns:a16="http://schemas.microsoft.com/office/drawing/2014/main" id="{353AEC3A-D0D4-83C8-355A-8D19B1E1F2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66222" y="2775767"/>
              <a:ext cx="1142711" cy="11427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dirty="0">
                <a:solidFill>
                  <a:schemeClr val="bg1"/>
                </a:solidFill>
                <a:latin typeface="微软雅黑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67" name="Oval 25">
              <a:extLst>
                <a:ext uri="{FF2B5EF4-FFF2-40B4-BE49-F238E27FC236}">
                  <a16:creationId xmlns:a16="http://schemas.microsoft.com/office/drawing/2014/main" id="{C02465E6-901C-1F52-26E0-CA2CE3B0BE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89765" y="1976771"/>
              <a:ext cx="776458" cy="77645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dirty="0">
                <a:solidFill>
                  <a:schemeClr val="bg1"/>
                </a:solidFill>
                <a:latin typeface="微软雅黑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68" name="Freeform 26">
              <a:extLst>
                <a:ext uri="{FF2B5EF4-FFF2-40B4-BE49-F238E27FC236}">
                  <a16:creationId xmlns:a16="http://schemas.microsoft.com/office/drawing/2014/main" id="{AA9ADF38-3670-BD3E-4644-3E025C2A761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8130" y="2344151"/>
              <a:ext cx="959021" cy="959021"/>
            </a:xfrm>
            <a:custGeom>
              <a:avLst/>
              <a:gdLst>
                <a:gd name="T0" fmla="*/ 565 w 1289"/>
                <a:gd name="T1" fmla="*/ 1289 h 1289"/>
                <a:gd name="T2" fmla="*/ 0 w 1289"/>
                <a:gd name="T3" fmla="*/ 549 h 1289"/>
                <a:gd name="T4" fmla="*/ 562 w 1289"/>
                <a:gd name="T5" fmla="*/ 0 h 1289"/>
                <a:gd name="T6" fmla="*/ 1289 w 1289"/>
                <a:gd name="T7" fmla="*/ 582 h 1289"/>
                <a:gd name="T8" fmla="*/ 565 w 1289"/>
                <a:gd name="T9" fmla="*/ 1289 h 1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9" h="1289">
                  <a:moveTo>
                    <a:pt x="565" y="1289"/>
                  </a:moveTo>
                  <a:cubicBezTo>
                    <a:pt x="609" y="736"/>
                    <a:pt x="376" y="579"/>
                    <a:pt x="0" y="549"/>
                  </a:cubicBezTo>
                  <a:cubicBezTo>
                    <a:pt x="562" y="0"/>
                    <a:pt x="562" y="0"/>
                    <a:pt x="562" y="0"/>
                  </a:cubicBezTo>
                  <a:cubicBezTo>
                    <a:pt x="583" y="376"/>
                    <a:pt x="735" y="613"/>
                    <a:pt x="1289" y="582"/>
                  </a:cubicBezTo>
                  <a:lnTo>
                    <a:pt x="565" y="1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dirty="0">
                <a:solidFill>
                  <a:schemeClr val="bg1"/>
                </a:solidFill>
                <a:latin typeface="微软雅黑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C20DB899-D432-4EDA-5181-F5896A7127FE}"/>
              </a:ext>
            </a:extLst>
          </p:cNvPr>
          <p:cNvGrpSpPr/>
          <p:nvPr/>
        </p:nvGrpSpPr>
        <p:grpSpPr>
          <a:xfrm>
            <a:off x="3994190" y="2374161"/>
            <a:ext cx="1941708" cy="1919169"/>
            <a:chOff x="863363" y="2801686"/>
            <a:chExt cx="1941708" cy="1919169"/>
          </a:xfrm>
          <a:solidFill>
            <a:srgbClr val="049448"/>
          </a:solidFill>
        </p:grpSpPr>
        <p:sp>
          <p:nvSpPr>
            <p:cNvPr id="63" name="Oval 27">
              <a:extLst>
                <a:ext uri="{FF2B5EF4-FFF2-40B4-BE49-F238E27FC236}">
                  <a16:creationId xmlns:a16="http://schemas.microsoft.com/office/drawing/2014/main" id="{C0DACAAF-813F-4AF1-C750-4FCE0AA5DA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2360" y="2801686"/>
              <a:ext cx="1142711" cy="11427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dirty="0">
                <a:solidFill>
                  <a:schemeClr val="bg1"/>
                </a:solidFill>
                <a:latin typeface="微软雅黑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64" name="Oval 28">
              <a:extLst>
                <a:ext uri="{FF2B5EF4-FFF2-40B4-BE49-F238E27FC236}">
                  <a16:creationId xmlns:a16="http://schemas.microsoft.com/office/drawing/2014/main" id="{0FD1CC4E-4187-7A4C-DEB2-6E559C2981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3363" y="3944397"/>
              <a:ext cx="776458" cy="77645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dirty="0">
                <a:solidFill>
                  <a:schemeClr val="bg1"/>
                </a:solidFill>
                <a:latin typeface="微软雅黑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65" name="Freeform 29">
              <a:extLst>
                <a:ext uri="{FF2B5EF4-FFF2-40B4-BE49-F238E27FC236}">
                  <a16:creationId xmlns:a16="http://schemas.microsoft.com/office/drawing/2014/main" id="{B73D1A7A-02E1-1E01-6248-96F14C1D65B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9617" y="3404596"/>
              <a:ext cx="959021" cy="959021"/>
            </a:xfrm>
            <a:custGeom>
              <a:avLst/>
              <a:gdLst>
                <a:gd name="T0" fmla="*/ 1289 w 1289"/>
                <a:gd name="T1" fmla="*/ 724 h 1289"/>
                <a:gd name="T2" fmla="*/ 549 w 1289"/>
                <a:gd name="T3" fmla="*/ 1289 h 1289"/>
                <a:gd name="T4" fmla="*/ 0 w 1289"/>
                <a:gd name="T5" fmla="*/ 727 h 1289"/>
                <a:gd name="T6" fmla="*/ 582 w 1289"/>
                <a:gd name="T7" fmla="*/ 0 h 1289"/>
                <a:gd name="T8" fmla="*/ 1289 w 1289"/>
                <a:gd name="T9" fmla="*/ 724 h 1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9" h="1289">
                  <a:moveTo>
                    <a:pt x="1289" y="724"/>
                  </a:moveTo>
                  <a:cubicBezTo>
                    <a:pt x="736" y="680"/>
                    <a:pt x="579" y="913"/>
                    <a:pt x="549" y="1289"/>
                  </a:cubicBezTo>
                  <a:cubicBezTo>
                    <a:pt x="0" y="727"/>
                    <a:pt x="0" y="727"/>
                    <a:pt x="0" y="727"/>
                  </a:cubicBezTo>
                  <a:cubicBezTo>
                    <a:pt x="376" y="706"/>
                    <a:pt x="613" y="554"/>
                    <a:pt x="582" y="0"/>
                  </a:cubicBezTo>
                  <a:lnTo>
                    <a:pt x="1289" y="7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dirty="0">
                <a:solidFill>
                  <a:schemeClr val="bg1"/>
                </a:solidFill>
                <a:latin typeface="微软雅黑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AA1FE2F1-E817-ED7B-1D24-74EDA2675C07}"/>
              </a:ext>
            </a:extLst>
          </p:cNvPr>
          <p:cNvGrpSpPr/>
          <p:nvPr/>
        </p:nvGrpSpPr>
        <p:grpSpPr>
          <a:xfrm>
            <a:off x="4911514" y="3650977"/>
            <a:ext cx="1919170" cy="1941707"/>
            <a:chOff x="1780687" y="4078502"/>
            <a:chExt cx="1919170" cy="1941707"/>
          </a:xfrm>
          <a:solidFill>
            <a:srgbClr val="70BF43"/>
          </a:solidFill>
        </p:grpSpPr>
        <p:sp>
          <p:nvSpPr>
            <p:cNvPr id="60" name="Oval 30">
              <a:extLst>
                <a:ext uri="{FF2B5EF4-FFF2-40B4-BE49-F238E27FC236}">
                  <a16:creationId xmlns:a16="http://schemas.microsoft.com/office/drawing/2014/main" id="{1B988B8E-B6D5-D4F3-7DA8-F1BF8D169B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80687" y="4078502"/>
              <a:ext cx="1142711" cy="11427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dirty="0">
                <a:solidFill>
                  <a:schemeClr val="bg1"/>
                </a:solidFill>
                <a:latin typeface="微软雅黑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61" name="Oval 31">
              <a:extLst>
                <a:ext uri="{FF2B5EF4-FFF2-40B4-BE49-F238E27FC236}">
                  <a16:creationId xmlns:a16="http://schemas.microsoft.com/office/drawing/2014/main" id="{4B8B6EC8-4949-BEF2-C5BB-B276090088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3399" y="5243751"/>
              <a:ext cx="776458" cy="77645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dirty="0">
                <a:solidFill>
                  <a:schemeClr val="bg1"/>
                </a:solidFill>
                <a:latin typeface="微软雅黑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62" name="Freeform 32">
              <a:extLst>
                <a:ext uri="{FF2B5EF4-FFF2-40B4-BE49-F238E27FC236}">
                  <a16:creationId xmlns:a16="http://schemas.microsoft.com/office/drawing/2014/main" id="{8262DEC6-77E8-EBA1-0027-49F4FB3FCF0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3598" y="4693808"/>
              <a:ext cx="959021" cy="959021"/>
            </a:xfrm>
            <a:custGeom>
              <a:avLst/>
              <a:gdLst>
                <a:gd name="T0" fmla="*/ 723 w 1288"/>
                <a:gd name="T1" fmla="*/ 0 h 1289"/>
                <a:gd name="T2" fmla="*/ 1288 w 1288"/>
                <a:gd name="T3" fmla="*/ 740 h 1289"/>
                <a:gd name="T4" fmla="*/ 726 w 1288"/>
                <a:gd name="T5" fmla="*/ 1289 h 1289"/>
                <a:gd name="T6" fmla="*/ 0 w 1288"/>
                <a:gd name="T7" fmla="*/ 707 h 1289"/>
                <a:gd name="T8" fmla="*/ 723 w 1288"/>
                <a:gd name="T9" fmla="*/ 0 h 1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8" h="1289">
                  <a:moveTo>
                    <a:pt x="723" y="0"/>
                  </a:moveTo>
                  <a:cubicBezTo>
                    <a:pt x="680" y="552"/>
                    <a:pt x="913" y="710"/>
                    <a:pt x="1288" y="740"/>
                  </a:cubicBezTo>
                  <a:cubicBezTo>
                    <a:pt x="726" y="1289"/>
                    <a:pt x="726" y="1289"/>
                    <a:pt x="726" y="1289"/>
                  </a:cubicBezTo>
                  <a:cubicBezTo>
                    <a:pt x="705" y="913"/>
                    <a:pt x="553" y="676"/>
                    <a:pt x="0" y="707"/>
                  </a:cubicBezTo>
                  <a:lnTo>
                    <a:pt x="7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dirty="0">
                <a:solidFill>
                  <a:schemeClr val="bg1"/>
                </a:solidFill>
                <a:latin typeface="微软雅黑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73931746-0564-962C-1665-936D516426F7}"/>
              </a:ext>
            </a:extLst>
          </p:cNvPr>
          <p:cNvGrpSpPr/>
          <p:nvPr/>
        </p:nvGrpSpPr>
        <p:grpSpPr>
          <a:xfrm>
            <a:off x="6188331" y="2848600"/>
            <a:ext cx="1941708" cy="1919168"/>
            <a:chOff x="3057504" y="3276125"/>
            <a:chExt cx="1941708" cy="1919168"/>
          </a:xfrm>
          <a:solidFill>
            <a:srgbClr val="049448"/>
          </a:solidFill>
        </p:grpSpPr>
        <p:sp>
          <p:nvSpPr>
            <p:cNvPr id="57" name="Oval 33">
              <a:extLst>
                <a:ext uri="{FF2B5EF4-FFF2-40B4-BE49-F238E27FC236}">
                  <a16:creationId xmlns:a16="http://schemas.microsoft.com/office/drawing/2014/main" id="{297EA4C2-B42D-A120-1997-BD146DF9D1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7504" y="4053709"/>
              <a:ext cx="1142711" cy="114158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dirty="0">
                <a:solidFill>
                  <a:schemeClr val="bg1"/>
                </a:solidFill>
                <a:latin typeface="微软雅黑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58" name="Oval 34">
              <a:extLst>
                <a:ext uri="{FF2B5EF4-FFF2-40B4-BE49-F238E27FC236}">
                  <a16:creationId xmlns:a16="http://schemas.microsoft.com/office/drawing/2014/main" id="{E37333E5-9D91-6BC8-B952-C02B925980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2754" y="3276125"/>
              <a:ext cx="776458" cy="77758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dirty="0">
                <a:solidFill>
                  <a:schemeClr val="bg1"/>
                </a:solidFill>
                <a:latin typeface="微软雅黑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59" name="Freeform 35">
              <a:extLst>
                <a:ext uri="{FF2B5EF4-FFF2-40B4-BE49-F238E27FC236}">
                  <a16:creationId xmlns:a16="http://schemas.microsoft.com/office/drawing/2014/main" id="{8A6C7F93-9B06-DBE2-C8DD-D8173565238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3937" y="3634490"/>
              <a:ext cx="957894" cy="957894"/>
            </a:xfrm>
            <a:custGeom>
              <a:avLst/>
              <a:gdLst>
                <a:gd name="T0" fmla="*/ 0 w 1289"/>
                <a:gd name="T1" fmla="*/ 565 h 1288"/>
                <a:gd name="T2" fmla="*/ 740 w 1289"/>
                <a:gd name="T3" fmla="*/ 0 h 1288"/>
                <a:gd name="T4" fmla="*/ 1289 w 1289"/>
                <a:gd name="T5" fmla="*/ 562 h 1288"/>
                <a:gd name="T6" fmla="*/ 707 w 1289"/>
                <a:gd name="T7" fmla="*/ 1288 h 1288"/>
                <a:gd name="T8" fmla="*/ 0 w 1289"/>
                <a:gd name="T9" fmla="*/ 565 h 1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9" h="1288">
                  <a:moveTo>
                    <a:pt x="0" y="565"/>
                  </a:moveTo>
                  <a:cubicBezTo>
                    <a:pt x="553" y="608"/>
                    <a:pt x="710" y="375"/>
                    <a:pt x="740" y="0"/>
                  </a:cubicBezTo>
                  <a:cubicBezTo>
                    <a:pt x="1289" y="562"/>
                    <a:pt x="1289" y="562"/>
                    <a:pt x="1289" y="562"/>
                  </a:cubicBezTo>
                  <a:cubicBezTo>
                    <a:pt x="913" y="583"/>
                    <a:pt x="676" y="735"/>
                    <a:pt x="707" y="1288"/>
                  </a:cubicBezTo>
                  <a:lnTo>
                    <a:pt x="0" y="5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dirty="0">
                <a:solidFill>
                  <a:schemeClr val="bg1"/>
                </a:solidFill>
                <a:latin typeface="微软雅黑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sp>
        <p:nvSpPr>
          <p:cNvPr id="70" name="AutoShape 112">
            <a:extLst>
              <a:ext uri="{FF2B5EF4-FFF2-40B4-BE49-F238E27FC236}">
                <a16:creationId xmlns:a16="http://schemas.microsoft.com/office/drawing/2014/main" id="{B17B255F-F378-C6EC-42D1-E750FDCB0A0D}"/>
              </a:ext>
            </a:extLst>
          </p:cNvPr>
          <p:cNvSpPr/>
          <p:nvPr/>
        </p:nvSpPr>
        <p:spPr bwMode="auto">
          <a:xfrm>
            <a:off x="5179304" y="2768219"/>
            <a:ext cx="348229" cy="346695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4288" tIns="14288" rIns="14288" bIns="14288" anchor="ctr"/>
          <a:lstStyle/>
          <a:p>
            <a:pPr algn="ctr" defTabSz="17145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015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C4B7A783-A6E9-66E9-3CAF-5BE442897967}"/>
              </a:ext>
            </a:extLst>
          </p:cNvPr>
          <p:cNvGrpSpPr/>
          <p:nvPr/>
        </p:nvGrpSpPr>
        <p:grpSpPr>
          <a:xfrm>
            <a:off x="6604086" y="3978772"/>
            <a:ext cx="340365" cy="496155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72" name="AutoShape 113">
              <a:extLst>
                <a:ext uri="{FF2B5EF4-FFF2-40B4-BE49-F238E27FC236}">
                  <a16:creationId xmlns:a16="http://schemas.microsoft.com/office/drawing/2014/main" id="{64CB18E7-7911-62E9-67BE-38FF682A2218}"/>
                </a:ext>
              </a:extLst>
            </p:cNvPr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015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73" name="AutoShape 114">
              <a:extLst>
                <a:ext uri="{FF2B5EF4-FFF2-40B4-BE49-F238E27FC236}">
                  <a16:creationId xmlns:a16="http://schemas.microsoft.com/office/drawing/2014/main" id="{CF8E6F47-A174-9A8B-CEE7-B08A5F88811B}"/>
                </a:ext>
              </a:extLst>
            </p:cNvPr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015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AF590307-F631-8569-A79C-D53B16A2AE6B}"/>
              </a:ext>
            </a:extLst>
          </p:cNvPr>
          <p:cNvGrpSpPr/>
          <p:nvPr/>
        </p:nvGrpSpPr>
        <p:grpSpPr>
          <a:xfrm flipH="1">
            <a:off x="5300222" y="4032781"/>
            <a:ext cx="456493" cy="456493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75" name="AutoShape 126">
              <a:extLst>
                <a:ext uri="{FF2B5EF4-FFF2-40B4-BE49-F238E27FC236}">
                  <a16:creationId xmlns:a16="http://schemas.microsoft.com/office/drawing/2014/main" id="{D8795B0A-119B-1562-9F39-B0283163A04B}"/>
                </a:ext>
              </a:extLst>
            </p:cNvPr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015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76" name="AutoShape 127">
              <a:extLst>
                <a:ext uri="{FF2B5EF4-FFF2-40B4-BE49-F238E27FC236}">
                  <a16:creationId xmlns:a16="http://schemas.microsoft.com/office/drawing/2014/main" id="{10B43452-4B32-A3C8-1733-9CF5D8228401}"/>
                </a:ext>
              </a:extLst>
            </p:cNvPr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015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DAE2D9F-F701-F4EE-5EAE-FE3B2A25904D}"/>
              </a:ext>
            </a:extLst>
          </p:cNvPr>
          <p:cNvGrpSpPr/>
          <p:nvPr/>
        </p:nvGrpSpPr>
        <p:grpSpPr>
          <a:xfrm>
            <a:off x="6435980" y="2674218"/>
            <a:ext cx="490303" cy="490303"/>
            <a:chOff x="6435980" y="2674218"/>
            <a:chExt cx="490303" cy="490303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58D24EA7-BC7C-A44B-8279-620151E7FC52}"/>
                </a:ext>
              </a:extLst>
            </p:cNvPr>
            <p:cNvSpPr/>
            <p:nvPr/>
          </p:nvSpPr>
          <p:spPr>
            <a:xfrm>
              <a:off x="6609138" y="2674218"/>
              <a:ext cx="317145" cy="316525"/>
            </a:xfrm>
            <a:custGeom>
              <a:avLst/>
              <a:gdLst>
                <a:gd name="connsiteX0" fmla="*/ 261288 w 317145"/>
                <a:gd name="connsiteY0" fmla="*/ 55857 h 316525"/>
                <a:gd name="connsiteX1" fmla="*/ 255082 w 317145"/>
                <a:gd name="connsiteY1" fmla="*/ 0 h 316525"/>
                <a:gd name="connsiteX2" fmla="*/ 186812 w 317145"/>
                <a:gd name="connsiteY2" fmla="*/ 68270 h 316525"/>
                <a:gd name="connsiteX3" fmla="*/ 190536 w 317145"/>
                <a:gd name="connsiteY3" fmla="*/ 100543 h 316525"/>
                <a:gd name="connsiteX4" fmla="*/ 91234 w 317145"/>
                <a:gd name="connsiteY4" fmla="*/ 199845 h 316525"/>
                <a:gd name="connsiteX5" fmla="*/ 62064 w 317145"/>
                <a:gd name="connsiteY5" fmla="*/ 192398 h 316525"/>
                <a:gd name="connsiteX6" fmla="*/ 0 w 317145"/>
                <a:gd name="connsiteY6" fmla="*/ 254461 h 316525"/>
                <a:gd name="connsiteX7" fmla="*/ 62064 w 317145"/>
                <a:gd name="connsiteY7" fmla="*/ 316525 h 316525"/>
                <a:gd name="connsiteX8" fmla="*/ 124128 w 317145"/>
                <a:gd name="connsiteY8" fmla="*/ 254461 h 316525"/>
                <a:gd name="connsiteX9" fmla="*/ 117300 w 317145"/>
                <a:gd name="connsiteY9" fmla="*/ 225912 h 316525"/>
                <a:gd name="connsiteX10" fmla="*/ 216603 w 317145"/>
                <a:gd name="connsiteY10" fmla="*/ 126610 h 316525"/>
                <a:gd name="connsiteX11" fmla="*/ 248876 w 317145"/>
                <a:gd name="connsiteY11" fmla="*/ 130334 h 316525"/>
                <a:gd name="connsiteX12" fmla="*/ 317146 w 317145"/>
                <a:gd name="connsiteY12" fmla="*/ 62064 h 316525"/>
                <a:gd name="connsiteX13" fmla="*/ 261288 w 317145"/>
                <a:gd name="connsiteY13" fmla="*/ 55857 h 316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7145" h="316525">
                  <a:moveTo>
                    <a:pt x="261288" y="55857"/>
                  </a:moveTo>
                  <a:lnTo>
                    <a:pt x="255082" y="0"/>
                  </a:lnTo>
                  <a:lnTo>
                    <a:pt x="186812" y="68270"/>
                  </a:lnTo>
                  <a:lnTo>
                    <a:pt x="190536" y="100543"/>
                  </a:lnTo>
                  <a:lnTo>
                    <a:pt x="91234" y="199845"/>
                  </a:lnTo>
                  <a:cubicBezTo>
                    <a:pt x="82545" y="195501"/>
                    <a:pt x="72615" y="192398"/>
                    <a:pt x="62064" y="192398"/>
                  </a:cubicBezTo>
                  <a:cubicBezTo>
                    <a:pt x="27929" y="192398"/>
                    <a:pt x="0" y="220326"/>
                    <a:pt x="0" y="254461"/>
                  </a:cubicBezTo>
                  <a:cubicBezTo>
                    <a:pt x="0" y="288596"/>
                    <a:pt x="27929" y="316525"/>
                    <a:pt x="62064" y="316525"/>
                  </a:cubicBezTo>
                  <a:cubicBezTo>
                    <a:pt x="96199" y="316525"/>
                    <a:pt x="124128" y="288596"/>
                    <a:pt x="124128" y="254461"/>
                  </a:cubicBezTo>
                  <a:cubicBezTo>
                    <a:pt x="124128" y="243911"/>
                    <a:pt x="121645" y="234601"/>
                    <a:pt x="117300" y="225912"/>
                  </a:cubicBezTo>
                  <a:lnTo>
                    <a:pt x="216603" y="126610"/>
                  </a:lnTo>
                  <a:lnTo>
                    <a:pt x="248876" y="130334"/>
                  </a:lnTo>
                  <a:lnTo>
                    <a:pt x="317146" y="62064"/>
                  </a:lnTo>
                  <a:lnTo>
                    <a:pt x="261288" y="55857"/>
                  </a:lnTo>
                  <a:close/>
                </a:path>
              </a:pathLst>
            </a:custGeom>
            <a:solidFill>
              <a:schemeClr val="bg1"/>
            </a:solidFill>
            <a:ln w="6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38820C07-4C89-79BD-0399-DD157FAC13B5}"/>
                </a:ext>
              </a:extLst>
            </p:cNvPr>
            <p:cNvSpPr/>
            <p:nvPr/>
          </p:nvSpPr>
          <p:spPr>
            <a:xfrm>
              <a:off x="6435980" y="2692837"/>
              <a:ext cx="471684" cy="471684"/>
            </a:xfrm>
            <a:custGeom>
              <a:avLst/>
              <a:gdLst>
                <a:gd name="connsiteX0" fmla="*/ 439411 w 471684"/>
                <a:gd name="connsiteY0" fmla="*/ 129093 h 471684"/>
                <a:gd name="connsiteX1" fmla="*/ 431343 w 471684"/>
                <a:gd name="connsiteY1" fmla="*/ 137782 h 471684"/>
                <a:gd name="connsiteX2" fmla="*/ 419551 w 471684"/>
                <a:gd name="connsiteY2" fmla="*/ 136540 h 471684"/>
                <a:gd name="connsiteX3" fmla="*/ 406518 w 471684"/>
                <a:gd name="connsiteY3" fmla="*/ 134678 h 471684"/>
                <a:gd name="connsiteX4" fmla="*/ 434446 w 471684"/>
                <a:gd name="connsiteY4" fmla="*/ 235842 h 471684"/>
                <a:gd name="connsiteX5" fmla="*/ 235842 w 471684"/>
                <a:gd name="connsiteY5" fmla="*/ 434446 h 471684"/>
                <a:gd name="connsiteX6" fmla="*/ 37238 w 471684"/>
                <a:gd name="connsiteY6" fmla="*/ 235842 h 471684"/>
                <a:gd name="connsiteX7" fmla="*/ 235842 w 471684"/>
                <a:gd name="connsiteY7" fmla="*/ 37238 h 471684"/>
                <a:gd name="connsiteX8" fmla="*/ 337006 w 471684"/>
                <a:gd name="connsiteY8" fmla="*/ 65167 h 471684"/>
                <a:gd name="connsiteX9" fmla="*/ 335765 w 471684"/>
                <a:gd name="connsiteY9" fmla="*/ 52754 h 471684"/>
                <a:gd name="connsiteX10" fmla="*/ 333903 w 471684"/>
                <a:gd name="connsiteY10" fmla="*/ 40341 h 471684"/>
                <a:gd name="connsiteX11" fmla="*/ 342592 w 471684"/>
                <a:gd name="connsiteY11" fmla="*/ 31653 h 471684"/>
                <a:gd name="connsiteX12" fmla="*/ 346936 w 471684"/>
                <a:gd name="connsiteY12" fmla="*/ 27308 h 471684"/>
                <a:gd name="connsiteX13" fmla="*/ 235842 w 471684"/>
                <a:gd name="connsiteY13" fmla="*/ 0 h 471684"/>
                <a:gd name="connsiteX14" fmla="*/ 0 w 471684"/>
                <a:gd name="connsiteY14" fmla="*/ 235842 h 471684"/>
                <a:gd name="connsiteX15" fmla="*/ 235842 w 471684"/>
                <a:gd name="connsiteY15" fmla="*/ 471685 h 471684"/>
                <a:gd name="connsiteX16" fmla="*/ 471685 w 471684"/>
                <a:gd name="connsiteY16" fmla="*/ 235842 h 471684"/>
                <a:gd name="connsiteX17" fmla="*/ 443756 w 471684"/>
                <a:gd name="connsiteY17" fmla="*/ 125369 h 471684"/>
                <a:gd name="connsiteX18" fmla="*/ 439411 w 471684"/>
                <a:gd name="connsiteY18" fmla="*/ 129093 h 471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71684" h="471684">
                  <a:moveTo>
                    <a:pt x="439411" y="129093"/>
                  </a:moveTo>
                  <a:lnTo>
                    <a:pt x="431343" y="137782"/>
                  </a:lnTo>
                  <a:lnTo>
                    <a:pt x="419551" y="136540"/>
                  </a:lnTo>
                  <a:lnTo>
                    <a:pt x="406518" y="134678"/>
                  </a:lnTo>
                  <a:cubicBezTo>
                    <a:pt x="423895" y="164469"/>
                    <a:pt x="434446" y="198604"/>
                    <a:pt x="434446" y="235842"/>
                  </a:cubicBezTo>
                  <a:cubicBezTo>
                    <a:pt x="434446" y="345074"/>
                    <a:pt x="345074" y="434446"/>
                    <a:pt x="235842" y="434446"/>
                  </a:cubicBezTo>
                  <a:cubicBezTo>
                    <a:pt x="126610" y="434446"/>
                    <a:pt x="37238" y="345074"/>
                    <a:pt x="37238" y="235842"/>
                  </a:cubicBezTo>
                  <a:cubicBezTo>
                    <a:pt x="37238" y="126610"/>
                    <a:pt x="126610" y="37238"/>
                    <a:pt x="235842" y="37238"/>
                  </a:cubicBezTo>
                  <a:cubicBezTo>
                    <a:pt x="272460" y="37238"/>
                    <a:pt x="307216" y="47168"/>
                    <a:pt x="337006" y="65167"/>
                  </a:cubicBezTo>
                  <a:lnTo>
                    <a:pt x="335765" y="52754"/>
                  </a:lnTo>
                  <a:lnTo>
                    <a:pt x="333903" y="40341"/>
                  </a:lnTo>
                  <a:lnTo>
                    <a:pt x="342592" y="31653"/>
                  </a:lnTo>
                  <a:lnTo>
                    <a:pt x="346936" y="27308"/>
                  </a:lnTo>
                  <a:cubicBezTo>
                    <a:pt x="313422" y="9930"/>
                    <a:pt x="276184" y="0"/>
                    <a:pt x="235842" y="0"/>
                  </a:cubicBezTo>
                  <a:cubicBezTo>
                    <a:pt x="105508" y="0"/>
                    <a:pt x="0" y="105508"/>
                    <a:pt x="0" y="235842"/>
                  </a:cubicBezTo>
                  <a:cubicBezTo>
                    <a:pt x="0" y="366176"/>
                    <a:pt x="105508" y="471685"/>
                    <a:pt x="235842" y="471685"/>
                  </a:cubicBezTo>
                  <a:cubicBezTo>
                    <a:pt x="366176" y="471685"/>
                    <a:pt x="471685" y="366176"/>
                    <a:pt x="471685" y="235842"/>
                  </a:cubicBezTo>
                  <a:cubicBezTo>
                    <a:pt x="471685" y="195501"/>
                    <a:pt x="461754" y="158263"/>
                    <a:pt x="443756" y="125369"/>
                  </a:cubicBezTo>
                  <a:lnTo>
                    <a:pt x="439411" y="129093"/>
                  </a:lnTo>
                  <a:close/>
                </a:path>
              </a:pathLst>
            </a:custGeom>
            <a:solidFill>
              <a:schemeClr val="bg1"/>
            </a:solidFill>
            <a:ln w="6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0EA10FA1-95FF-6FBF-3B7A-8A70687EB0A1}"/>
                </a:ext>
              </a:extLst>
            </p:cNvPr>
            <p:cNvSpPr/>
            <p:nvPr/>
          </p:nvSpPr>
          <p:spPr>
            <a:xfrm>
              <a:off x="6522869" y="2779726"/>
              <a:ext cx="297906" cy="297906"/>
            </a:xfrm>
            <a:custGeom>
              <a:avLst/>
              <a:gdLst>
                <a:gd name="connsiteX0" fmla="*/ 252599 w 297906"/>
                <a:gd name="connsiteY0" fmla="*/ 106750 h 297906"/>
                <a:gd name="connsiteX1" fmla="*/ 260668 w 297906"/>
                <a:gd name="connsiteY1" fmla="*/ 148953 h 297906"/>
                <a:gd name="connsiteX2" fmla="*/ 148953 w 297906"/>
                <a:gd name="connsiteY2" fmla="*/ 260668 h 297906"/>
                <a:gd name="connsiteX3" fmla="*/ 37238 w 297906"/>
                <a:gd name="connsiteY3" fmla="*/ 148953 h 297906"/>
                <a:gd name="connsiteX4" fmla="*/ 148953 w 297906"/>
                <a:gd name="connsiteY4" fmla="*/ 37238 h 297906"/>
                <a:gd name="connsiteX5" fmla="*/ 191156 w 297906"/>
                <a:gd name="connsiteY5" fmla="*/ 45307 h 297906"/>
                <a:gd name="connsiteX6" fmla="*/ 219085 w 297906"/>
                <a:gd name="connsiteY6" fmla="*/ 17378 h 297906"/>
                <a:gd name="connsiteX7" fmla="*/ 148953 w 297906"/>
                <a:gd name="connsiteY7" fmla="*/ 0 h 297906"/>
                <a:gd name="connsiteX8" fmla="*/ 0 w 297906"/>
                <a:gd name="connsiteY8" fmla="*/ 148953 h 297906"/>
                <a:gd name="connsiteX9" fmla="*/ 148953 w 297906"/>
                <a:gd name="connsiteY9" fmla="*/ 297906 h 297906"/>
                <a:gd name="connsiteX10" fmla="*/ 297906 w 297906"/>
                <a:gd name="connsiteY10" fmla="*/ 148953 h 297906"/>
                <a:gd name="connsiteX11" fmla="*/ 280528 w 297906"/>
                <a:gd name="connsiteY11" fmla="*/ 78821 h 297906"/>
                <a:gd name="connsiteX12" fmla="*/ 252599 w 297906"/>
                <a:gd name="connsiteY12" fmla="*/ 106750 h 29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97906" h="297906">
                  <a:moveTo>
                    <a:pt x="252599" y="106750"/>
                  </a:moveTo>
                  <a:cubicBezTo>
                    <a:pt x="258185" y="119783"/>
                    <a:pt x="260668" y="134058"/>
                    <a:pt x="260668" y="148953"/>
                  </a:cubicBezTo>
                  <a:cubicBezTo>
                    <a:pt x="260668" y="210396"/>
                    <a:pt x="210396" y="260668"/>
                    <a:pt x="148953" y="260668"/>
                  </a:cubicBezTo>
                  <a:cubicBezTo>
                    <a:pt x="87510" y="260668"/>
                    <a:pt x="37238" y="210396"/>
                    <a:pt x="37238" y="148953"/>
                  </a:cubicBezTo>
                  <a:cubicBezTo>
                    <a:pt x="37238" y="87510"/>
                    <a:pt x="87510" y="37238"/>
                    <a:pt x="148953" y="37238"/>
                  </a:cubicBezTo>
                  <a:cubicBezTo>
                    <a:pt x="163848" y="37238"/>
                    <a:pt x="178123" y="40341"/>
                    <a:pt x="191156" y="45307"/>
                  </a:cubicBezTo>
                  <a:lnTo>
                    <a:pt x="219085" y="17378"/>
                  </a:lnTo>
                  <a:cubicBezTo>
                    <a:pt x="197983" y="6206"/>
                    <a:pt x="174399" y="0"/>
                    <a:pt x="148953" y="0"/>
                  </a:cubicBezTo>
                  <a:cubicBezTo>
                    <a:pt x="67029" y="0"/>
                    <a:pt x="0" y="67029"/>
                    <a:pt x="0" y="148953"/>
                  </a:cubicBezTo>
                  <a:cubicBezTo>
                    <a:pt x="0" y="230877"/>
                    <a:pt x="67029" y="297906"/>
                    <a:pt x="148953" y="297906"/>
                  </a:cubicBezTo>
                  <a:cubicBezTo>
                    <a:pt x="230877" y="297906"/>
                    <a:pt x="297906" y="230877"/>
                    <a:pt x="297906" y="148953"/>
                  </a:cubicBezTo>
                  <a:cubicBezTo>
                    <a:pt x="297906" y="123507"/>
                    <a:pt x="291700" y="99923"/>
                    <a:pt x="280528" y="78821"/>
                  </a:cubicBezTo>
                  <a:lnTo>
                    <a:pt x="252599" y="106750"/>
                  </a:lnTo>
                  <a:close/>
                </a:path>
              </a:pathLst>
            </a:custGeom>
            <a:solidFill>
              <a:schemeClr val="bg1"/>
            </a:solidFill>
            <a:ln w="6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0B449F43-3A3B-A1AA-0B69-18BD698413E6}"/>
              </a:ext>
            </a:extLst>
          </p:cNvPr>
          <p:cNvSpPr txBox="1"/>
          <p:nvPr/>
        </p:nvSpPr>
        <p:spPr>
          <a:xfrm>
            <a:off x="5486320" y="1732936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01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F4ADCEAB-4A96-E481-51C7-B394202F2320}"/>
              </a:ext>
            </a:extLst>
          </p:cNvPr>
          <p:cNvSpPr txBox="1"/>
          <p:nvPr/>
        </p:nvSpPr>
        <p:spPr>
          <a:xfrm>
            <a:off x="4133298" y="3691857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02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2D84D8EE-B8C8-7B20-A63C-A78CD93A88E9}"/>
              </a:ext>
            </a:extLst>
          </p:cNvPr>
          <p:cNvSpPr txBox="1"/>
          <p:nvPr/>
        </p:nvSpPr>
        <p:spPr>
          <a:xfrm>
            <a:off x="7551484" y="3007624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03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1014A392-F879-C6E2-DBBB-1F7565F317E0}"/>
              </a:ext>
            </a:extLst>
          </p:cNvPr>
          <p:cNvSpPr txBox="1"/>
          <p:nvPr/>
        </p:nvSpPr>
        <p:spPr>
          <a:xfrm>
            <a:off x="6211132" y="5014616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04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1504E3A5-CD1A-A7AD-F424-010FC6C0AAF6}"/>
              </a:ext>
            </a:extLst>
          </p:cNvPr>
          <p:cNvGrpSpPr/>
          <p:nvPr/>
        </p:nvGrpSpPr>
        <p:grpSpPr>
          <a:xfrm>
            <a:off x="2529830" y="4884823"/>
            <a:ext cx="3254495" cy="839542"/>
            <a:chOff x="7661043" y="2078981"/>
            <a:chExt cx="3254495" cy="839542"/>
          </a:xfrm>
        </p:grpSpPr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269164C4-27DE-6B3D-3858-54F3A6DAD27B}"/>
                </a:ext>
              </a:extLst>
            </p:cNvPr>
            <p:cNvSpPr/>
            <p:nvPr/>
          </p:nvSpPr>
          <p:spPr>
            <a:xfrm>
              <a:off x="7661043" y="2386774"/>
              <a:ext cx="3254495" cy="5317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  <a:buClr>
                  <a:srgbClr val="E7E6E6">
                    <a:lumMod val="10000"/>
                  </a:srgbClr>
                </a:buClr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8169B83D-EC39-3D3A-2598-9C6AFF82E881}"/>
                </a:ext>
              </a:extLst>
            </p:cNvPr>
            <p:cNvSpPr/>
            <p:nvPr/>
          </p:nvSpPr>
          <p:spPr>
            <a:xfrm>
              <a:off x="9365114" y="2078981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B334E343-9566-22CF-0E4D-0E4683D4A1D0}"/>
              </a:ext>
            </a:extLst>
          </p:cNvPr>
          <p:cNvGrpSpPr/>
          <p:nvPr/>
        </p:nvGrpSpPr>
        <p:grpSpPr>
          <a:xfrm>
            <a:off x="6604086" y="1336917"/>
            <a:ext cx="3254495" cy="810514"/>
            <a:chOff x="7661043" y="2108009"/>
            <a:chExt cx="3254495" cy="810514"/>
          </a:xfrm>
        </p:grpSpPr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06FFEB15-D8E5-15A8-FE24-F10ED91B2ED4}"/>
                </a:ext>
              </a:extLst>
            </p:cNvPr>
            <p:cNvSpPr/>
            <p:nvPr/>
          </p:nvSpPr>
          <p:spPr>
            <a:xfrm>
              <a:off x="7661043" y="2386774"/>
              <a:ext cx="3254495" cy="5317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Clr>
                  <a:srgbClr val="E7E6E6">
                    <a:lumMod val="10000"/>
                  </a:srgbClr>
                </a:buClr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AD52F48A-FD69-EAF9-F90D-423FB87F5AB9}"/>
                </a:ext>
              </a:extLst>
            </p:cNvPr>
            <p:cNvSpPr/>
            <p:nvPr/>
          </p:nvSpPr>
          <p:spPr>
            <a:xfrm>
              <a:off x="7661043" y="210800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987E5363-BECE-8A26-08DC-551541519470}"/>
              </a:ext>
            </a:extLst>
          </p:cNvPr>
          <p:cNvGrpSpPr/>
          <p:nvPr/>
        </p:nvGrpSpPr>
        <p:grpSpPr>
          <a:xfrm>
            <a:off x="7531720" y="3862884"/>
            <a:ext cx="3254495" cy="810514"/>
            <a:chOff x="7661043" y="2108009"/>
            <a:chExt cx="3254495" cy="810514"/>
          </a:xfrm>
        </p:grpSpPr>
        <p:sp>
          <p:nvSpPr>
            <p:cNvPr id="96" name="矩形 95">
              <a:extLst>
                <a:ext uri="{FF2B5EF4-FFF2-40B4-BE49-F238E27FC236}">
                  <a16:creationId xmlns:a16="http://schemas.microsoft.com/office/drawing/2014/main" id="{1B605D97-09E6-A355-8AFB-0BC1E6E3EDE5}"/>
                </a:ext>
              </a:extLst>
            </p:cNvPr>
            <p:cNvSpPr/>
            <p:nvPr/>
          </p:nvSpPr>
          <p:spPr>
            <a:xfrm>
              <a:off x="7661043" y="2386774"/>
              <a:ext cx="3254495" cy="5317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Clr>
                  <a:srgbClr val="E7E6E6">
                    <a:lumMod val="10000"/>
                  </a:srgbClr>
                </a:buClr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97" name="矩形 96">
              <a:extLst>
                <a:ext uri="{FF2B5EF4-FFF2-40B4-BE49-F238E27FC236}">
                  <a16:creationId xmlns:a16="http://schemas.microsoft.com/office/drawing/2014/main" id="{2B6CECBA-BECF-23A4-9F54-27693126A4DA}"/>
                </a:ext>
              </a:extLst>
            </p:cNvPr>
            <p:cNvSpPr/>
            <p:nvPr/>
          </p:nvSpPr>
          <p:spPr>
            <a:xfrm>
              <a:off x="7661043" y="210800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C42DEAC3-1322-4AD2-90A2-AEC540BD5CFC}"/>
              </a:ext>
            </a:extLst>
          </p:cNvPr>
          <p:cNvGrpSpPr/>
          <p:nvPr/>
        </p:nvGrpSpPr>
        <p:grpSpPr>
          <a:xfrm>
            <a:off x="1413710" y="2452874"/>
            <a:ext cx="3254495" cy="839542"/>
            <a:chOff x="7661043" y="2078981"/>
            <a:chExt cx="3254495" cy="839542"/>
          </a:xfrm>
        </p:grpSpPr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9EB7A113-CE0B-5D19-FBC3-EE23A81DE27C}"/>
                </a:ext>
              </a:extLst>
            </p:cNvPr>
            <p:cNvSpPr/>
            <p:nvPr/>
          </p:nvSpPr>
          <p:spPr>
            <a:xfrm>
              <a:off x="7661043" y="2386774"/>
              <a:ext cx="3254495" cy="5317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  <a:buClr>
                  <a:srgbClr val="E7E6E6">
                    <a:lumMod val="10000"/>
                  </a:srgbClr>
                </a:buClr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00" name="矩形 99">
              <a:extLst>
                <a:ext uri="{FF2B5EF4-FFF2-40B4-BE49-F238E27FC236}">
                  <a16:creationId xmlns:a16="http://schemas.microsoft.com/office/drawing/2014/main" id="{7E687700-B7B1-C97A-62AD-C1650C9014D4}"/>
                </a:ext>
              </a:extLst>
            </p:cNvPr>
            <p:cNvSpPr/>
            <p:nvPr/>
          </p:nvSpPr>
          <p:spPr>
            <a:xfrm>
              <a:off x="9365114" y="2078981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87317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7282D87D-4052-BB0A-53FD-432B387E2C83}"/>
              </a:ext>
            </a:extLst>
          </p:cNvPr>
          <p:cNvGrpSpPr/>
          <p:nvPr/>
        </p:nvGrpSpPr>
        <p:grpSpPr>
          <a:xfrm>
            <a:off x="3430136" y="351836"/>
            <a:ext cx="5331727" cy="461665"/>
            <a:chOff x="3430136" y="351836"/>
            <a:chExt cx="5331727" cy="461665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31DA22B1-CE34-36EB-6CF2-C46CF6C7072C}"/>
                </a:ext>
              </a:extLst>
            </p:cNvPr>
            <p:cNvSpPr txBox="1"/>
            <p:nvPr/>
          </p:nvSpPr>
          <p:spPr>
            <a:xfrm>
              <a:off x="4394883" y="351836"/>
              <a:ext cx="340223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/>
                <a:t>单击此处添加标题文本</a:t>
              </a: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F6F7EB5E-FDAF-3534-F8F7-72D0992AD39A}"/>
                </a:ext>
              </a:extLst>
            </p:cNvPr>
            <p:cNvGrpSpPr/>
            <p:nvPr/>
          </p:nvGrpSpPr>
          <p:grpSpPr>
            <a:xfrm>
              <a:off x="3430136" y="391282"/>
              <a:ext cx="5331727" cy="338358"/>
              <a:chOff x="3546476" y="391282"/>
              <a:chExt cx="5331727" cy="338358"/>
            </a:xfrm>
          </p:grpSpPr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C9C07941-97F1-B461-CF3F-F66068CDA69F}"/>
                  </a:ext>
                </a:extLst>
              </p:cNvPr>
              <p:cNvGrpSpPr/>
              <p:nvPr/>
            </p:nvGrpSpPr>
            <p:grpSpPr>
              <a:xfrm>
                <a:off x="3546476" y="391282"/>
                <a:ext cx="801003" cy="338358"/>
                <a:chOff x="3546476" y="391282"/>
                <a:chExt cx="801003" cy="338358"/>
              </a:xfrm>
            </p:grpSpPr>
            <p:sp>
              <p:nvSpPr>
                <p:cNvPr id="33" name="椭圆 32">
                  <a:extLst>
                    <a:ext uri="{FF2B5EF4-FFF2-40B4-BE49-F238E27FC236}">
                      <a16:creationId xmlns:a16="http://schemas.microsoft.com/office/drawing/2014/main" id="{83A1BCEA-0866-7E1E-126F-11310C112A32}"/>
                    </a:ext>
                  </a:extLst>
                </p:cNvPr>
                <p:cNvSpPr/>
                <p:nvPr/>
              </p:nvSpPr>
              <p:spPr>
                <a:xfrm>
                  <a:off x="4009121" y="391282"/>
                  <a:ext cx="338358" cy="338358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椭圆 37">
                  <a:extLst>
                    <a:ext uri="{FF2B5EF4-FFF2-40B4-BE49-F238E27FC236}">
                      <a16:creationId xmlns:a16="http://schemas.microsoft.com/office/drawing/2014/main" id="{63EA8609-1AA9-807E-8E20-852EBBB68C8D}"/>
                    </a:ext>
                  </a:extLst>
                </p:cNvPr>
                <p:cNvSpPr/>
                <p:nvPr/>
              </p:nvSpPr>
              <p:spPr>
                <a:xfrm>
                  <a:off x="3546476" y="469180"/>
                  <a:ext cx="182562" cy="182562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04C52412-DDA2-C92B-20D7-9E014660A749}"/>
                  </a:ext>
                </a:extLst>
              </p:cNvPr>
              <p:cNvGrpSpPr/>
              <p:nvPr/>
            </p:nvGrpSpPr>
            <p:grpSpPr>
              <a:xfrm rot="10800000">
                <a:off x="8077200" y="391282"/>
                <a:ext cx="801003" cy="338358"/>
                <a:chOff x="3546476" y="391282"/>
                <a:chExt cx="801003" cy="338358"/>
              </a:xfrm>
            </p:grpSpPr>
            <p:sp>
              <p:nvSpPr>
                <p:cNvPr id="43" name="椭圆 42">
                  <a:extLst>
                    <a:ext uri="{FF2B5EF4-FFF2-40B4-BE49-F238E27FC236}">
                      <a16:creationId xmlns:a16="http://schemas.microsoft.com/office/drawing/2014/main" id="{14A4D3D3-0B37-241E-E897-C01169445045}"/>
                    </a:ext>
                  </a:extLst>
                </p:cNvPr>
                <p:cNvSpPr/>
                <p:nvPr/>
              </p:nvSpPr>
              <p:spPr>
                <a:xfrm>
                  <a:off x="4009121" y="391282"/>
                  <a:ext cx="338358" cy="338358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椭圆 43">
                  <a:extLst>
                    <a:ext uri="{FF2B5EF4-FFF2-40B4-BE49-F238E27FC236}">
                      <a16:creationId xmlns:a16="http://schemas.microsoft.com/office/drawing/2014/main" id="{58A0088F-E8BC-1688-48C4-9A332A0325C8}"/>
                    </a:ext>
                  </a:extLst>
                </p:cNvPr>
                <p:cNvSpPr/>
                <p:nvPr/>
              </p:nvSpPr>
              <p:spPr>
                <a:xfrm>
                  <a:off x="3546476" y="469180"/>
                  <a:ext cx="182562" cy="182562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pic>
        <p:nvPicPr>
          <p:cNvPr id="54" name="图片 53">
            <a:extLst>
              <a:ext uri="{FF2B5EF4-FFF2-40B4-BE49-F238E27FC236}">
                <a16:creationId xmlns:a16="http://schemas.microsoft.com/office/drawing/2014/main" id="{29757E7F-FB6F-1C2D-E788-C64FD6E7EBD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88180" y="1546860"/>
            <a:ext cx="3215640" cy="3764279"/>
          </a:xfrm>
          <a:custGeom>
            <a:avLst/>
            <a:gdLst>
              <a:gd name="connsiteX0" fmla="*/ 0 w 3215640"/>
              <a:gd name="connsiteY0" fmla="*/ 0 h 3764279"/>
              <a:gd name="connsiteX1" fmla="*/ 3215640 w 3215640"/>
              <a:gd name="connsiteY1" fmla="*/ 0 h 3764279"/>
              <a:gd name="connsiteX2" fmla="*/ 3215640 w 3215640"/>
              <a:gd name="connsiteY2" fmla="*/ 3764279 h 3764279"/>
              <a:gd name="connsiteX3" fmla="*/ 0 w 3215640"/>
              <a:gd name="connsiteY3" fmla="*/ 3764279 h 3764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5640" h="3764279">
                <a:moveTo>
                  <a:pt x="0" y="0"/>
                </a:moveTo>
                <a:lnTo>
                  <a:pt x="3215640" y="0"/>
                </a:lnTo>
                <a:lnTo>
                  <a:pt x="3215640" y="3764279"/>
                </a:lnTo>
                <a:lnTo>
                  <a:pt x="0" y="3764279"/>
                </a:lnTo>
                <a:close/>
              </a:path>
            </a:pathLst>
          </a:custGeom>
        </p:spPr>
      </p:pic>
      <p:sp>
        <p:nvSpPr>
          <p:cNvPr id="55" name="椭圆 54">
            <a:extLst>
              <a:ext uri="{FF2B5EF4-FFF2-40B4-BE49-F238E27FC236}">
                <a16:creationId xmlns:a16="http://schemas.microsoft.com/office/drawing/2014/main" id="{347832D5-2512-CBB8-B369-3175639043FC}"/>
              </a:ext>
            </a:extLst>
          </p:cNvPr>
          <p:cNvSpPr/>
          <p:nvPr/>
        </p:nvSpPr>
        <p:spPr>
          <a:xfrm>
            <a:off x="4191731" y="2089976"/>
            <a:ext cx="592898" cy="59289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cs typeface="+mn-ea"/>
              <a:sym typeface="+mn-lt"/>
            </a:endParaRPr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742925EC-ED43-9AB7-95F7-3B3C93A3958C}"/>
              </a:ext>
            </a:extLst>
          </p:cNvPr>
          <p:cNvSpPr/>
          <p:nvPr/>
        </p:nvSpPr>
        <p:spPr>
          <a:xfrm>
            <a:off x="7206036" y="3916507"/>
            <a:ext cx="916750" cy="9167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cs typeface="+mn-ea"/>
              <a:sym typeface="+mn-lt"/>
            </a:endParaRP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AEB4B385-87F7-19B1-CB72-7F21757CE92B}"/>
              </a:ext>
            </a:extLst>
          </p:cNvPr>
          <p:cNvGrpSpPr/>
          <p:nvPr/>
        </p:nvGrpSpPr>
        <p:grpSpPr>
          <a:xfrm>
            <a:off x="7995989" y="4905882"/>
            <a:ext cx="3254495" cy="810514"/>
            <a:chOff x="7661043" y="2108009"/>
            <a:chExt cx="3254495" cy="810514"/>
          </a:xfrm>
        </p:grpSpPr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EEEB1FE6-289E-BFC2-36AE-55C9638A2F2E}"/>
                </a:ext>
              </a:extLst>
            </p:cNvPr>
            <p:cNvSpPr/>
            <p:nvPr/>
          </p:nvSpPr>
          <p:spPr>
            <a:xfrm>
              <a:off x="7661043" y="2386774"/>
              <a:ext cx="3254495" cy="5317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Clr>
                  <a:srgbClr val="E7E6E6">
                    <a:lumMod val="10000"/>
                  </a:srgbClr>
                </a:buClr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E8AF4C88-69AD-5034-1FA2-91D4A3C4FB48}"/>
                </a:ext>
              </a:extLst>
            </p:cNvPr>
            <p:cNvSpPr/>
            <p:nvPr/>
          </p:nvSpPr>
          <p:spPr>
            <a:xfrm>
              <a:off x="7661043" y="210800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73BCE75B-4929-8D8D-6EAC-1F2CB4A257E3}"/>
              </a:ext>
            </a:extLst>
          </p:cNvPr>
          <p:cNvGrpSpPr/>
          <p:nvPr/>
        </p:nvGrpSpPr>
        <p:grpSpPr>
          <a:xfrm>
            <a:off x="877820" y="1981168"/>
            <a:ext cx="3254495" cy="810514"/>
            <a:chOff x="7661043" y="2108009"/>
            <a:chExt cx="3254495" cy="810514"/>
          </a:xfrm>
        </p:grpSpPr>
        <p:sp>
          <p:nvSpPr>
            <p:cNvPr id="95" name="矩形 94">
              <a:extLst>
                <a:ext uri="{FF2B5EF4-FFF2-40B4-BE49-F238E27FC236}">
                  <a16:creationId xmlns:a16="http://schemas.microsoft.com/office/drawing/2014/main" id="{0CD746C1-A09A-F983-A995-2878580D5C21}"/>
                </a:ext>
              </a:extLst>
            </p:cNvPr>
            <p:cNvSpPr/>
            <p:nvPr/>
          </p:nvSpPr>
          <p:spPr>
            <a:xfrm>
              <a:off x="7661043" y="2386774"/>
              <a:ext cx="3254495" cy="5317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  <a:buClr>
                  <a:srgbClr val="E7E6E6">
                    <a:lumMod val="10000"/>
                  </a:srgbClr>
                </a:buClr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96" name="矩形 95">
              <a:extLst>
                <a:ext uri="{FF2B5EF4-FFF2-40B4-BE49-F238E27FC236}">
                  <a16:creationId xmlns:a16="http://schemas.microsoft.com/office/drawing/2014/main" id="{5A3FCBCA-812E-1F07-1FF6-94214310B5F9}"/>
                </a:ext>
              </a:extLst>
            </p:cNvPr>
            <p:cNvSpPr/>
            <p:nvPr/>
          </p:nvSpPr>
          <p:spPr>
            <a:xfrm>
              <a:off x="9365114" y="210800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97" name="AutoShape 112">
            <a:extLst>
              <a:ext uri="{FF2B5EF4-FFF2-40B4-BE49-F238E27FC236}">
                <a16:creationId xmlns:a16="http://schemas.microsoft.com/office/drawing/2014/main" id="{23E57A34-A60B-6DD4-FDFC-34F8626D8798}"/>
              </a:ext>
            </a:extLst>
          </p:cNvPr>
          <p:cNvSpPr/>
          <p:nvPr/>
        </p:nvSpPr>
        <p:spPr bwMode="auto">
          <a:xfrm>
            <a:off x="4363083" y="2259933"/>
            <a:ext cx="250193" cy="249091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4288" tIns="14288" rIns="14288" bIns="14288" anchor="ctr"/>
          <a:lstStyle/>
          <a:p>
            <a:pPr algn="ctr" defTabSz="17145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015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22E1CA3F-12B3-B4FF-FF70-91863C6CBE69}"/>
              </a:ext>
            </a:extLst>
          </p:cNvPr>
          <p:cNvGrpSpPr/>
          <p:nvPr/>
        </p:nvGrpSpPr>
        <p:grpSpPr>
          <a:xfrm flipH="1">
            <a:off x="7579139" y="4250201"/>
            <a:ext cx="249362" cy="249362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99" name="AutoShape 126">
              <a:extLst>
                <a:ext uri="{FF2B5EF4-FFF2-40B4-BE49-F238E27FC236}">
                  <a16:creationId xmlns:a16="http://schemas.microsoft.com/office/drawing/2014/main" id="{6D57FDB5-7B71-EDE3-2A3E-694DBF1CFCED}"/>
                </a:ext>
              </a:extLst>
            </p:cNvPr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015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00" name="AutoShape 127">
              <a:extLst>
                <a:ext uri="{FF2B5EF4-FFF2-40B4-BE49-F238E27FC236}">
                  <a16:creationId xmlns:a16="http://schemas.microsoft.com/office/drawing/2014/main" id="{58D9AF9C-BE71-FB59-833F-1A71BE1C2DD5}"/>
                </a:ext>
              </a:extLst>
            </p:cNvPr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015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18795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7282D87D-4052-BB0A-53FD-432B387E2C83}"/>
              </a:ext>
            </a:extLst>
          </p:cNvPr>
          <p:cNvGrpSpPr/>
          <p:nvPr/>
        </p:nvGrpSpPr>
        <p:grpSpPr>
          <a:xfrm>
            <a:off x="3430136" y="351836"/>
            <a:ext cx="5331727" cy="461665"/>
            <a:chOff x="3430136" y="351836"/>
            <a:chExt cx="5331727" cy="461665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31DA22B1-CE34-36EB-6CF2-C46CF6C7072C}"/>
                </a:ext>
              </a:extLst>
            </p:cNvPr>
            <p:cNvSpPr txBox="1"/>
            <p:nvPr/>
          </p:nvSpPr>
          <p:spPr>
            <a:xfrm>
              <a:off x="4394883" y="351836"/>
              <a:ext cx="340223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/>
                <a:t>单击此处添加标题文本</a:t>
              </a: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F6F7EB5E-FDAF-3534-F8F7-72D0992AD39A}"/>
                </a:ext>
              </a:extLst>
            </p:cNvPr>
            <p:cNvGrpSpPr/>
            <p:nvPr/>
          </p:nvGrpSpPr>
          <p:grpSpPr>
            <a:xfrm>
              <a:off x="3430136" y="391282"/>
              <a:ext cx="5331727" cy="338358"/>
              <a:chOff x="3546476" y="391282"/>
              <a:chExt cx="5331727" cy="338358"/>
            </a:xfrm>
          </p:grpSpPr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C9C07941-97F1-B461-CF3F-F66068CDA69F}"/>
                  </a:ext>
                </a:extLst>
              </p:cNvPr>
              <p:cNvGrpSpPr/>
              <p:nvPr/>
            </p:nvGrpSpPr>
            <p:grpSpPr>
              <a:xfrm>
                <a:off x="3546476" y="391282"/>
                <a:ext cx="801003" cy="338358"/>
                <a:chOff x="3546476" y="391282"/>
                <a:chExt cx="801003" cy="338358"/>
              </a:xfrm>
            </p:grpSpPr>
            <p:sp>
              <p:nvSpPr>
                <p:cNvPr id="33" name="椭圆 32">
                  <a:extLst>
                    <a:ext uri="{FF2B5EF4-FFF2-40B4-BE49-F238E27FC236}">
                      <a16:creationId xmlns:a16="http://schemas.microsoft.com/office/drawing/2014/main" id="{83A1BCEA-0866-7E1E-126F-11310C112A32}"/>
                    </a:ext>
                  </a:extLst>
                </p:cNvPr>
                <p:cNvSpPr/>
                <p:nvPr/>
              </p:nvSpPr>
              <p:spPr>
                <a:xfrm>
                  <a:off x="4009121" y="391282"/>
                  <a:ext cx="338358" cy="338358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椭圆 37">
                  <a:extLst>
                    <a:ext uri="{FF2B5EF4-FFF2-40B4-BE49-F238E27FC236}">
                      <a16:creationId xmlns:a16="http://schemas.microsoft.com/office/drawing/2014/main" id="{63EA8609-1AA9-807E-8E20-852EBBB68C8D}"/>
                    </a:ext>
                  </a:extLst>
                </p:cNvPr>
                <p:cNvSpPr/>
                <p:nvPr/>
              </p:nvSpPr>
              <p:spPr>
                <a:xfrm>
                  <a:off x="3546476" y="469180"/>
                  <a:ext cx="182562" cy="182562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04C52412-DDA2-C92B-20D7-9E014660A749}"/>
                  </a:ext>
                </a:extLst>
              </p:cNvPr>
              <p:cNvGrpSpPr/>
              <p:nvPr/>
            </p:nvGrpSpPr>
            <p:grpSpPr>
              <a:xfrm rot="10800000">
                <a:off x="8077200" y="391282"/>
                <a:ext cx="801003" cy="338358"/>
                <a:chOff x="3546476" y="391282"/>
                <a:chExt cx="801003" cy="338358"/>
              </a:xfrm>
            </p:grpSpPr>
            <p:sp>
              <p:nvSpPr>
                <p:cNvPr id="43" name="椭圆 42">
                  <a:extLst>
                    <a:ext uri="{FF2B5EF4-FFF2-40B4-BE49-F238E27FC236}">
                      <a16:creationId xmlns:a16="http://schemas.microsoft.com/office/drawing/2014/main" id="{14A4D3D3-0B37-241E-E897-C01169445045}"/>
                    </a:ext>
                  </a:extLst>
                </p:cNvPr>
                <p:cNvSpPr/>
                <p:nvPr/>
              </p:nvSpPr>
              <p:spPr>
                <a:xfrm>
                  <a:off x="4009121" y="391282"/>
                  <a:ext cx="338358" cy="338358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椭圆 43">
                  <a:extLst>
                    <a:ext uri="{FF2B5EF4-FFF2-40B4-BE49-F238E27FC236}">
                      <a16:creationId xmlns:a16="http://schemas.microsoft.com/office/drawing/2014/main" id="{58A0088F-E8BC-1688-48C4-9A332A0325C8}"/>
                    </a:ext>
                  </a:extLst>
                </p:cNvPr>
                <p:cNvSpPr/>
                <p:nvPr/>
              </p:nvSpPr>
              <p:spPr>
                <a:xfrm>
                  <a:off x="3546476" y="469180"/>
                  <a:ext cx="182562" cy="182562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1" name="任意多边形 180">
            <a:extLst>
              <a:ext uri="{FF2B5EF4-FFF2-40B4-BE49-F238E27FC236}">
                <a16:creationId xmlns:a16="http://schemas.microsoft.com/office/drawing/2014/main" id="{E48ADCC3-A278-426C-1A55-0ED534A5A865}"/>
              </a:ext>
            </a:extLst>
          </p:cNvPr>
          <p:cNvSpPr/>
          <p:nvPr/>
        </p:nvSpPr>
        <p:spPr>
          <a:xfrm>
            <a:off x="3545242" y="2604607"/>
            <a:ext cx="4998307" cy="2553071"/>
          </a:xfrm>
          <a:custGeom>
            <a:avLst/>
            <a:gdLst>
              <a:gd name="connsiteX0" fmla="*/ 2499153 w 4998306"/>
              <a:gd name="connsiteY0" fmla="*/ 0 h 2553070"/>
              <a:gd name="connsiteX1" fmla="*/ 4998306 w 4998306"/>
              <a:gd name="connsiteY1" fmla="*/ 2499153 h 2553070"/>
              <a:gd name="connsiteX2" fmla="*/ 4995583 w 4998306"/>
              <a:gd name="connsiteY2" fmla="*/ 2553070 h 2553070"/>
              <a:gd name="connsiteX3" fmla="*/ 4831507 w 4998306"/>
              <a:gd name="connsiteY3" fmla="*/ 2553070 h 2553070"/>
              <a:gd name="connsiteX4" fmla="*/ 4834230 w 4998306"/>
              <a:gd name="connsiteY4" fmla="*/ 2499152 h 2553070"/>
              <a:gd name="connsiteX5" fmla="*/ 2495117 w 4998306"/>
              <a:gd name="connsiteY5" fmla="*/ 160039 h 2553070"/>
              <a:gd name="connsiteX6" fmla="*/ 156004 w 4998306"/>
              <a:gd name="connsiteY6" fmla="*/ 2499152 h 2553070"/>
              <a:gd name="connsiteX7" fmla="*/ 158727 w 4998306"/>
              <a:gd name="connsiteY7" fmla="*/ 2553070 h 2553070"/>
              <a:gd name="connsiteX8" fmla="*/ 2723 w 4998306"/>
              <a:gd name="connsiteY8" fmla="*/ 2553070 h 2553070"/>
              <a:gd name="connsiteX9" fmla="*/ 0 w 4998306"/>
              <a:gd name="connsiteY9" fmla="*/ 2499153 h 2553070"/>
              <a:gd name="connsiteX10" fmla="*/ 2499153 w 4998306"/>
              <a:gd name="connsiteY10" fmla="*/ 0 h 2553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998306" h="2553070">
                <a:moveTo>
                  <a:pt x="2499153" y="0"/>
                </a:moveTo>
                <a:cubicBezTo>
                  <a:pt x="3879397" y="0"/>
                  <a:pt x="4998306" y="1118909"/>
                  <a:pt x="4998306" y="2499153"/>
                </a:cubicBezTo>
                <a:lnTo>
                  <a:pt x="4995583" y="2553070"/>
                </a:lnTo>
                <a:lnTo>
                  <a:pt x="4831507" y="2553070"/>
                </a:lnTo>
                <a:lnTo>
                  <a:pt x="4834230" y="2499152"/>
                </a:lnTo>
                <a:cubicBezTo>
                  <a:pt x="4834230" y="1207296"/>
                  <a:pt x="3786973" y="160039"/>
                  <a:pt x="2495117" y="160039"/>
                </a:cubicBezTo>
                <a:cubicBezTo>
                  <a:pt x="1203261" y="160039"/>
                  <a:pt x="156004" y="1207296"/>
                  <a:pt x="156004" y="2499152"/>
                </a:cubicBezTo>
                <a:lnTo>
                  <a:pt x="158727" y="2553070"/>
                </a:lnTo>
                <a:lnTo>
                  <a:pt x="2723" y="2553070"/>
                </a:lnTo>
                <a:lnTo>
                  <a:pt x="0" y="2499153"/>
                </a:lnTo>
                <a:cubicBezTo>
                  <a:pt x="0" y="1118909"/>
                  <a:pt x="1118909" y="0"/>
                  <a:pt x="2499153" y="0"/>
                </a:cubicBezTo>
                <a:close/>
              </a:path>
            </a:pathLst>
          </a:custGeom>
          <a:solidFill>
            <a:srgbClr val="70BF43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017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57" kern="0" dirty="0">
              <a:solidFill>
                <a:prstClr val="white"/>
              </a:solidFill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28C798B6-FF32-73F5-442A-6D3BD98D2FA1}"/>
              </a:ext>
            </a:extLst>
          </p:cNvPr>
          <p:cNvGrpSpPr/>
          <p:nvPr/>
        </p:nvGrpSpPr>
        <p:grpSpPr>
          <a:xfrm>
            <a:off x="3371846" y="4587629"/>
            <a:ext cx="647270" cy="647270"/>
            <a:chOff x="3492982" y="3844383"/>
            <a:chExt cx="647270" cy="647270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1F51AB09-50BE-3E8C-5F7A-D2A9B3B265D4}"/>
                </a:ext>
              </a:extLst>
            </p:cNvPr>
            <p:cNvSpPr/>
            <p:nvPr/>
          </p:nvSpPr>
          <p:spPr>
            <a:xfrm>
              <a:off x="3492982" y="3844383"/>
              <a:ext cx="647270" cy="647270"/>
            </a:xfrm>
            <a:prstGeom prst="ellipse">
              <a:avLst/>
            </a:prstGeom>
            <a:solidFill>
              <a:srgbClr val="049448"/>
            </a:solidFill>
            <a:ln w="127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>
              <a:outerShdw blurRad="254000" dist="101600" dir="2700000" algn="tl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algn="ctr" defTabSz="121901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57" kern="0" dirty="0">
                <a:solidFill>
                  <a:prstClr val="white"/>
                </a:solidFill>
                <a:latin typeface="微软雅黑" panose="020F0502020204030204"/>
                <a:ea typeface="微软雅黑"/>
                <a:cs typeface="+mn-ea"/>
                <a:sym typeface="+mn-lt"/>
              </a:endParaRPr>
            </a:p>
          </p:txBody>
        </p:sp>
        <p:grpSp>
          <p:nvGrpSpPr>
            <p:cNvPr id="14" name="Group 4">
              <a:extLst>
                <a:ext uri="{FF2B5EF4-FFF2-40B4-BE49-F238E27FC236}">
                  <a16:creationId xmlns:a16="http://schemas.microsoft.com/office/drawing/2014/main" id="{7B817BD8-C6BD-DF7F-B832-558146AEED29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688936" y="4032875"/>
              <a:ext cx="242633" cy="272963"/>
              <a:chOff x="1776" y="1779"/>
              <a:chExt cx="64" cy="72"/>
            </a:xfrm>
            <a:solidFill>
              <a:srgbClr val="E87071"/>
            </a:solidFill>
            <a:effectLst/>
          </p:grpSpPr>
          <p:sp>
            <p:nvSpPr>
              <p:cNvPr id="15" name="Freeform 5">
                <a:extLst>
                  <a:ext uri="{FF2B5EF4-FFF2-40B4-BE49-F238E27FC236}">
                    <a16:creationId xmlns:a16="http://schemas.microsoft.com/office/drawing/2014/main" id="{08E20168-6157-E90A-0356-8ED35A72DC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5" y="1779"/>
                <a:ext cx="29" cy="26"/>
              </a:xfrm>
              <a:custGeom>
                <a:avLst/>
                <a:gdLst>
                  <a:gd name="T0" fmla="*/ 5 w 11"/>
                  <a:gd name="T1" fmla="*/ 10 h 10"/>
                  <a:gd name="T2" fmla="*/ 5 w 11"/>
                  <a:gd name="T3" fmla="*/ 10 h 10"/>
                  <a:gd name="T4" fmla="*/ 11 w 11"/>
                  <a:gd name="T5" fmla="*/ 5 h 10"/>
                  <a:gd name="T6" fmla="*/ 5 w 11"/>
                  <a:gd name="T7" fmla="*/ 0 h 10"/>
                  <a:gd name="T8" fmla="*/ 5 w 11"/>
                  <a:gd name="T9" fmla="*/ 0 h 10"/>
                  <a:gd name="T10" fmla="*/ 0 w 11"/>
                  <a:gd name="T11" fmla="*/ 5 h 10"/>
                  <a:gd name="T12" fmla="*/ 5 w 11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19" rIns="91440" bIns="45719" numCol="1" anchor="t" anchorCtr="0" compatLnSpc="1">
                <a:prstTxWarp prst="textNoShape">
                  <a:avLst/>
                </a:prstTxWarp>
              </a:bodyPr>
              <a:lstStyle/>
              <a:p>
                <a:pPr defTabSz="121901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157" kern="0" dirty="0">
                  <a:solidFill>
                    <a:prstClr val="black"/>
                  </a:solidFill>
                  <a:latin typeface="微软雅黑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6" name="Freeform 6">
                <a:extLst>
                  <a:ext uri="{FF2B5EF4-FFF2-40B4-BE49-F238E27FC236}">
                    <a16:creationId xmlns:a16="http://schemas.microsoft.com/office/drawing/2014/main" id="{5C6871AE-82E3-289F-46F1-BAACAAAA10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6" y="1810"/>
                <a:ext cx="64" cy="41"/>
              </a:xfrm>
              <a:custGeom>
                <a:avLst/>
                <a:gdLst>
                  <a:gd name="T0" fmla="*/ 23 w 24"/>
                  <a:gd name="T1" fmla="*/ 3 h 16"/>
                  <a:gd name="T2" fmla="*/ 19 w 24"/>
                  <a:gd name="T3" fmla="*/ 0 h 16"/>
                  <a:gd name="T4" fmla="*/ 19 w 24"/>
                  <a:gd name="T5" fmla="*/ 0 h 16"/>
                  <a:gd name="T6" fmla="*/ 17 w 24"/>
                  <a:gd name="T7" fmla="*/ 0 h 16"/>
                  <a:gd name="T8" fmla="*/ 15 w 24"/>
                  <a:gd name="T9" fmla="*/ 5 h 16"/>
                  <a:gd name="T10" fmla="*/ 12 w 24"/>
                  <a:gd name="T11" fmla="*/ 11 h 16"/>
                  <a:gd name="T12" fmla="*/ 14 w 24"/>
                  <a:gd name="T13" fmla="*/ 7 h 16"/>
                  <a:gd name="T14" fmla="*/ 13 w 24"/>
                  <a:gd name="T15" fmla="*/ 1 h 16"/>
                  <a:gd name="T16" fmla="*/ 13 w 24"/>
                  <a:gd name="T17" fmla="*/ 1 h 16"/>
                  <a:gd name="T18" fmla="*/ 12 w 24"/>
                  <a:gd name="T19" fmla="*/ 0 h 16"/>
                  <a:gd name="T20" fmla="*/ 12 w 24"/>
                  <a:gd name="T21" fmla="*/ 0 h 16"/>
                  <a:gd name="T22" fmla="*/ 12 w 24"/>
                  <a:gd name="T23" fmla="*/ 1 h 16"/>
                  <a:gd name="T24" fmla="*/ 12 w 24"/>
                  <a:gd name="T25" fmla="*/ 1 h 16"/>
                  <a:gd name="T26" fmla="*/ 11 w 24"/>
                  <a:gd name="T27" fmla="*/ 7 h 16"/>
                  <a:gd name="T28" fmla="*/ 10 w 24"/>
                  <a:gd name="T29" fmla="*/ 5 h 16"/>
                  <a:gd name="T30" fmla="*/ 8 w 24"/>
                  <a:gd name="T31" fmla="*/ 0 h 16"/>
                  <a:gd name="T32" fmla="*/ 5 w 24"/>
                  <a:gd name="T33" fmla="*/ 0 h 16"/>
                  <a:gd name="T34" fmla="*/ 5 w 24"/>
                  <a:gd name="T35" fmla="*/ 0 h 16"/>
                  <a:gd name="T36" fmla="*/ 1 w 24"/>
                  <a:gd name="T37" fmla="*/ 3 h 16"/>
                  <a:gd name="T38" fmla="*/ 0 w 24"/>
                  <a:gd name="T39" fmla="*/ 16 h 16"/>
                  <a:gd name="T40" fmla="*/ 4 w 24"/>
                  <a:gd name="T41" fmla="*/ 16 h 16"/>
                  <a:gd name="T42" fmla="*/ 4 w 24"/>
                  <a:gd name="T43" fmla="*/ 6 h 16"/>
                  <a:gd name="T44" fmla="*/ 5 w 24"/>
                  <a:gd name="T45" fmla="*/ 6 h 16"/>
                  <a:gd name="T46" fmla="*/ 5 w 24"/>
                  <a:gd name="T47" fmla="*/ 16 h 16"/>
                  <a:gd name="T48" fmla="*/ 12 w 24"/>
                  <a:gd name="T49" fmla="*/ 16 h 16"/>
                  <a:gd name="T50" fmla="*/ 19 w 24"/>
                  <a:gd name="T51" fmla="*/ 16 h 16"/>
                  <a:gd name="T52" fmla="*/ 19 w 24"/>
                  <a:gd name="T53" fmla="*/ 6 h 16"/>
                  <a:gd name="T54" fmla="*/ 19 w 24"/>
                  <a:gd name="T55" fmla="*/ 6 h 16"/>
                  <a:gd name="T56" fmla="*/ 20 w 24"/>
                  <a:gd name="T57" fmla="*/ 6 h 16"/>
                  <a:gd name="T58" fmla="*/ 20 w 24"/>
                  <a:gd name="T59" fmla="*/ 16 h 16"/>
                  <a:gd name="T60" fmla="*/ 23 w 24"/>
                  <a:gd name="T61" fmla="*/ 16 h 16"/>
                  <a:gd name="T62" fmla="*/ 23 w 24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" h="16">
                    <a:moveTo>
                      <a:pt x="23" y="3"/>
                    </a:moveTo>
                    <a:cubicBezTo>
                      <a:pt x="22" y="1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0" y="11"/>
                      <a:pt x="0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6"/>
                      <a:pt x="20" y="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1"/>
                      <a:pt x="24" y="5"/>
                      <a:pt x="23" y="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19" rIns="91440" bIns="45719" numCol="1" anchor="t" anchorCtr="0" compatLnSpc="1">
                <a:prstTxWarp prst="textNoShape">
                  <a:avLst/>
                </a:prstTxWarp>
              </a:bodyPr>
              <a:lstStyle/>
              <a:p>
                <a:pPr defTabSz="121901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157" kern="0" dirty="0">
                  <a:solidFill>
                    <a:prstClr val="black"/>
                  </a:solidFill>
                  <a:latin typeface="微软雅黑" panose="020F0502020204030204"/>
                  <a:ea typeface="微软雅黑"/>
                  <a:cs typeface="+mn-ea"/>
                  <a:sym typeface="+mn-lt"/>
                </a:endParaRPr>
              </a:p>
            </p:txBody>
          </p:sp>
        </p:grpSp>
      </p:grpSp>
      <p:sp>
        <p:nvSpPr>
          <p:cNvPr id="30" name="椭圆 29">
            <a:extLst>
              <a:ext uri="{FF2B5EF4-FFF2-40B4-BE49-F238E27FC236}">
                <a16:creationId xmlns:a16="http://schemas.microsoft.com/office/drawing/2014/main" id="{1B08EAD3-4A81-4E9D-C849-ACA296AE4A29}"/>
              </a:ext>
            </a:extLst>
          </p:cNvPr>
          <p:cNvSpPr/>
          <p:nvPr/>
        </p:nvSpPr>
        <p:spPr>
          <a:xfrm>
            <a:off x="5714679" y="2314329"/>
            <a:ext cx="647270" cy="647270"/>
          </a:xfrm>
          <a:prstGeom prst="ellipse">
            <a:avLst/>
          </a:prstGeom>
          <a:solidFill>
            <a:srgbClr val="049448"/>
          </a:solidFill>
          <a:ln w="12700" cap="flat" cmpd="sng" algn="ctr"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prstDash val="solid"/>
          </a:ln>
          <a:effectLst>
            <a:outerShdw blurRad="254000" dist="101600" dir="2700000" algn="tl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algn="ctr" defTabSz="1219017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57" kern="0" dirty="0">
              <a:solidFill>
                <a:prstClr val="white"/>
              </a:solidFill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grpSp>
        <p:nvGrpSpPr>
          <p:cNvPr id="23" name="Group 18">
            <a:extLst>
              <a:ext uri="{FF2B5EF4-FFF2-40B4-BE49-F238E27FC236}">
                <a16:creationId xmlns:a16="http://schemas.microsoft.com/office/drawing/2014/main" id="{011B25A0-AD01-3D81-AF7F-E785436A605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912016" y="2512562"/>
            <a:ext cx="265222" cy="247136"/>
            <a:chOff x="3802" y="2858"/>
            <a:chExt cx="616" cy="574"/>
          </a:xfrm>
          <a:solidFill>
            <a:schemeClr val="bg1"/>
          </a:solidFill>
          <a:effectLst/>
        </p:grpSpPr>
        <p:sp>
          <p:nvSpPr>
            <p:cNvPr id="24" name="Rectangle 19">
              <a:extLst>
                <a:ext uri="{FF2B5EF4-FFF2-40B4-BE49-F238E27FC236}">
                  <a16:creationId xmlns:a16="http://schemas.microsoft.com/office/drawing/2014/main" id="{76A656BE-1D52-2B42-8C95-3EBC3C1780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19" rIns="91440" bIns="45719" numCol="1" anchor="t" anchorCtr="0" compatLnSpc="1">
              <a:prstTxWarp prst="textNoShape">
                <a:avLst/>
              </a:prstTxWarp>
            </a:bodyPr>
            <a:lstStyle/>
            <a:p>
              <a:pPr defTabSz="121901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57" kern="0" dirty="0">
                <a:solidFill>
                  <a:prstClr val="black"/>
                </a:solidFill>
                <a:latin typeface="微软雅黑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25" name="Rectangle 20">
              <a:extLst>
                <a:ext uri="{FF2B5EF4-FFF2-40B4-BE49-F238E27FC236}">
                  <a16:creationId xmlns:a16="http://schemas.microsoft.com/office/drawing/2014/main" id="{26542B1D-AC6D-FB70-B4AD-6E87DB51EF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19" rIns="91440" bIns="45719" numCol="1" anchor="t" anchorCtr="0" compatLnSpc="1">
              <a:prstTxWarp prst="textNoShape">
                <a:avLst/>
              </a:prstTxWarp>
            </a:bodyPr>
            <a:lstStyle/>
            <a:p>
              <a:pPr defTabSz="121901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57" kern="0" dirty="0">
                <a:solidFill>
                  <a:prstClr val="black"/>
                </a:solidFill>
                <a:latin typeface="微软雅黑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26" name="Rectangle 21">
              <a:extLst>
                <a:ext uri="{FF2B5EF4-FFF2-40B4-BE49-F238E27FC236}">
                  <a16:creationId xmlns:a16="http://schemas.microsoft.com/office/drawing/2014/main" id="{55B2150C-4858-D975-0FC5-75DE5A5707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19" rIns="91440" bIns="45719" numCol="1" anchor="t" anchorCtr="0" compatLnSpc="1">
              <a:prstTxWarp prst="textNoShape">
                <a:avLst/>
              </a:prstTxWarp>
            </a:bodyPr>
            <a:lstStyle/>
            <a:p>
              <a:pPr defTabSz="121901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57" kern="0" dirty="0">
                <a:solidFill>
                  <a:prstClr val="black"/>
                </a:solidFill>
                <a:latin typeface="微软雅黑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27" name="Rectangle 22">
              <a:extLst>
                <a:ext uri="{FF2B5EF4-FFF2-40B4-BE49-F238E27FC236}">
                  <a16:creationId xmlns:a16="http://schemas.microsoft.com/office/drawing/2014/main" id="{B0388156-B6CC-7121-ECC1-FCE3787A3F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19" rIns="91440" bIns="45719" numCol="1" anchor="t" anchorCtr="0" compatLnSpc="1">
              <a:prstTxWarp prst="textNoShape">
                <a:avLst/>
              </a:prstTxWarp>
            </a:bodyPr>
            <a:lstStyle/>
            <a:p>
              <a:pPr defTabSz="121901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57" kern="0" dirty="0">
                <a:solidFill>
                  <a:prstClr val="black"/>
                </a:solidFill>
                <a:latin typeface="微软雅黑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28" name="Freeform 23">
              <a:extLst>
                <a:ext uri="{FF2B5EF4-FFF2-40B4-BE49-F238E27FC236}">
                  <a16:creationId xmlns:a16="http://schemas.microsoft.com/office/drawing/2014/main" id="{CFBFF909-C396-88CF-984A-7215014202F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19" rIns="91440" bIns="45719" numCol="1" anchor="t" anchorCtr="0" compatLnSpc="1">
              <a:prstTxWarp prst="textNoShape">
                <a:avLst/>
              </a:prstTxWarp>
            </a:bodyPr>
            <a:lstStyle/>
            <a:p>
              <a:pPr defTabSz="121901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57" kern="0" dirty="0">
                <a:solidFill>
                  <a:prstClr val="black"/>
                </a:solidFill>
                <a:latin typeface="微软雅黑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E3670171-89B3-D2A3-5CF5-DCD295A2186A}"/>
              </a:ext>
            </a:extLst>
          </p:cNvPr>
          <p:cNvGrpSpPr/>
          <p:nvPr/>
        </p:nvGrpSpPr>
        <p:grpSpPr>
          <a:xfrm>
            <a:off x="8114593" y="4587629"/>
            <a:ext cx="647270" cy="647270"/>
            <a:chOff x="8039581" y="3844383"/>
            <a:chExt cx="647270" cy="647270"/>
          </a:xfrm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23AAA167-E293-A375-1F29-B698695E1EF0}"/>
                </a:ext>
              </a:extLst>
            </p:cNvPr>
            <p:cNvSpPr/>
            <p:nvPr/>
          </p:nvSpPr>
          <p:spPr>
            <a:xfrm>
              <a:off x="8039581" y="3844383"/>
              <a:ext cx="647270" cy="647270"/>
            </a:xfrm>
            <a:prstGeom prst="ellipse">
              <a:avLst/>
            </a:prstGeom>
            <a:solidFill>
              <a:srgbClr val="049448"/>
            </a:solidFill>
            <a:ln w="127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>
              <a:outerShdw blurRad="254000" dist="101600" dir="2700000" algn="tl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algn="ctr" defTabSz="121901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57" kern="0" dirty="0">
                <a:solidFill>
                  <a:prstClr val="white"/>
                </a:solidFill>
                <a:latin typeface="微软雅黑" panose="020F0502020204030204"/>
                <a:ea typeface="微软雅黑"/>
                <a:cs typeface="+mn-ea"/>
                <a:sym typeface="+mn-lt"/>
              </a:endParaRPr>
            </a:p>
          </p:txBody>
        </p:sp>
        <p:grpSp>
          <p:nvGrpSpPr>
            <p:cNvPr id="37" name="Group 13">
              <a:extLst>
                <a:ext uri="{FF2B5EF4-FFF2-40B4-BE49-F238E27FC236}">
                  <a16:creationId xmlns:a16="http://schemas.microsoft.com/office/drawing/2014/main" id="{24557D37-CAB6-9353-AD2B-804A53796CA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8215083" y="4010935"/>
              <a:ext cx="304689" cy="308286"/>
              <a:chOff x="2426" y="2781"/>
              <a:chExt cx="593" cy="600"/>
            </a:xfrm>
            <a:solidFill>
              <a:srgbClr val="00AF92"/>
            </a:solidFill>
            <a:effectLst/>
          </p:grpSpPr>
          <p:sp>
            <p:nvSpPr>
              <p:cNvPr id="39" name="Freeform 14">
                <a:extLst>
                  <a:ext uri="{FF2B5EF4-FFF2-40B4-BE49-F238E27FC236}">
                    <a16:creationId xmlns:a16="http://schemas.microsoft.com/office/drawing/2014/main" id="{A958F1E4-A5EE-5FD8-54C4-46CC607B52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2" y="2805"/>
                <a:ext cx="577" cy="576"/>
              </a:xfrm>
              <a:custGeom>
                <a:avLst/>
                <a:gdLst>
                  <a:gd name="T0" fmla="*/ 0 w 241"/>
                  <a:gd name="T1" fmla="*/ 115 h 241"/>
                  <a:gd name="T2" fmla="*/ 0 w 241"/>
                  <a:gd name="T3" fmla="*/ 121 h 241"/>
                  <a:gd name="T4" fmla="*/ 121 w 241"/>
                  <a:gd name="T5" fmla="*/ 241 h 241"/>
                  <a:gd name="T6" fmla="*/ 241 w 241"/>
                  <a:gd name="T7" fmla="*/ 121 h 241"/>
                  <a:gd name="T8" fmla="*/ 121 w 241"/>
                  <a:gd name="T9" fmla="*/ 0 h 241"/>
                  <a:gd name="T10" fmla="*/ 121 w 241"/>
                  <a:gd name="T11" fmla="*/ 115 h 241"/>
                  <a:gd name="T12" fmla="*/ 0 w 241"/>
                  <a:gd name="T13" fmla="*/ 115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241">
                    <a:moveTo>
                      <a:pt x="0" y="115"/>
                    </a:moveTo>
                    <a:cubicBezTo>
                      <a:pt x="0" y="117"/>
                      <a:pt x="0" y="119"/>
                      <a:pt x="0" y="121"/>
                    </a:cubicBezTo>
                    <a:cubicBezTo>
                      <a:pt x="0" y="187"/>
                      <a:pt x="54" y="241"/>
                      <a:pt x="121" y="241"/>
                    </a:cubicBezTo>
                    <a:cubicBezTo>
                      <a:pt x="187" y="241"/>
                      <a:pt x="241" y="187"/>
                      <a:pt x="241" y="121"/>
                    </a:cubicBezTo>
                    <a:cubicBezTo>
                      <a:pt x="241" y="54"/>
                      <a:pt x="187" y="0"/>
                      <a:pt x="121" y="0"/>
                    </a:cubicBezTo>
                    <a:cubicBezTo>
                      <a:pt x="121" y="115"/>
                      <a:pt x="121" y="115"/>
                      <a:pt x="121" y="115"/>
                    </a:cubicBezTo>
                    <a:lnTo>
                      <a:pt x="0" y="11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19" rIns="91440" bIns="45719" numCol="1" anchor="t" anchorCtr="0" compatLnSpc="1">
                <a:prstTxWarp prst="textNoShape">
                  <a:avLst/>
                </a:prstTxWarp>
              </a:bodyPr>
              <a:lstStyle/>
              <a:p>
                <a:pPr defTabSz="121901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157" kern="0" dirty="0">
                  <a:solidFill>
                    <a:prstClr val="black"/>
                  </a:solidFill>
                  <a:latin typeface="微软雅黑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40" name="Freeform 15">
                <a:extLst>
                  <a:ext uri="{FF2B5EF4-FFF2-40B4-BE49-F238E27FC236}">
                    <a16:creationId xmlns:a16="http://schemas.microsoft.com/office/drawing/2014/main" id="{8BE7AE9C-0EED-9A24-BCFA-3F825D60291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26" y="2781"/>
                <a:ext cx="275" cy="273"/>
              </a:xfrm>
              <a:custGeom>
                <a:avLst/>
                <a:gdLst>
                  <a:gd name="T0" fmla="*/ 0 w 115"/>
                  <a:gd name="T1" fmla="*/ 114 h 114"/>
                  <a:gd name="T2" fmla="*/ 115 w 115"/>
                  <a:gd name="T3" fmla="*/ 114 h 114"/>
                  <a:gd name="T4" fmla="*/ 115 w 115"/>
                  <a:gd name="T5" fmla="*/ 0 h 114"/>
                  <a:gd name="T6" fmla="*/ 0 w 115"/>
                  <a:gd name="T7" fmla="*/ 114 h 114"/>
                  <a:gd name="T8" fmla="*/ 15 w 115"/>
                  <a:gd name="T9" fmla="*/ 104 h 114"/>
                  <a:gd name="T10" fmla="*/ 104 w 115"/>
                  <a:gd name="T11" fmla="*/ 14 h 114"/>
                  <a:gd name="T12" fmla="*/ 104 w 115"/>
                  <a:gd name="T13" fmla="*/ 104 h 114"/>
                  <a:gd name="T14" fmla="*/ 15 w 115"/>
                  <a:gd name="T15" fmla="*/ 10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114">
                    <a:moveTo>
                      <a:pt x="0" y="114"/>
                    </a:moveTo>
                    <a:cubicBezTo>
                      <a:pt x="115" y="114"/>
                      <a:pt x="115" y="114"/>
                      <a:pt x="115" y="114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51" y="0"/>
                      <a:pt x="0" y="51"/>
                      <a:pt x="0" y="114"/>
                    </a:cubicBezTo>
                    <a:close/>
                    <a:moveTo>
                      <a:pt x="15" y="104"/>
                    </a:moveTo>
                    <a:cubicBezTo>
                      <a:pt x="15" y="54"/>
                      <a:pt x="55" y="14"/>
                      <a:pt x="104" y="14"/>
                    </a:cubicBezTo>
                    <a:cubicBezTo>
                      <a:pt x="104" y="104"/>
                      <a:pt x="104" y="104"/>
                      <a:pt x="104" y="104"/>
                    </a:cubicBezTo>
                    <a:lnTo>
                      <a:pt x="15" y="1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19" rIns="91440" bIns="45719" numCol="1" anchor="t" anchorCtr="0" compatLnSpc="1">
                <a:prstTxWarp prst="textNoShape">
                  <a:avLst/>
                </a:prstTxWarp>
              </a:bodyPr>
              <a:lstStyle/>
              <a:p>
                <a:pPr defTabSz="121901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157" kern="0" dirty="0">
                  <a:solidFill>
                    <a:prstClr val="black"/>
                  </a:solidFill>
                  <a:latin typeface="微软雅黑" panose="020F0502020204030204"/>
                  <a:ea typeface="微软雅黑"/>
                  <a:cs typeface="+mn-ea"/>
                  <a:sym typeface="+mn-lt"/>
                </a:endParaRPr>
              </a:p>
            </p:txBody>
          </p:sp>
        </p:grpSp>
      </p:grpSp>
      <p:sp>
        <p:nvSpPr>
          <p:cNvPr id="55" name="椭圆 54">
            <a:extLst>
              <a:ext uri="{FF2B5EF4-FFF2-40B4-BE49-F238E27FC236}">
                <a16:creationId xmlns:a16="http://schemas.microsoft.com/office/drawing/2014/main" id="{126B22BD-05CA-F57B-078C-BB2BE439F711}"/>
              </a:ext>
            </a:extLst>
          </p:cNvPr>
          <p:cNvSpPr/>
          <p:nvPr/>
        </p:nvSpPr>
        <p:spPr>
          <a:xfrm>
            <a:off x="7322145" y="2980162"/>
            <a:ext cx="647270" cy="647270"/>
          </a:xfrm>
          <a:prstGeom prst="ellipse">
            <a:avLst/>
          </a:prstGeom>
          <a:solidFill>
            <a:srgbClr val="70BF43"/>
          </a:solidFill>
          <a:ln w="12700" cap="flat" cmpd="sng" algn="ctr"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prstDash val="solid"/>
          </a:ln>
          <a:effectLst>
            <a:outerShdw blurRad="254000" dist="101600" dir="2700000" algn="tl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algn="ctr" defTabSz="1219017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57" kern="0" dirty="0">
              <a:solidFill>
                <a:prstClr val="white"/>
              </a:solidFill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grpSp>
        <p:nvGrpSpPr>
          <p:cNvPr id="50" name="Group 62">
            <a:extLst>
              <a:ext uri="{FF2B5EF4-FFF2-40B4-BE49-F238E27FC236}">
                <a16:creationId xmlns:a16="http://schemas.microsoft.com/office/drawing/2014/main" id="{FE718248-3454-E1E5-0C29-685EF7A0E29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489713" y="3179626"/>
            <a:ext cx="295528" cy="235965"/>
            <a:chOff x="3775" y="2110"/>
            <a:chExt cx="129" cy="103"/>
          </a:xfrm>
          <a:solidFill>
            <a:schemeClr val="bg1"/>
          </a:solidFill>
          <a:effectLst/>
        </p:grpSpPr>
        <p:sp>
          <p:nvSpPr>
            <p:cNvPr id="51" name="Freeform 63">
              <a:extLst>
                <a:ext uri="{FF2B5EF4-FFF2-40B4-BE49-F238E27FC236}">
                  <a16:creationId xmlns:a16="http://schemas.microsoft.com/office/drawing/2014/main" id="{5B0E0DA9-0B80-8638-A248-07F3619290F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19" rIns="91440" bIns="45719" numCol="1" anchor="t" anchorCtr="0" compatLnSpc="1">
              <a:prstTxWarp prst="textNoShape">
                <a:avLst/>
              </a:prstTxWarp>
            </a:bodyPr>
            <a:lstStyle/>
            <a:p>
              <a:pPr defTabSz="121901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57" kern="0" dirty="0">
                <a:solidFill>
                  <a:prstClr val="white"/>
                </a:solidFill>
                <a:latin typeface="微软雅黑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52" name="Freeform 64">
              <a:extLst>
                <a:ext uri="{FF2B5EF4-FFF2-40B4-BE49-F238E27FC236}">
                  <a16:creationId xmlns:a16="http://schemas.microsoft.com/office/drawing/2014/main" id="{6DB80A7E-259D-B369-6C57-24760B5712AA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19" rIns="91440" bIns="45719" numCol="1" anchor="t" anchorCtr="0" compatLnSpc="1">
              <a:prstTxWarp prst="textNoShape">
                <a:avLst/>
              </a:prstTxWarp>
            </a:bodyPr>
            <a:lstStyle/>
            <a:p>
              <a:pPr defTabSz="121901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57" kern="0" dirty="0">
                <a:solidFill>
                  <a:prstClr val="white"/>
                </a:solidFill>
                <a:latin typeface="微软雅黑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53" name="Freeform 65">
              <a:extLst>
                <a:ext uri="{FF2B5EF4-FFF2-40B4-BE49-F238E27FC236}">
                  <a16:creationId xmlns:a16="http://schemas.microsoft.com/office/drawing/2014/main" id="{ACC26306-0E6B-04F7-35BE-759052C86E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19" rIns="91440" bIns="45719" numCol="1" anchor="t" anchorCtr="0" compatLnSpc="1">
              <a:prstTxWarp prst="textNoShape">
                <a:avLst/>
              </a:prstTxWarp>
            </a:bodyPr>
            <a:lstStyle/>
            <a:p>
              <a:pPr defTabSz="121901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57" kern="0" dirty="0">
                <a:solidFill>
                  <a:prstClr val="white"/>
                </a:solidFill>
                <a:latin typeface="微软雅黑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56970089-7E04-A80A-C737-F4D123036DD8}"/>
              </a:ext>
            </a:extLst>
          </p:cNvPr>
          <p:cNvGrpSpPr/>
          <p:nvPr/>
        </p:nvGrpSpPr>
        <p:grpSpPr>
          <a:xfrm>
            <a:off x="5037516" y="3477687"/>
            <a:ext cx="2013759" cy="3215014"/>
            <a:chOff x="5089121" y="2734445"/>
            <a:chExt cx="2013758" cy="3215014"/>
          </a:xfrm>
        </p:grpSpPr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C3C53F20-4999-8764-9F5E-092DB1723828}"/>
                </a:ext>
              </a:extLst>
            </p:cNvPr>
            <p:cNvGrpSpPr/>
            <p:nvPr/>
          </p:nvGrpSpPr>
          <p:grpSpPr>
            <a:xfrm>
              <a:off x="5089121" y="2734445"/>
              <a:ext cx="2013758" cy="3215014"/>
              <a:chOff x="2628900" y="0"/>
              <a:chExt cx="3924300" cy="6265240"/>
            </a:xfrm>
          </p:grpSpPr>
          <p:sp>
            <p:nvSpPr>
              <p:cNvPr id="87" name="圆角矩形 273">
                <a:extLst>
                  <a:ext uri="{FF2B5EF4-FFF2-40B4-BE49-F238E27FC236}">
                    <a16:creationId xmlns:a16="http://schemas.microsoft.com/office/drawing/2014/main" id="{6FBCA814-3758-A937-342C-6F7902CB50EF}"/>
                  </a:ext>
                </a:extLst>
              </p:cNvPr>
              <p:cNvSpPr/>
              <p:nvPr/>
            </p:nvSpPr>
            <p:spPr>
              <a:xfrm>
                <a:off x="4210045" y="6028873"/>
                <a:ext cx="762006" cy="217714"/>
              </a:xfrm>
              <a:prstGeom prst="roundRect">
                <a:avLst/>
              </a:prstGeom>
              <a:gradFill>
                <a:gsLst>
                  <a:gs pos="53000">
                    <a:sysClr val="window" lastClr="FFFFFF">
                      <a:lumMod val="7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  <a:gs pos="0">
                    <a:sysClr val="window" lastClr="FFFFFF">
                      <a:lumMod val="50000"/>
                    </a:sysClr>
                  </a:gs>
                </a:gsLst>
                <a:lin ang="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01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157" kern="0" dirty="0">
                  <a:solidFill>
                    <a:prstClr val="white"/>
                  </a:solidFill>
                  <a:latin typeface="微软雅黑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88" name="任意多边形 274">
                <a:extLst>
                  <a:ext uri="{FF2B5EF4-FFF2-40B4-BE49-F238E27FC236}">
                    <a16:creationId xmlns:a16="http://schemas.microsoft.com/office/drawing/2014/main" id="{C5CD0DD2-3F31-68D2-AD3A-6F71A7CDF375}"/>
                  </a:ext>
                </a:extLst>
              </p:cNvPr>
              <p:cNvSpPr/>
              <p:nvPr/>
            </p:nvSpPr>
            <p:spPr>
              <a:xfrm rot="18900000">
                <a:off x="3939602" y="4936160"/>
                <a:ext cx="1302892" cy="1329080"/>
              </a:xfrm>
              <a:custGeom>
                <a:avLst/>
                <a:gdLst>
                  <a:gd name="connsiteX0" fmla="*/ 221518 w 1329080"/>
                  <a:gd name="connsiteY0" fmla="*/ 0 h 1329080"/>
                  <a:gd name="connsiteX1" fmla="*/ 1329080 w 1329080"/>
                  <a:gd name="connsiteY1" fmla="*/ 1107563 h 1329080"/>
                  <a:gd name="connsiteX2" fmla="*/ 1107563 w 1329080"/>
                  <a:gd name="connsiteY2" fmla="*/ 1329080 h 1329080"/>
                  <a:gd name="connsiteX3" fmla="*/ 543947 w 1329080"/>
                  <a:gd name="connsiteY3" fmla="*/ 1329080 h 1329080"/>
                  <a:gd name="connsiteX4" fmla="*/ 0 w 1329080"/>
                  <a:gd name="connsiteY4" fmla="*/ 785133 h 1329080"/>
                  <a:gd name="connsiteX5" fmla="*/ 0 w 1329080"/>
                  <a:gd name="connsiteY5" fmla="*/ 221518 h 1329080"/>
                  <a:gd name="connsiteX6" fmla="*/ 221518 w 1329080"/>
                  <a:gd name="connsiteY6" fmla="*/ 0 h 1329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29080" h="1329080">
                    <a:moveTo>
                      <a:pt x="221518" y="0"/>
                    </a:moveTo>
                    <a:lnTo>
                      <a:pt x="1329080" y="1107563"/>
                    </a:lnTo>
                    <a:cubicBezTo>
                      <a:pt x="1329080" y="1229903"/>
                      <a:pt x="1229903" y="1329080"/>
                      <a:pt x="1107563" y="1329080"/>
                    </a:cubicBezTo>
                    <a:lnTo>
                      <a:pt x="543947" y="1329080"/>
                    </a:lnTo>
                    <a:lnTo>
                      <a:pt x="0" y="785133"/>
                    </a:lnTo>
                    <a:lnTo>
                      <a:pt x="0" y="221518"/>
                    </a:lnTo>
                    <a:cubicBezTo>
                      <a:pt x="0" y="99177"/>
                      <a:pt x="99177" y="0"/>
                      <a:pt x="221518" y="0"/>
                    </a:cubicBezTo>
                    <a:close/>
                  </a:path>
                </a:pathLst>
              </a:custGeom>
              <a:gradFill>
                <a:gsLst>
                  <a:gs pos="48000">
                    <a:sysClr val="window" lastClr="FFFFFF">
                      <a:lumMod val="65000"/>
                    </a:sysClr>
                  </a:gs>
                  <a:gs pos="100000">
                    <a:sysClr val="window" lastClr="FFFFFF">
                      <a:lumMod val="75000"/>
                      <a:alpha val="82000"/>
                    </a:sysClr>
                  </a:gs>
                  <a:gs pos="3000">
                    <a:sysClr val="window" lastClr="FFFFFF">
                      <a:lumMod val="50000"/>
                    </a:sysClr>
                  </a:gs>
                </a:gsLst>
                <a:lin ang="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01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157" kern="0" dirty="0">
                  <a:solidFill>
                    <a:prstClr val="white"/>
                  </a:solidFill>
                  <a:latin typeface="微软雅黑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89" name="任意多边形 275">
                <a:extLst>
                  <a:ext uri="{FF2B5EF4-FFF2-40B4-BE49-F238E27FC236}">
                    <a16:creationId xmlns:a16="http://schemas.microsoft.com/office/drawing/2014/main" id="{AC37040F-B8DE-08F5-CFC6-F0CE1E065308}"/>
                  </a:ext>
                </a:extLst>
              </p:cNvPr>
              <p:cNvSpPr/>
              <p:nvPr/>
            </p:nvSpPr>
            <p:spPr>
              <a:xfrm>
                <a:off x="3748087" y="4667248"/>
                <a:ext cx="1685925" cy="933452"/>
              </a:xfrm>
              <a:custGeom>
                <a:avLst/>
                <a:gdLst>
                  <a:gd name="connsiteX0" fmla="*/ 0 w 1685925"/>
                  <a:gd name="connsiteY0" fmla="*/ 0 h 933452"/>
                  <a:gd name="connsiteX1" fmla="*/ 1685925 w 1685925"/>
                  <a:gd name="connsiteY1" fmla="*/ 0 h 933452"/>
                  <a:gd name="connsiteX2" fmla="*/ 1685925 w 1685925"/>
                  <a:gd name="connsiteY2" fmla="*/ 933452 h 933452"/>
                  <a:gd name="connsiteX3" fmla="*/ 0 w 1685925"/>
                  <a:gd name="connsiteY3" fmla="*/ 933452 h 933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85925" h="933452">
                    <a:moveTo>
                      <a:pt x="0" y="0"/>
                    </a:moveTo>
                    <a:lnTo>
                      <a:pt x="1685925" y="0"/>
                    </a:lnTo>
                    <a:lnTo>
                      <a:pt x="1685925" y="933452"/>
                    </a:lnTo>
                    <a:lnTo>
                      <a:pt x="0" y="933452"/>
                    </a:lnTo>
                    <a:close/>
                  </a:path>
                </a:pathLst>
              </a:custGeom>
              <a:gradFill>
                <a:gsLst>
                  <a:gs pos="88000">
                    <a:sysClr val="window" lastClr="FFFFFF">
                      <a:lumMod val="75000"/>
                    </a:sysClr>
                  </a:gs>
                  <a:gs pos="51000">
                    <a:sysClr val="window" lastClr="FFFFFF">
                      <a:lumMod val="65000"/>
                    </a:sysClr>
                  </a:gs>
                  <a:gs pos="64000">
                    <a:sysClr val="window" lastClr="FFFFFF">
                      <a:lumMod val="85000"/>
                    </a:sysClr>
                  </a:gs>
                  <a:gs pos="76000">
                    <a:sysClr val="window" lastClr="FFFFFF"/>
                  </a:gs>
                  <a:gs pos="37000">
                    <a:sysClr val="window" lastClr="FFFFFF">
                      <a:lumMod val="85000"/>
                    </a:sysClr>
                  </a:gs>
                  <a:gs pos="22000">
                    <a:sysClr val="window" lastClr="FFFFFF"/>
                  </a:gs>
                  <a:gs pos="100000">
                    <a:sysClr val="window" lastClr="FFFFFF">
                      <a:lumMod val="65000"/>
                    </a:sysClr>
                  </a:gs>
                  <a:gs pos="3000">
                    <a:sysClr val="window" lastClr="FFFFFF">
                      <a:lumMod val="65000"/>
                    </a:sysClr>
                  </a:gs>
                </a:gsLst>
                <a:lin ang="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01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157" kern="0" dirty="0">
                  <a:solidFill>
                    <a:prstClr val="white"/>
                  </a:solidFill>
                  <a:latin typeface="微软雅黑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0" name="圆角矩形 276">
                <a:extLst>
                  <a:ext uri="{FF2B5EF4-FFF2-40B4-BE49-F238E27FC236}">
                    <a16:creationId xmlns:a16="http://schemas.microsoft.com/office/drawing/2014/main" id="{25C52250-906B-B7B3-D624-ADF40F290BFA}"/>
                  </a:ext>
                </a:extLst>
              </p:cNvPr>
              <p:cNvSpPr/>
              <p:nvPr/>
            </p:nvSpPr>
            <p:spPr>
              <a:xfrm rot="-300000">
                <a:off x="3745777" y="5473848"/>
                <a:ext cx="1674823" cy="82848"/>
              </a:xfrm>
              <a:prstGeom prst="roundRect">
                <a:avLst>
                  <a:gd name="adj" fmla="val 13637"/>
                </a:avLst>
              </a:prstGeom>
              <a:gradFill>
                <a:gsLst>
                  <a:gs pos="78000">
                    <a:sysClr val="window" lastClr="FFFFFF"/>
                  </a:gs>
                  <a:gs pos="5300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50000"/>
                    </a:sysClr>
                  </a:gs>
                  <a:gs pos="23000">
                    <a:sysClr val="window" lastClr="FFFFFF"/>
                  </a:gs>
                  <a:gs pos="0">
                    <a:sysClr val="window" lastClr="FFFFFF">
                      <a:lumMod val="50000"/>
                    </a:sysClr>
                  </a:gs>
                </a:gsLst>
                <a:lin ang="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01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157" kern="0" dirty="0">
                  <a:solidFill>
                    <a:prstClr val="white"/>
                  </a:solidFill>
                  <a:latin typeface="微软雅黑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1" name="圆角矩形 277">
                <a:extLst>
                  <a:ext uri="{FF2B5EF4-FFF2-40B4-BE49-F238E27FC236}">
                    <a16:creationId xmlns:a16="http://schemas.microsoft.com/office/drawing/2014/main" id="{742A8F32-9000-3DC0-3F6A-B0470CFEC838}"/>
                  </a:ext>
                </a:extLst>
              </p:cNvPr>
              <p:cNvSpPr/>
              <p:nvPr/>
            </p:nvSpPr>
            <p:spPr>
              <a:xfrm rot="-300000">
                <a:off x="3745777" y="5003011"/>
                <a:ext cx="1674823" cy="78828"/>
              </a:xfrm>
              <a:prstGeom prst="roundRect">
                <a:avLst>
                  <a:gd name="adj" fmla="val 18590"/>
                </a:avLst>
              </a:prstGeom>
              <a:gradFill>
                <a:gsLst>
                  <a:gs pos="78000">
                    <a:sysClr val="window" lastClr="FFFFFF"/>
                  </a:gs>
                  <a:gs pos="5300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50000"/>
                    </a:sysClr>
                  </a:gs>
                  <a:gs pos="23000">
                    <a:sysClr val="window" lastClr="FFFFFF"/>
                  </a:gs>
                  <a:gs pos="0">
                    <a:sysClr val="window" lastClr="FFFFFF">
                      <a:lumMod val="50000"/>
                    </a:sysClr>
                  </a:gs>
                </a:gsLst>
                <a:lin ang="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01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157" kern="0" dirty="0">
                  <a:solidFill>
                    <a:prstClr val="white"/>
                  </a:solidFill>
                  <a:latin typeface="微软雅黑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2" name="圆角矩形 278">
                <a:extLst>
                  <a:ext uri="{FF2B5EF4-FFF2-40B4-BE49-F238E27FC236}">
                    <a16:creationId xmlns:a16="http://schemas.microsoft.com/office/drawing/2014/main" id="{A042EEF8-550B-4490-58F3-FE5AF8803F7C}"/>
                  </a:ext>
                </a:extLst>
              </p:cNvPr>
              <p:cNvSpPr/>
              <p:nvPr/>
            </p:nvSpPr>
            <p:spPr>
              <a:xfrm rot="-300000">
                <a:off x="3745777" y="5169689"/>
                <a:ext cx="1674823" cy="78828"/>
              </a:xfrm>
              <a:prstGeom prst="roundRect">
                <a:avLst>
                  <a:gd name="adj" fmla="val 1062"/>
                </a:avLst>
              </a:prstGeom>
              <a:gradFill>
                <a:gsLst>
                  <a:gs pos="78000">
                    <a:sysClr val="window" lastClr="FFFFFF"/>
                  </a:gs>
                  <a:gs pos="5300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50000"/>
                    </a:sysClr>
                  </a:gs>
                  <a:gs pos="23000">
                    <a:sysClr val="window" lastClr="FFFFFF"/>
                  </a:gs>
                  <a:gs pos="0">
                    <a:sysClr val="window" lastClr="FFFFFF">
                      <a:lumMod val="50000"/>
                    </a:sysClr>
                  </a:gs>
                </a:gsLst>
                <a:lin ang="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01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157" kern="0" dirty="0">
                  <a:solidFill>
                    <a:prstClr val="white"/>
                  </a:solidFill>
                  <a:latin typeface="微软雅黑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3" name="圆角矩形 279">
                <a:extLst>
                  <a:ext uri="{FF2B5EF4-FFF2-40B4-BE49-F238E27FC236}">
                    <a16:creationId xmlns:a16="http://schemas.microsoft.com/office/drawing/2014/main" id="{2E5CE7D4-DBD3-A341-F531-0F53DBF3174E}"/>
                  </a:ext>
                </a:extLst>
              </p:cNvPr>
              <p:cNvSpPr/>
              <p:nvPr/>
            </p:nvSpPr>
            <p:spPr>
              <a:xfrm rot="-300000">
                <a:off x="3745777" y="5338507"/>
                <a:ext cx="1674823" cy="78828"/>
              </a:xfrm>
              <a:prstGeom prst="roundRect">
                <a:avLst>
                  <a:gd name="adj" fmla="val 14265"/>
                </a:avLst>
              </a:prstGeom>
              <a:gradFill>
                <a:gsLst>
                  <a:gs pos="78000">
                    <a:sysClr val="window" lastClr="FFFFFF"/>
                  </a:gs>
                  <a:gs pos="5300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50000"/>
                    </a:sysClr>
                  </a:gs>
                  <a:gs pos="23000">
                    <a:sysClr val="window" lastClr="FFFFFF"/>
                  </a:gs>
                  <a:gs pos="0">
                    <a:sysClr val="window" lastClr="FFFFFF">
                      <a:lumMod val="50000"/>
                    </a:sysClr>
                  </a:gs>
                </a:gsLst>
                <a:lin ang="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01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157" kern="0" dirty="0">
                  <a:solidFill>
                    <a:prstClr val="white"/>
                  </a:solidFill>
                  <a:latin typeface="微软雅黑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4" name="任意多边形 280">
                <a:extLst>
                  <a:ext uri="{FF2B5EF4-FFF2-40B4-BE49-F238E27FC236}">
                    <a16:creationId xmlns:a16="http://schemas.microsoft.com/office/drawing/2014/main" id="{61BC2E0D-4BCC-2FB4-9DD3-CE0B2053E6B6}"/>
                  </a:ext>
                </a:extLst>
              </p:cNvPr>
              <p:cNvSpPr/>
              <p:nvPr/>
            </p:nvSpPr>
            <p:spPr>
              <a:xfrm>
                <a:off x="2628900" y="0"/>
                <a:ext cx="3924300" cy="4667248"/>
              </a:xfrm>
              <a:custGeom>
                <a:avLst/>
                <a:gdLst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769902 w 3924300"/>
                  <a:gd name="connsiteY3" fmla="*/ 2726328 h 4667248"/>
                  <a:gd name="connsiteX4" fmla="*/ 3802289 w 3924300"/>
                  <a:gd name="connsiteY4" fmla="*/ 2740482 h 4667248"/>
                  <a:gd name="connsiteX5" fmla="*/ 3076575 w 3924300"/>
                  <a:gd name="connsiteY5" fmla="*/ 4362442 h 4667248"/>
                  <a:gd name="connsiteX6" fmla="*/ 2771769 w 3924300"/>
                  <a:gd name="connsiteY6" fmla="*/ 4667248 h 4667248"/>
                  <a:gd name="connsiteX7" fmla="*/ 1152531 w 3924300"/>
                  <a:gd name="connsiteY7" fmla="*/ 4667248 h 4667248"/>
                  <a:gd name="connsiteX8" fmla="*/ 847725 w 3924300"/>
                  <a:gd name="connsiteY8" fmla="*/ 4362442 h 4667248"/>
                  <a:gd name="connsiteX9" fmla="*/ 165554 w 3924300"/>
                  <a:gd name="connsiteY9" fmla="*/ 2765883 h 4667248"/>
                  <a:gd name="connsiteX10" fmla="*/ 172070 w 3924300"/>
                  <a:gd name="connsiteY10" fmla="*/ 2763013 h 4667248"/>
                  <a:gd name="connsiteX11" fmla="*/ 154196 w 3924300"/>
                  <a:gd name="connsiteY11" fmla="*/ 2725908 h 4667248"/>
                  <a:gd name="connsiteX12" fmla="*/ 0 w 3924300"/>
                  <a:gd name="connsiteY12" fmla="*/ 1962150 h 4667248"/>
                  <a:gd name="connsiteX13" fmla="*/ 1962150 w 3924300"/>
                  <a:gd name="connsiteY13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802289 w 3924300"/>
                  <a:gd name="connsiteY3" fmla="*/ 2740482 h 4667248"/>
                  <a:gd name="connsiteX4" fmla="*/ 3076575 w 3924300"/>
                  <a:gd name="connsiteY4" fmla="*/ 4362442 h 4667248"/>
                  <a:gd name="connsiteX5" fmla="*/ 2771769 w 3924300"/>
                  <a:gd name="connsiteY5" fmla="*/ 4667248 h 4667248"/>
                  <a:gd name="connsiteX6" fmla="*/ 1152531 w 3924300"/>
                  <a:gd name="connsiteY6" fmla="*/ 4667248 h 4667248"/>
                  <a:gd name="connsiteX7" fmla="*/ 847725 w 3924300"/>
                  <a:gd name="connsiteY7" fmla="*/ 4362442 h 4667248"/>
                  <a:gd name="connsiteX8" fmla="*/ 165554 w 3924300"/>
                  <a:gd name="connsiteY8" fmla="*/ 2765883 h 4667248"/>
                  <a:gd name="connsiteX9" fmla="*/ 172070 w 3924300"/>
                  <a:gd name="connsiteY9" fmla="*/ 2763013 h 4667248"/>
                  <a:gd name="connsiteX10" fmla="*/ 154196 w 3924300"/>
                  <a:gd name="connsiteY10" fmla="*/ 2725908 h 4667248"/>
                  <a:gd name="connsiteX11" fmla="*/ 0 w 3924300"/>
                  <a:gd name="connsiteY11" fmla="*/ 1962150 h 4667248"/>
                  <a:gd name="connsiteX12" fmla="*/ 1962150 w 3924300"/>
                  <a:gd name="connsiteY12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076575 w 3924300"/>
                  <a:gd name="connsiteY3" fmla="*/ 4362442 h 4667248"/>
                  <a:gd name="connsiteX4" fmla="*/ 2771769 w 3924300"/>
                  <a:gd name="connsiteY4" fmla="*/ 4667248 h 4667248"/>
                  <a:gd name="connsiteX5" fmla="*/ 1152531 w 3924300"/>
                  <a:gd name="connsiteY5" fmla="*/ 4667248 h 4667248"/>
                  <a:gd name="connsiteX6" fmla="*/ 847725 w 3924300"/>
                  <a:gd name="connsiteY6" fmla="*/ 4362442 h 4667248"/>
                  <a:gd name="connsiteX7" fmla="*/ 165554 w 3924300"/>
                  <a:gd name="connsiteY7" fmla="*/ 2765883 h 4667248"/>
                  <a:gd name="connsiteX8" fmla="*/ 172070 w 3924300"/>
                  <a:gd name="connsiteY8" fmla="*/ 2763013 h 4667248"/>
                  <a:gd name="connsiteX9" fmla="*/ 154196 w 3924300"/>
                  <a:gd name="connsiteY9" fmla="*/ 2725908 h 4667248"/>
                  <a:gd name="connsiteX10" fmla="*/ 0 w 3924300"/>
                  <a:gd name="connsiteY10" fmla="*/ 1962150 h 4667248"/>
                  <a:gd name="connsiteX11" fmla="*/ 1962150 w 3924300"/>
                  <a:gd name="connsiteY11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076575 w 3924300"/>
                  <a:gd name="connsiteY3" fmla="*/ 4362442 h 4667248"/>
                  <a:gd name="connsiteX4" fmla="*/ 2771769 w 3924300"/>
                  <a:gd name="connsiteY4" fmla="*/ 4667248 h 4667248"/>
                  <a:gd name="connsiteX5" fmla="*/ 1152531 w 3924300"/>
                  <a:gd name="connsiteY5" fmla="*/ 4667248 h 4667248"/>
                  <a:gd name="connsiteX6" fmla="*/ 847725 w 3924300"/>
                  <a:gd name="connsiteY6" fmla="*/ 4362442 h 4667248"/>
                  <a:gd name="connsiteX7" fmla="*/ 165554 w 3924300"/>
                  <a:gd name="connsiteY7" fmla="*/ 2765883 h 4667248"/>
                  <a:gd name="connsiteX8" fmla="*/ 172070 w 3924300"/>
                  <a:gd name="connsiteY8" fmla="*/ 2763013 h 4667248"/>
                  <a:gd name="connsiteX9" fmla="*/ 154196 w 3924300"/>
                  <a:gd name="connsiteY9" fmla="*/ 2725908 h 4667248"/>
                  <a:gd name="connsiteX10" fmla="*/ 0 w 3924300"/>
                  <a:gd name="connsiteY10" fmla="*/ 1962150 h 4667248"/>
                  <a:gd name="connsiteX11" fmla="*/ 1962150 w 3924300"/>
                  <a:gd name="connsiteY11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076575 w 3924300"/>
                  <a:gd name="connsiteY3" fmla="*/ 4362442 h 4667248"/>
                  <a:gd name="connsiteX4" fmla="*/ 2771769 w 3924300"/>
                  <a:gd name="connsiteY4" fmla="*/ 4667248 h 4667248"/>
                  <a:gd name="connsiteX5" fmla="*/ 1152531 w 3924300"/>
                  <a:gd name="connsiteY5" fmla="*/ 4667248 h 4667248"/>
                  <a:gd name="connsiteX6" fmla="*/ 847725 w 3924300"/>
                  <a:gd name="connsiteY6" fmla="*/ 4362442 h 4667248"/>
                  <a:gd name="connsiteX7" fmla="*/ 165554 w 3924300"/>
                  <a:gd name="connsiteY7" fmla="*/ 2765883 h 4667248"/>
                  <a:gd name="connsiteX8" fmla="*/ 172070 w 3924300"/>
                  <a:gd name="connsiteY8" fmla="*/ 2763013 h 4667248"/>
                  <a:gd name="connsiteX9" fmla="*/ 154196 w 3924300"/>
                  <a:gd name="connsiteY9" fmla="*/ 2725908 h 4667248"/>
                  <a:gd name="connsiteX10" fmla="*/ 0 w 3924300"/>
                  <a:gd name="connsiteY10" fmla="*/ 1962150 h 4667248"/>
                  <a:gd name="connsiteX11" fmla="*/ 1962150 w 3924300"/>
                  <a:gd name="connsiteY11" fmla="*/ 0 h 4667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924300" h="4667248">
                    <a:moveTo>
                      <a:pt x="1962150" y="0"/>
                    </a:moveTo>
                    <a:cubicBezTo>
                      <a:pt x="3045816" y="0"/>
                      <a:pt x="3924300" y="878484"/>
                      <a:pt x="3924300" y="1962150"/>
                    </a:cubicBezTo>
                    <a:cubicBezTo>
                      <a:pt x="3924300" y="2233067"/>
                      <a:pt x="3869395" y="2491159"/>
                      <a:pt x="3770105" y="2725908"/>
                    </a:cubicBezTo>
                    <a:cubicBezTo>
                      <a:pt x="3628818" y="3125957"/>
                      <a:pt x="3071514" y="3695985"/>
                      <a:pt x="3076575" y="4362442"/>
                    </a:cubicBezTo>
                    <a:cubicBezTo>
                      <a:pt x="3076575" y="4530782"/>
                      <a:pt x="2940109" y="4667248"/>
                      <a:pt x="2771769" y="4667248"/>
                    </a:cubicBezTo>
                    <a:lnTo>
                      <a:pt x="1152531" y="4667248"/>
                    </a:lnTo>
                    <a:cubicBezTo>
                      <a:pt x="984191" y="4667248"/>
                      <a:pt x="847725" y="4530782"/>
                      <a:pt x="847725" y="4362442"/>
                    </a:cubicBezTo>
                    <a:cubicBezTo>
                      <a:pt x="870101" y="3728807"/>
                      <a:pt x="388106" y="3288393"/>
                      <a:pt x="165554" y="2765883"/>
                    </a:cubicBezTo>
                    <a:lnTo>
                      <a:pt x="172070" y="2763013"/>
                    </a:lnTo>
                    <a:lnTo>
                      <a:pt x="154196" y="2725908"/>
                    </a:lnTo>
                    <a:cubicBezTo>
                      <a:pt x="54905" y="2491159"/>
                      <a:pt x="0" y="2233067"/>
                      <a:pt x="0" y="1962150"/>
                    </a:cubicBezTo>
                    <a:cubicBezTo>
                      <a:pt x="0" y="878484"/>
                      <a:pt x="878484" y="0"/>
                      <a:pt x="1962150" y="0"/>
                    </a:cubicBezTo>
                    <a:close/>
                  </a:path>
                </a:pathLst>
              </a:custGeom>
              <a:solidFill>
                <a:srgbClr val="049448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01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157" kern="0" dirty="0">
                  <a:solidFill>
                    <a:prstClr val="white"/>
                  </a:solidFill>
                  <a:latin typeface="微软雅黑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5" name="圆角矩形 281">
                <a:extLst>
                  <a:ext uri="{FF2B5EF4-FFF2-40B4-BE49-F238E27FC236}">
                    <a16:creationId xmlns:a16="http://schemas.microsoft.com/office/drawing/2014/main" id="{0375672E-0B8E-2532-ED24-017756FE12A1}"/>
                  </a:ext>
                </a:extLst>
              </p:cNvPr>
              <p:cNvSpPr/>
              <p:nvPr/>
            </p:nvSpPr>
            <p:spPr>
              <a:xfrm>
                <a:off x="3710114" y="4705817"/>
                <a:ext cx="1788889" cy="3266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ysClr val="window" lastClr="FFFFFF">
                      <a:lumMod val="50000"/>
                    </a:sysClr>
                  </a:gs>
                  <a:gs pos="51500">
                    <a:sysClr val="window" lastClr="FFFFFF">
                      <a:lumMod val="85000"/>
                    </a:sysClr>
                  </a:gs>
                  <a:gs pos="3000">
                    <a:sysClr val="window" lastClr="FFFFFF">
                      <a:lumMod val="50000"/>
                    </a:sysClr>
                  </a:gs>
                </a:gsLst>
                <a:lin ang="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01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157" kern="0" dirty="0">
                  <a:solidFill>
                    <a:prstClr val="white"/>
                  </a:solidFill>
                  <a:latin typeface="微软雅黑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6" name="圆角矩形 282">
                <a:extLst>
                  <a:ext uri="{FF2B5EF4-FFF2-40B4-BE49-F238E27FC236}">
                    <a16:creationId xmlns:a16="http://schemas.microsoft.com/office/drawing/2014/main" id="{A04C9950-0E35-00E3-4C9F-9B9852DD3F99}"/>
                  </a:ext>
                </a:extLst>
              </p:cNvPr>
              <p:cNvSpPr/>
              <p:nvPr/>
            </p:nvSpPr>
            <p:spPr>
              <a:xfrm rot="-300000">
                <a:off x="3667323" y="4909975"/>
                <a:ext cx="1831730" cy="7882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ysClr val="window" lastClr="FFFFFF">
                      <a:lumMod val="50000"/>
                    </a:sysClr>
                  </a:gs>
                  <a:gs pos="50000">
                    <a:sysClr val="window" lastClr="FFFFFF">
                      <a:lumMod val="75000"/>
                    </a:sysClr>
                  </a:gs>
                  <a:gs pos="0">
                    <a:sysClr val="window" lastClr="FFFFFF">
                      <a:lumMod val="50000"/>
                    </a:sysClr>
                  </a:gs>
                </a:gsLst>
                <a:lin ang="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01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157" kern="0" dirty="0">
                  <a:solidFill>
                    <a:prstClr val="white"/>
                  </a:solidFill>
                  <a:latin typeface="微软雅黑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7" name="圆角矩形 283">
                <a:extLst>
                  <a:ext uri="{FF2B5EF4-FFF2-40B4-BE49-F238E27FC236}">
                    <a16:creationId xmlns:a16="http://schemas.microsoft.com/office/drawing/2014/main" id="{7B240B14-ECB8-4464-0265-0B2E34DF37B0}"/>
                  </a:ext>
                </a:extLst>
              </p:cNvPr>
              <p:cNvSpPr/>
              <p:nvPr/>
            </p:nvSpPr>
            <p:spPr>
              <a:xfrm rot="-300000">
                <a:off x="3667323" y="5070121"/>
                <a:ext cx="1831730" cy="7882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ysClr val="window" lastClr="FFFFFF">
                      <a:lumMod val="50000"/>
                    </a:sysClr>
                  </a:gs>
                  <a:gs pos="50000">
                    <a:sysClr val="window" lastClr="FFFFFF">
                      <a:lumMod val="75000"/>
                    </a:sysClr>
                  </a:gs>
                  <a:gs pos="0">
                    <a:sysClr val="window" lastClr="FFFFFF">
                      <a:lumMod val="50000"/>
                    </a:sysClr>
                  </a:gs>
                </a:gsLst>
                <a:lin ang="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01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157" kern="0" dirty="0">
                  <a:solidFill>
                    <a:prstClr val="white"/>
                  </a:solidFill>
                  <a:latin typeface="微软雅黑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8" name="圆角矩形 284">
                <a:extLst>
                  <a:ext uri="{FF2B5EF4-FFF2-40B4-BE49-F238E27FC236}">
                    <a16:creationId xmlns:a16="http://schemas.microsoft.com/office/drawing/2014/main" id="{2D1E2BA4-0E55-2557-FD5A-6F48C048216C}"/>
                  </a:ext>
                </a:extLst>
              </p:cNvPr>
              <p:cNvSpPr/>
              <p:nvPr/>
            </p:nvSpPr>
            <p:spPr>
              <a:xfrm rot="-300000">
                <a:off x="3667323" y="5236799"/>
                <a:ext cx="1831730" cy="7882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ysClr val="window" lastClr="FFFFFF">
                      <a:lumMod val="50000"/>
                    </a:sysClr>
                  </a:gs>
                  <a:gs pos="50000">
                    <a:sysClr val="window" lastClr="FFFFFF">
                      <a:lumMod val="75000"/>
                    </a:sysClr>
                  </a:gs>
                  <a:gs pos="0">
                    <a:sysClr val="window" lastClr="FFFFFF">
                      <a:lumMod val="50000"/>
                    </a:sysClr>
                  </a:gs>
                </a:gsLst>
                <a:lin ang="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01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157" kern="0" dirty="0">
                  <a:solidFill>
                    <a:prstClr val="white"/>
                  </a:solidFill>
                  <a:latin typeface="微软雅黑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9" name="圆角矩形 285">
                <a:extLst>
                  <a:ext uri="{FF2B5EF4-FFF2-40B4-BE49-F238E27FC236}">
                    <a16:creationId xmlns:a16="http://schemas.microsoft.com/office/drawing/2014/main" id="{AB8C11BC-42B4-0166-F325-91F8196FD27A}"/>
                  </a:ext>
                </a:extLst>
              </p:cNvPr>
              <p:cNvSpPr/>
              <p:nvPr/>
            </p:nvSpPr>
            <p:spPr>
              <a:xfrm rot="-300000">
                <a:off x="3667323" y="5405617"/>
                <a:ext cx="1831730" cy="7882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ysClr val="window" lastClr="FFFFFF">
                      <a:lumMod val="50000"/>
                    </a:sysClr>
                  </a:gs>
                  <a:gs pos="50000">
                    <a:sysClr val="window" lastClr="FFFFFF">
                      <a:lumMod val="75000"/>
                    </a:sysClr>
                  </a:gs>
                  <a:gs pos="0">
                    <a:sysClr val="window" lastClr="FFFFFF">
                      <a:lumMod val="50000"/>
                    </a:sysClr>
                  </a:gs>
                </a:gsLst>
                <a:lin ang="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01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157" kern="0" dirty="0">
                  <a:solidFill>
                    <a:prstClr val="white"/>
                  </a:solidFill>
                  <a:latin typeface="微软雅黑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00" name="圆角矩形 286">
                <a:extLst>
                  <a:ext uri="{FF2B5EF4-FFF2-40B4-BE49-F238E27FC236}">
                    <a16:creationId xmlns:a16="http://schemas.microsoft.com/office/drawing/2014/main" id="{6091BE0E-7D96-853B-760B-D23CFE9C362A}"/>
                  </a:ext>
                </a:extLst>
              </p:cNvPr>
              <p:cNvSpPr/>
              <p:nvPr/>
            </p:nvSpPr>
            <p:spPr>
              <a:xfrm rot="-300000">
                <a:off x="3667323" y="5540958"/>
                <a:ext cx="1831730" cy="8284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ysClr val="window" lastClr="FFFFFF">
                      <a:lumMod val="50000"/>
                    </a:sysClr>
                  </a:gs>
                  <a:gs pos="50000">
                    <a:sysClr val="window" lastClr="FFFFFF">
                      <a:lumMod val="75000"/>
                    </a:sysClr>
                  </a:gs>
                  <a:gs pos="0">
                    <a:sysClr val="window" lastClr="FFFFFF">
                      <a:lumMod val="50000"/>
                    </a:sysClr>
                  </a:gs>
                </a:gsLst>
                <a:lin ang="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01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157" kern="0" dirty="0">
                  <a:solidFill>
                    <a:prstClr val="white"/>
                  </a:solidFill>
                  <a:latin typeface="微软雅黑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01" name="圆角矩形 287">
                <a:extLst>
                  <a:ext uri="{FF2B5EF4-FFF2-40B4-BE49-F238E27FC236}">
                    <a16:creationId xmlns:a16="http://schemas.microsoft.com/office/drawing/2014/main" id="{29AFD652-6E40-EF88-71B1-78FE67821FD1}"/>
                  </a:ext>
                </a:extLst>
              </p:cNvPr>
              <p:cNvSpPr/>
              <p:nvPr/>
            </p:nvSpPr>
            <p:spPr>
              <a:xfrm>
                <a:off x="4009769" y="5933116"/>
                <a:ext cx="1178588" cy="35135"/>
              </a:xfrm>
              <a:prstGeom prst="roundRect">
                <a:avLst>
                  <a:gd name="adj" fmla="val 13637"/>
                </a:avLst>
              </a:prstGeom>
              <a:gradFill>
                <a:gsLst>
                  <a:gs pos="78000">
                    <a:sysClr val="window" lastClr="FFFFFF"/>
                  </a:gs>
                  <a:gs pos="5300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50000"/>
                    </a:sysClr>
                  </a:gs>
                  <a:gs pos="23000">
                    <a:sysClr val="window" lastClr="FFFFFF"/>
                  </a:gs>
                  <a:gs pos="0">
                    <a:sysClr val="window" lastClr="FFFFFF">
                      <a:lumMod val="50000"/>
                    </a:sysClr>
                  </a:gs>
                </a:gsLst>
                <a:lin ang="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01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157" kern="0" dirty="0">
                  <a:solidFill>
                    <a:prstClr val="white"/>
                  </a:solidFill>
                  <a:latin typeface="微软雅黑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02" name="圆角矩形 288">
                <a:extLst>
                  <a:ext uri="{FF2B5EF4-FFF2-40B4-BE49-F238E27FC236}">
                    <a16:creationId xmlns:a16="http://schemas.microsoft.com/office/drawing/2014/main" id="{C0394F0A-7421-04A2-14AF-B4E82BA187E9}"/>
                  </a:ext>
                </a:extLst>
              </p:cNvPr>
              <p:cNvSpPr/>
              <p:nvPr/>
            </p:nvSpPr>
            <p:spPr>
              <a:xfrm>
                <a:off x="4201536" y="6135966"/>
                <a:ext cx="776005" cy="16227"/>
              </a:xfrm>
              <a:prstGeom prst="roundRect">
                <a:avLst>
                  <a:gd name="adj" fmla="val 13637"/>
                </a:avLst>
              </a:prstGeom>
              <a:gradFill>
                <a:gsLst>
                  <a:gs pos="78000">
                    <a:sysClr val="window" lastClr="FFFFFF"/>
                  </a:gs>
                  <a:gs pos="5300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50000"/>
                    </a:sysClr>
                  </a:gs>
                  <a:gs pos="23000">
                    <a:sysClr val="window" lastClr="FFFFFF"/>
                  </a:gs>
                  <a:gs pos="0">
                    <a:sysClr val="window" lastClr="FFFFFF">
                      <a:lumMod val="50000"/>
                    </a:sysClr>
                  </a:gs>
                </a:gsLst>
                <a:lin ang="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01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157" kern="0" dirty="0">
                  <a:solidFill>
                    <a:prstClr val="white"/>
                  </a:solidFill>
                  <a:latin typeface="微软雅黑" panose="020F0502020204030204"/>
                  <a:ea typeface="微软雅黑"/>
                  <a:cs typeface="+mn-ea"/>
                  <a:sym typeface="+mn-lt"/>
                </a:endParaRPr>
              </a:p>
            </p:txBody>
          </p:sp>
        </p:grpSp>
        <p:grpSp>
          <p:nvGrpSpPr>
            <p:cNvPr id="76" name="Group 35">
              <a:extLst>
                <a:ext uri="{FF2B5EF4-FFF2-40B4-BE49-F238E27FC236}">
                  <a16:creationId xmlns:a16="http://schemas.microsoft.com/office/drawing/2014/main" id="{46FE9B40-8618-19EE-14E9-50E7D710143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342465" y="2898174"/>
              <a:ext cx="1574772" cy="1527053"/>
              <a:chOff x="3477" y="1809"/>
              <a:chExt cx="726" cy="704"/>
            </a:xfrm>
            <a:solidFill>
              <a:sysClr val="window" lastClr="FFFFFF">
                <a:lumMod val="85000"/>
                <a:alpha val="76000"/>
              </a:sysClr>
            </a:solidFill>
          </p:grpSpPr>
          <p:sp>
            <p:nvSpPr>
              <p:cNvPr id="78" name="Freeform 36">
                <a:extLst>
                  <a:ext uri="{FF2B5EF4-FFF2-40B4-BE49-F238E27FC236}">
                    <a16:creationId xmlns:a16="http://schemas.microsoft.com/office/drawing/2014/main" id="{4F2A9ED2-D8DD-D750-3622-F8C763336B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28" y="1833"/>
                <a:ext cx="15" cy="12"/>
              </a:xfrm>
              <a:custGeom>
                <a:avLst/>
                <a:gdLst>
                  <a:gd name="T0" fmla="*/ 5 w 6"/>
                  <a:gd name="T1" fmla="*/ 0 h 5"/>
                  <a:gd name="T2" fmla="*/ 0 w 6"/>
                  <a:gd name="T3" fmla="*/ 0 h 5"/>
                  <a:gd name="T4" fmla="*/ 0 w 6"/>
                  <a:gd name="T5" fmla="*/ 3 h 5"/>
                  <a:gd name="T6" fmla="*/ 0 w 6"/>
                  <a:gd name="T7" fmla="*/ 4 h 5"/>
                  <a:gd name="T8" fmla="*/ 0 w 6"/>
                  <a:gd name="T9" fmla="*/ 5 h 5"/>
                  <a:gd name="T10" fmla="*/ 1 w 6"/>
                  <a:gd name="T11" fmla="*/ 5 h 5"/>
                  <a:gd name="T12" fmla="*/ 5 w 6"/>
                  <a:gd name="T13" fmla="*/ 5 h 5"/>
                  <a:gd name="T14" fmla="*/ 6 w 6"/>
                  <a:gd name="T15" fmla="*/ 5 h 5"/>
                  <a:gd name="T16" fmla="*/ 6 w 6"/>
                  <a:gd name="T17" fmla="*/ 5 h 5"/>
                  <a:gd name="T18" fmla="*/ 6 w 6"/>
                  <a:gd name="T19" fmla="*/ 5 h 5"/>
                  <a:gd name="T20" fmla="*/ 6 w 6"/>
                  <a:gd name="T21" fmla="*/ 4 h 5"/>
                  <a:gd name="T22" fmla="*/ 6 w 6"/>
                  <a:gd name="T23" fmla="*/ 3 h 5"/>
                  <a:gd name="T24" fmla="*/ 6 w 6"/>
                  <a:gd name="T25" fmla="*/ 3 h 5"/>
                  <a:gd name="T26" fmla="*/ 5 w 6"/>
                  <a:gd name="T27" fmla="*/ 2 h 5"/>
                  <a:gd name="T28" fmla="*/ 5 w 6"/>
                  <a:gd name="T29" fmla="*/ 2 h 5"/>
                  <a:gd name="T30" fmla="*/ 5 w 6"/>
                  <a:gd name="T31" fmla="*/ 1 h 5"/>
                  <a:gd name="T32" fmla="*/ 5 w 6"/>
                  <a:gd name="T3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" h="5">
                    <a:moveTo>
                      <a:pt x="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19" rIns="91440" bIns="45719" numCol="1" anchor="t" anchorCtr="0" compatLnSpc="1">
                <a:prstTxWarp prst="textNoShape">
                  <a:avLst/>
                </a:prstTxWarp>
              </a:bodyPr>
              <a:lstStyle/>
              <a:p>
                <a:pPr defTabSz="121901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157" kern="0" dirty="0">
                  <a:solidFill>
                    <a:prstClr val="black"/>
                  </a:solidFill>
                  <a:latin typeface="微软雅黑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79" name="Freeform 37">
                <a:extLst>
                  <a:ext uri="{FF2B5EF4-FFF2-40B4-BE49-F238E27FC236}">
                    <a16:creationId xmlns:a16="http://schemas.microsoft.com/office/drawing/2014/main" id="{CBAA7FF0-F7B5-E7E2-6359-2681F11C5E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28" y="1840"/>
                <a:ext cx="34" cy="33"/>
              </a:xfrm>
              <a:custGeom>
                <a:avLst/>
                <a:gdLst>
                  <a:gd name="T0" fmla="*/ 7 w 14"/>
                  <a:gd name="T1" fmla="*/ 0 h 14"/>
                  <a:gd name="T2" fmla="*/ 6 w 14"/>
                  <a:gd name="T3" fmla="*/ 0 h 14"/>
                  <a:gd name="T4" fmla="*/ 6 w 14"/>
                  <a:gd name="T5" fmla="*/ 1 h 14"/>
                  <a:gd name="T6" fmla="*/ 6 w 14"/>
                  <a:gd name="T7" fmla="*/ 2 h 14"/>
                  <a:gd name="T8" fmla="*/ 6 w 14"/>
                  <a:gd name="T9" fmla="*/ 2 h 14"/>
                  <a:gd name="T10" fmla="*/ 6 w 14"/>
                  <a:gd name="T11" fmla="*/ 2 h 14"/>
                  <a:gd name="T12" fmla="*/ 5 w 14"/>
                  <a:gd name="T13" fmla="*/ 3 h 14"/>
                  <a:gd name="T14" fmla="*/ 5 w 14"/>
                  <a:gd name="T15" fmla="*/ 3 h 14"/>
                  <a:gd name="T16" fmla="*/ 4 w 14"/>
                  <a:gd name="T17" fmla="*/ 3 h 14"/>
                  <a:gd name="T18" fmla="*/ 4 w 14"/>
                  <a:gd name="T19" fmla="*/ 3 h 14"/>
                  <a:gd name="T20" fmla="*/ 3 w 14"/>
                  <a:gd name="T21" fmla="*/ 3 h 14"/>
                  <a:gd name="T22" fmla="*/ 3 w 14"/>
                  <a:gd name="T23" fmla="*/ 4 h 14"/>
                  <a:gd name="T24" fmla="*/ 3 w 14"/>
                  <a:gd name="T25" fmla="*/ 4 h 14"/>
                  <a:gd name="T26" fmla="*/ 3 w 14"/>
                  <a:gd name="T27" fmla="*/ 4 h 14"/>
                  <a:gd name="T28" fmla="*/ 3 w 14"/>
                  <a:gd name="T29" fmla="*/ 4 h 14"/>
                  <a:gd name="T30" fmla="*/ 2 w 14"/>
                  <a:gd name="T31" fmla="*/ 4 h 14"/>
                  <a:gd name="T32" fmla="*/ 1 w 14"/>
                  <a:gd name="T33" fmla="*/ 4 h 14"/>
                  <a:gd name="T34" fmla="*/ 0 w 14"/>
                  <a:gd name="T35" fmla="*/ 5 h 14"/>
                  <a:gd name="T36" fmla="*/ 0 w 14"/>
                  <a:gd name="T37" fmla="*/ 6 h 14"/>
                  <a:gd name="T38" fmla="*/ 0 w 14"/>
                  <a:gd name="T39" fmla="*/ 6 h 14"/>
                  <a:gd name="T40" fmla="*/ 0 w 14"/>
                  <a:gd name="T41" fmla="*/ 9 h 14"/>
                  <a:gd name="T42" fmla="*/ 1 w 14"/>
                  <a:gd name="T43" fmla="*/ 9 h 14"/>
                  <a:gd name="T44" fmla="*/ 1 w 14"/>
                  <a:gd name="T45" fmla="*/ 9 h 14"/>
                  <a:gd name="T46" fmla="*/ 1 w 14"/>
                  <a:gd name="T47" fmla="*/ 9 h 14"/>
                  <a:gd name="T48" fmla="*/ 1 w 14"/>
                  <a:gd name="T49" fmla="*/ 9 h 14"/>
                  <a:gd name="T50" fmla="*/ 1 w 14"/>
                  <a:gd name="T51" fmla="*/ 11 h 14"/>
                  <a:gd name="T52" fmla="*/ 2 w 14"/>
                  <a:gd name="T53" fmla="*/ 11 h 14"/>
                  <a:gd name="T54" fmla="*/ 3 w 14"/>
                  <a:gd name="T55" fmla="*/ 11 h 14"/>
                  <a:gd name="T56" fmla="*/ 3 w 14"/>
                  <a:gd name="T57" fmla="*/ 11 h 14"/>
                  <a:gd name="T58" fmla="*/ 3 w 14"/>
                  <a:gd name="T59" fmla="*/ 11 h 14"/>
                  <a:gd name="T60" fmla="*/ 3 w 14"/>
                  <a:gd name="T61" fmla="*/ 13 h 14"/>
                  <a:gd name="T62" fmla="*/ 5 w 14"/>
                  <a:gd name="T63" fmla="*/ 13 h 14"/>
                  <a:gd name="T64" fmla="*/ 6 w 14"/>
                  <a:gd name="T65" fmla="*/ 14 h 14"/>
                  <a:gd name="T66" fmla="*/ 7 w 14"/>
                  <a:gd name="T67" fmla="*/ 14 h 14"/>
                  <a:gd name="T68" fmla="*/ 9 w 14"/>
                  <a:gd name="T69" fmla="*/ 13 h 14"/>
                  <a:gd name="T70" fmla="*/ 10 w 14"/>
                  <a:gd name="T71" fmla="*/ 13 h 14"/>
                  <a:gd name="T72" fmla="*/ 10 w 14"/>
                  <a:gd name="T73" fmla="*/ 12 h 14"/>
                  <a:gd name="T74" fmla="*/ 11 w 14"/>
                  <a:gd name="T75" fmla="*/ 12 h 14"/>
                  <a:gd name="T76" fmla="*/ 12 w 14"/>
                  <a:gd name="T77" fmla="*/ 12 h 14"/>
                  <a:gd name="T78" fmla="*/ 13 w 14"/>
                  <a:gd name="T79" fmla="*/ 8 h 14"/>
                  <a:gd name="T80" fmla="*/ 13 w 14"/>
                  <a:gd name="T81" fmla="*/ 7 h 14"/>
                  <a:gd name="T82" fmla="*/ 12 w 14"/>
                  <a:gd name="T83" fmla="*/ 5 h 14"/>
                  <a:gd name="T84" fmla="*/ 12 w 14"/>
                  <a:gd name="T85" fmla="*/ 5 h 14"/>
                  <a:gd name="T86" fmla="*/ 12 w 14"/>
                  <a:gd name="T87" fmla="*/ 5 h 14"/>
                  <a:gd name="T88" fmla="*/ 13 w 14"/>
                  <a:gd name="T89" fmla="*/ 4 h 14"/>
                  <a:gd name="T90" fmla="*/ 13 w 14"/>
                  <a:gd name="T91" fmla="*/ 2 h 14"/>
                  <a:gd name="T92" fmla="*/ 13 w 14"/>
                  <a:gd name="T93" fmla="*/ 2 h 14"/>
                  <a:gd name="T94" fmla="*/ 12 w 14"/>
                  <a:gd name="T95" fmla="*/ 2 h 14"/>
                  <a:gd name="T96" fmla="*/ 12 w 14"/>
                  <a:gd name="T97" fmla="*/ 1 h 14"/>
                  <a:gd name="T98" fmla="*/ 11 w 14"/>
                  <a:gd name="T99" fmla="*/ 1 h 14"/>
                  <a:gd name="T100" fmla="*/ 8 w 14"/>
                  <a:gd name="T101" fmla="*/ 0 h 14"/>
                  <a:gd name="T102" fmla="*/ 8 w 14"/>
                  <a:gd name="T103" fmla="*/ 0 h 14"/>
                  <a:gd name="T104" fmla="*/ 7 w 14"/>
                  <a:gd name="T105" fmla="*/ 0 h 14"/>
                  <a:gd name="T106" fmla="*/ 7 w 14"/>
                  <a:gd name="T107" fmla="*/ 0 h 14"/>
                  <a:gd name="T108" fmla="*/ 7 w 14"/>
                  <a:gd name="T10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7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0" y="5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3"/>
                    </a:cubicBezTo>
                    <a:cubicBezTo>
                      <a:pt x="4" y="13"/>
                      <a:pt x="5" y="13"/>
                      <a:pt x="5" y="13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14"/>
                      <a:pt x="9" y="13"/>
                      <a:pt x="9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3" y="11"/>
                      <a:pt x="14" y="9"/>
                      <a:pt x="13" y="8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2" y="6"/>
                      <a:pt x="12" y="6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3" y="5"/>
                      <a:pt x="13" y="5"/>
                      <a:pt x="13" y="4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19" rIns="91440" bIns="45719" numCol="1" anchor="t" anchorCtr="0" compatLnSpc="1">
                <a:prstTxWarp prst="textNoShape">
                  <a:avLst/>
                </a:prstTxWarp>
              </a:bodyPr>
              <a:lstStyle/>
              <a:p>
                <a:pPr defTabSz="121901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157" kern="0" dirty="0">
                  <a:solidFill>
                    <a:prstClr val="black"/>
                  </a:solidFill>
                  <a:latin typeface="微软雅黑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80" name="Freeform 38">
                <a:extLst>
                  <a:ext uri="{FF2B5EF4-FFF2-40B4-BE49-F238E27FC236}">
                    <a16:creationId xmlns:a16="http://schemas.microsoft.com/office/drawing/2014/main" id="{815FA31A-35EB-B832-77D5-0B6A628648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9" y="1847"/>
                <a:ext cx="22" cy="19"/>
              </a:xfrm>
              <a:custGeom>
                <a:avLst/>
                <a:gdLst>
                  <a:gd name="T0" fmla="*/ 4 w 9"/>
                  <a:gd name="T1" fmla="*/ 0 h 8"/>
                  <a:gd name="T2" fmla="*/ 0 w 9"/>
                  <a:gd name="T3" fmla="*/ 1 h 8"/>
                  <a:gd name="T4" fmla="*/ 0 w 9"/>
                  <a:gd name="T5" fmla="*/ 2 h 8"/>
                  <a:gd name="T6" fmla="*/ 1 w 9"/>
                  <a:gd name="T7" fmla="*/ 3 h 8"/>
                  <a:gd name="T8" fmla="*/ 2 w 9"/>
                  <a:gd name="T9" fmla="*/ 4 h 8"/>
                  <a:gd name="T10" fmla="*/ 3 w 9"/>
                  <a:gd name="T11" fmla="*/ 5 h 8"/>
                  <a:gd name="T12" fmla="*/ 3 w 9"/>
                  <a:gd name="T13" fmla="*/ 6 h 8"/>
                  <a:gd name="T14" fmla="*/ 4 w 9"/>
                  <a:gd name="T15" fmla="*/ 6 h 8"/>
                  <a:gd name="T16" fmla="*/ 4 w 9"/>
                  <a:gd name="T17" fmla="*/ 6 h 8"/>
                  <a:gd name="T18" fmla="*/ 4 w 9"/>
                  <a:gd name="T19" fmla="*/ 7 h 8"/>
                  <a:gd name="T20" fmla="*/ 4 w 9"/>
                  <a:gd name="T21" fmla="*/ 7 h 8"/>
                  <a:gd name="T22" fmla="*/ 6 w 9"/>
                  <a:gd name="T23" fmla="*/ 7 h 8"/>
                  <a:gd name="T24" fmla="*/ 6 w 9"/>
                  <a:gd name="T25" fmla="*/ 8 h 8"/>
                  <a:gd name="T26" fmla="*/ 9 w 9"/>
                  <a:gd name="T27" fmla="*/ 6 h 8"/>
                  <a:gd name="T28" fmla="*/ 9 w 9"/>
                  <a:gd name="T29" fmla="*/ 3 h 8"/>
                  <a:gd name="T30" fmla="*/ 9 w 9"/>
                  <a:gd name="T31" fmla="*/ 2 h 8"/>
                  <a:gd name="T32" fmla="*/ 9 w 9"/>
                  <a:gd name="T33" fmla="*/ 1 h 8"/>
                  <a:gd name="T34" fmla="*/ 8 w 9"/>
                  <a:gd name="T35" fmla="*/ 1 h 8"/>
                  <a:gd name="T36" fmla="*/ 7 w 9"/>
                  <a:gd name="T37" fmla="*/ 1 h 8"/>
                  <a:gd name="T38" fmla="*/ 7 w 9"/>
                  <a:gd name="T39" fmla="*/ 1 h 8"/>
                  <a:gd name="T40" fmla="*/ 7 w 9"/>
                  <a:gd name="T41" fmla="*/ 1 h 8"/>
                  <a:gd name="T42" fmla="*/ 8 w 9"/>
                  <a:gd name="T43" fmla="*/ 0 h 8"/>
                  <a:gd name="T44" fmla="*/ 7 w 9"/>
                  <a:gd name="T45" fmla="*/ 0 h 8"/>
                  <a:gd name="T46" fmla="*/ 5 w 9"/>
                  <a:gd name="T47" fmla="*/ 0 h 8"/>
                  <a:gd name="T48" fmla="*/ 4 w 9"/>
                  <a:gd name="T4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" h="8">
                    <a:moveTo>
                      <a:pt x="4" y="0"/>
                    </a:moveTo>
                    <a:cubicBezTo>
                      <a:pt x="3" y="0"/>
                      <a:pt x="1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5"/>
                      <a:pt x="3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8"/>
                      <a:pt x="8" y="7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19" rIns="91440" bIns="45719" numCol="1" anchor="t" anchorCtr="0" compatLnSpc="1">
                <a:prstTxWarp prst="textNoShape">
                  <a:avLst/>
                </a:prstTxWarp>
              </a:bodyPr>
              <a:lstStyle/>
              <a:p>
                <a:pPr defTabSz="121901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157" kern="0" dirty="0">
                  <a:solidFill>
                    <a:prstClr val="black"/>
                  </a:solidFill>
                  <a:latin typeface="微软雅黑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81" name="Freeform 39">
                <a:extLst>
                  <a:ext uri="{FF2B5EF4-FFF2-40B4-BE49-F238E27FC236}">
                    <a16:creationId xmlns:a16="http://schemas.microsoft.com/office/drawing/2014/main" id="{81918D82-E869-50F0-0175-8593731DA4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9" y="1864"/>
                <a:ext cx="22" cy="14"/>
              </a:xfrm>
              <a:custGeom>
                <a:avLst/>
                <a:gdLst>
                  <a:gd name="T0" fmla="*/ 6 w 9"/>
                  <a:gd name="T1" fmla="*/ 0 h 6"/>
                  <a:gd name="T2" fmla="*/ 4 w 9"/>
                  <a:gd name="T3" fmla="*/ 0 h 6"/>
                  <a:gd name="T4" fmla="*/ 1 w 9"/>
                  <a:gd name="T5" fmla="*/ 0 h 6"/>
                  <a:gd name="T6" fmla="*/ 0 w 9"/>
                  <a:gd name="T7" fmla="*/ 1 h 6"/>
                  <a:gd name="T8" fmla="*/ 0 w 9"/>
                  <a:gd name="T9" fmla="*/ 2 h 6"/>
                  <a:gd name="T10" fmla="*/ 0 w 9"/>
                  <a:gd name="T11" fmla="*/ 2 h 6"/>
                  <a:gd name="T12" fmla="*/ 0 w 9"/>
                  <a:gd name="T13" fmla="*/ 5 h 6"/>
                  <a:gd name="T14" fmla="*/ 3 w 9"/>
                  <a:gd name="T15" fmla="*/ 5 h 6"/>
                  <a:gd name="T16" fmla="*/ 3 w 9"/>
                  <a:gd name="T17" fmla="*/ 6 h 6"/>
                  <a:gd name="T18" fmla="*/ 8 w 9"/>
                  <a:gd name="T19" fmla="*/ 6 h 6"/>
                  <a:gd name="T20" fmla="*/ 8 w 9"/>
                  <a:gd name="T21" fmla="*/ 6 h 6"/>
                  <a:gd name="T22" fmla="*/ 9 w 9"/>
                  <a:gd name="T23" fmla="*/ 6 h 6"/>
                  <a:gd name="T24" fmla="*/ 9 w 9"/>
                  <a:gd name="T25" fmla="*/ 5 h 6"/>
                  <a:gd name="T26" fmla="*/ 9 w 9"/>
                  <a:gd name="T27" fmla="*/ 5 h 6"/>
                  <a:gd name="T28" fmla="*/ 9 w 9"/>
                  <a:gd name="T29" fmla="*/ 3 h 6"/>
                  <a:gd name="T30" fmla="*/ 7 w 9"/>
                  <a:gd name="T31" fmla="*/ 2 h 6"/>
                  <a:gd name="T32" fmla="*/ 7 w 9"/>
                  <a:gd name="T33" fmla="*/ 2 h 6"/>
                  <a:gd name="T34" fmla="*/ 7 w 9"/>
                  <a:gd name="T35" fmla="*/ 2 h 6"/>
                  <a:gd name="T36" fmla="*/ 6 w 9"/>
                  <a:gd name="T37" fmla="*/ 2 h 6"/>
                  <a:gd name="T38" fmla="*/ 6 w 9"/>
                  <a:gd name="T39" fmla="*/ 1 h 6"/>
                  <a:gd name="T40" fmla="*/ 6 w 9"/>
                  <a:gd name="T41" fmla="*/ 1 h 6"/>
                  <a:gd name="T42" fmla="*/ 6 w 9"/>
                  <a:gd name="T4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" h="6">
                    <a:moveTo>
                      <a:pt x="6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9" y="6"/>
                      <a:pt x="9" y="6"/>
                    </a:cubicBezTo>
                    <a:cubicBezTo>
                      <a:pt x="9" y="6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4"/>
                      <a:pt x="9" y="4"/>
                      <a:pt x="9" y="3"/>
                    </a:cubicBezTo>
                    <a:cubicBezTo>
                      <a:pt x="9" y="2"/>
                      <a:pt x="8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19" rIns="91440" bIns="45719" numCol="1" anchor="t" anchorCtr="0" compatLnSpc="1">
                <a:prstTxWarp prst="textNoShape">
                  <a:avLst/>
                </a:prstTxWarp>
              </a:bodyPr>
              <a:lstStyle/>
              <a:p>
                <a:pPr defTabSz="121901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157" kern="0" dirty="0">
                  <a:solidFill>
                    <a:prstClr val="black"/>
                  </a:solidFill>
                  <a:latin typeface="微软雅黑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82" name="Freeform 40">
                <a:extLst>
                  <a:ext uri="{FF2B5EF4-FFF2-40B4-BE49-F238E27FC236}">
                    <a16:creationId xmlns:a16="http://schemas.microsoft.com/office/drawing/2014/main" id="{957DD3DB-93E4-CB9E-9B6A-3FA8555990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64" y="1809"/>
                <a:ext cx="81" cy="57"/>
              </a:xfrm>
              <a:custGeom>
                <a:avLst/>
                <a:gdLst>
                  <a:gd name="T0" fmla="*/ 14 w 34"/>
                  <a:gd name="T1" fmla="*/ 1 h 24"/>
                  <a:gd name="T2" fmla="*/ 2 w 34"/>
                  <a:gd name="T3" fmla="*/ 2 h 24"/>
                  <a:gd name="T4" fmla="*/ 2 w 34"/>
                  <a:gd name="T5" fmla="*/ 5 h 24"/>
                  <a:gd name="T6" fmla="*/ 4 w 34"/>
                  <a:gd name="T7" fmla="*/ 6 h 24"/>
                  <a:gd name="T8" fmla="*/ 4 w 34"/>
                  <a:gd name="T9" fmla="*/ 9 h 24"/>
                  <a:gd name="T10" fmla="*/ 4 w 34"/>
                  <a:gd name="T11" fmla="*/ 12 h 24"/>
                  <a:gd name="T12" fmla="*/ 3 w 34"/>
                  <a:gd name="T13" fmla="*/ 13 h 24"/>
                  <a:gd name="T14" fmla="*/ 0 w 34"/>
                  <a:gd name="T15" fmla="*/ 15 h 24"/>
                  <a:gd name="T16" fmla="*/ 0 w 34"/>
                  <a:gd name="T17" fmla="*/ 18 h 24"/>
                  <a:gd name="T18" fmla="*/ 2 w 34"/>
                  <a:gd name="T19" fmla="*/ 20 h 24"/>
                  <a:gd name="T20" fmla="*/ 5 w 34"/>
                  <a:gd name="T21" fmla="*/ 24 h 24"/>
                  <a:gd name="T22" fmla="*/ 11 w 34"/>
                  <a:gd name="T23" fmla="*/ 24 h 24"/>
                  <a:gd name="T24" fmla="*/ 13 w 34"/>
                  <a:gd name="T25" fmla="*/ 22 h 24"/>
                  <a:gd name="T26" fmla="*/ 14 w 34"/>
                  <a:gd name="T27" fmla="*/ 19 h 24"/>
                  <a:gd name="T28" fmla="*/ 15 w 34"/>
                  <a:gd name="T29" fmla="*/ 18 h 24"/>
                  <a:gd name="T30" fmla="*/ 16 w 34"/>
                  <a:gd name="T31" fmla="*/ 18 h 24"/>
                  <a:gd name="T32" fmla="*/ 17 w 34"/>
                  <a:gd name="T33" fmla="*/ 18 h 24"/>
                  <a:gd name="T34" fmla="*/ 21 w 34"/>
                  <a:gd name="T35" fmla="*/ 17 h 24"/>
                  <a:gd name="T36" fmla="*/ 21 w 34"/>
                  <a:gd name="T37" fmla="*/ 16 h 24"/>
                  <a:gd name="T38" fmla="*/ 22 w 34"/>
                  <a:gd name="T39" fmla="*/ 16 h 24"/>
                  <a:gd name="T40" fmla="*/ 25 w 34"/>
                  <a:gd name="T41" fmla="*/ 14 h 24"/>
                  <a:gd name="T42" fmla="*/ 28 w 34"/>
                  <a:gd name="T43" fmla="*/ 14 h 24"/>
                  <a:gd name="T44" fmla="*/ 29 w 34"/>
                  <a:gd name="T45" fmla="*/ 12 h 24"/>
                  <a:gd name="T46" fmla="*/ 29 w 34"/>
                  <a:gd name="T47" fmla="*/ 12 h 24"/>
                  <a:gd name="T48" fmla="*/ 31 w 34"/>
                  <a:gd name="T49" fmla="*/ 11 h 24"/>
                  <a:gd name="T50" fmla="*/ 31 w 34"/>
                  <a:gd name="T51" fmla="*/ 9 h 24"/>
                  <a:gd name="T52" fmla="*/ 31 w 34"/>
                  <a:gd name="T53" fmla="*/ 7 h 24"/>
                  <a:gd name="T54" fmla="*/ 33 w 34"/>
                  <a:gd name="T55" fmla="*/ 5 h 24"/>
                  <a:gd name="T56" fmla="*/ 34 w 34"/>
                  <a:gd name="T57" fmla="*/ 3 h 24"/>
                  <a:gd name="T58" fmla="*/ 34 w 34"/>
                  <a:gd name="T59" fmla="*/ 2 h 24"/>
                  <a:gd name="T60" fmla="*/ 32 w 34"/>
                  <a:gd name="T61" fmla="*/ 0 h 24"/>
                  <a:gd name="T62" fmla="*/ 27 w 34"/>
                  <a:gd name="T6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4" h="24">
                    <a:moveTo>
                      <a:pt x="27" y="0"/>
                    </a:moveTo>
                    <a:cubicBezTo>
                      <a:pt x="23" y="0"/>
                      <a:pt x="18" y="0"/>
                      <a:pt x="14" y="1"/>
                    </a:cubicBezTo>
                    <a:cubicBezTo>
                      <a:pt x="10" y="1"/>
                      <a:pt x="6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4" y="6"/>
                    </a:cubicBezTo>
                    <a:cubicBezTo>
                      <a:pt x="4" y="6"/>
                      <a:pt x="4" y="7"/>
                      <a:pt x="4" y="8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5" y="10"/>
                      <a:pt x="5" y="11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3" y="12"/>
                      <a:pt x="3" y="12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2" y="14"/>
                      <a:pt x="2" y="14"/>
                      <a:pt x="1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9"/>
                      <a:pt x="1" y="19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3" y="21"/>
                      <a:pt x="4" y="22"/>
                      <a:pt x="5" y="23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3" y="24"/>
                      <a:pt x="13" y="23"/>
                      <a:pt x="13" y="22"/>
                    </a:cubicBezTo>
                    <a:cubicBezTo>
                      <a:pt x="13" y="22"/>
                      <a:pt x="14" y="21"/>
                      <a:pt x="14" y="21"/>
                    </a:cubicBezTo>
                    <a:cubicBezTo>
                      <a:pt x="14" y="20"/>
                      <a:pt x="14" y="20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5" y="19"/>
                      <a:pt x="15" y="19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20" y="18"/>
                      <a:pt x="21" y="18"/>
                      <a:pt x="21" y="17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6"/>
                      <a:pt x="23" y="16"/>
                      <a:pt x="24" y="15"/>
                    </a:cubicBezTo>
                    <a:cubicBezTo>
                      <a:pt x="24" y="15"/>
                      <a:pt x="25" y="14"/>
                      <a:pt x="25" y="14"/>
                    </a:cubicBezTo>
                    <a:cubicBezTo>
                      <a:pt x="25" y="14"/>
                      <a:pt x="26" y="14"/>
                      <a:pt x="26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9" y="14"/>
                      <a:pt x="29" y="13"/>
                      <a:pt x="29" y="12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0" y="12"/>
                      <a:pt x="31" y="12"/>
                      <a:pt x="31" y="11"/>
                    </a:cubicBezTo>
                    <a:cubicBezTo>
                      <a:pt x="32" y="11"/>
                      <a:pt x="32" y="10"/>
                      <a:pt x="31" y="10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8"/>
                      <a:pt x="31" y="7"/>
                      <a:pt x="31" y="7"/>
                    </a:cubicBezTo>
                    <a:cubicBezTo>
                      <a:pt x="31" y="6"/>
                      <a:pt x="31" y="6"/>
                      <a:pt x="32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4" y="5"/>
                      <a:pt x="34" y="3"/>
                      <a:pt x="34" y="3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1"/>
                      <a:pt x="34" y="1"/>
                      <a:pt x="33" y="1"/>
                    </a:cubicBezTo>
                    <a:cubicBezTo>
                      <a:pt x="33" y="0"/>
                      <a:pt x="33" y="0"/>
                      <a:pt x="32" y="0"/>
                    </a:cubicBezTo>
                    <a:cubicBezTo>
                      <a:pt x="32" y="0"/>
                      <a:pt x="31" y="0"/>
                      <a:pt x="31" y="0"/>
                    </a:cubicBezTo>
                    <a:cubicBezTo>
                      <a:pt x="29" y="0"/>
                      <a:pt x="28" y="0"/>
                      <a:pt x="2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19" rIns="91440" bIns="45719" numCol="1" anchor="t" anchorCtr="0" compatLnSpc="1">
                <a:prstTxWarp prst="textNoShape">
                  <a:avLst/>
                </a:prstTxWarp>
              </a:bodyPr>
              <a:lstStyle/>
              <a:p>
                <a:pPr defTabSz="121901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157" kern="0" dirty="0">
                  <a:solidFill>
                    <a:prstClr val="black"/>
                  </a:solidFill>
                  <a:latin typeface="微软雅黑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83" name="Freeform 41">
                <a:extLst>
                  <a:ext uri="{FF2B5EF4-FFF2-40B4-BE49-F238E27FC236}">
                    <a16:creationId xmlns:a16="http://schemas.microsoft.com/office/drawing/2014/main" id="{4E3AB6DE-62FE-9C63-AAA6-CECCEC6BC5A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02" y="1838"/>
                <a:ext cx="301" cy="585"/>
              </a:xfrm>
              <a:custGeom>
                <a:avLst/>
                <a:gdLst>
                  <a:gd name="T0" fmla="*/ 51 w 126"/>
                  <a:gd name="T1" fmla="*/ 38 h 245"/>
                  <a:gd name="T2" fmla="*/ 34 w 126"/>
                  <a:gd name="T3" fmla="*/ 3 h 245"/>
                  <a:gd name="T4" fmla="*/ 35 w 126"/>
                  <a:gd name="T5" fmla="*/ 9 h 245"/>
                  <a:gd name="T6" fmla="*/ 34 w 126"/>
                  <a:gd name="T7" fmla="*/ 18 h 245"/>
                  <a:gd name="T8" fmla="*/ 22 w 126"/>
                  <a:gd name="T9" fmla="*/ 26 h 245"/>
                  <a:gd name="T10" fmla="*/ 39 w 126"/>
                  <a:gd name="T11" fmla="*/ 42 h 245"/>
                  <a:gd name="T12" fmla="*/ 48 w 126"/>
                  <a:gd name="T13" fmla="*/ 45 h 245"/>
                  <a:gd name="T14" fmla="*/ 59 w 126"/>
                  <a:gd name="T15" fmla="*/ 54 h 245"/>
                  <a:gd name="T16" fmla="*/ 58 w 126"/>
                  <a:gd name="T17" fmla="*/ 43 h 245"/>
                  <a:gd name="T18" fmla="*/ 65 w 126"/>
                  <a:gd name="T19" fmla="*/ 49 h 245"/>
                  <a:gd name="T20" fmla="*/ 67 w 126"/>
                  <a:gd name="T21" fmla="*/ 34 h 245"/>
                  <a:gd name="T22" fmla="*/ 74 w 126"/>
                  <a:gd name="T23" fmla="*/ 44 h 245"/>
                  <a:gd name="T24" fmla="*/ 78 w 126"/>
                  <a:gd name="T25" fmla="*/ 55 h 245"/>
                  <a:gd name="T26" fmla="*/ 85 w 126"/>
                  <a:gd name="T27" fmla="*/ 56 h 245"/>
                  <a:gd name="T28" fmla="*/ 90 w 126"/>
                  <a:gd name="T29" fmla="*/ 63 h 245"/>
                  <a:gd name="T30" fmla="*/ 80 w 126"/>
                  <a:gd name="T31" fmla="*/ 65 h 245"/>
                  <a:gd name="T32" fmla="*/ 71 w 126"/>
                  <a:gd name="T33" fmla="*/ 66 h 245"/>
                  <a:gd name="T34" fmla="*/ 64 w 126"/>
                  <a:gd name="T35" fmla="*/ 63 h 245"/>
                  <a:gd name="T36" fmla="*/ 56 w 126"/>
                  <a:gd name="T37" fmla="*/ 58 h 245"/>
                  <a:gd name="T38" fmla="*/ 48 w 126"/>
                  <a:gd name="T39" fmla="*/ 53 h 245"/>
                  <a:gd name="T40" fmla="*/ 32 w 126"/>
                  <a:gd name="T41" fmla="*/ 54 h 245"/>
                  <a:gd name="T42" fmla="*/ 24 w 126"/>
                  <a:gd name="T43" fmla="*/ 58 h 245"/>
                  <a:gd name="T44" fmla="*/ 14 w 126"/>
                  <a:gd name="T45" fmla="*/ 72 h 245"/>
                  <a:gd name="T46" fmla="*/ 6 w 126"/>
                  <a:gd name="T47" fmla="*/ 80 h 245"/>
                  <a:gd name="T48" fmla="*/ 1 w 126"/>
                  <a:gd name="T49" fmla="*/ 96 h 245"/>
                  <a:gd name="T50" fmla="*/ 1 w 126"/>
                  <a:gd name="T51" fmla="*/ 109 h 245"/>
                  <a:gd name="T52" fmla="*/ 9 w 126"/>
                  <a:gd name="T53" fmla="*/ 120 h 245"/>
                  <a:gd name="T54" fmla="*/ 21 w 126"/>
                  <a:gd name="T55" fmla="*/ 132 h 245"/>
                  <a:gd name="T56" fmla="*/ 33 w 126"/>
                  <a:gd name="T57" fmla="*/ 138 h 245"/>
                  <a:gd name="T58" fmla="*/ 43 w 126"/>
                  <a:gd name="T59" fmla="*/ 139 h 245"/>
                  <a:gd name="T60" fmla="*/ 57 w 126"/>
                  <a:gd name="T61" fmla="*/ 135 h 245"/>
                  <a:gd name="T62" fmla="*/ 67 w 126"/>
                  <a:gd name="T63" fmla="*/ 140 h 245"/>
                  <a:gd name="T64" fmla="*/ 68 w 126"/>
                  <a:gd name="T65" fmla="*/ 153 h 245"/>
                  <a:gd name="T66" fmla="*/ 76 w 126"/>
                  <a:gd name="T67" fmla="*/ 168 h 245"/>
                  <a:gd name="T68" fmla="*/ 77 w 126"/>
                  <a:gd name="T69" fmla="*/ 181 h 245"/>
                  <a:gd name="T70" fmla="*/ 71 w 126"/>
                  <a:gd name="T71" fmla="*/ 194 h 245"/>
                  <a:gd name="T72" fmla="*/ 71 w 126"/>
                  <a:gd name="T73" fmla="*/ 214 h 245"/>
                  <a:gd name="T74" fmla="*/ 72 w 126"/>
                  <a:gd name="T75" fmla="*/ 234 h 245"/>
                  <a:gd name="T76" fmla="*/ 81 w 126"/>
                  <a:gd name="T77" fmla="*/ 242 h 245"/>
                  <a:gd name="T78" fmla="*/ 97 w 126"/>
                  <a:gd name="T79" fmla="*/ 232 h 245"/>
                  <a:gd name="T80" fmla="*/ 100 w 126"/>
                  <a:gd name="T81" fmla="*/ 221 h 245"/>
                  <a:gd name="T82" fmla="*/ 108 w 126"/>
                  <a:gd name="T83" fmla="*/ 206 h 245"/>
                  <a:gd name="T84" fmla="*/ 119 w 126"/>
                  <a:gd name="T85" fmla="*/ 181 h 245"/>
                  <a:gd name="T86" fmla="*/ 122 w 126"/>
                  <a:gd name="T87" fmla="*/ 158 h 245"/>
                  <a:gd name="T88" fmla="*/ 124 w 126"/>
                  <a:gd name="T89" fmla="*/ 142 h 245"/>
                  <a:gd name="T90" fmla="*/ 122 w 126"/>
                  <a:gd name="T91" fmla="*/ 116 h 245"/>
                  <a:gd name="T92" fmla="*/ 116 w 126"/>
                  <a:gd name="T93" fmla="*/ 107 h 245"/>
                  <a:gd name="T94" fmla="*/ 106 w 126"/>
                  <a:gd name="T95" fmla="*/ 90 h 245"/>
                  <a:gd name="T96" fmla="*/ 99 w 126"/>
                  <a:gd name="T97" fmla="*/ 76 h 245"/>
                  <a:gd name="T98" fmla="*/ 103 w 126"/>
                  <a:gd name="T99" fmla="*/ 82 h 245"/>
                  <a:gd name="T100" fmla="*/ 111 w 126"/>
                  <a:gd name="T101" fmla="*/ 95 h 245"/>
                  <a:gd name="T102" fmla="*/ 116 w 126"/>
                  <a:gd name="T103" fmla="*/ 105 h 245"/>
                  <a:gd name="T104" fmla="*/ 118 w 126"/>
                  <a:gd name="T105" fmla="*/ 84 h 245"/>
                  <a:gd name="T106" fmla="*/ 115 w 126"/>
                  <a:gd name="T107" fmla="*/ 77 h 245"/>
                  <a:gd name="T108" fmla="*/ 110 w 126"/>
                  <a:gd name="T109" fmla="*/ 69 h 245"/>
                  <a:gd name="T110" fmla="*/ 106 w 126"/>
                  <a:gd name="T111" fmla="*/ 62 h 245"/>
                  <a:gd name="T112" fmla="*/ 99 w 126"/>
                  <a:gd name="T113" fmla="*/ 52 h 245"/>
                  <a:gd name="T114" fmla="*/ 80 w 126"/>
                  <a:gd name="T115" fmla="*/ 31 h 245"/>
                  <a:gd name="T116" fmla="*/ 62 w 126"/>
                  <a:gd name="T117" fmla="*/ 17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6" h="245">
                    <a:moveTo>
                      <a:pt x="49" y="38"/>
                    </a:move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8" y="37"/>
                      <a:pt x="48" y="37"/>
                      <a:pt x="48" y="37"/>
                    </a:cubicBezTo>
                    <a:cubicBezTo>
                      <a:pt x="47" y="37"/>
                      <a:pt x="46" y="36"/>
                      <a:pt x="46" y="35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47" y="34"/>
                      <a:pt x="47" y="35"/>
                      <a:pt x="47" y="35"/>
                    </a:cubicBezTo>
                    <a:cubicBezTo>
                      <a:pt x="47" y="35"/>
                      <a:pt x="47" y="35"/>
                      <a:pt x="47" y="35"/>
                    </a:cubicBezTo>
                    <a:cubicBezTo>
                      <a:pt x="47" y="36"/>
                      <a:pt x="47" y="36"/>
                      <a:pt x="47" y="36"/>
                    </a:cubicBezTo>
                    <a:cubicBezTo>
                      <a:pt x="48" y="36"/>
                      <a:pt x="48" y="36"/>
                      <a:pt x="48" y="36"/>
                    </a:cubicBezTo>
                    <a:cubicBezTo>
                      <a:pt x="48" y="36"/>
                      <a:pt x="48" y="36"/>
                      <a:pt x="49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7"/>
                      <a:pt x="50" y="37"/>
                      <a:pt x="51" y="38"/>
                    </a:cubicBezTo>
                    <a:cubicBezTo>
                      <a:pt x="51" y="38"/>
                      <a:pt x="52" y="38"/>
                      <a:pt x="52" y="38"/>
                    </a:cubicBezTo>
                    <a:cubicBezTo>
                      <a:pt x="52" y="39"/>
                      <a:pt x="52" y="39"/>
                      <a:pt x="52" y="39"/>
                    </a:cubicBezTo>
                    <a:cubicBezTo>
                      <a:pt x="53" y="39"/>
                      <a:pt x="53" y="39"/>
                      <a:pt x="53" y="39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52" y="40"/>
                      <a:pt x="52" y="40"/>
                      <a:pt x="52" y="40"/>
                    </a:cubicBezTo>
                    <a:cubicBezTo>
                      <a:pt x="52" y="40"/>
                      <a:pt x="52" y="40"/>
                      <a:pt x="52" y="40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1" y="38"/>
                      <a:pt x="51" y="38"/>
                      <a:pt x="51" y="38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moveTo>
                      <a:pt x="34" y="0"/>
                    </a:moveTo>
                    <a:cubicBezTo>
                      <a:pt x="34" y="3"/>
                      <a:pt x="34" y="3"/>
                      <a:pt x="34" y="3"/>
                    </a:cubicBezTo>
                    <a:cubicBezTo>
                      <a:pt x="34" y="4"/>
                      <a:pt x="34" y="4"/>
                      <a:pt x="35" y="4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5" y="6"/>
                      <a:pt x="35" y="6"/>
                      <a:pt x="36" y="7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3"/>
                      <a:pt x="35" y="14"/>
                      <a:pt x="36" y="14"/>
                    </a:cubicBezTo>
                    <a:cubicBezTo>
                      <a:pt x="37" y="15"/>
                      <a:pt x="37" y="15"/>
                      <a:pt x="38" y="15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7"/>
                      <a:pt x="39" y="17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3" y="18"/>
                      <a:pt x="33" y="19"/>
                      <a:pt x="32" y="19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8" y="20"/>
                      <a:pt x="28" y="20"/>
                      <a:pt x="28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6" y="21"/>
                      <a:pt x="25" y="21"/>
                      <a:pt x="24" y="22"/>
                    </a:cubicBezTo>
                    <a:cubicBezTo>
                      <a:pt x="24" y="23"/>
                      <a:pt x="23" y="23"/>
                      <a:pt x="23" y="24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22" y="25"/>
                      <a:pt x="22" y="26"/>
                      <a:pt x="22" y="26"/>
                    </a:cubicBezTo>
                    <a:cubicBezTo>
                      <a:pt x="21" y="26"/>
                      <a:pt x="21" y="27"/>
                      <a:pt x="20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1" y="31"/>
                      <a:pt x="23" y="33"/>
                      <a:pt x="25" y="34"/>
                    </a:cubicBezTo>
                    <a:cubicBezTo>
                      <a:pt x="25" y="35"/>
                      <a:pt x="26" y="36"/>
                      <a:pt x="27" y="36"/>
                    </a:cubicBezTo>
                    <a:cubicBezTo>
                      <a:pt x="29" y="39"/>
                      <a:pt x="31" y="42"/>
                      <a:pt x="31" y="45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34" y="46"/>
                      <a:pt x="34" y="44"/>
                      <a:pt x="34" y="43"/>
                    </a:cubicBezTo>
                    <a:cubicBezTo>
                      <a:pt x="34" y="42"/>
                      <a:pt x="34" y="42"/>
                      <a:pt x="34" y="42"/>
                    </a:cubicBezTo>
                    <a:cubicBezTo>
                      <a:pt x="35" y="42"/>
                      <a:pt x="35" y="42"/>
                      <a:pt x="35" y="42"/>
                    </a:cubicBezTo>
                    <a:cubicBezTo>
                      <a:pt x="35" y="42"/>
                      <a:pt x="35" y="42"/>
                      <a:pt x="35" y="42"/>
                    </a:cubicBezTo>
                    <a:cubicBezTo>
                      <a:pt x="38" y="42"/>
                      <a:pt x="38" y="42"/>
                      <a:pt x="38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9" y="42"/>
                      <a:pt x="40" y="42"/>
                      <a:pt x="40" y="41"/>
                    </a:cubicBezTo>
                    <a:cubicBezTo>
                      <a:pt x="40" y="41"/>
                      <a:pt x="41" y="40"/>
                      <a:pt x="41" y="40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42" y="40"/>
                      <a:pt x="42" y="40"/>
                      <a:pt x="42" y="41"/>
                    </a:cubicBezTo>
                    <a:cubicBezTo>
                      <a:pt x="43" y="41"/>
                      <a:pt x="43" y="41"/>
                      <a:pt x="43" y="41"/>
                    </a:cubicBezTo>
                    <a:cubicBezTo>
                      <a:pt x="43" y="41"/>
                      <a:pt x="43" y="42"/>
                      <a:pt x="4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5" y="42"/>
                      <a:pt x="45" y="42"/>
                      <a:pt x="46" y="42"/>
                    </a:cubicBezTo>
                    <a:cubicBezTo>
                      <a:pt x="46" y="42"/>
                      <a:pt x="46" y="43"/>
                      <a:pt x="46" y="43"/>
                    </a:cubicBezTo>
                    <a:cubicBezTo>
                      <a:pt x="47" y="44"/>
                      <a:pt x="47" y="44"/>
                      <a:pt x="47" y="44"/>
                    </a:cubicBezTo>
                    <a:cubicBezTo>
                      <a:pt x="47" y="44"/>
                      <a:pt x="47" y="45"/>
                      <a:pt x="48" y="45"/>
                    </a:cubicBezTo>
                    <a:cubicBezTo>
                      <a:pt x="48" y="45"/>
                      <a:pt x="48" y="45"/>
                      <a:pt x="48" y="45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49" y="46"/>
                      <a:pt x="49" y="46"/>
                      <a:pt x="49" y="46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52" y="46"/>
                      <a:pt x="52" y="46"/>
                      <a:pt x="53" y="47"/>
                    </a:cubicBezTo>
                    <a:cubicBezTo>
                      <a:pt x="54" y="47"/>
                      <a:pt x="54" y="48"/>
                      <a:pt x="54" y="48"/>
                    </a:cubicBezTo>
                    <a:cubicBezTo>
                      <a:pt x="54" y="53"/>
                      <a:pt x="54" y="53"/>
                      <a:pt x="54" y="53"/>
                    </a:cubicBezTo>
                    <a:cubicBezTo>
                      <a:pt x="55" y="53"/>
                      <a:pt x="55" y="53"/>
                      <a:pt x="55" y="53"/>
                    </a:cubicBezTo>
                    <a:cubicBezTo>
                      <a:pt x="55" y="53"/>
                      <a:pt x="55" y="53"/>
                      <a:pt x="55" y="53"/>
                    </a:cubicBezTo>
                    <a:cubicBezTo>
                      <a:pt x="55" y="53"/>
                      <a:pt x="55" y="53"/>
                      <a:pt x="55" y="53"/>
                    </a:cubicBezTo>
                    <a:cubicBezTo>
                      <a:pt x="55" y="53"/>
                      <a:pt x="55" y="53"/>
                      <a:pt x="55" y="53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59" y="55"/>
                      <a:pt x="59" y="55"/>
                      <a:pt x="59" y="55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59" y="53"/>
                      <a:pt x="59" y="53"/>
                      <a:pt x="59" y="53"/>
                    </a:cubicBezTo>
                    <a:cubicBezTo>
                      <a:pt x="59" y="53"/>
                      <a:pt x="59" y="53"/>
                      <a:pt x="59" y="53"/>
                    </a:cubicBezTo>
                    <a:cubicBezTo>
                      <a:pt x="60" y="52"/>
                      <a:pt x="60" y="52"/>
                      <a:pt x="60" y="51"/>
                    </a:cubicBezTo>
                    <a:cubicBezTo>
                      <a:pt x="60" y="51"/>
                      <a:pt x="60" y="51"/>
                      <a:pt x="60" y="51"/>
                    </a:cubicBezTo>
                    <a:cubicBezTo>
                      <a:pt x="60" y="45"/>
                      <a:pt x="60" y="45"/>
                      <a:pt x="60" y="45"/>
                    </a:cubicBezTo>
                    <a:cubicBezTo>
                      <a:pt x="60" y="44"/>
                      <a:pt x="59" y="44"/>
                      <a:pt x="59" y="44"/>
                    </a:cubicBezTo>
                    <a:cubicBezTo>
                      <a:pt x="59" y="44"/>
                      <a:pt x="59" y="44"/>
                      <a:pt x="59" y="44"/>
                    </a:cubicBezTo>
                    <a:cubicBezTo>
                      <a:pt x="58" y="43"/>
                      <a:pt x="57" y="43"/>
                      <a:pt x="56" y="42"/>
                    </a:cubicBezTo>
                    <a:cubicBezTo>
                      <a:pt x="57" y="42"/>
                      <a:pt x="57" y="42"/>
                      <a:pt x="57" y="42"/>
                    </a:cubicBezTo>
                    <a:cubicBezTo>
                      <a:pt x="57" y="42"/>
                      <a:pt x="57" y="42"/>
                      <a:pt x="57" y="42"/>
                    </a:cubicBezTo>
                    <a:cubicBezTo>
                      <a:pt x="58" y="42"/>
                      <a:pt x="58" y="42"/>
                      <a:pt x="58" y="42"/>
                    </a:cubicBezTo>
                    <a:cubicBezTo>
                      <a:pt x="58" y="42"/>
                      <a:pt x="58" y="42"/>
                      <a:pt x="58" y="42"/>
                    </a:cubicBezTo>
                    <a:cubicBezTo>
                      <a:pt x="58" y="42"/>
                      <a:pt x="58" y="42"/>
                      <a:pt x="58" y="42"/>
                    </a:cubicBezTo>
                    <a:cubicBezTo>
                      <a:pt x="58" y="43"/>
                      <a:pt x="58" y="43"/>
                      <a:pt x="58" y="43"/>
                    </a:cubicBezTo>
                    <a:cubicBezTo>
                      <a:pt x="59" y="43"/>
                      <a:pt x="59" y="43"/>
                      <a:pt x="59" y="43"/>
                    </a:cubicBezTo>
                    <a:cubicBezTo>
                      <a:pt x="60" y="43"/>
                      <a:pt x="60" y="43"/>
                      <a:pt x="60" y="43"/>
                    </a:cubicBezTo>
                    <a:cubicBezTo>
                      <a:pt x="60" y="43"/>
                      <a:pt x="60" y="43"/>
                      <a:pt x="60" y="43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1" y="44"/>
                      <a:pt x="61" y="44"/>
                      <a:pt x="61" y="44"/>
                    </a:cubicBezTo>
                    <a:cubicBezTo>
                      <a:pt x="61" y="45"/>
                      <a:pt x="62" y="46"/>
                      <a:pt x="62" y="46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64" y="48"/>
                      <a:pt x="64" y="48"/>
                      <a:pt x="64" y="48"/>
                    </a:cubicBezTo>
                    <a:cubicBezTo>
                      <a:pt x="65" y="48"/>
                      <a:pt x="65" y="48"/>
                      <a:pt x="65" y="49"/>
                    </a:cubicBezTo>
                    <a:cubicBezTo>
                      <a:pt x="65" y="49"/>
                      <a:pt x="65" y="49"/>
                      <a:pt x="65" y="49"/>
                    </a:cubicBezTo>
                    <a:cubicBezTo>
                      <a:pt x="65" y="49"/>
                      <a:pt x="65" y="49"/>
                      <a:pt x="65" y="49"/>
                    </a:cubicBezTo>
                    <a:cubicBezTo>
                      <a:pt x="66" y="50"/>
                      <a:pt x="66" y="50"/>
                      <a:pt x="67" y="50"/>
                    </a:cubicBezTo>
                    <a:cubicBezTo>
                      <a:pt x="67" y="50"/>
                      <a:pt x="67" y="50"/>
                      <a:pt x="67" y="50"/>
                    </a:cubicBezTo>
                    <a:cubicBezTo>
                      <a:pt x="67" y="50"/>
                      <a:pt x="68" y="50"/>
                      <a:pt x="69" y="49"/>
                    </a:cubicBezTo>
                    <a:cubicBezTo>
                      <a:pt x="69" y="49"/>
                      <a:pt x="69" y="49"/>
                      <a:pt x="69" y="48"/>
                    </a:cubicBezTo>
                    <a:cubicBezTo>
                      <a:pt x="69" y="48"/>
                      <a:pt x="69" y="48"/>
                      <a:pt x="69" y="48"/>
                    </a:cubicBezTo>
                    <a:cubicBezTo>
                      <a:pt x="70" y="47"/>
                      <a:pt x="70" y="46"/>
                      <a:pt x="70" y="44"/>
                    </a:cubicBezTo>
                    <a:cubicBezTo>
                      <a:pt x="70" y="42"/>
                      <a:pt x="69" y="40"/>
                      <a:pt x="67" y="38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67" y="37"/>
                      <a:pt x="66" y="37"/>
                      <a:pt x="66" y="36"/>
                    </a:cubicBezTo>
                    <a:cubicBezTo>
                      <a:pt x="66" y="36"/>
                      <a:pt x="66" y="36"/>
                      <a:pt x="66" y="36"/>
                    </a:cubicBezTo>
                    <a:cubicBezTo>
                      <a:pt x="66" y="36"/>
                      <a:pt x="66" y="35"/>
                      <a:pt x="66" y="35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8" y="34"/>
                      <a:pt x="69" y="35"/>
                      <a:pt x="70" y="35"/>
                    </a:cubicBezTo>
                    <a:cubicBezTo>
                      <a:pt x="71" y="36"/>
                      <a:pt x="71" y="36"/>
                      <a:pt x="72" y="36"/>
                    </a:cubicBezTo>
                    <a:cubicBezTo>
                      <a:pt x="73" y="37"/>
                      <a:pt x="73" y="37"/>
                      <a:pt x="73" y="37"/>
                    </a:cubicBezTo>
                    <a:cubicBezTo>
                      <a:pt x="73" y="37"/>
                      <a:pt x="74" y="37"/>
                      <a:pt x="74" y="37"/>
                    </a:cubicBezTo>
                    <a:cubicBezTo>
                      <a:pt x="74" y="37"/>
                      <a:pt x="74" y="37"/>
                      <a:pt x="74" y="37"/>
                    </a:cubicBezTo>
                    <a:cubicBezTo>
                      <a:pt x="74" y="38"/>
                      <a:pt x="74" y="39"/>
                      <a:pt x="75" y="39"/>
                    </a:cubicBezTo>
                    <a:cubicBezTo>
                      <a:pt x="76" y="39"/>
                      <a:pt x="76" y="39"/>
                      <a:pt x="76" y="39"/>
                    </a:cubicBezTo>
                    <a:cubicBezTo>
                      <a:pt x="76" y="40"/>
                      <a:pt x="77" y="40"/>
                      <a:pt x="78" y="41"/>
                    </a:cubicBezTo>
                    <a:cubicBezTo>
                      <a:pt x="78" y="42"/>
                      <a:pt x="78" y="42"/>
                      <a:pt x="78" y="42"/>
                    </a:cubicBezTo>
                    <a:cubicBezTo>
                      <a:pt x="78" y="42"/>
                      <a:pt x="78" y="42"/>
                      <a:pt x="79" y="43"/>
                    </a:cubicBezTo>
                    <a:cubicBezTo>
                      <a:pt x="76" y="43"/>
                      <a:pt x="76" y="43"/>
                      <a:pt x="76" y="43"/>
                    </a:cubicBezTo>
                    <a:cubicBezTo>
                      <a:pt x="75" y="43"/>
                      <a:pt x="74" y="43"/>
                      <a:pt x="74" y="44"/>
                    </a:cubicBezTo>
                    <a:cubicBezTo>
                      <a:pt x="74" y="44"/>
                      <a:pt x="74" y="44"/>
                      <a:pt x="74" y="44"/>
                    </a:cubicBezTo>
                    <a:cubicBezTo>
                      <a:pt x="74" y="44"/>
                      <a:pt x="74" y="44"/>
                      <a:pt x="74" y="44"/>
                    </a:cubicBezTo>
                    <a:cubicBezTo>
                      <a:pt x="74" y="44"/>
                      <a:pt x="74" y="44"/>
                      <a:pt x="74" y="44"/>
                    </a:cubicBezTo>
                    <a:cubicBezTo>
                      <a:pt x="74" y="44"/>
                      <a:pt x="74" y="44"/>
                      <a:pt x="74" y="44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3" y="45"/>
                      <a:pt x="73" y="45"/>
                      <a:pt x="73" y="45"/>
                    </a:cubicBezTo>
                    <a:cubicBezTo>
                      <a:pt x="73" y="46"/>
                      <a:pt x="73" y="48"/>
                      <a:pt x="74" y="49"/>
                    </a:cubicBezTo>
                    <a:cubicBezTo>
                      <a:pt x="74" y="49"/>
                      <a:pt x="74" y="49"/>
                      <a:pt x="74" y="49"/>
                    </a:cubicBezTo>
                    <a:cubicBezTo>
                      <a:pt x="74" y="50"/>
                      <a:pt x="74" y="50"/>
                      <a:pt x="75" y="50"/>
                    </a:cubicBezTo>
                    <a:cubicBezTo>
                      <a:pt x="76" y="50"/>
                      <a:pt x="76" y="50"/>
                      <a:pt x="76" y="50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6" y="53"/>
                      <a:pt x="77" y="53"/>
                    </a:cubicBezTo>
                    <a:cubicBezTo>
                      <a:pt x="78" y="53"/>
                      <a:pt x="78" y="53"/>
                      <a:pt x="78" y="53"/>
                    </a:cubicBezTo>
                    <a:cubicBezTo>
                      <a:pt x="78" y="53"/>
                      <a:pt x="78" y="53"/>
                      <a:pt x="78" y="53"/>
                    </a:cubicBezTo>
                    <a:cubicBezTo>
                      <a:pt x="78" y="53"/>
                      <a:pt x="78" y="53"/>
                      <a:pt x="78" y="53"/>
                    </a:cubicBezTo>
                    <a:cubicBezTo>
                      <a:pt x="78" y="55"/>
                      <a:pt x="78" y="55"/>
                      <a:pt x="78" y="55"/>
                    </a:cubicBezTo>
                    <a:cubicBezTo>
                      <a:pt x="79" y="55"/>
                      <a:pt x="79" y="55"/>
                      <a:pt x="79" y="55"/>
                    </a:cubicBezTo>
                    <a:cubicBezTo>
                      <a:pt x="80" y="55"/>
                      <a:pt x="80" y="55"/>
                      <a:pt x="81" y="55"/>
                    </a:cubicBezTo>
                    <a:cubicBezTo>
                      <a:pt x="81" y="56"/>
                      <a:pt x="82" y="56"/>
                      <a:pt x="83" y="56"/>
                    </a:cubicBezTo>
                    <a:cubicBezTo>
                      <a:pt x="84" y="56"/>
                      <a:pt x="84" y="56"/>
                      <a:pt x="84" y="56"/>
                    </a:cubicBezTo>
                    <a:cubicBezTo>
                      <a:pt x="85" y="56"/>
                      <a:pt x="85" y="56"/>
                      <a:pt x="85" y="56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5"/>
                      <a:pt x="86" y="55"/>
                      <a:pt x="86" y="55"/>
                    </a:cubicBezTo>
                    <a:cubicBezTo>
                      <a:pt x="86" y="55"/>
                      <a:pt x="86" y="55"/>
                      <a:pt x="86" y="55"/>
                    </a:cubicBezTo>
                    <a:cubicBezTo>
                      <a:pt x="85" y="56"/>
                      <a:pt x="85" y="56"/>
                      <a:pt x="85" y="56"/>
                    </a:cubicBezTo>
                    <a:cubicBezTo>
                      <a:pt x="86" y="56"/>
                      <a:pt x="86" y="56"/>
                      <a:pt x="86" y="56"/>
                    </a:cubicBezTo>
                    <a:cubicBezTo>
                      <a:pt x="87" y="56"/>
                      <a:pt x="87" y="56"/>
                      <a:pt x="87" y="56"/>
                    </a:cubicBezTo>
                    <a:cubicBezTo>
                      <a:pt x="87" y="56"/>
                      <a:pt x="87" y="56"/>
                      <a:pt x="87" y="56"/>
                    </a:cubicBezTo>
                    <a:cubicBezTo>
                      <a:pt x="87" y="57"/>
                      <a:pt x="87" y="57"/>
                      <a:pt x="87" y="57"/>
                    </a:cubicBezTo>
                    <a:cubicBezTo>
                      <a:pt x="87" y="59"/>
                      <a:pt x="87" y="59"/>
                      <a:pt x="87" y="59"/>
                    </a:cubicBezTo>
                    <a:cubicBezTo>
                      <a:pt x="87" y="59"/>
                      <a:pt x="87" y="59"/>
                      <a:pt x="87" y="59"/>
                    </a:cubicBezTo>
                    <a:cubicBezTo>
                      <a:pt x="87" y="59"/>
                      <a:pt x="87" y="60"/>
                      <a:pt x="88" y="60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88" y="62"/>
                      <a:pt x="88" y="62"/>
                      <a:pt x="88" y="62"/>
                    </a:cubicBezTo>
                    <a:cubicBezTo>
                      <a:pt x="88" y="62"/>
                      <a:pt x="88" y="62"/>
                      <a:pt x="88" y="62"/>
                    </a:cubicBezTo>
                    <a:cubicBezTo>
                      <a:pt x="88" y="63"/>
                      <a:pt x="88" y="63"/>
                      <a:pt x="88" y="63"/>
                    </a:cubicBezTo>
                    <a:cubicBezTo>
                      <a:pt x="89" y="63"/>
                      <a:pt x="89" y="63"/>
                      <a:pt x="89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0" y="65"/>
                      <a:pt x="90" y="65"/>
                      <a:pt x="90" y="65"/>
                    </a:cubicBezTo>
                    <a:cubicBezTo>
                      <a:pt x="90" y="65"/>
                      <a:pt x="90" y="65"/>
                      <a:pt x="90" y="65"/>
                    </a:cubicBezTo>
                    <a:cubicBezTo>
                      <a:pt x="90" y="66"/>
                      <a:pt x="89" y="66"/>
                      <a:pt x="89" y="66"/>
                    </a:cubicBezTo>
                    <a:cubicBezTo>
                      <a:pt x="88" y="66"/>
                      <a:pt x="88" y="66"/>
                      <a:pt x="88" y="66"/>
                    </a:cubicBezTo>
                    <a:cubicBezTo>
                      <a:pt x="87" y="65"/>
                      <a:pt x="87" y="65"/>
                      <a:pt x="87" y="65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87" y="67"/>
                      <a:pt x="86" y="67"/>
                      <a:pt x="86" y="67"/>
                    </a:cubicBezTo>
                    <a:cubicBezTo>
                      <a:pt x="85" y="67"/>
                      <a:pt x="85" y="67"/>
                      <a:pt x="85" y="67"/>
                    </a:cubicBezTo>
                    <a:cubicBezTo>
                      <a:pt x="85" y="66"/>
                      <a:pt x="85" y="66"/>
                      <a:pt x="85" y="66"/>
                    </a:cubicBezTo>
                    <a:cubicBezTo>
                      <a:pt x="84" y="66"/>
                      <a:pt x="83" y="66"/>
                      <a:pt x="83" y="66"/>
                    </a:cubicBezTo>
                    <a:cubicBezTo>
                      <a:pt x="82" y="66"/>
                      <a:pt x="82" y="66"/>
                      <a:pt x="82" y="66"/>
                    </a:cubicBezTo>
                    <a:cubicBezTo>
                      <a:pt x="81" y="66"/>
                      <a:pt x="81" y="66"/>
                      <a:pt x="81" y="66"/>
                    </a:cubicBezTo>
                    <a:cubicBezTo>
                      <a:pt x="80" y="66"/>
                      <a:pt x="80" y="66"/>
                      <a:pt x="80" y="66"/>
                    </a:cubicBezTo>
                    <a:cubicBezTo>
                      <a:pt x="80" y="65"/>
                      <a:pt x="80" y="65"/>
                      <a:pt x="80" y="65"/>
                    </a:cubicBezTo>
                    <a:cubicBezTo>
                      <a:pt x="80" y="64"/>
                      <a:pt x="80" y="64"/>
                      <a:pt x="80" y="64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79" y="64"/>
                      <a:pt x="79" y="64"/>
                      <a:pt x="78" y="64"/>
                    </a:cubicBezTo>
                    <a:cubicBezTo>
                      <a:pt x="78" y="63"/>
                      <a:pt x="77" y="63"/>
                      <a:pt x="77" y="63"/>
                    </a:cubicBezTo>
                    <a:cubicBezTo>
                      <a:pt x="76" y="63"/>
                      <a:pt x="76" y="63"/>
                      <a:pt x="76" y="63"/>
                    </a:cubicBezTo>
                    <a:cubicBezTo>
                      <a:pt x="76" y="64"/>
                      <a:pt x="76" y="64"/>
                      <a:pt x="76" y="64"/>
                    </a:cubicBezTo>
                    <a:cubicBezTo>
                      <a:pt x="76" y="65"/>
                      <a:pt x="76" y="66"/>
                      <a:pt x="75" y="67"/>
                    </a:cubicBezTo>
                    <a:cubicBezTo>
                      <a:pt x="75" y="67"/>
                      <a:pt x="75" y="67"/>
                      <a:pt x="74" y="67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73" y="67"/>
                      <a:pt x="73" y="67"/>
                      <a:pt x="73" y="67"/>
                    </a:cubicBezTo>
                    <a:cubicBezTo>
                      <a:pt x="73" y="67"/>
                      <a:pt x="73" y="67"/>
                      <a:pt x="73" y="67"/>
                    </a:cubicBezTo>
                    <a:cubicBezTo>
                      <a:pt x="72" y="67"/>
                      <a:pt x="72" y="67"/>
                      <a:pt x="72" y="67"/>
                    </a:cubicBezTo>
                    <a:cubicBezTo>
                      <a:pt x="72" y="66"/>
                      <a:pt x="72" y="66"/>
                      <a:pt x="72" y="66"/>
                    </a:cubicBezTo>
                    <a:cubicBezTo>
                      <a:pt x="71" y="66"/>
                      <a:pt x="71" y="66"/>
                      <a:pt x="71" y="66"/>
                    </a:cubicBezTo>
                    <a:cubicBezTo>
                      <a:pt x="70" y="66"/>
                      <a:pt x="70" y="66"/>
                      <a:pt x="70" y="66"/>
                    </a:cubicBezTo>
                    <a:cubicBezTo>
                      <a:pt x="70" y="66"/>
                      <a:pt x="70" y="66"/>
                      <a:pt x="70" y="66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5"/>
                      <a:pt x="69" y="65"/>
                      <a:pt x="69" y="65"/>
                    </a:cubicBezTo>
                    <a:cubicBezTo>
                      <a:pt x="69" y="64"/>
                      <a:pt x="69" y="64"/>
                      <a:pt x="69" y="64"/>
                    </a:cubicBezTo>
                    <a:cubicBezTo>
                      <a:pt x="68" y="64"/>
                      <a:pt x="68" y="64"/>
                      <a:pt x="68" y="64"/>
                    </a:cubicBezTo>
                    <a:cubicBezTo>
                      <a:pt x="68" y="64"/>
                      <a:pt x="67" y="64"/>
                      <a:pt x="67" y="64"/>
                    </a:cubicBezTo>
                    <a:cubicBezTo>
                      <a:pt x="67" y="64"/>
                      <a:pt x="67" y="64"/>
                      <a:pt x="67" y="64"/>
                    </a:cubicBezTo>
                    <a:cubicBezTo>
                      <a:pt x="67" y="64"/>
                      <a:pt x="67" y="64"/>
                      <a:pt x="67" y="64"/>
                    </a:cubicBezTo>
                    <a:cubicBezTo>
                      <a:pt x="68" y="63"/>
                      <a:pt x="68" y="63"/>
                      <a:pt x="68" y="63"/>
                    </a:cubicBezTo>
                    <a:cubicBezTo>
                      <a:pt x="66" y="63"/>
                      <a:pt x="66" y="63"/>
                      <a:pt x="66" y="63"/>
                    </a:cubicBezTo>
                    <a:cubicBezTo>
                      <a:pt x="66" y="63"/>
                      <a:pt x="66" y="63"/>
                      <a:pt x="66" y="63"/>
                    </a:cubicBezTo>
                    <a:cubicBezTo>
                      <a:pt x="65" y="63"/>
                      <a:pt x="65" y="63"/>
                      <a:pt x="64" y="63"/>
                    </a:cubicBezTo>
                    <a:cubicBezTo>
                      <a:pt x="63" y="63"/>
                      <a:pt x="63" y="63"/>
                      <a:pt x="63" y="63"/>
                    </a:cubicBezTo>
                    <a:cubicBezTo>
                      <a:pt x="63" y="63"/>
                      <a:pt x="63" y="63"/>
                      <a:pt x="63" y="63"/>
                    </a:cubicBezTo>
                    <a:cubicBezTo>
                      <a:pt x="63" y="62"/>
                      <a:pt x="63" y="62"/>
                      <a:pt x="63" y="62"/>
                    </a:cubicBezTo>
                    <a:cubicBezTo>
                      <a:pt x="63" y="61"/>
                      <a:pt x="63" y="61"/>
                      <a:pt x="63" y="61"/>
                    </a:cubicBezTo>
                    <a:cubicBezTo>
                      <a:pt x="62" y="61"/>
                      <a:pt x="62" y="61"/>
                      <a:pt x="62" y="61"/>
                    </a:cubicBezTo>
                    <a:cubicBezTo>
                      <a:pt x="61" y="61"/>
                      <a:pt x="61" y="61"/>
                      <a:pt x="61" y="61"/>
                    </a:cubicBezTo>
                    <a:cubicBezTo>
                      <a:pt x="61" y="61"/>
                      <a:pt x="60" y="61"/>
                      <a:pt x="60" y="61"/>
                    </a:cubicBezTo>
                    <a:cubicBezTo>
                      <a:pt x="59" y="61"/>
                      <a:pt x="59" y="61"/>
                      <a:pt x="58" y="61"/>
                    </a:cubicBezTo>
                    <a:cubicBezTo>
                      <a:pt x="58" y="61"/>
                      <a:pt x="58" y="61"/>
                      <a:pt x="58" y="61"/>
                    </a:cubicBezTo>
                    <a:cubicBezTo>
                      <a:pt x="57" y="61"/>
                      <a:pt x="57" y="61"/>
                      <a:pt x="57" y="61"/>
                    </a:cubicBezTo>
                    <a:cubicBezTo>
                      <a:pt x="57" y="61"/>
                      <a:pt x="57" y="60"/>
                      <a:pt x="57" y="60"/>
                    </a:cubicBezTo>
                    <a:cubicBezTo>
                      <a:pt x="58" y="59"/>
                      <a:pt x="58" y="59"/>
                      <a:pt x="58" y="59"/>
                    </a:cubicBezTo>
                    <a:cubicBezTo>
                      <a:pt x="56" y="58"/>
                      <a:pt x="56" y="58"/>
                      <a:pt x="56" y="58"/>
                    </a:cubicBezTo>
                    <a:cubicBezTo>
                      <a:pt x="56" y="58"/>
                      <a:pt x="56" y="58"/>
                      <a:pt x="56" y="58"/>
                    </a:cubicBezTo>
                    <a:cubicBezTo>
                      <a:pt x="56" y="58"/>
                      <a:pt x="56" y="58"/>
                      <a:pt x="56" y="58"/>
                    </a:cubicBezTo>
                    <a:cubicBezTo>
                      <a:pt x="56" y="58"/>
                      <a:pt x="56" y="58"/>
                      <a:pt x="56" y="58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4" y="56"/>
                      <a:pt x="54" y="56"/>
                      <a:pt x="54" y="56"/>
                    </a:cubicBezTo>
                    <a:cubicBezTo>
                      <a:pt x="54" y="55"/>
                      <a:pt x="54" y="55"/>
                      <a:pt x="54" y="55"/>
                    </a:cubicBezTo>
                    <a:cubicBezTo>
                      <a:pt x="55" y="55"/>
                      <a:pt x="55" y="54"/>
                      <a:pt x="54" y="54"/>
                    </a:cubicBezTo>
                    <a:cubicBezTo>
                      <a:pt x="54" y="53"/>
                      <a:pt x="53" y="53"/>
                      <a:pt x="52" y="53"/>
                    </a:cubicBezTo>
                    <a:cubicBezTo>
                      <a:pt x="52" y="53"/>
                      <a:pt x="52" y="53"/>
                      <a:pt x="52" y="53"/>
                    </a:cubicBezTo>
                    <a:cubicBezTo>
                      <a:pt x="52" y="52"/>
                      <a:pt x="52" y="52"/>
                      <a:pt x="52" y="52"/>
                    </a:cubicBezTo>
                    <a:cubicBezTo>
                      <a:pt x="52" y="51"/>
                      <a:pt x="52" y="51"/>
                      <a:pt x="52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49" y="51"/>
                      <a:pt x="48" y="52"/>
                      <a:pt x="48" y="53"/>
                    </a:cubicBezTo>
                    <a:cubicBezTo>
                      <a:pt x="47" y="54"/>
                      <a:pt x="47" y="54"/>
                      <a:pt x="46" y="54"/>
                    </a:cubicBezTo>
                    <a:cubicBezTo>
                      <a:pt x="46" y="54"/>
                      <a:pt x="46" y="54"/>
                      <a:pt x="46" y="54"/>
                    </a:cubicBezTo>
                    <a:cubicBezTo>
                      <a:pt x="46" y="54"/>
                      <a:pt x="45" y="54"/>
                      <a:pt x="44" y="54"/>
                    </a:cubicBezTo>
                    <a:cubicBezTo>
                      <a:pt x="44" y="53"/>
                      <a:pt x="43" y="53"/>
                      <a:pt x="43" y="53"/>
                    </a:cubicBezTo>
                    <a:cubicBezTo>
                      <a:pt x="41" y="53"/>
                      <a:pt x="40" y="53"/>
                      <a:pt x="39" y="53"/>
                    </a:cubicBezTo>
                    <a:cubicBezTo>
                      <a:pt x="39" y="53"/>
                      <a:pt x="38" y="53"/>
                      <a:pt x="38" y="53"/>
                    </a:cubicBezTo>
                    <a:cubicBezTo>
                      <a:pt x="37" y="53"/>
                      <a:pt x="37" y="53"/>
                      <a:pt x="36" y="53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5" y="54"/>
                      <a:pt x="35" y="54"/>
                      <a:pt x="35" y="54"/>
                    </a:cubicBezTo>
                    <a:cubicBezTo>
                      <a:pt x="35" y="54"/>
                      <a:pt x="35" y="54"/>
                      <a:pt x="35" y="54"/>
                    </a:cubicBezTo>
                    <a:cubicBezTo>
                      <a:pt x="35" y="54"/>
                      <a:pt x="35" y="54"/>
                      <a:pt x="34" y="54"/>
                    </a:cubicBezTo>
                    <a:cubicBezTo>
                      <a:pt x="34" y="54"/>
                      <a:pt x="34" y="54"/>
                      <a:pt x="34" y="54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2" y="56"/>
                      <a:pt x="32" y="56"/>
                      <a:pt x="31" y="56"/>
                    </a:cubicBezTo>
                    <a:cubicBezTo>
                      <a:pt x="31" y="56"/>
                      <a:pt x="30" y="56"/>
                      <a:pt x="30" y="56"/>
                    </a:cubicBezTo>
                    <a:cubicBezTo>
                      <a:pt x="29" y="56"/>
                      <a:pt x="29" y="56"/>
                      <a:pt x="29" y="56"/>
                    </a:cubicBezTo>
                    <a:cubicBezTo>
                      <a:pt x="29" y="55"/>
                      <a:pt x="28" y="55"/>
                      <a:pt x="27" y="55"/>
                    </a:cubicBezTo>
                    <a:cubicBezTo>
                      <a:pt x="27" y="55"/>
                      <a:pt x="27" y="55"/>
                      <a:pt x="26" y="56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6" y="56"/>
                      <a:pt x="25" y="56"/>
                      <a:pt x="24" y="57"/>
                    </a:cubicBezTo>
                    <a:cubicBezTo>
                      <a:pt x="24" y="57"/>
                      <a:pt x="24" y="57"/>
                      <a:pt x="24" y="58"/>
                    </a:cubicBezTo>
                    <a:cubicBezTo>
                      <a:pt x="24" y="58"/>
                      <a:pt x="24" y="58"/>
                      <a:pt x="24" y="58"/>
                    </a:cubicBezTo>
                    <a:cubicBezTo>
                      <a:pt x="24" y="58"/>
                      <a:pt x="24" y="58"/>
                      <a:pt x="24" y="58"/>
                    </a:cubicBezTo>
                    <a:cubicBezTo>
                      <a:pt x="23" y="60"/>
                      <a:pt x="22" y="60"/>
                      <a:pt x="21" y="60"/>
                    </a:cubicBezTo>
                    <a:cubicBezTo>
                      <a:pt x="20" y="60"/>
                      <a:pt x="20" y="60"/>
                      <a:pt x="20" y="61"/>
                    </a:cubicBezTo>
                    <a:cubicBezTo>
                      <a:pt x="20" y="61"/>
                      <a:pt x="20" y="61"/>
                      <a:pt x="20" y="61"/>
                    </a:cubicBezTo>
                    <a:cubicBezTo>
                      <a:pt x="19" y="61"/>
                      <a:pt x="19" y="61"/>
                      <a:pt x="19" y="61"/>
                    </a:cubicBezTo>
                    <a:cubicBezTo>
                      <a:pt x="19" y="61"/>
                      <a:pt x="19" y="61"/>
                      <a:pt x="19" y="61"/>
                    </a:cubicBezTo>
                    <a:cubicBezTo>
                      <a:pt x="19" y="61"/>
                      <a:pt x="19" y="61"/>
                      <a:pt x="19" y="61"/>
                    </a:cubicBezTo>
                    <a:cubicBezTo>
                      <a:pt x="18" y="61"/>
                      <a:pt x="18" y="61"/>
                      <a:pt x="18" y="61"/>
                    </a:cubicBezTo>
                    <a:cubicBezTo>
                      <a:pt x="17" y="62"/>
                      <a:pt x="17" y="64"/>
                      <a:pt x="17" y="65"/>
                    </a:cubicBezTo>
                    <a:cubicBezTo>
                      <a:pt x="17" y="65"/>
                      <a:pt x="17" y="65"/>
                      <a:pt x="17" y="65"/>
                    </a:cubicBezTo>
                    <a:cubicBezTo>
                      <a:pt x="17" y="66"/>
                      <a:pt x="16" y="67"/>
                      <a:pt x="16" y="67"/>
                    </a:cubicBezTo>
                    <a:cubicBezTo>
                      <a:pt x="15" y="67"/>
                      <a:pt x="15" y="67"/>
                      <a:pt x="15" y="67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6" y="70"/>
                      <a:pt x="16" y="71"/>
                      <a:pt x="15" y="71"/>
                    </a:cubicBezTo>
                    <a:cubicBezTo>
                      <a:pt x="15" y="72"/>
                      <a:pt x="14" y="72"/>
                      <a:pt x="14" y="7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12" y="71"/>
                      <a:pt x="12" y="71"/>
                      <a:pt x="12" y="71"/>
                    </a:cubicBezTo>
                    <a:cubicBezTo>
                      <a:pt x="11" y="71"/>
                      <a:pt x="11" y="72"/>
                      <a:pt x="11" y="72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0" y="73"/>
                      <a:pt x="10" y="73"/>
                      <a:pt x="10" y="73"/>
                    </a:cubicBezTo>
                    <a:cubicBezTo>
                      <a:pt x="10" y="73"/>
                      <a:pt x="10" y="73"/>
                      <a:pt x="10" y="73"/>
                    </a:cubicBezTo>
                    <a:cubicBezTo>
                      <a:pt x="10" y="73"/>
                      <a:pt x="10" y="73"/>
                      <a:pt x="10" y="73"/>
                    </a:cubicBezTo>
                    <a:cubicBezTo>
                      <a:pt x="9" y="73"/>
                      <a:pt x="9" y="73"/>
                      <a:pt x="9" y="73"/>
                    </a:cubicBezTo>
                    <a:cubicBezTo>
                      <a:pt x="9" y="73"/>
                      <a:pt x="8" y="73"/>
                      <a:pt x="8" y="73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7" y="75"/>
                      <a:pt x="7" y="77"/>
                      <a:pt x="7" y="78"/>
                    </a:cubicBezTo>
                    <a:cubicBezTo>
                      <a:pt x="7" y="79"/>
                      <a:pt x="7" y="79"/>
                      <a:pt x="7" y="79"/>
                    </a:cubicBezTo>
                    <a:cubicBezTo>
                      <a:pt x="6" y="79"/>
                      <a:pt x="6" y="80"/>
                      <a:pt x="6" y="80"/>
                    </a:cubicBezTo>
                    <a:cubicBezTo>
                      <a:pt x="6" y="80"/>
                      <a:pt x="6" y="80"/>
                      <a:pt x="6" y="80"/>
                    </a:cubicBezTo>
                    <a:cubicBezTo>
                      <a:pt x="5" y="80"/>
                      <a:pt x="5" y="80"/>
                      <a:pt x="5" y="80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4"/>
                      <a:pt x="5" y="85"/>
                      <a:pt x="4" y="85"/>
                    </a:cubicBezTo>
                    <a:cubicBezTo>
                      <a:pt x="3" y="86"/>
                      <a:pt x="3" y="86"/>
                      <a:pt x="3" y="86"/>
                    </a:cubicBezTo>
                    <a:cubicBezTo>
                      <a:pt x="2" y="86"/>
                      <a:pt x="2" y="86"/>
                      <a:pt x="2" y="86"/>
                    </a:cubicBezTo>
                    <a:cubicBezTo>
                      <a:pt x="2" y="87"/>
                      <a:pt x="2" y="87"/>
                      <a:pt x="2" y="87"/>
                    </a:cubicBezTo>
                    <a:cubicBezTo>
                      <a:pt x="2" y="87"/>
                      <a:pt x="2" y="88"/>
                      <a:pt x="2" y="88"/>
                    </a:cubicBezTo>
                    <a:cubicBezTo>
                      <a:pt x="2" y="89"/>
                      <a:pt x="2" y="89"/>
                      <a:pt x="1" y="90"/>
                    </a:cubicBezTo>
                    <a:cubicBezTo>
                      <a:pt x="1" y="90"/>
                      <a:pt x="1" y="9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4"/>
                      <a:pt x="0" y="95"/>
                      <a:pt x="0" y="96"/>
                    </a:cubicBezTo>
                    <a:cubicBezTo>
                      <a:pt x="1" y="96"/>
                      <a:pt x="1" y="96"/>
                      <a:pt x="1" y="96"/>
                    </a:cubicBezTo>
                    <a:cubicBezTo>
                      <a:pt x="1" y="97"/>
                      <a:pt x="1" y="97"/>
                      <a:pt x="1" y="97"/>
                    </a:cubicBezTo>
                    <a:cubicBezTo>
                      <a:pt x="1" y="97"/>
                      <a:pt x="1" y="98"/>
                      <a:pt x="2" y="98"/>
                    </a:cubicBezTo>
                    <a:cubicBezTo>
                      <a:pt x="2" y="98"/>
                      <a:pt x="2" y="98"/>
                      <a:pt x="2" y="98"/>
                    </a:cubicBezTo>
                    <a:cubicBezTo>
                      <a:pt x="2" y="98"/>
                      <a:pt x="2" y="98"/>
                      <a:pt x="2" y="98"/>
                    </a:cubicBezTo>
                    <a:cubicBezTo>
                      <a:pt x="2" y="99"/>
                      <a:pt x="2" y="99"/>
                      <a:pt x="2" y="99"/>
                    </a:cubicBezTo>
                    <a:cubicBezTo>
                      <a:pt x="2" y="99"/>
                      <a:pt x="2" y="99"/>
                      <a:pt x="2" y="99"/>
                    </a:cubicBezTo>
                    <a:cubicBezTo>
                      <a:pt x="2" y="100"/>
                      <a:pt x="3" y="100"/>
                      <a:pt x="4" y="101"/>
                    </a:cubicBezTo>
                    <a:cubicBezTo>
                      <a:pt x="4" y="101"/>
                      <a:pt x="4" y="101"/>
                      <a:pt x="4" y="101"/>
                    </a:cubicBezTo>
                    <a:cubicBezTo>
                      <a:pt x="4" y="101"/>
                      <a:pt x="4" y="101"/>
                      <a:pt x="4" y="101"/>
                    </a:cubicBezTo>
                    <a:cubicBezTo>
                      <a:pt x="4" y="101"/>
                      <a:pt x="4" y="102"/>
                      <a:pt x="4" y="102"/>
                    </a:cubicBezTo>
                    <a:cubicBezTo>
                      <a:pt x="4" y="103"/>
                      <a:pt x="4" y="103"/>
                      <a:pt x="4" y="103"/>
                    </a:cubicBezTo>
                    <a:cubicBezTo>
                      <a:pt x="4" y="104"/>
                      <a:pt x="4" y="105"/>
                      <a:pt x="3" y="106"/>
                    </a:cubicBezTo>
                    <a:cubicBezTo>
                      <a:pt x="3" y="106"/>
                      <a:pt x="3" y="107"/>
                      <a:pt x="2" y="107"/>
                    </a:cubicBezTo>
                    <a:cubicBezTo>
                      <a:pt x="2" y="108"/>
                      <a:pt x="1" y="108"/>
                      <a:pt x="1" y="109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2" y="111"/>
                      <a:pt x="2" y="111"/>
                      <a:pt x="2" y="111"/>
                    </a:cubicBezTo>
                    <a:cubicBezTo>
                      <a:pt x="2" y="111"/>
                      <a:pt x="2" y="111"/>
                      <a:pt x="2" y="111"/>
                    </a:cubicBezTo>
                    <a:cubicBezTo>
                      <a:pt x="2" y="111"/>
                      <a:pt x="2" y="111"/>
                      <a:pt x="2" y="111"/>
                    </a:cubicBezTo>
                    <a:cubicBezTo>
                      <a:pt x="2" y="112"/>
                      <a:pt x="2" y="112"/>
                      <a:pt x="2" y="112"/>
                    </a:cubicBezTo>
                    <a:cubicBezTo>
                      <a:pt x="2" y="112"/>
                      <a:pt x="2" y="112"/>
                      <a:pt x="2" y="112"/>
                    </a:cubicBezTo>
                    <a:cubicBezTo>
                      <a:pt x="2" y="112"/>
                      <a:pt x="2" y="113"/>
                      <a:pt x="3" y="113"/>
                    </a:cubicBezTo>
                    <a:cubicBezTo>
                      <a:pt x="4" y="114"/>
                      <a:pt x="4" y="114"/>
                      <a:pt x="4" y="114"/>
                    </a:cubicBezTo>
                    <a:cubicBezTo>
                      <a:pt x="4" y="114"/>
                      <a:pt x="4" y="115"/>
                      <a:pt x="5" y="116"/>
                    </a:cubicBezTo>
                    <a:cubicBezTo>
                      <a:pt x="5" y="116"/>
                      <a:pt x="5" y="116"/>
                      <a:pt x="5" y="116"/>
                    </a:cubicBezTo>
                    <a:cubicBezTo>
                      <a:pt x="5" y="117"/>
                      <a:pt x="5" y="117"/>
                      <a:pt x="6" y="118"/>
                    </a:cubicBezTo>
                    <a:cubicBezTo>
                      <a:pt x="6" y="118"/>
                      <a:pt x="7" y="118"/>
                      <a:pt x="7" y="118"/>
                    </a:cubicBezTo>
                    <a:cubicBezTo>
                      <a:pt x="7" y="119"/>
                      <a:pt x="7" y="119"/>
                      <a:pt x="7" y="119"/>
                    </a:cubicBezTo>
                    <a:cubicBezTo>
                      <a:pt x="8" y="119"/>
                      <a:pt x="9" y="120"/>
                      <a:pt x="9" y="120"/>
                    </a:cubicBezTo>
                    <a:cubicBezTo>
                      <a:pt x="11" y="121"/>
                      <a:pt x="11" y="123"/>
                      <a:pt x="11" y="125"/>
                    </a:cubicBezTo>
                    <a:cubicBezTo>
                      <a:pt x="11" y="125"/>
                      <a:pt x="11" y="125"/>
                      <a:pt x="11" y="125"/>
                    </a:cubicBezTo>
                    <a:cubicBezTo>
                      <a:pt x="11" y="126"/>
                      <a:pt x="11" y="129"/>
                      <a:pt x="13" y="129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4" y="129"/>
                      <a:pt x="14" y="129"/>
                      <a:pt x="14" y="129"/>
                    </a:cubicBezTo>
                    <a:cubicBezTo>
                      <a:pt x="14" y="129"/>
                      <a:pt x="14" y="129"/>
                      <a:pt x="14" y="129"/>
                    </a:cubicBezTo>
                    <a:cubicBezTo>
                      <a:pt x="14" y="131"/>
                      <a:pt x="14" y="131"/>
                      <a:pt x="14" y="131"/>
                    </a:cubicBezTo>
                    <a:cubicBezTo>
                      <a:pt x="15" y="131"/>
                      <a:pt x="15" y="131"/>
                      <a:pt x="15" y="131"/>
                    </a:cubicBezTo>
                    <a:cubicBezTo>
                      <a:pt x="16" y="131"/>
                      <a:pt x="16" y="131"/>
                      <a:pt x="16" y="131"/>
                    </a:cubicBezTo>
                    <a:cubicBezTo>
                      <a:pt x="18" y="131"/>
                      <a:pt x="18" y="131"/>
                      <a:pt x="18" y="131"/>
                    </a:cubicBezTo>
                    <a:cubicBezTo>
                      <a:pt x="18" y="131"/>
                      <a:pt x="18" y="132"/>
                      <a:pt x="20" y="132"/>
                    </a:cubicBezTo>
                    <a:cubicBezTo>
                      <a:pt x="20" y="132"/>
                      <a:pt x="20" y="132"/>
                      <a:pt x="20" y="132"/>
                    </a:cubicBezTo>
                    <a:cubicBezTo>
                      <a:pt x="20" y="132"/>
                      <a:pt x="20" y="132"/>
                      <a:pt x="20" y="132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21" y="133"/>
                      <a:pt x="21" y="134"/>
                      <a:pt x="22" y="134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22" y="135"/>
                      <a:pt x="23" y="136"/>
                      <a:pt x="24" y="136"/>
                    </a:cubicBezTo>
                    <a:cubicBezTo>
                      <a:pt x="25" y="136"/>
                      <a:pt x="26" y="137"/>
                      <a:pt x="26" y="137"/>
                    </a:cubicBezTo>
                    <a:cubicBezTo>
                      <a:pt x="27" y="138"/>
                      <a:pt x="27" y="138"/>
                      <a:pt x="27" y="138"/>
                    </a:cubicBezTo>
                    <a:cubicBezTo>
                      <a:pt x="27" y="138"/>
                      <a:pt x="27" y="138"/>
                      <a:pt x="27" y="138"/>
                    </a:cubicBezTo>
                    <a:cubicBezTo>
                      <a:pt x="27" y="139"/>
                      <a:pt x="28" y="139"/>
                      <a:pt x="28" y="139"/>
                    </a:cubicBezTo>
                    <a:cubicBezTo>
                      <a:pt x="30" y="139"/>
                      <a:pt x="30" y="139"/>
                      <a:pt x="30" y="139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1" y="138"/>
                      <a:pt x="31" y="138"/>
                      <a:pt x="32" y="138"/>
                    </a:cubicBezTo>
                    <a:cubicBezTo>
                      <a:pt x="33" y="138"/>
                      <a:pt x="33" y="138"/>
                      <a:pt x="33" y="138"/>
                    </a:cubicBezTo>
                    <a:cubicBezTo>
                      <a:pt x="33" y="137"/>
                      <a:pt x="33" y="137"/>
                      <a:pt x="33" y="137"/>
                    </a:cubicBezTo>
                    <a:cubicBezTo>
                      <a:pt x="33" y="137"/>
                      <a:pt x="33" y="137"/>
                      <a:pt x="33" y="137"/>
                    </a:cubicBezTo>
                    <a:cubicBezTo>
                      <a:pt x="33" y="137"/>
                      <a:pt x="34" y="136"/>
                      <a:pt x="34" y="136"/>
                    </a:cubicBezTo>
                    <a:cubicBezTo>
                      <a:pt x="34" y="136"/>
                      <a:pt x="35" y="137"/>
                      <a:pt x="35" y="137"/>
                    </a:cubicBezTo>
                    <a:cubicBezTo>
                      <a:pt x="35" y="137"/>
                      <a:pt x="35" y="137"/>
                      <a:pt x="35" y="137"/>
                    </a:cubicBezTo>
                    <a:cubicBezTo>
                      <a:pt x="35" y="137"/>
                      <a:pt x="36" y="138"/>
                      <a:pt x="37" y="138"/>
                    </a:cubicBezTo>
                    <a:cubicBezTo>
                      <a:pt x="38" y="138"/>
                      <a:pt x="38" y="138"/>
                      <a:pt x="38" y="138"/>
                    </a:cubicBezTo>
                    <a:cubicBezTo>
                      <a:pt x="38" y="138"/>
                      <a:pt x="38" y="138"/>
                      <a:pt x="38" y="138"/>
                    </a:cubicBezTo>
                    <a:cubicBezTo>
                      <a:pt x="38" y="138"/>
                      <a:pt x="38" y="138"/>
                      <a:pt x="38" y="138"/>
                    </a:cubicBezTo>
                    <a:cubicBezTo>
                      <a:pt x="39" y="138"/>
                      <a:pt x="39" y="138"/>
                      <a:pt x="39" y="139"/>
                    </a:cubicBezTo>
                    <a:cubicBezTo>
                      <a:pt x="40" y="139"/>
                      <a:pt x="41" y="139"/>
                      <a:pt x="42" y="139"/>
                    </a:cubicBezTo>
                    <a:cubicBezTo>
                      <a:pt x="42" y="139"/>
                      <a:pt x="42" y="139"/>
                      <a:pt x="42" y="139"/>
                    </a:cubicBezTo>
                    <a:cubicBezTo>
                      <a:pt x="43" y="139"/>
                      <a:pt x="43" y="139"/>
                      <a:pt x="43" y="139"/>
                    </a:cubicBezTo>
                    <a:cubicBezTo>
                      <a:pt x="43" y="139"/>
                      <a:pt x="43" y="139"/>
                      <a:pt x="43" y="139"/>
                    </a:cubicBezTo>
                    <a:cubicBezTo>
                      <a:pt x="44" y="139"/>
                      <a:pt x="44" y="139"/>
                      <a:pt x="44" y="139"/>
                    </a:cubicBezTo>
                    <a:cubicBezTo>
                      <a:pt x="46" y="139"/>
                      <a:pt x="46" y="139"/>
                      <a:pt x="46" y="138"/>
                    </a:cubicBezTo>
                    <a:cubicBezTo>
                      <a:pt x="46" y="138"/>
                      <a:pt x="46" y="138"/>
                      <a:pt x="46" y="138"/>
                    </a:cubicBezTo>
                    <a:cubicBezTo>
                      <a:pt x="46" y="138"/>
                      <a:pt x="46" y="138"/>
                      <a:pt x="46" y="138"/>
                    </a:cubicBezTo>
                    <a:cubicBezTo>
                      <a:pt x="46" y="138"/>
                      <a:pt x="46" y="138"/>
                      <a:pt x="46" y="138"/>
                    </a:cubicBezTo>
                    <a:cubicBezTo>
                      <a:pt x="47" y="138"/>
                      <a:pt x="47" y="138"/>
                      <a:pt x="47" y="138"/>
                    </a:cubicBezTo>
                    <a:cubicBezTo>
                      <a:pt x="47" y="137"/>
                      <a:pt x="47" y="137"/>
                      <a:pt x="47" y="137"/>
                    </a:cubicBezTo>
                    <a:cubicBezTo>
                      <a:pt x="47" y="136"/>
                      <a:pt x="47" y="136"/>
                      <a:pt x="48" y="135"/>
                    </a:cubicBezTo>
                    <a:cubicBezTo>
                      <a:pt x="48" y="134"/>
                      <a:pt x="48" y="134"/>
                      <a:pt x="49" y="134"/>
                    </a:cubicBezTo>
                    <a:cubicBezTo>
                      <a:pt x="49" y="134"/>
                      <a:pt x="49" y="133"/>
                      <a:pt x="50" y="133"/>
                    </a:cubicBezTo>
                    <a:cubicBezTo>
                      <a:pt x="50" y="133"/>
                      <a:pt x="50" y="133"/>
                      <a:pt x="50" y="133"/>
                    </a:cubicBezTo>
                    <a:cubicBezTo>
                      <a:pt x="51" y="133"/>
                      <a:pt x="51" y="133"/>
                      <a:pt x="51" y="133"/>
                    </a:cubicBezTo>
                    <a:cubicBezTo>
                      <a:pt x="54" y="133"/>
                      <a:pt x="54" y="133"/>
                      <a:pt x="54" y="133"/>
                    </a:cubicBezTo>
                    <a:cubicBezTo>
                      <a:pt x="55" y="133"/>
                      <a:pt x="56" y="134"/>
                      <a:pt x="57" y="135"/>
                    </a:cubicBezTo>
                    <a:cubicBezTo>
                      <a:pt x="57" y="136"/>
                      <a:pt x="57" y="136"/>
                      <a:pt x="58" y="136"/>
                    </a:cubicBezTo>
                    <a:cubicBezTo>
                      <a:pt x="59" y="136"/>
                      <a:pt x="59" y="136"/>
                      <a:pt x="59" y="136"/>
                    </a:cubicBezTo>
                    <a:cubicBezTo>
                      <a:pt x="60" y="136"/>
                      <a:pt x="60" y="136"/>
                      <a:pt x="60" y="136"/>
                    </a:cubicBezTo>
                    <a:cubicBezTo>
                      <a:pt x="60" y="136"/>
                      <a:pt x="60" y="136"/>
                      <a:pt x="60" y="136"/>
                    </a:cubicBezTo>
                    <a:cubicBezTo>
                      <a:pt x="60" y="137"/>
                      <a:pt x="60" y="137"/>
                      <a:pt x="60" y="137"/>
                    </a:cubicBezTo>
                    <a:cubicBezTo>
                      <a:pt x="60" y="138"/>
                      <a:pt x="60" y="138"/>
                      <a:pt x="60" y="138"/>
                    </a:cubicBezTo>
                    <a:cubicBezTo>
                      <a:pt x="61" y="138"/>
                      <a:pt x="61" y="138"/>
                      <a:pt x="61" y="138"/>
                    </a:cubicBezTo>
                    <a:cubicBezTo>
                      <a:pt x="61" y="138"/>
                      <a:pt x="61" y="138"/>
                      <a:pt x="61" y="138"/>
                    </a:cubicBezTo>
                    <a:cubicBezTo>
                      <a:pt x="62" y="138"/>
                      <a:pt x="62" y="138"/>
                      <a:pt x="63" y="138"/>
                    </a:cubicBezTo>
                    <a:cubicBezTo>
                      <a:pt x="64" y="138"/>
                      <a:pt x="64" y="138"/>
                      <a:pt x="64" y="138"/>
                    </a:cubicBezTo>
                    <a:cubicBezTo>
                      <a:pt x="64" y="138"/>
                      <a:pt x="64" y="138"/>
                      <a:pt x="64" y="138"/>
                    </a:cubicBezTo>
                    <a:cubicBezTo>
                      <a:pt x="64" y="139"/>
                      <a:pt x="64" y="139"/>
                      <a:pt x="64" y="139"/>
                    </a:cubicBezTo>
                    <a:cubicBezTo>
                      <a:pt x="65" y="139"/>
                      <a:pt x="65" y="139"/>
                      <a:pt x="65" y="139"/>
                    </a:cubicBezTo>
                    <a:cubicBezTo>
                      <a:pt x="66" y="139"/>
                      <a:pt x="66" y="139"/>
                      <a:pt x="67" y="140"/>
                    </a:cubicBezTo>
                    <a:cubicBezTo>
                      <a:pt x="67" y="140"/>
                      <a:pt x="68" y="140"/>
                      <a:pt x="68" y="141"/>
                    </a:cubicBezTo>
                    <a:cubicBezTo>
                      <a:pt x="69" y="141"/>
                      <a:pt x="70" y="143"/>
                      <a:pt x="70" y="144"/>
                    </a:cubicBezTo>
                    <a:cubicBezTo>
                      <a:pt x="70" y="145"/>
                      <a:pt x="70" y="145"/>
                      <a:pt x="69" y="146"/>
                    </a:cubicBezTo>
                    <a:cubicBezTo>
                      <a:pt x="69" y="147"/>
                      <a:pt x="69" y="147"/>
                      <a:pt x="69" y="147"/>
                    </a:cubicBezTo>
                    <a:cubicBezTo>
                      <a:pt x="69" y="147"/>
                      <a:pt x="69" y="148"/>
                      <a:pt x="68" y="148"/>
                    </a:cubicBezTo>
                    <a:cubicBezTo>
                      <a:pt x="68" y="149"/>
                      <a:pt x="68" y="149"/>
                      <a:pt x="68" y="149"/>
                    </a:cubicBezTo>
                    <a:cubicBezTo>
                      <a:pt x="68" y="149"/>
                      <a:pt x="68" y="149"/>
                      <a:pt x="68" y="149"/>
                    </a:cubicBezTo>
                    <a:cubicBezTo>
                      <a:pt x="67" y="149"/>
                      <a:pt x="67" y="149"/>
                      <a:pt x="67" y="149"/>
                    </a:cubicBezTo>
                    <a:cubicBezTo>
                      <a:pt x="67" y="151"/>
                      <a:pt x="67" y="151"/>
                      <a:pt x="67" y="151"/>
                    </a:cubicBezTo>
                    <a:cubicBezTo>
                      <a:pt x="67" y="152"/>
                      <a:pt x="67" y="152"/>
                      <a:pt x="67" y="152"/>
                    </a:cubicBezTo>
                    <a:cubicBezTo>
                      <a:pt x="68" y="152"/>
                      <a:pt x="68" y="152"/>
                      <a:pt x="68" y="152"/>
                    </a:cubicBezTo>
                    <a:cubicBezTo>
                      <a:pt x="68" y="152"/>
                      <a:pt x="68" y="152"/>
                      <a:pt x="68" y="152"/>
                    </a:cubicBezTo>
                    <a:cubicBezTo>
                      <a:pt x="68" y="153"/>
                      <a:pt x="68" y="153"/>
                      <a:pt x="68" y="153"/>
                    </a:cubicBezTo>
                    <a:cubicBezTo>
                      <a:pt x="68" y="153"/>
                      <a:pt x="68" y="153"/>
                      <a:pt x="68" y="153"/>
                    </a:cubicBezTo>
                    <a:cubicBezTo>
                      <a:pt x="68" y="154"/>
                      <a:pt x="68" y="154"/>
                      <a:pt x="68" y="154"/>
                    </a:cubicBezTo>
                    <a:cubicBezTo>
                      <a:pt x="68" y="154"/>
                      <a:pt x="69" y="155"/>
                      <a:pt x="70" y="155"/>
                    </a:cubicBezTo>
                    <a:cubicBezTo>
                      <a:pt x="70" y="155"/>
                      <a:pt x="70" y="155"/>
                      <a:pt x="70" y="155"/>
                    </a:cubicBezTo>
                    <a:cubicBezTo>
                      <a:pt x="70" y="156"/>
                      <a:pt x="71" y="156"/>
                      <a:pt x="71" y="157"/>
                    </a:cubicBezTo>
                    <a:cubicBezTo>
                      <a:pt x="71" y="157"/>
                      <a:pt x="71" y="157"/>
                      <a:pt x="72" y="158"/>
                    </a:cubicBezTo>
                    <a:cubicBezTo>
                      <a:pt x="72" y="159"/>
                      <a:pt x="72" y="159"/>
                      <a:pt x="73" y="160"/>
                    </a:cubicBezTo>
                    <a:cubicBezTo>
                      <a:pt x="73" y="161"/>
                      <a:pt x="73" y="161"/>
                      <a:pt x="73" y="161"/>
                    </a:cubicBezTo>
                    <a:cubicBezTo>
                      <a:pt x="73" y="161"/>
                      <a:pt x="73" y="162"/>
                      <a:pt x="73" y="162"/>
                    </a:cubicBezTo>
                    <a:cubicBezTo>
                      <a:pt x="73" y="163"/>
                      <a:pt x="73" y="163"/>
                      <a:pt x="74" y="164"/>
                    </a:cubicBezTo>
                    <a:cubicBezTo>
                      <a:pt x="75" y="164"/>
                      <a:pt x="75" y="164"/>
                      <a:pt x="75" y="164"/>
                    </a:cubicBezTo>
                    <a:cubicBezTo>
                      <a:pt x="75" y="165"/>
                      <a:pt x="75" y="165"/>
                      <a:pt x="76" y="165"/>
                    </a:cubicBezTo>
                    <a:cubicBezTo>
                      <a:pt x="76" y="165"/>
                      <a:pt x="76" y="166"/>
                      <a:pt x="76" y="166"/>
                    </a:cubicBezTo>
                    <a:cubicBezTo>
                      <a:pt x="76" y="166"/>
                      <a:pt x="76" y="166"/>
                      <a:pt x="76" y="166"/>
                    </a:cubicBezTo>
                    <a:cubicBezTo>
                      <a:pt x="76" y="167"/>
                      <a:pt x="76" y="167"/>
                      <a:pt x="76" y="168"/>
                    </a:cubicBezTo>
                    <a:cubicBezTo>
                      <a:pt x="76" y="169"/>
                      <a:pt x="76" y="169"/>
                      <a:pt x="76" y="169"/>
                    </a:cubicBezTo>
                    <a:cubicBezTo>
                      <a:pt x="76" y="169"/>
                      <a:pt x="76" y="169"/>
                      <a:pt x="76" y="169"/>
                    </a:cubicBezTo>
                    <a:cubicBezTo>
                      <a:pt x="77" y="169"/>
                      <a:pt x="77" y="169"/>
                      <a:pt x="77" y="169"/>
                    </a:cubicBezTo>
                    <a:cubicBezTo>
                      <a:pt x="77" y="169"/>
                      <a:pt x="77" y="169"/>
                      <a:pt x="77" y="169"/>
                    </a:cubicBezTo>
                    <a:cubicBezTo>
                      <a:pt x="77" y="170"/>
                      <a:pt x="77" y="170"/>
                      <a:pt x="77" y="170"/>
                    </a:cubicBezTo>
                    <a:cubicBezTo>
                      <a:pt x="77" y="170"/>
                      <a:pt x="77" y="170"/>
                      <a:pt x="77" y="170"/>
                    </a:cubicBezTo>
                    <a:cubicBezTo>
                      <a:pt x="77" y="173"/>
                      <a:pt x="77" y="173"/>
                      <a:pt x="77" y="173"/>
                    </a:cubicBezTo>
                    <a:cubicBezTo>
                      <a:pt x="77" y="174"/>
                      <a:pt x="77" y="174"/>
                      <a:pt x="77" y="174"/>
                    </a:cubicBezTo>
                    <a:cubicBezTo>
                      <a:pt x="77" y="174"/>
                      <a:pt x="77" y="176"/>
                      <a:pt x="77" y="176"/>
                    </a:cubicBezTo>
                    <a:cubicBezTo>
                      <a:pt x="77" y="176"/>
                      <a:pt x="77" y="176"/>
                      <a:pt x="77" y="176"/>
                    </a:cubicBezTo>
                    <a:cubicBezTo>
                      <a:pt x="76" y="176"/>
                      <a:pt x="76" y="176"/>
                      <a:pt x="76" y="176"/>
                    </a:cubicBezTo>
                    <a:cubicBezTo>
                      <a:pt x="76" y="181"/>
                      <a:pt x="76" y="181"/>
                      <a:pt x="76" y="181"/>
                    </a:cubicBezTo>
                    <a:cubicBezTo>
                      <a:pt x="76" y="181"/>
                      <a:pt x="76" y="181"/>
                      <a:pt x="76" y="181"/>
                    </a:cubicBezTo>
                    <a:cubicBezTo>
                      <a:pt x="77" y="181"/>
                      <a:pt x="77" y="181"/>
                      <a:pt x="77" y="181"/>
                    </a:cubicBezTo>
                    <a:cubicBezTo>
                      <a:pt x="78" y="182"/>
                      <a:pt x="78" y="182"/>
                      <a:pt x="78" y="182"/>
                    </a:cubicBezTo>
                    <a:cubicBezTo>
                      <a:pt x="77" y="182"/>
                      <a:pt x="77" y="182"/>
                      <a:pt x="77" y="183"/>
                    </a:cubicBezTo>
                    <a:cubicBezTo>
                      <a:pt x="77" y="183"/>
                      <a:pt x="77" y="183"/>
                      <a:pt x="77" y="183"/>
                    </a:cubicBezTo>
                    <a:cubicBezTo>
                      <a:pt x="77" y="183"/>
                      <a:pt x="76" y="184"/>
                      <a:pt x="76" y="184"/>
                    </a:cubicBezTo>
                    <a:cubicBezTo>
                      <a:pt x="75" y="185"/>
                      <a:pt x="75" y="185"/>
                      <a:pt x="75" y="185"/>
                    </a:cubicBezTo>
                    <a:cubicBezTo>
                      <a:pt x="74" y="186"/>
                      <a:pt x="74" y="186"/>
                      <a:pt x="74" y="187"/>
                    </a:cubicBezTo>
                    <a:cubicBezTo>
                      <a:pt x="74" y="188"/>
                      <a:pt x="74" y="188"/>
                      <a:pt x="74" y="188"/>
                    </a:cubicBezTo>
                    <a:cubicBezTo>
                      <a:pt x="74" y="188"/>
                      <a:pt x="74" y="188"/>
                      <a:pt x="74" y="188"/>
                    </a:cubicBezTo>
                    <a:cubicBezTo>
                      <a:pt x="73" y="187"/>
                      <a:pt x="73" y="187"/>
                      <a:pt x="73" y="187"/>
                    </a:cubicBezTo>
                    <a:cubicBezTo>
                      <a:pt x="73" y="193"/>
                      <a:pt x="73" y="193"/>
                      <a:pt x="73" y="193"/>
                    </a:cubicBezTo>
                    <a:cubicBezTo>
                      <a:pt x="73" y="193"/>
                      <a:pt x="73" y="193"/>
                      <a:pt x="73" y="193"/>
                    </a:cubicBezTo>
                    <a:cubicBezTo>
                      <a:pt x="72" y="193"/>
                      <a:pt x="72" y="193"/>
                      <a:pt x="72" y="193"/>
                    </a:cubicBezTo>
                    <a:cubicBezTo>
                      <a:pt x="71" y="193"/>
                      <a:pt x="71" y="193"/>
                      <a:pt x="71" y="193"/>
                    </a:cubicBezTo>
                    <a:cubicBezTo>
                      <a:pt x="71" y="194"/>
                      <a:pt x="71" y="194"/>
                      <a:pt x="71" y="194"/>
                    </a:cubicBezTo>
                    <a:cubicBezTo>
                      <a:pt x="71" y="195"/>
                      <a:pt x="71" y="195"/>
                      <a:pt x="71" y="195"/>
                    </a:cubicBezTo>
                    <a:cubicBezTo>
                      <a:pt x="70" y="196"/>
                      <a:pt x="70" y="196"/>
                      <a:pt x="70" y="196"/>
                    </a:cubicBezTo>
                    <a:cubicBezTo>
                      <a:pt x="70" y="197"/>
                      <a:pt x="70" y="197"/>
                      <a:pt x="70" y="197"/>
                    </a:cubicBezTo>
                    <a:cubicBezTo>
                      <a:pt x="70" y="198"/>
                      <a:pt x="70" y="198"/>
                      <a:pt x="70" y="198"/>
                    </a:cubicBezTo>
                    <a:cubicBezTo>
                      <a:pt x="69" y="198"/>
                      <a:pt x="69" y="198"/>
                      <a:pt x="69" y="198"/>
                    </a:cubicBezTo>
                    <a:cubicBezTo>
                      <a:pt x="68" y="197"/>
                      <a:pt x="68" y="197"/>
                      <a:pt x="68" y="197"/>
                    </a:cubicBezTo>
                    <a:cubicBezTo>
                      <a:pt x="68" y="211"/>
                      <a:pt x="68" y="211"/>
                      <a:pt x="68" y="211"/>
                    </a:cubicBezTo>
                    <a:cubicBezTo>
                      <a:pt x="69" y="211"/>
                      <a:pt x="69" y="211"/>
                      <a:pt x="69" y="211"/>
                    </a:cubicBezTo>
                    <a:cubicBezTo>
                      <a:pt x="70" y="211"/>
                      <a:pt x="70" y="211"/>
                      <a:pt x="70" y="211"/>
                    </a:cubicBezTo>
                    <a:cubicBezTo>
                      <a:pt x="70" y="211"/>
                      <a:pt x="70" y="211"/>
                      <a:pt x="70" y="211"/>
                    </a:cubicBezTo>
                    <a:cubicBezTo>
                      <a:pt x="70" y="211"/>
                      <a:pt x="70" y="211"/>
                      <a:pt x="70" y="211"/>
                    </a:cubicBezTo>
                    <a:cubicBezTo>
                      <a:pt x="70" y="212"/>
                      <a:pt x="70" y="212"/>
                      <a:pt x="70" y="212"/>
                    </a:cubicBezTo>
                    <a:cubicBezTo>
                      <a:pt x="70" y="213"/>
                      <a:pt x="70" y="213"/>
                      <a:pt x="70" y="213"/>
                    </a:cubicBezTo>
                    <a:cubicBezTo>
                      <a:pt x="70" y="213"/>
                      <a:pt x="70" y="214"/>
                      <a:pt x="71" y="214"/>
                    </a:cubicBezTo>
                    <a:cubicBezTo>
                      <a:pt x="71" y="214"/>
                      <a:pt x="71" y="214"/>
                      <a:pt x="71" y="214"/>
                    </a:cubicBezTo>
                    <a:cubicBezTo>
                      <a:pt x="71" y="214"/>
                      <a:pt x="71" y="214"/>
                      <a:pt x="71" y="214"/>
                    </a:cubicBezTo>
                    <a:cubicBezTo>
                      <a:pt x="71" y="214"/>
                      <a:pt x="71" y="214"/>
                      <a:pt x="71" y="214"/>
                    </a:cubicBezTo>
                    <a:cubicBezTo>
                      <a:pt x="71" y="214"/>
                      <a:pt x="71" y="214"/>
                      <a:pt x="71" y="214"/>
                    </a:cubicBezTo>
                    <a:cubicBezTo>
                      <a:pt x="71" y="214"/>
                      <a:pt x="71" y="214"/>
                      <a:pt x="71" y="214"/>
                    </a:cubicBezTo>
                    <a:cubicBezTo>
                      <a:pt x="71" y="214"/>
                      <a:pt x="71" y="214"/>
                      <a:pt x="71" y="214"/>
                    </a:cubicBezTo>
                    <a:cubicBezTo>
                      <a:pt x="71" y="215"/>
                      <a:pt x="71" y="215"/>
                      <a:pt x="71" y="215"/>
                    </a:cubicBezTo>
                    <a:cubicBezTo>
                      <a:pt x="71" y="217"/>
                      <a:pt x="71" y="217"/>
                      <a:pt x="71" y="218"/>
                    </a:cubicBezTo>
                    <a:cubicBezTo>
                      <a:pt x="71" y="218"/>
                      <a:pt x="71" y="218"/>
                      <a:pt x="71" y="218"/>
                    </a:cubicBezTo>
                    <a:cubicBezTo>
                      <a:pt x="70" y="217"/>
                      <a:pt x="70" y="217"/>
                      <a:pt x="70" y="217"/>
                    </a:cubicBezTo>
                    <a:cubicBezTo>
                      <a:pt x="70" y="231"/>
                      <a:pt x="70" y="231"/>
                      <a:pt x="70" y="231"/>
                    </a:cubicBezTo>
                    <a:cubicBezTo>
                      <a:pt x="70" y="231"/>
                      <a:pt x="70" y="231"/>
                      <a:pt x="70" y="231"/>
                    </a:cubicBezTo>
                    <a:cubicBezTo>
                      <a:pt x="71" y="232"/>
                      <a:pt x="71" y="232"/>
                      <a:pt x="71" y="232"/>
                    </a:cubicBezTo>
                    <a:cubicBezTo>
                      <a:pt x="72" y="232"/>
                      <a:pt x="72" y="233"/>
                      <a:pt x="72" y="234"/>
                    </a:cubicBezTo>
                    <a:cubicBezTo>
                      <a:pt x="73" y="235"/>
                      <a:pt x="73" y="236"/>
                      <a:pt x="72" y="236"/>
                    </a:cubicBezTo>
                    <a:cubicBezTo>
                      <a:pt x="72" y="237"/>
                      <a:pt x="72" y="237"/>
                      <a:pt x="71" y="238"/>
                    </a:cubicBezTo>
                    <a:cubicBezTo>
                      <a:pt x="71" y="238"/>
                      <a:pt x="70" y="238"/>
                      <a:pt x="70" y="238"/>
                    </a:cubicBezTo>
                    <a:cubicBezTo>
                      <a:pt x="69" y="239"/>
                      <a:pt x="69" y="239"/>
                      <a:pt x="69" y="239"/>
                    </a:cubicBezTo>
                    <a:cubicBezTo>
                      <a:pt x="68" y="239"/>
                      <a:pt x="68" y="239"/>
                      <a:pt x="67" y="239"/>
                    </a:cubicBezTo>
                    <a:cubicBezTo>
                      <a:pt x="67" y="240"/>
                      <a:pt x="67" y="241"/>
                      <a:pt x="67" y="242"/>
                    </a:cubicBezTo>
                    <a:cubicBezTo>
                      <a:pt x="67" y="243"/>
                      <a:pt x="67" y="243"/>
                      <a:pt x="67" y="243"/>
                    </a:cubicBezTo>
                    <a:cubicBezTo>
                      <a:pt x="67" y="243"/>
                      <a:pt x="67" y="244"/>
                      <a:pt x="68" y="245"/>
                    </a:cubicBezTo>
                    <a:cubicBezTo>
                      <a:pt x="68" y="245"/>
                      <a:pt x="69" y="245"/>
                      <a:pt x="69" y="245"/>
                    </a:cubicBezTo>
                    <a:cubicBezTo>
                      <a:pt x="70" y="245"/>
                      <a:pt x="70" y="245"/>
                      <a:pt x="71" y="245"/>
                    </a:cubicBezTo>
                    <a:cubicBezTo>
                      <a:pt x="71" y="244"/>
                      <a:pt x="71" y="244"/>
                      <a:pt x="71" y="244"/>
                    </a:cubicBezTo>
                    <a:cubicBezTo>
                      <a:pt x="72" y="244"/>
                      <a:pt x="74" y="244"/>
                      <a:pt x="75" y="244"/>
                    </a:cubicBezTo>
                    <a:cubicBezTo>
                      <a:pt x="76" y="244"/>
                      <a:pt x="76" y="244"/>
                      <a:pt x="76" y="244"/>
                    </a:cubicBezTo>
                    <a:cubicBezTo>
                      <a:pt x="78" y="244"/>
                      <a:pt x="80" y="243"/>
                      <a:pt x="81" y="242"/>
                    </a:cubicBezTo>
                    <a:cubicBezTo>
                      <a:pt x="83" y="242"/>
                      <a:pt x="83" y="242"/>
                      <a:pt x="83" y="242"/>
                    </a:cubicBezTo>
                    <a:cubicBezTo>
                      <a:pt x="83" y="242"/>
                      <a:pt x="83" y="242"/>
                      <a:pt x="83" y="242"/>
                    </a:cubicBezTo>
                    <a:cubicBezTo>
                      <a:pt x="83" y="243"/>
                      <a:pt x="83" y="243"/>
                      <a:pt x="83" y="243"/>
                    </a:cubicBezTo>
                    <a:cubicBezTo>
                      <a:pt x="84" y="243"/>
                      <a:pt x="84" y="242"/>
                      <a:pt x="85" y="242"/>
                    </a:cubicBezTo>
                    <a:cubicBezTo>
                      <a:pt x="85" y="241"/>
                      <a:pt x="85" y="241"/>
                      <a:pt x="85" y="241"/>
                    </a:cubicBezTo>
                    <a:cubicBezTo>
                      <a:pt x="85" y="240"/>
                      <a:pt x="86" y="240"/>
                      <a:pt x="87" y="240"/>
                    </a:cubicBezTo>
                    <a:cubicBezTo>
                      <a:pt x="87" y="239"/>
                      <a:pt x="87" y="239"/>
                      <a:pt x="87" y="239"/>
                    </a:cubicBezTo>
                    <a:cubicBezTo>
                      <a:pt x="87" y="239"/>
                      <a:pt x="87" y="239"/>
                      <a:pt x="87" y="239"/>
                    </a:cubicBezTo>
                    <a:cubicBezTo>
                      <a:pt x="87" y="236"/>
                      <a:pt x="88" y="234"/>
                      <a:pt x="90" y="233"/>
                    </a:cubicBezTo>
                    <a:cubicBezTo>
                      <a:pt x="90" y="233"/>
                      <a:pt x="91" y="232"/>
                      <a:pt x="93" y="232"/>
                    </a:cubicBezTo>
                    <a:cubicBezTo>
                      <a:pt x="93" y="232"/>
                      <a:pt x="93" y="232"/>
                      <a:pt x="93" y="232"/>
                    </a:cubicBezTo>
                    <a:cubicBezTo>
                      <a:pt x="94" y="232"/>
                      <a:pt x="94" y="232"/>
                      <a:pt x="95" y="232"/>
                    </a:cubicBezTo>
                    <a:cubicBezTo>
                      <a:pt x="95" y="232"/>
                      <a:pt x="95" y="232"/>
                      <a:pt x="96" y="232"/>
                    </a:cubicBezTo>
                    <a:cubicBezTo>
                      <a:pt x="96" y="232"/>
                      <a:pt x="97" y="232"/>
                      <a:pt x="97" y="232"/>
                    </a:cubicBezTo>
                    <a:cubicBezTo>
                      <a:pt x="99" y="232"/>
                      <a:pt x="99" y="231"/>
                      <a:pt x="99" y="231"/>
                    </a:cubicBezTo>
                    <a:cubicBezTo>
                      <a:pt x="99" y="230"/>
                      <a:pt x="99" y="229"/>
                      <a:pt x="99" y="229"/>
                    </a:cubicBezTo>
                    <a:cubicBezTo>
                      <a:pt x="99" y="228"/>
                      <a:pt x="99" y="228"/>
                      <a:pt x="99" y="228"/>
                    </a:cubicBezTo>
                    <a:cubicBezTo>
                      <a:pt x="99" y="226"/>
                      <a:pt x="99" y="226"/>
                      <a:pt x="99" y="226"/>
                    </a:cubicBezTo>
                    <a:cubicBezTo>
                      <a:pt x="99" y="225"/>
                      <a:pt x="99" y="225"/>
                      <a:pt x="98" y="225"/>
                    </a:cubicBezTo>
                    <a:cubicBezTo>
                      <a:pt x="98" y="224"/>
                      <a:pt x="98" y="224"/>
                      <a:pt x="98" y="224"/>
                    </a:cubicBezTo>
                    <a:cubicBezTo>
                      <a:pt x="97" y="224"/>
                      <a:pt x="98" y="223"/>
                      <a:pt x="98" y="223"/>
                    </a:cubicBezTo>
                    <a:cubicBezTo>
                      <a:pt x="98" y="222"/>
                      <a:pt x="98" y="222"/>
                      <a:pt x="98" y="222"/>
                    </a:cubicBezTo>
                    <a:cubicBezTo>
                      <a:pt x="99" y="222"/>
                      <a:pt x="99" y="222"/>
                      <a:pt x="99" y="221"/>
                    </a:cubicBezTo>
                    <a:cubicBezTo>
                      <a:pt x="99" y="221"/>
                      <a:pt x="99" y="221"/>
                      <a:pt x="99" y="221"/>
                    </a:cubicBezTo>
                    <a:cubicBezTo>
                      <a:pt x="99" y="221"/>
                      <a:pt x="99" y="221"/>
                      <a:pt x="99" y="221"/>
                    </a:cubicBezTo>
                    <a:cubicBezTo>
                      <a:pt x="99" y="221"/>
                      <a:pt x="99" y="221"/>
                      <a:pt x="99" y="221"/>
                    </a:cubicBezTo>
                    <a:cubicBezTo>
                      <a:pt x="99" y="221"/>
                      <a:pt x="99" y="221"/>
                      <a:pt x="99" y="221"/>
                    </a:cubicBezTo>
                    <a:cubicBezTo>
                      <a:pt x="100" y="221"/>
                      <a:pt x="100" y="221"/>
                      <a:pt x="100" y="221"/>
                    </a:cubicBezTo>
                    <a:cubicBezTo>
                      <a:pt x="100" y="220"/>
                      <a:pt x="100" y="220"/>
                      <a:pt x="100" y="220"/>
                    </a:cubicBezTo>
                    <a:cubicBezTo>
                      <a:pt x="100" y="219"/>
                      <a:pt x="100" y="219"/>
                      <a:pt x="100" y="219"/>
                    </a:cubicBezTo>
                    <a:cubicBezTo>
                      <a:pt x="101" y="219"/>
                      <a:pt x="101" y="219"/>
                      <a:pt x="101" y="219"/>
                    </a:cubicBezTo>
                    <a:cubicBezTo>
                      <a:pt x="101" y="219"/>
                      <a:pt x="101" y="219"/>
                      <a:pt x="101" y="219"/>
                    </a:cubicBezTo>
                    <a:cubicBezTo>
                      <a:pt x="101" y="219"/>
                      <a:pt x="102" y="219"/>
                      <a:pt x="102" y="219"/>
                    </a:cubicBezTo>
                    <a:cubicBezTo>
                      <a:pt x="103" y="219"/>
                      <a:pt x="104" y="218"/>
                      <a:pt x="105" y="216"/>
                    </a:cubicBezTo>
                    <a:cubicBezTo>
                      <a:pt x="105" y="215"/>
                      <a:pt x="105" y="213"/>
                      <a:pt x="105" y="212"/>
                    </a:cubicBezTo>
                    <a:cubicBezTo>
                      <a:pt x="105" y="211"/>
                      <a:pt x="105" y="211"/>
                      <a:pt x="105" y="211"/>
                    </a:cubicBezTo>
                    <a:cubicBezTo>
                      <a:pt x="105" y="211"/>
                      <a:pt x="105" y="210"/>
                      <a:pt x="105" y="209"/>
                    </a:cubicBezTo>
                    <a:cubicBezTo>
                      <a:pt x="105" y="209"/>
                      <a:pt x="105" y="209"/>
                      <a:pt x="105" y="209"/>
                    </a:cubicBezTo>
                    <a:cubicBezTo>
                      <a:pt x="106" y="210"/>
                      <a:pt x="106" y="210"/>
                      <a:pt x="106" y="210"/>
                    </a:cubicBezTo>
                    <a:cubicBezTo>
                      <a:pt x="106" y="208"/>
                      <a:pt x="106" y="208"/>
                      <a:pt x="106" y="208"/>
                    </a:cubicBezTo>
                    <a:cubicBezTo>
                      <a:pt x="106" y="208"/>
                      <a:pt x="106" y="207"/>
                      <a:pt x="106" y="207"/>
                    </a:cubicBezTo>
                    <a:cubicBezTo>
                      <a:pt x="107" y="206"/>
                      <a:pt x="107" y="206"/>
                      <a:pt x="108" y="206"/>
                    </a:cubicBezTo>
                    <a:cubicBezTo>
                      <a:pt x="108" y="205"/>
                      <a:pt x="108" y="205"/>
                      <a:pt x="108" y="205"/>
                    </a:cubicBezTo>
                    <a:cubicBezTo>
                      <a:pt x="109" y="205"/>
                      <a:pt x="109" y="205"/>
                      <a:pt x="110" y="204"/>
                    </a:cubicBezTo>
                    <a:cubicBezTo>
                      <a:pt x="110" y="204"/>
                      <a:pt x="110" y="203"/>
                      <a:pt x="110" y="202"/>
                    </a:cubicBezTo>
                    <a:cubicBezTo>
                      <a:pt x="110" y="201"/>
                      <a:pt x="110" y="201"/>
                      <a:pt x="110" y="201"/>
                    </a:cubicBezTo>
                    <a:cubicBezTo>
                      <a:pt x="110" y="200"/>
                      <a:pt x="110" y="200"/>
                      <a:pt x="110" y="200"/>
                    </a:cubicBezTo>
                    <a:cubicBezTo>
                      <a:pt x="111" y="199"/>
                      <a:pt x="111" y="199"/>
                      <a:pt x="112" y="198"/>
                    </a:cubicBezTo>
                    <a:cubicBezTo>
                      <a:pt x="113" y="197"/>
                      <a:pt x="114" y="196"/>
                      <a:pt x="116" y="195"/>
                    </a:cubicBezTo>
                    <a:cubicBezTo>
                      <a:pt x="116" y="194"/>
                      <a:pt x="116" y="194"/>
                      <a:pt x="117" y="194"/>
                    </a:cubicBezTo>
                    <a:cubicBezTo>
                      <a:pt x="117" y="193"/>
                      <a:pt x="118" y="193"/>
                      <a:pt x="118" y="192"/>
                    </a:cubicBezTo>
                    <a:cubicBezTo>
                      <a:pt x="118" y="191"/>
                      <a:pt x="118" y="191"/>
                      <a:pt x="118" y="190"/>
                    </a:cubicBezTo>
                    <a:cubicBezTo>
                      <a:pt x="118" y="189"/>
                      <a:pt x="118" y="189"/>
                      <a:pt x="118" y="188"/>
                    </a:cubicBezTo>
                    <a:cubicBezTo>
                      <a:pt x="117" y="187"/>
                      <a:pt x="117" y="186"/>
                      <a:pt x="118" y="185"/>
                    </a:cubicBezTo>
                    <a:cubicBezTo>
                      <a:pt x="118" y="184"/>
                      <a:pt x="118" y="182"/>
                      <a:pt x="118" y="181"/>
                    </a:cubicBezTo>
                    <a:cubicBezTo>
                      <a:pt x="119" y="181"/>
                      <a:pt x="119" y="181"/>
                      <a:pt x="119" y="181"/>
                    </a:cubicBezTo>
                    <a:cubicBezTo>
                      <a:pt x="119" y="180"/>
                      <a:pt x="119" y="180"/>
                      <a:pt x="119" y="180"/>
                    </a:cubicBezTo>
                    <a:cubicBezTo>
                      <a:pt x="119" y="179"/>
                      <a:pt x="119" y="179"/>
                      <a:pt x="119" y="179"/>
                    </a:cubicBezTo>
                    <a:cubicBezTo>
                      <a:pt x="119" y="179"/>
                      <a:pt x="119" y="179"/>
                      <a:pt x="119" y="179"/>
                    </a:cubicBezTo>
                    <a:cubicBezTo>
                      <a:pt x="119" y="179"/>
                      <a:pt x="119" y="179"/>
                      <a:pt x="119" y="179"/>
                    </a:cubicBezTo>
                    <a:cubicBezTo>
                      <a:pt x="119" y="179"/>
                      <a:pt x="119" y="179"/>
                      <a:pt x="119" y="179"/>
                    </a:cubicBezTo>
                    <a:cubicBezTo>
                      <a:pt x="120" y="180"/>
                      <a:pt x="120" y="180"/>
                      <a:pt x="120" y="180"/>
                    </a:cubicBezTo>
                    <a:cubicBezTo>
                      <a:pt x="120" y="179"/>
                      <a:pt x="120" y="179"/>
                      <a:pt x="120" y="179"/>
                    </a:cubicBezTo>
                    <a:cubicBezTo>
                      <a:pt x="121" y="176"/>
                      <a:pt x="121" y="173"/>
                      <a:pt x="120" y="171"/>
                    </a:cubicBezTo>
                    <a:cubicBezTo>
                      <a:pt x="120" y="169"/>
                      <a:pt x="120" y="168"/>
                      <a:pt x="120" y="166"/>
                    </a:cubicBezTo>
                    <a:cubicBezTo>
                      <a:pt x="120" y="164"/>
                      <a:pt x="120" y="162"/>
                      <a:pt x="121" y="161"/>
                    </a:cubicBezTo>
                    <a:cubicBezTo>
                      <a:pt x="121" y="160"/>
                      <a:pt x="121" y="159"/>
                      <a:pt x="122" y="159"/>
                    </a:cubicBezTo>
                    <a:cubicBezTo>
                      <a:pt x="122" y="159"/>
                      <a:pt x="122" y="159"/>
                      <a:pt x="122" y="159"/>
                    </a:cubicBezTo>
                    <a:cubicBezTo>
                      <a:pt x="122" y="158"/>
                      <a:pt x="122" y="158"/>
                      <a:pt x="122" y="158"/>
                    </a:cubicBezTo>
                    <a:cubicBezTo>
                      <a:pt x="122" y="158"/>
                      <a:pt x="122" y="158"/>
                      <a:pt x="122" y="158"/>
                    </a:cubicBezTo>
                    <a:cubicBezTo>
                      <a:pt x="122" y="158"/>
                      <a:pt x="122" y="158"/>
                      <a:pt x="122" y="158"/>
                    </a:cubicBezTo>
                    <a:cubicBezTo>
                      <a:pt x="123" y="158"/>
                      <a:pt x="123" y="158"/>
                      <a:pt x="123" y="158"/>
                    </a:cubicBezTo>
                    <a:cubicBezTo>
                      <a:pt x="123" y="157"/>
                      <a:pt x="123" y="157"/>
                      <a:pt x="123" y="157"/>
                    </a:cubicBezTo>
                    <a:cubicBezTo>
                      <a:pt x="123" y="156"/>
                      <a:pt x="123" y="156"/>
                      <a:pt x="123" y="156"/>
                    </a:cubicBezTo>
                    <a:cubicBezTo>
                      <a:pt x="123" y="156"/>
                      <a:pt x="123" y="155"/>
                      <a:pt x="123" y="155"/>
                    </a:cubicBezTo>
                    <a:cubicBezTo>
                      <a:pt x="124" y="155"/>
                      <a:pt x="124" y="155"/>
                      <a:pt x="124" y="155"/>
                    </a:cubicBezTo>
                    <a:cubicBezTo>
                      <a:pt x="125" y="155"/>
                      <a:pt x="125" y="155"/>
                      <a:pt x="125" y="155"/>
                    </a:cubicBezTo>
                    <a:cubicBezTo>
                      <a:pt x="125" y="150"/>
                      <a:pt x="125" y="150"/>
                      <a:pt x="125" y="150"/>
                    </a:cubicBezTo>
                    <a:cubicBezTo>
                      <a:pt x="125" y="149"/>
                      <a:pt x="124" y="149"/>
                      <a:pt x="124" y="149"/>
                    </a:cubicBezTo>
                    <a:cubicBezTo>
                      <a:pt x="124" y="149"/>
                      <a:pt x="124" y="149"/>
                      <a:pt x="124" y="149"/>
                    </a:cubicBezTo>
                    <a:cubicBezTo>
                      <a:pt x="123" y="148"/>
                      <a:pt x="123" y="148"/>
                      <a:pt x="123" y="147"/>
                    </a:cubicBezTo>
                    <a:cubicBezTo>
                      <a:pt x="123" y="146"/>
                      <a:pt x="123" y="146"/>
                      <a:pt x="123" y="146"/>
                    </a:cubicBezTo>
                    <a:cubicBezTo>
                      <a:pt x="123" y="145"/>
                      <a:pt x="123" y="145"/>
                      <a:pt x="123" y="145"/>
                    </a:cubicBezTo>
                    <a:cubicBezTo>
                      <a:pt x="123" y="144"/>
                      <a:pt x="123" y="143"/>
                      <a:pt x="124" y="142"/>
                    </a:cubicBezTo>
                    <a:cubicBezTo>
                      <a:pt x="124" y="142"/>
                      <a:pt x="124" y="142"/>
                      <a:pt x="124" y="142"/>
                    </a:cubicBezTo>
                    <a:cubicBezTo>
                      <a:pt x="124" y="142"/>
                      <a:pt x="125" y="142"/>
                      <a:pt x="125" y="141"/>
                    </a:cubicBezTo>
                    <a:cubicBezTo>
                      <a:pt x="125" y="140"/>
                      <a:pt x="125" y="140"/>
                      <a:pt x="125" y="140"/>
                    </a:cubicBezTo>
                    <a:cubicBezTo>
                      <a:pt x="125" y="139"/>
                      <a:pt x="125" y="139"/>
                      <a:pt x="125" y="138"/>
                    </a:cubicBezTo>
                    <a:cubicBezTo>
                      <a:pt x="125" y="138"/>
                      <a:pt x="125" y="137"/>
                      <a:pt x="125" y="137"/>
                    </a:cubicBezTo>
                    <a:cubicBezTo>
                      <a:pt x="125" y="136"/>
                      <a:pt x="125" y="136"/>
                      <a:pt x="125" y="135"/>
                    </a:cubicBezTo>
                    <a:cubicBezTo>
                      <a:pt x="125" y="135"/>
                      <a:pt x="125" y="135"/>
                      <a:pt x="125" y="135"/>
                    </a:cubicBezTo>
                    <a:cubicBezTo>
                      <a:pt x="126" y="135"/>
                      <a:pt x="126" y="135"/>
                      <a:pt x="126" y="135"/>
                    </a:cubicBezTo>
                    <a:cubicBezTo>
                      <a:pt x="126" y="128"/>
                      <a:pt x="126" y="128"/>
                      <a:pt x="126" y="128"/>
                    </a:cubicBezTo>
                    <a:cubicBezTo>
                      <a:pt x="126" y="127"/>
                      <a:pt x="126" y="127"/>
                      <a:pt x="126" y="127"/>
                    </a:cubicBezTo>
                    <a:cubicBezTo>
                      <a:pt x="126" y="126"/>
                      <a:pt x="126" y="125"/>
                      <a:pt x="126" y="124"/>
                    </a:cubicBezTo>
                    <a:cubicBezTo>
                      <a:pt x="125" y="123"/>
                      <a:pt x="124" y="122"/>
                      <a:pt x="122" y="121"/>
                    </a:cubicBezTo>
                    <a:cubicBezTo>
                      <a:pt x="122" y="121"/>
                      <a:pt x="122" y="120"/>
                      <a:pt x="122" y="120"/>
                    </a:cubicBezTo>
                    <a:cubicBezTo>
                      <a:pt x="122" y="116"/>
                      <a:pt x="122" y="116"/>
                      <a:pt x="122" y="116"/>
                    </a:cubicBezTo>
                    <a:cubicBezTo>
                      <a:pt x="120" y="116"/>
                      <a:pt x="120" y="116"/>
                      <a:pt x="120" y="116"/>
                    </a:cubicBezTo>
                    <a:cubicBezTo>
                      <a:pt x="120" y="116"/>
                      <a:pt x="120" y="116"/>
                      <a:pt x="120" y="116"/>
                    </a:cubicBezTo>
                    <a:cubicBezTo>
                      <a:pt x="120" y="115"/>
                      <a:pt x="120" y="115"/>
                      <a:pt x="120" y="115"/>
                    </a:cubicBezTo>
                    <a:cubicBezTo>
                      <a:pt x="120" y="115"/>
                      <a:pt x="120" y="115"/>
                      <a:pt x="120" y="115"/>
                    </a:cubicBezTo>
                    <a:cubicBezTo>
                      <a:pt x="120" y="114"/>
                      <a:pt x="120" y="114"/>
                      <a:pt x="120" y="113"/>
                    </a:cubicBezTo>
                    <a:cubicBezTo>
                      <a:pt x="119" y="113"/>
                      <a:pt x="119" y="113"/>
                      <a:pt x="119" y="113"/>
                    </a:cubicBezTo>
                    <a:cubicBezTo>
                      <a:pt x="119" y="112"/>
                      <a:pt x="119" y="112"/>
                      <a:pt x="118" y="112"/>
                    </a:cubicBezTo>
                    <a:cubicBezTo>
                      <a:pt x="118" y="111"/>
                      <a:pt x="118" y="111"/>
                      <a:pt x="118" y="111"/>
                    </a:cubicBezTo>
                    <a:cubicBezTo>
                      <a:pt x="118" y="111"/>
                      <a:pt x="118" y="111"/>
                      <a:pt x="118" y="111"/>
                    </a:cubicBezTo>
                    <a:cubicBezTo>
                      <a:pt x="118" y="110"/>
                      <a:pt x="118" y="109"/>
                      <a:pt x="117" y="109"/>
                    </a:cubicBezTo>
                    <a:cubicBezTo>
                      <a:pt x="116" y="109"/>
                      <a:pt x="116" y="109"/>
                      <a:pt x="116" y="109"/>
                    </a:cubicBezTo>
                    <a:cubicBezTo>
                      <a:pt x="116" y="109"/>
                      <a:pt x="116" y="109"/>
                      <a:pt x="116" y="109"/>
                    </a:cubicBezTo>
                    <a:cubicBezTo>
                      <a:pt x="116" y="108"/>
                      <a:pt x="116" y="108"/>
                      <a:pt x="116" y="108"/>
                    </a:cubicBezTo>
                    <a:cubicBezTo>
                      <a:pt x="116" y="107"/>
                      <a:pt x="116" y="107"/>
                      <a:pt x="116" y="107"/>
                    </a:cubicBezTo>
                    <a:cubicBezTo>
                      <a:pt x="115" y="106"/>
                      <a:pt x="115" y="106"/>
                      <a:pt x="115" y="106"/>
                    </a:cubicBezTo>
                    <a:cubicBezTo>
                      <a:pt x="114" y="105"/>
                      <a:pt x="114" y="105"/>
                      <a:pt x="114" y="105"/>
                    </a:cubicBezTo>
                    <a:cubicBezTo>
                      <a:pt x="113" y="104"/>
                      <a:pt x="113" y="104"/>
                      <a:pt x="113" y="104"/>
                    </a:cubicBezTo>
                    <a:cubicBezTo>
                      <a:pt x="112" y="102"/>
                      <a:pt x="111" y="101"/>
                      <a:pt x="112" y="98"/>
                    </a:cubicBezTo>
                    <a:cubicBezTo>
                      <a:pt x="112" y="97"/>
                      <a:pt x="112" y="97"/>
                      <a:pt x="112" y="97"/>
                    </a:cubicBezTo>
                    <a:cubicBezTo>
                      <a:pt x="111" y="97"/>
                      <a:pt x="111" y="97"/>
                      <a:pt x="111" y="97"/>
                    </a:cubicBezTo>
                    <a:cubicBezTo>
                      <a:pt x="110" y="97"/>
                      <a:pt x="110" y="97"/>
                      <a:pt x="110" y="97"/>
                    </a:cubicBezTo>
                    <a:cubicBezTo>
                      <a:pt x="110" y="96"/>
                      <a:pt x="110" y="95"/>
                      <a:pt x="109" y="94"/>
                    </a:cubicBezTo>
                    <a:cubicBezTo>
                      <a:pt x="109" y="94"/>
                      <a:pt x="109" y="94"/>
                      <a:pt x="109" y="94"/>
                    </a:cubicBezTo>
                    <a:cubicBezTo>
                      <a:pt x="108" y="93"/>
                      <a:pt x="108" y="93"/>
                      <a:pt x="108" y="92"/>
                    </a:cubicBezTo>
                    <a:cubicBezTo>
                      <a:pt x="107" y="92"/>
                      <a:pt x="107" y="91"/>
                      <a:pt x="106" y="91"/>
                    </a:cubicBezTo>
                    <a:cubicBezTo>
                      <a:pt x="106" y="91"/>
                      <a:pt x="106" y="91"/>
                      <a:pt x="106" y="91"/>
                    </a:cubicBezTo>
                    <a:cubicBezTo>
                      <a:pt x="106" y="91"/>
                      <a:pt x="106" y="90"/>
                      <a:pt x="106" y="90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106" y="89"/>
                      <a:pt x="106" y="89"/>
                      <a:pt x="106" y="89"/>
                    </a:cubicBezTo>
                    <a:cubicBezTo>
                      <a:pt x="105" y="89"/>
                      <a:pt x="105" y="89"/>
                      <a:pt x="105" y="89"/>
                    </a:cubicBezTo>
                    <a:cubicBezTo>
                      <a:pt x="105" y="88"/>
                      <a:pt x="105" y="88"/>
                      <a:pt x="105" y="88"/>
                    </a:cubicBezTo>
                    <a:cubicBezTo>
                      <a:pt x="105" y="88"/>
                      <a:pt x="105" y="88"/>
                      <a:pt x="105" y="88"/>
                    </a:cubicBezTo>
                    <a:cubicBezTo>
                      <a:pt x="105" y="88"/>
                      <a:pt x="105" y="88"/>
                      <a:pt x="105" y="88"/>
                    </a:cubicBezTo>
                    <a:cubicBezTo>
                      <a:pt x="104" y="88"/>
                      <a:pt x="104" y="88"/>
                      <a:pt x="104" y="88"/>
                    </a:cubicBezTo>
                    <a:cubicBezTo>
                      <a:pt x="104" y="87"/>
                      <a:pt x="104" y="87"/>
                      <a:pt x="103" y="86"/>
                    </a:cubicBezTo>
                    <a:cubicBezTo>
                      <a:pt x="102" y="84"/>
                      <a:pt x="101" y="83"/>
                      <a:pt x="100" y="81"/>
                    </a:cubicBezTo>
                    <a:cubicBezTo>
                      <a:pt x="99" y="80"/>
                      <a:pt x="99" y="80"/>
                      <a:pt x="99" y="80"/>
                    </a:cubicBezTo>
                    <a:cubicBezTo>
                      <a:pt x="98" y="78"/>
                      <a:pt x="97" y="76"/>
                      <a:pt x="95" y="75"/>
                    </a:cubicBezTo>
                    <a:cubicBezTo>
                      <a:pt x="97" y="75"/>
                      <a:pt x="97" y="75"/>
                      <a:pt x="97" y="75"/>
                    </a:cubicBezTo>
                    <a:cubicBezTo>
                      <a:pt x="97" y="74"/>
                      <a:pt x="97" y="74"/>
                      <a:pt x="97" y="74"/>
                    </a:cubicBezTo>
                    <a:cubicBezTo>
                      <a:pt x="98" y="74"/>
                      <a:pt x="98" y="75"/>
                      <a:pt x="98" y="75"/>
                    </a:cubicBezTo>
                    <a:cubicBezTo>
                      <a:pt x="99" y="76"/>
                      <a:pt x="99" y="76"/>
                      <a:pt x="99" y="76"/>
                    </a:cubicBezTo>
                    <a:cubicBezTo>
                      <a:pt x="99" y="76"/>
                      <a:pt x="99" y="76"/>
                      <a:pt x="99" y="76"/>
                    </a:cubicBezTo>
                    <a:cubicBezTo>
                      <a:pt x="100" y="76"/>
                      <a:pt x="100" y="76"/>
                      <a:pt x="100" y="76"/>
                    </a:cubicBezTo>
                    <a:cubicBezTo>
                      <a:pt x="100" y="76"/>
                      <a:pt x="100" y="76"/>
                      <a:pt x="100" y="76"/>
                    </a:cubicBezTo>
                    <a:cubicBezTo>
                      <a:pt x="100" y="76"/>
                      <a:pt x="100" y="76"/>
                      <a:pt x="100" y="76"/>
                    </a:cubicBezTo>
                    <a:cubicBezTo>
                      <a:pt x="100" y="77"/>
                      <a:pt x="100" y="77"/>
                      <a:pt x="100" y="77"/>
                    </a:cubicBezTo>
                    <a:cubicBezTo>
                      <a:pt x="101" y="78"/>
                      <a:pt x="101" y="78"/>
                      <a:pt x="101" y="78"/>
                    </a:cubicBezTo>
                    <a:cubicBezTo>
                      <a:pt x="101" y="78"/>
                      <a:pt x="101" y="78"/>
                      <a:pt x="101" y="78"/>
                    </a:cubicBezTo>
                    <a:cubicBezTo>
                      <a:pt x="101" y="78"/>
                      <a:pt x="101" y="78"/>
                      <a:pt x="101" y="78"/>
                    </a:cubicBezTo>
                    <a:cubicBezTo>
                      <a:pt x="101" y="78"/>
                      <a:pt x="101" y="79"/>
                      <a:pt x="101" y="79"/>
                    </a:cubicBezTo>
                    <a:cubicBezTo>
                      <a:pt x="101" y="82"/>
                      <a:pt x="101" y="82"/>
                      <a:pt x="101" y="82"/>
                    </a:cubicBezTo>
                    <a:cubicBezTo>
                      <a:pt x="102" y="82"/>
                      <a:pt x="102" y="82"/>
                      <a:pt x="102" y="82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103" y="83"/>
                      <a:pt x="103" y="83"/>
                      <a:pt x="103" y="83"/>
                    </a:cubicBezTo>
                    <a:cubicBezTo>
                      <a:pt x="103" y="85"/>
                      <a:pt x="104" y="85"/>
                      <a:pt x="105" y="85"/>
                    </a:cubicBezTo>
                    <a:cubicBezTo>
                      <a:pt x="105" y="85"/>
                      <a:pt x="105" y="85"/>
                      <a:pt x="105" y="85"/>
                    </a:cubicBezTo>
                    <a:cubicBezTo>
                      <a:pt x="106" y="85"/>
                      <a:pt x="106" y="86"/>
                      <a:pt x="107" y="86"/>
                    </a:cubicBezTo>
                    <a:cubicBezTo>
                      <a:pt x="107" y="87"/>
                      <a:pt x="107" y="87"/>
                      <a:pt x="107" y="88"/>
                    </a:cubicBezTo>
                    <a:cubicBezTo>
                      <a:pt x="107" y="88"/>
                      <a:pt x="107" y="89"/>
                      <a:pt x="108" y="89"/>
                    </a:cubicBezTo>
                    <a:cubicBezTo>
                      <a:pt x="108" y="89"/>
                      <a:pt x="108" y="89"/>
                      <a:pt x="108" y="89"/>
                    </a:cubicBezTo>
                    <a:cubicBezTo>
                      <a:pt x="108" y="90"/>
                      <a:pt x="108" y="90"/>
                      <a:pt x="108" y="90"/>
                    </a:cubicBezTo>
                    <a:cubicBezTo>
                      <a:pt x="108" y="90"/>
                      <a:pt x="108" y="92"/>
                      <a:pt x="110" y="92"/>
                    </a:cubicBezTo>
                    <a:cubicBezTo>
                      <a:pt x="110" y="92"/>
                      <a:pt x="110" y="92"/>
                      <a:pt x="110" y="92"/>
                    </a:cubicBezTo>
                    <a:cubicBezTo>
                      <a:pt x="110" y="92"/>
                      <a:pt x="110" y="92"/>
                      <a:pt x="110" y="92"/>
                    </a:cubicBezTo>
                    <a:cubicBezTo>
                      <a:pt x="110" y="93"/>
                      <a:pt x="110" y="93"/>
                      <a:pt x="110" y="93"/>
                    </a:cubicBezTo>
                    <a:cubicBezTo>
                      <a:pt x="110" y="93"/>
                      <a:pt x="110" y="93"/>
                      <a:pt x="110" y="93"/>
                    </a:cubicBezTo>
                    <a:cubicBezTo>
                      <a:pt x="110" y="94"/>
                      <a:pt x="110" y="95"/>
                      <a:pt x="111" y="95"/>
                    </a:cubicBezTo>
                    <a:cubicBezTo>
                      <a:pt x="111" y="95"/>
                      <a:pt x="111" y="95"/>
                      <a:pt x="111" y="95"/>
                    </a:cubicBezTo>
                    <a:cubicBezTo>
                      <a:pt x="111" y="95"/>
                      <a:pt x="111" y="95"/>
                      <a:pt x="111" y="95"/>
                    </a:cubicBezTo>
                    <a:cubicBezTo>
                      <a:pt x="111" y="95"/>
                      <a:pt x="111" y="95"/>
                      <a:pt x="111" y="95"/>
                    </a:cubicBezTo>
                    <a:cubicBezTo>
                      <a:pt x="111" y="96"/>
                      <a:pt x="111" y="96"/>
                      <a:pt x="111" y="96"/>
                    </a:cubicBezTo>
                    <a:cubicBezTo>
                      <a:pt x="112" y="97"/>
                      <a:pt x="112" y="97"/>
                      <a:pt x="112" y="98"/>
                    </a:cubicBezTo>
                    <a:cubicBezTo>
                      <a:pt x="113" y="98"/>
                      <a:pt x="113" y="98"/>
                      <a:pt x="113" y="98"/>
                    </a:cubicBezTo>
                    <a:cubicBezTo>
                      <a:pt x="113" y="99"/>
                      <a:pt x="114" y="99"/>
                      <a:pt x="114" y="99"/>
                    </a:cubicBezTo>
                    <a:cubicBezTo>
                      <a:pt x="114" y="99"/>
                      <a:pt x="114" y="99"/>
                      <a:pt x="114" y="99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14" y="101"/>
                      <a:pt x="114" y="102"/>
                      <a:pt x="115" y="102"/>
                    </a:cubicBezTo>
                    <a:cubicBezTo>
                      <a:pt x="116" y="102"/>
                      <a:pt x="116" y="102"/>
                      <a:pt x="116" y="102"/>
                    </a:cubicBezTo>
                    <a:cubicBezTo>
                      <a:pt x="116" y="102"/>
                      <a:pt x="116" y="102"/>
                      <a:pt x="116" y="102"/>
                    </a:cubicBezTo>
                    <a:cubicBezTo>
                      <a:pt x="116" y="103"/>
                      <a:pt x="116" y="103"/>
                      <a:pt x="116" y="103"/>
                    </a:cubicBezTo>
                    <a:cubicBezTo>
                      <a:pt x="116" y="105"/>
                      <a:pt x="116" y="105"/>
                      <a:pt x="116" y="105"/>
                    </a:cubicBezTo>
                    <a:cubicBezTo>
                      <a:pt x="116" y="106"/>
                      <a:pt x="116" y="106"/>
                      <a:pt x="117" y="106"/>
                    </a:cubicBezTo>
                    <a:cubicBezTo>
                      <a:pt x="117" y="106"/>
                      <a:pt x="117" y="106"/>
                      <a:pt x="117" y="106"/>
                    </a:cubicBezTo>
                    <a:cubicBezTo>
                      <a:pt x="117" y="107"/>
                      <a:pt x="117" y="108"/>
                      <a:pt x="118" y="108"/>
                    </a:cubicBezTo>
                    <a:cubicBezTo>
                      <a:pt x="118" y="109"/>
                      <a:pt x="119" y="110"/>
                      <a:pt x="120" y="110"/>
                    </a:cubicBezTo>
                    <a:cubicBezTo>
                      <a:pt x="122" y="111"/>
                      <a:pt x="122" y="111"/>
                      <a:pt x="122" y="111"/>
                    </a:cubicBezTo>
                    <a:cubicBezTo>
                      <a:pt x="122" y="109"/>
                      <a:pt x="122" y="109"/>
                      <a:pt x="122" y="109"/>
                    </a:cubicBezTo>
                    <a:cubicBezTo>
                      <a:pt x="121" y="106"/>
                      <a:pt x="120" y="102"/>
                      <a:pt x="119" y="97"/>
                    </a:cubicBezTo>
                    <a:cubicBezTo>
                      <a:pt x="118" y="95"/>
                      <a:pt x="118" y="93"/>
                      <a:pt x="118" y="91"/>
                    </a:cubicBezTo>
                    <a:cubicBezTo>
                      <a:pt x="118" y="90"/>
                      <a:pt x="118" y="90"/>
                      <a:pt x="118" y="89"/>
                    </a:cubicBezTo>
                    <a:cubicBezTo>
                      <a:pt x="119" y="88"/>
                      <a:pt x="119" y="88"/>
                      <a:pt x="119" y="88"/>
                    </a:cubicBezTo>
                    <a:cubicBezTo>
                      <a:pt x="119" y="87"/>
                      <a:pt x="119" y="87"/>
                      <a:pt x="119" y="86"/>
                    </a:cubicBezTo>
                    <a:cubicBezTo>
                      <a:pt x="119" y="86"/>
                      <a:pt x="119" y="86"/>
                      <a:pt x="119" y="86"/>
                    </a:cubicBezTo>
                    <a:cubicBezTo>
                      <a:pt x="119" y="86"/>
                      <a:pt x="119" y="85"/>
                      <a:pt x="119" y="85"/>
                    </a:cubicBezTo>
                    <a:cubicBezTo>
                      <a:pt x="119" y="85"/>
                      <a:pt x="118" y="84"/>
                      <a:pt x="118" y="84"/>
                    </a:cubicBezTo>
                    <a:cubicBezTo>
                      <a:pt x="118" y="84"/>
                      <a:pt x="118" y="84"/>
                      <a:pt x="118" y="84"/>
                    </a:cubicBezTo>
                    <a:cubicBezTo>
                      <a:pt x="118" y="84"/>
                      <a:pt x="118" y="84"/>
                      <a:pt x="118" y="84"/>
                    </a:cubicBezTo>
                    <a:cubicBezTo>
                      <a:pt x="117" y="84"/>
                      <a:pt x="118" y="84"/>
                      <a:pt x="118" y="83"/>
                    </a:cubicBezTo>
                    <a:cubicBezTo>
                      <a:pt x="118" y="82"/>
                      <a:pt x="118" y="82"/>
                      <a:pt x="118" y="82"/>
                    </a:cubicBezTo>
                    <a:cubicBezTo>
                      <a:pt x="117" y="81"/>
                      <a:pt x="117" y="81"/>
                      <a:pt x="117" y="81"/>
                    </a:cubicBezTo>
                    <a:cubicBezTo>
                      <a:pt x="117" y="81"/>
                      <a:pt x="117" y="81"/>
                      <a:pt x="117" y="81"/>
                    </a:cubicBezTo>
                    <a:cubicBezTo>
                      <a:pt x="116" y="81"/>
                      <a:pt x="116" y="81"/>
                      <a:pt x="116" y="81"/>
                    </a:cubicBezTo>
                    <a:cubicBezTo>
                      <a:pt x="116" y="81"/>
                      <a:pt x="116" y="81"/>
                      <a:pt x="116" y="81"/>
                    </a:cubicBezTo>
                    <a:cubicBezTo>
                      <a:pt x="116" y="81"/>
                      <a:pt x="116" y="81"/>
                      <a:pt x="116" y="81"/>
                    </a:cubicBezTo>
                    <a:cubicBezTo>
                      <a:pt x="116" y="79"/>
                      <a:pt x="116" y="79"/>
                      <a:pt x="116" y="79"/>
                    </a:cubicBezTo>
                    <a:cubicBezTo>
                      <a:pt x="115" y="79"/>
                      <a:pt x="115" y="79"/>
                      <a:pt x="115" y="79"/>
                    </a:cubicBezTo>
                    <a:cubicBezTo>
                      <a:pt x="115" y="78"/>
                      <a:pt x="115" y="78"/>
                      <a:pt x="115" y="78"/>
                    </a:cubicBezTo>
                    <a:cubicBezTo>
                      <a:pt x="115" y="77"/>
                      <a:pt x="115" y="77"/>
                      <a:pt x="115" y="77"/>
                    </a:cubicBezTo>
                    <a:cubicBezTo>
                      <a:pt x="115" y="77"/>
                      <a:pt x="115" y="77"/>
                      <a:pt x="115" y="77"/>
                    </a:cubicBezTo>
                    <a:cubicBezTo>
                      <a:pt x="115" y="76"/>
                      <a:pt x="115" y="76"/>
                      <a:pt x="115" y="76"/>
                    </a:cubicBezTo>
                    <a:cubicBezTo>
                      <a:pt x="114" y="76"/>
                      <a:pt x="114" y="76"/>
                      <a:pt x="114" y="76"/>
                    </a:cubicBezTo>
                    <a:cubicBezTo>
                      <a:pt x="113" y="76"/>
                      <a:pt x="113" y="76"/>
                      <a:pt x="113" y="76"/>
                    </a:cubicBezTo>
                    <a:cubicBezTo>
                      <a:pt x="113" y="76"/>
                      <a:pt x="113" y="76"/>
                      <a:pt x="113" y="76"/>
                    </a:cubicBezTo>
                    <a:cubicBezTo>
                      <a:pt x="113" y="75"/>
                      <a:pt x="113" y="75"/>
                      <a:pt x="113" y="75"/>
                    </a:cubicBezTo>
                    <a:cubicBezTo>
                      <a:pt x="113" y="75"/>
                      <a:pt x="113" y="75"/>
                      <a:pt x="113" y="75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3"/>
                      <a:pt x="113" y="73"/>
                      <a:pt x="112" y="73"/>
                    </a:cubicBezTo>
                    <a:cubicBezTo>
                      <a:pt x="112" y="73"/>
                      <a:pt x="112" y="73"/>
                      <a:pt x="112" y="73"/>
                    </a:cubicBezTo>
                    <a:cubicBezTo>
                      <a:pt x="112" y="73"/>
                      <a:pt x="112" y="73"/>
                      <a:pt x="112" y="73"/>
                    </a:cubicBezTo>
                    <a:cubicBezTo>
                      <a:pt x="112" y="72"/>
                      <a:pt x="112" y="72"/>
                      <a:pt x="112" y="72"/>
                    </a:cubicBezTo>
                    <a:cubicBezTo>
                      <a:pt x="112" y="72"/>
                      <a:pt x="112" y="72"/>
                      <a:pt x="112" y="71"/>
                    </a:cubicBezTo>
                    <a:cubicBezTo>
                      <a:pt x="111" y="71"/>
                      <a:pt x="111" y="70"/>
                      <a:pt x="111" y="70"/>
                    </a:cubicBezTo>
                    <a:cubicBezTo>
                      <a:pt x="110" y="69"/>
                      <a:pt x="110" y="69"/>
                      <a:pt x="110" y="69"/>
                    </a:cubicBezTo>
                    <a:cubicBezTo>
                      <a:pt x="110" y="69"/>
                      <a:pt x="110" y="69"/>
                      <a:pt x="110" y="69"/>
                    </a:cubicBezTo>
                    <a:cubicBezTo>
                      <a:pt x="109" y="69"/>
                      <a:pt x="109" y="69"/>
                      <a:pt x="109" y="69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9" y="66"/>
                      <a:pt x="109" y="66"/>
                      <a:pt x="109" y="66"/>
                    </a:cubicBezTo>
                    <a:cubicBezTo>
                      <a:pt x="108" y="66"/>
                      <a:pt x="108" y="66"/>
                      <a:pt x="108" y="66"/>
                    </a:cubicBezTo>
                    <a:cubicBezTo>
                      <a:pt x="108" y="66"/>
                      <a:pt x="108" y="66"/>
                      <a:pt x="108" y="66"/>
                    </a:cubicBezTo>
                    <a:cubicBezTo>
                      <a:pt x="108" y="66"/>
                      <a:pt x="108" y="66"/>
                      <a:pt x="108" y="66"/>
                    </a:cubicBezTo>
                    <a:cubicBezTo>
                      <a:pt x="107" y="65"/>
                      <a:pt x="107" y="65"/>
                      <a:pt x="107" y="65"/>
                    </a:cubicBezTo>
                    <a:cubicBezTo>
                      <a:pt x="107" y="65"/>
                      <a:pt x="107" y="64"/>
                      <a:pt x="107" y="64"/>
                    </a:cubicBezTo>
                    <a:cubicBezTo>
                      <a:pt x="107" y="63"/>
                      <a:pt x="107" y="63"/>
                      <a:pt x="107" y="63"/>
                    </a:cubicBezTo>
                    <a:cubicBezTo>
                      <a:pt x="106" y="63"/>
                      <a:pt x="106" y="63"/>
                      <a:pt x="106" y="63"/>
                    </a:cubicBezTo>
                    <a:cubicBezTo>
                      <a:pt x="106" y="62"/>
                      <a:pt x="106" y="62"/>
                      <a:pt x="106" y="62"/>
                    </a:cubicBezTo>
                    <a:cubicBezTo>
                      <a:pt x="106" y="62"/>
                      <a:pt x="106" y="61"/>
                      <a:pt x="105" y="61"/>
                    </a:cubicBezTo>
                    <a:cubicBezTo>
                      <a:pt x="105" y="61"/>
                      <a:pt x="105" y="61"/>
                      <a:pt x="105" y="61"/>
                    </a:cubicBezTo>
                    <a:cubicBezTo>
                      <a:pt x="105" y="61"/>
                      <a:pt x="105" y="61"/>
                      <a:pt x="105" y="61"/>
                    </a:cubicBezTo>
                    <a:cubicBezTo>
                      <a:pt x="105" y="60"/>
                      <a:pt x="105" y="60"/>
                      <a:pt x="105" y="60"/>
                    </a:cubicBezTo>
                    <a:cubicBezTo>
                      <a:pt x="104" y="59"/>
                      <a:pt x="104" y="59"/>
                      <a:pt x="104" y="59"/>
                    </a:cubicBezTo>
                    <a:cubicBezTo>
                      <a:pt x="103" y="58"/>
                      <a:pt x="103" y="58"/>
                      <a:pt x="103" y="58"/>
                    </a:cubicBezTo>
                    <a:cubicBezTo>
                      <a:pt x="103" y="57"/>
                      <a:pt x="102" y="57"/>
                      <a:pt x="102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1" y="56"/>
                      <a:pt x="101" y="56"/>
                      <a:pt x="101" y="56"/>
                    </a:cubicBezTo>
                    <a:cubicBezTo>
                      <a:pt x="100" y="56"/>
                      <a:pt x="100" y="55"/>
                      <a:pt x="100" y="55"/>
                    </a:cubicBezTo>
                    <a:cubicBezTo>
                      <a:pt x="100" y="54"/>
                      <a:pt x="100" y="54"/>
                      <a:pt x="100" y="53"/>
                    </a:cubicBezTo>
                    <a:cubicBezTo>
                      <a:pt x="99" y="53"/>
                      <a:pt x="99" y="53"/>
                      <a:pt x="99" y="53"/>
                    </a:cubicBezTo>
                    <a:cubicBezTo>
                      <a:pt x="99" y="52"/>
                      <a:pt x="99" y="52"/>
                      <a:pt x="99" y="52"/>
                    </a:cubicBezTo>
                    <a:cubicBezTo>
                      <a:pt x="99" y="52"/>
                      <a:pt x="99" y="52"/>
                      <a:pt x="99" y="52"/>
                    </a:cubicBezTo>
                    <a:cubicBezTo>
                      <a:pt x="99" y="52"/>
                      <a:pt x="99" y="51"/>
                      <a:pt x="98" y="51"/>
                    </a:cubicBezTo>
                    <a:cubicBezTo>
                      <a:pt x="97" y="51"/>
                      <a:pt x="97" y="51"/>
                      <a:pt x="97" y="51"/>
                    </a:cubicBezTo>
                    <a:cubicBezTo>
                      <a:pt x="96" y="50"/>
                      <a:pt x="96" y="50"/>
                      <a:pt x="95" y="49"/>
                    </a:cubicBezTo>
                    <a:cubicBezTo>
                      <a:pt x="95" y="49"/>
                      <a:pt x="95" y="48"/>
                      <a:pt x="95" y="48"/>
                    </a:cubicBezTo>
                    <a:cubicBezTo>
                      <a:pt x="95" y="47"/>
                      <a:pt x="94" y="47"/>
                      <a:pt x="94" y="46"/>
                    </a:cubicBezTo>
                    <a:cubicBezTo>
                      <a:pt x="94" y="45"/>
                      <a:pt x="93" y="45"/>
                      <a:pt x="92" y="44"/>
                    </a:cubicBezTo>
                    <a:cubicBezTo>
                      <a:pt x="91" y="44"/>
                      <a:pt x="91" y="43"/>
                      <a:pt x="91" y="43"/>
                    </a:cubicBezTo>
                    <a:cubicBezTo>
                      <a:pt x="90" y="43"/>
                      <a:pt x="90" y="43"/>
                      <a:pt x="90" y="43"/>
                    </a:cubicBezTo>
                    <a:cubicBezTo>
                      <a:pt x="90" y="42"/>
                      <a:pt x="90" y="42"/>
                      <a:pt x="90" y="41"/>
                    </a:cubicBezTo>
                    <a:cubicBezTo>
                      <a:pt x="89" y="41"/>
                      <a:pt x="89" y="41"/>
                      <a:pt x="88" y="40"/>
                    </a:cubicBezTo>
                    <a:cubicBezTo>
                      <a:pt x="87" y="39"/>
                      <a:pt x="86" y="38"/>
                      <a:pt x="85" y="38"/>
                    </a:cubicBezTo>
                    <a:cubicBezTo>
                      <a:pt x="83" y="36"/>
                      <a:pt x="82" y="34"/>
                      <a:pt x="80" y="32"/>
                    </a:cubicBezTo>
                    <a:cubicBezTo>
                      <a:pt x="80" y="31"/>
                      <a:pt x="80" y="31"/>
                      <a:pt x="80" y="31"/>
                    </a:cubicBezTo>
                    <a:cubicBezTo>
                      <a:pt x="80" y="31"/>
                      <a:pt x="80" y="31"/>
                      <a:pt x="80" y="31"/>
                    </a:cubicBezTo>
                    <a:cubicBezTo>
                      <a:pt x="78" y="31"/>
                      <a:pt x="77" y="30"/>
                      <a:pt x="76" y="29"/>
                    </a:cubicBezTo>
                    <a:cubicBezTo>
                      <a:pt x="76" y="28"/>
                      <a:pt x="76" y="28"/>
                      <a:pt x="76" y="28"/>
                    </a:cubicBezTo>
                    <a:cubicBezTo>
                      <a:pt x="75" y="27"/>
                      <a:pt x="75" y="26"/>
                      <a:pt x="73" y="26"/>
                    </a:cubicBezTo>
                    <a:cubicBezTo>
                      <a:pt x="73" y="26"/>
                      <a:pt x="73" y="26"/>
                      <a:pt x="72" y="25"/>
                    </a:cubicBezTo>
                    <a:cubicBezTo>
                      <a:pt x="72" y="25"/>
                      <a:pt x="71" y="25"/>
                      <a:pt x="71" y="25"/>
                    </a:cubicBezTo>
                    <a:cubicBezTo>
                      <a:pt x="70" y="24"/>
                      <a:pt x="69" y="23"/>
                      <a:pt x="69" y="22"/>
                    </a:cubicBezTo>
                    <a:cubicBezTo>
                      <a:pt x="69" y="22"/>
                      <a:pt x="69" y="22"/>
                      <a:pt x="69" y="22"/>
                    </a:cubicBezTo>
                    <a:cubicBezTo>
                      <a:pt x="69" y="21"/>
                      <a:pt x="69" y="21"/>
                      <a:pt x="69" y="21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6" y="21"/>
                      <a:pt x="66" y="21"/>
                      <a:pt x="65" y="21"/>
                    </a:cubicBezTo>
                    <a:cubicBezTo>
                      <a:pt x="65" y="20"/>
                      <a:pt x="64" y="19"/>
                      <a:pt x="64" y="19"/>
                    </a:cubicBezTo>
                    <a:cubicBezTo>
                      <a:pt x="63" y="18"/>
                      <a:pt x="63" y="18"/>
                      <a:pt x="63" y="17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2" y="17"/>
                      <a:pt x="62" y="17"/>
                      <a:pt x="62" y="17"/>
                    </a:cubicBezTo>
                    <a:cubicBezTo>
                      <a:pt x="61" y="17"/>
                      <a:pt x="61" y="17"/>
                      <a:pt x="60" y="17"/>
                    </a:cubicBezTo>
                    <a:cubicBezTo>
                      <a:pt x="60" y="16"/>
                      <a:pt x="59" y="16"/>
                      <a:pt x="59" y="15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59" y="14"/>
                      <a:pt x="58" y="14"/>
                      <a:pt x="57" y="14"/>
                    </a:cubicBezTo>
                    <a:cubicBezTo>
                      <a:pt x="57" y="14"/>
                      <a:pt x="57" y="14"/>
                      <a:pt x="57" y="14"/>
                    </a:cubicBezTo>
                    <a:cubicBezTo>
                      <a:pt x="56" y="14"/>
                      <a:pt x="56" y="13"/>
                      <a:pt x="56" y="13"/>
                    </a:cubicBezTo>
                    <a:cubicBezTo>
                      <a:pt x="54" y="11"/>
                      <a:pt x="52" y="10"/>
                      <a:pt x="49" y="8"/>
                    </a:cubicBezTo>
                    <a:cubicBezTo>
                      <a:pt x="47" y="7"/>
                      <a:pt x="44" y="6"/>
                      <a:pt x="42" y="4"/>
                    </a:cubicBezTo>
                    <a:cubicBezTo>
                      <a:pt x="40" y="3"/>
                      <a:pt x="38" y="2"/>
                      <a:pt x="36" y="1"/>
                    </a:cubicBezTo>
                    <a:cubicBezTo>
                      <a:pt x="34" y="0"/>
                      <a:pt x="34" y="0"/>
                      <a:pt x="34" y="0"/>
                    </a:cubicBezTo>
                  </a:path>
                </a:pathLst>
              </a:custGeom>
              <a:solidFill>
                <a:schemeClr val="bg1">
                  <a:alpha val="28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19" rIns="91440" bIns="45719" numCol="1" anchor="t" anchorCtr="0" compatLnSpc="1">
                <a:prstTxWarp prst="textNoShape">
                  <a:avLst/>
                </a:prstTxWarp>
              </a:bodyPr>
              <a:lstStyle/>
              <a:p>
                <a:pPr defTabSz="121901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157" kern="0" dirty="0">
                  <a:solidFill>
                    <a:prstClr val="black"/>
                  </a:solidFill>
                  <a:latin typeface="微软雅黑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84" name="Freeform 42">
                <a:extLst>
                  <a:ext uri="{FF2B5EF4-FFF2-40B4-BE49-F238E27FC236}">
                    <a16:creationId xmlns:a16="http://schemas.microsoft.com/office/drawing/2014/main" id="{F2A36057-99F8-73D0-39AB-34D52FE9C1C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77" y="1838"/>
                <a:ext cx="322" cy="675"/>
              </a:xfrm>
              <a:custGeom>
                <a:avLst/>
                <a:gdLst>
                  <a:gd name="T0" fmla="*/ 3 w 135"/>
                  <a:gd name="T1" fmla="*/ 78 h 283"/>
                  <a:gd name="T2" fmla="*/ 0 w 135"/>
                  <a:gd name="T3" fmla="*/ 85 h 283"/>
                  <a:gd name="T4" fmla="*/ 9 w 135"/>
                  <a:gd name="T5" fmla="*/ 113 h 283"/>
                  <a:gd name="T6" fmla="*/ 14 w 135"/>
                  <a:gd name="T7" fmla="*/ 116 h 283"/>
                  <a:gd name="T8" fmla="*/ 18 w 135"/>
                  <a:gd name="T9" fmla="*/ 128 h 283"/>
                  <a:gd name="T10" fmla="*/ 25 w 135"/>
                  <a:gd name="T11" fmla="*/ 137 h 283"/>
                  <a:gd name="T12" fmla="*/ 22 w 135"/>
                  <a:gd name="T13" fmla="*/ 150 h 283"/>
                  <a:gd name="T14" fmla="*/ 20 w 135"/>
                  <a:gd name="T15" fmla="*/ 166 h 283"/>
                  <a:gd name="T16" fmla="*/ 29 w 135"/>
                  <a:gd name="T17" fmla="*/ 180 h 283"/>
                  <a:gd name="T18" fmla="*/ 32 w 135"/>
                  <a:gd name="T19" fmla="*/ 192 h 283"/>
                  <a:gd name="T20" fmla="*/ 42 w 135"/>
                  <a:gd name="T21" fmla="*/ 204 h 283"/>
                  <a:gd name="T22" fmla="*/ 48 w 135"/>
                  <a:gd name="T23" fmla="*/ 208 h 283"/>
                  <a:gd name="T24" fmla="*/ 51 w 135"/>
                  <a:gd name="T25" fmla="*/ 218 h 283"/>
                  <a:gd name="T26" fmla="*/ 54 w 135"/>
                  <a:gd name="T27" fmla="*/ 238 h 283"/>
                  <a:gd name="T28" fmla="*/ 57 w 135"/>
                  <a:gd name="T29" fmla="*/ 253 h 283"/>
                  <a:gd name="T30" fmla="*/ 66 w 135"/>
                  <a:gd name="T31" fmla="*/ 265 h 283"/>
                  <a:gd name="T32" fmla="*/ 74 w 135"/>
                  <a:gd name="T33" fmla="*/ 278 h 283"/>
                  <a:gd name="T34" fmla="*/ 80 w 135"/>
                  <a:gd name="T35" fmla="*/ 283 h 283"/>
                  <a:gd name="T36" fmla="*/ 84 w 135"/>
                  <a:gd name="T37" fmla="*/ 275 h 283"/>
                  <a:gd name="T38" fmla="*/ 79 w 135"/>
                  <a:gd name="T39" fmla="*/ 262 h 283"/>
                  <a:gd name="T40" fmla="*/ 85 w 135"/>
                  <a:gd name="T41" fmla="*/ 255 h 283"/>
                  <a:gd name="T42" fmla="*/ 90 w 135"/>
                  <a:gd name="T43" fmla="*/ 244 h 283"/>
                  <a:gd name="T44" fmla="*/ 98 w 135"/>
                  <a:gd name="T45" fmla="*/ 224 h 283"/>
                  <a:gd name="T46" fmla="*/ 111 w 135"/>
                  <a:gd name="T47" fmla="*/ 217 h 283"/>
                  <a:gd name="T48" fmla="*/ 119 w 135"/>
                  <a:gd name="T49" fmla="*/ 210 h 283"/>
                  <a:gd name="T50" fmla="*/ 124 w 135"/>
                  <a:gd name="T51" fmla="*/ 188 h 283"/>
                  <a:gd name="T52" fmla="*/ 134 w 135"/>
                  <a:gd name="T53" fmla="*/ 178 h 283"/>
                  <a:gd name="T54" fmla="*/ 133 w 135"/>
                  <a:gd name="T55" fmla="*/ 166 h 283"/>
                  <a:gd name="T56" fmla="*/ 120 w 135"/>
                  <a:gd name="T57" fmla="*/ 159 h 283"/>
                  <a:gd name="T58" fmla="*/ 104 w 135"/>
                  <a:gd name="T59" fmla="*/ 156 h 283"/>
                  <a:gd name="T60" fmla="*/ 91 w 135"/>
                  <a:gd name="T61" fmla="*/ 153 h 283"/>
                  <a:gd name="T62" fmla="*/ 95 w 135"/>
                  <a:gd name="T63" fmla="*/ 146 h 283"/>
                  <a:gd name="T64" fmla="*/ 85 w 135"/>
                  <a:gd name="T65" fmla="*/ 136 h 283"/>
                  <a:gd name="T66" fmla="*/ 70 w 135"/>
                  <a:gd name="T67" fmla="*/ 129 h 283"/>
                  <a:gd name="T68" fmla="*/ 60 w 135"/>
                  <a:gd name="T69" fmla="*/ 123 h 283"/>
                  <a:gd name="T70" fmla="*/ 44 w 135"/>
                  <a:gd name="T71" fmla="*/ 117 h 283"/>
                  <a:gd name="T72" fmla="*/ 32 w 135"/>
                  <a:gd name="T73" fmla="*/ 120 h 283"/>
                  <a:gd name="T74" fmla="*/ 29 w 135"/>
                  <a:gd name="T75" fmla="*/ 125 h 283"/>
                  <a:gd name="T76" fmla="*/ 20 w 135"/>
                  <a:gd name="T77" fmla="*/ 120 h 283"/>
                  <a:gd name="T78" fmla="*/ 19 w 135"/>
                  <a:gd name="T79" fmla="*/ 106 h 283"/>
                  <a:gd name="T80" fmla="*/ 18 w 135"/>
                  <a:gd name="T81" fmla="*/ 99 h 283"/>
                  <a:gd name="T82" fmla="*/ 14 w 135"/>
                  <a:gd name="T83" fmla="*/ 94 h 283"/>
                  <a:gd name="T84" fmla="*/ 7 w 135"/>
                  <a:gd name="T85" fmla="*/ 96 h 283"/>
                  <a:gd name="T86" fmla="*/ 10 w 135"/>
                  <a:gd name="T87" fmla="*/ 89 h 283"/>
                  <a:gd name="T88" fmla="*/ 15 w 135"/>
                  <a:gd name="T89" fmla="*/ 79 h 283"/>
                  <a:gd name="T90" fmla="*/ 27 w 135"/>
                  <a:gd name="T91" fmla="*/ 71 h 283"/>
                  <a:gd name="T92" fmla="*/ 32 w 135"/>
                  <a:gd name="T93" fmla="*/ 82 h 283"/>
                  <a:gd name="T94" fmla="*/ 39 w 135"/>
                  <a:gd name="T95" fmla="*/ 69 h 283"/>
                  <a:gd name="T96" fmla="*/ 43 w 135"/>
                  <a:gd name="T97" fmla="*/ 63 h 283"/>
                  <a:gd name="T98" fmla="*/ 56 w 135"/>
                  <a:gd name="T99" fmla="*/ 55 h 283"/>
                  <a:gd name="T100" fmla="*/ 68 w 135"/>
                  <a:gd name="T101" fmla="*/ 45 h 283"/>
                  <a:gd name="T102" fmla="*/ 74 w 135"/>
                  <a:gd name="T103" fmla="*/ 37 h 283"/>
                  <a:gd name="T104" fmla="*/ 83 w 135"/>
                  <a:gd name="T105" fmla="*/ 31 h 283"/>
                  <a:gd name="T106" fmla="*/ 80 w 135"/>
                  <a:gd name="T107" fmla="*/ 29 h 283"/>
                  <a:gd name="T108" fmla="*/ 96 w 135"/>
                  <a:gd name="T109" fmla="*/ 24 h 283"/>
                  <a:gd name="T110" fmla="*/ 102 w 135"/>
                  <a:gd name="T111" fmla="*/ 11 h 283"/>
                  <a:gd name="T112" fmla="*/ 96 w 135"/>
                  <a:gd name="T113" fmla="*/ 8 h 283"/>
                  <a:gd name="T114" fmla="*/ 80 w 135"/>
                  <a:gd name="T115" fmla="*/ 18 h 283"/>
                  <a:gd name="T116" fmla="*/ 72 w 135"/>
                  <a:gd name="T117" fmla="*/ 18 h 283"/>
                  <a:gd name="T118" fmla="*/ 76 w 135"/>
                  <a:gd name="T119" fmla="*/ 9 h 283"/>
                  <a:gd name="T120" fmla="*/ 86 w 135"/>
                  <a:gd name="T121" fmla="*/ 6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35" h="283">
                    <a:moveTo>
                      <a:pt x="71" y="39"/>
                    </a:moveTo>
                    <a:cubicBezTo>
                      <a:pt x="71" y="39"/>
                      <a:pt x="71" y="39"/>
                      <a:pt x="71" y="39"/>
                    </a:cubicBezTo>
                    <a:cubicBezTo>
                      <a:pt x="71" y="39"/>
                      <a:pt x="71" y="39"/>
                      <a:pt x="71" y="39"/>
                    </a:cubicBezTo>
                    <a:moveTo>
                      <a:pt x="96" y="12"/>
                    </a:moveTo>
                    <a:cubicBezTo>
                      <a:pt x="96" y="12"/>
                      <a:pt x="96" y="12"/>
                      <a:pt x="96" y="12"/>
                    </a:cubicBezTo>
                    <a:moveTo>
                      <a:pt x="86" y="0"/>
                    </a:moveTo>
                    <a:cubicBezTo>
                      <a:pt x="84" y="0"/>
                      <a:pt x="84" y="0"/>
                      <a:pt x="84" y="0"/>
                    </a:cubicBezTo>
                    <a:cubicBezTo>
                      <a:pt x="83" y="0"/>
                      <a:pt x="82" y="0"/>
                      <a:pt x="81" y="0"/>
                    </a:cubicBezTo>
                    <a:cubicBezTo>
                      <a:pt x="72" y="5"/>
                      <a:pt x="63" y="10"/>
                      <a:pt x="56" y="16"/>
                    </a:cubicBezTo>
                    <a:cubicBezTo>
                      <a:pt x="39" y="28"/>
                      <a:pt x="25" y="41"/>
                      <a:pt x="14" y="57"/>
                    </a:cubicBezTo>
                    <a:cubicBezTo>
                      <a:pt x="9" y="63"/>
                      <a:pt x="5" y="69"/>
                      <a:pt x="1" y="76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2" y="78"/>
                      <a:pt x="2" y="78"/>
                      <a:pt x="2" y="78"/>
                    </a:cubicBezTo>
                    <a:cubicBezTo>
                      <a:pt x="3" y="78"/>
                      <a:pt x="3" y="78"/>
                      <a:pt x="3" y="78"/>
                    </a:cubicBezTo>
                    <a:cubicBezTo>
                      <a:pt x="3" y="78"/>
                      <a:pt x="3" y="78"/>
                      <a:pt x="3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3" y="79"/>
                      <a:pt x="3" y="79"/>
                      <a:pt x="3" y="80"/>
                    </a:cubicBezTo>
                    <a:cubicBezTo>
                      <a:pt x="3" y="82"/>
                      <a:pt x="3" y="82"/>
                      <a:pt x="3" y="82"/>
                    </a:cubicBezTo>
                    <a:cubicBezTo>
                      <a:pt x="3" y="83"/>
                      <a:pt x="2" y="83"/>
                      <a:pt x="2" y="83"/>
                    </a:cubicBezTo>
                    <a:cubicBezTo>
                      <a:pt x="2" y="83"/>
                      <a:pt x="2" y="83"/>
                      <a:pt x="2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4"/>
                      <a:pt x="1" y="84"/>
                      <a:pt x="1" y="84"/>
                    </a:cubicBezTo>
                    <a:cubicBezTo>
                      <a:pt x="1" y="84"/>
                      <a:pt x="1" y="84"/>
                      <a:pt x="1" y="84"/>
                    </a:cubicBezTo>
                    <a:cubicBezTo>
                      <a:pt x="1" y="85"/>
                      <a:pt x="1" y="86"/>
                      <a:pt x="1" y="86"/>
                    </a:cubicBezTo>
                    <a:cubicBezTo>
                      <a:pt x="1" y="86"/>
                      <a:pt x="1" y="86"/>
                      <a:pt x="1" y="86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5"/>
                      <a:pt x="0" y="106"/>
                      <a:pt x="1" y="106"/>
                    </a:cubicBezTo>
                    <a:cubicBezTo>
                      <a:pt x="1" y="106"/>
                      <a:pt x="1" y="106"/>
                      <a:pt x="1" y="106"/>
                    </a:cubicBezTo>
                    <a:cubicBezTo>
                      <a:pt x="2" y="107"/>
                      <a:pt x="2" y="107"/>
                      <a:pt x="2" y="107"/>
                    </a:cubicBezTo>
                    <a:cubicBezTo>
                      <a:pt x="2" y="107"/>
                      <a:pt x="2" y="107"/>
                      <a:pt x="2" y="107"/>
                    </a:cubicBezTo>
                    <a:cubicBezTo>
                      <a:pt x="3" y="108"/>
                      <a:pt x="4" y="108"/>
                      <a:pt x="4" y="108"/>
                    </a:cubicBezTo>
                    <a:cubicBezTo>
                      <a:pt x="5" y="108"/>
                      <a:pt x="5" y="108"/>
                      <a:pt x="5" y="108"/>
                    </a:cubicBezTo>
                    <a:cubicBezTo>
                      <a:pt x="5" y="108"/>
                      <a:pt x="5" y="108"/>
                      <a:pt x="5" y="108"/>
                    </a:cubicBezTo>
                    <a:cubicBezTo>
                      <a:pt x="6" y="109"/>
                      <a:pt x="6" y="109"/>
                      <a:pt x="6" y="109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5" y="110"/>
                      <a:pt x="6" y="110"/>
                      <a:pt x="6" y="111"/>
                    </a:cubicBezTo>
                    <a:cubicBezTo>
                      <a:pt x="7" y="111"/>
                      <a:pt x="7" y="111"/>
                      <a:pt x="7" y="111"/>
                    </a:cubicBezTo>
                    <a:cubicBezTo>
                      <a:pt x="7" y="111"/>
                      <a:pt x="8" y="112"/>
                      <a:pt x="8" y="113"/>
                    </a:cubicBezTo>
                    <a:cubicBezTo>
                      <a:pt x="9" y="113"/>
                      <a:pt x="9" y="113"/>
                      <a:pt x="9" y="113"/>
                    </a:cubicBezTo>
                    <a:cubicBezTo>
                      <a:pt x="9" y="113"/>
                      <a:pt x="9" y="113"/>
                      <a:pt x="9" y="113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1" y="113"/>
                      <a:pt x="11" y="114"/>
                      <a:pt x="11" y="114"/>
                    </a:cubicBezTo>
                    <a:cubicBezTo>
                      <a:pt x="11" y="114"/>
                      <a:pt x="11" y="114"/>
                      <a:pt x="11" y="114"/>
                    </a:cubicBezTo>
                    <a:cubicBezTo>
                      <a:pt x="11" y="114"/>
                      <a:pt x="11" y="114"/>
                      <a:pt x="11" y="114"/>
                    </a:cubicBezTo>
                    <a:cubicBezTo>
                      <a:pt x="11" y="115"/>
                      <a:pt x="11" y="115"/>
                      <a:pt x="11" y="115"/>
                    </a:cubicBezTo>
                    <a:cubicBezTo>
                      <a:pt x="12" y="115"/>
                      <a:pt x="12" y="115"/>
                      <a:pt x="12" y="115"/>
                    </a:cubicBezTo>
                    <a:cubicBezTo>
                      <a:pt x="12" y="115"/>
                      <a:pt x="13" y="115"/>
                      <a:pt x="13" y="115"/>
                    </a:cubicBezTo>
                    <a:cubicBezTo>
                      <a:pt x="13" y="115"/>
                      <a:pt x="13" y="115"/>
                      <a:pt x="13" y="115"/>
                    </a:cubicBezTo>
                    <a:cubicBezTo>
                      <a:pt x="13" y="115"/>
                      <a:pt x="13" y="115"/>
                      <a:pt x="13" y="115"/>
                    </a:cubicBezTo>
                    <a:cubicBezTo>
                      <a:pt x="12" y="116"/>
                      <a:pt x="12" y="116"/>
                      <a:pt x="12" y="116"/>
                    </a:cubicBezTo>
                    <a:cubicBezTo>
                      <a:pt x="13" y="116"/>
                      <a:pt x="13" y="116"/>
                      <a:pt x="13" y="116"/>
                    </a:cubicBezTo>
                    <a:cubicBezTo>
                      <a:pt x="14" y="116"/>
                      <a:pt x="14" y="116"/>
                      <a:pt x="14" y="116"/>
                    </a:cubicBezTo>
                    <a:cubicBezTo>
                      <a:pt x="14" y="117"/>
                      <a:pt x="14" y="117"/>
                      <a:pt x="14" y="117"/>
                    </a:cubicBezTo>
                    <a:cubicBezTo>
                      <a:pt x="14" y="117"/>
                      <a:pt x="14" y="118"/>
                      <a:pt x="15" y="119"/>
                    </a:cubicBezTo>
                    <a:cubicBezTo>
                      <a:pt x="15" y="119"/>
                      <a:pt x="15" y="119"/>
                      <a:pt x="15" y="119"/>
                    </a:cubicBezTo>
                    <a:cubicBezTo>
                      <a:pt x="15" y="120"/>
                      <a:pt x="15" y="120"/>
                      <a:pt x="15" y="120"/>
                    </a:cubicBezTo>
                    <a:cubicBezTo>
                      <a:pt x="16" y="120"/>
                      <a:pt x="16" y="120"/>
                      <a:pt x="16" y="120"/>
                    </a:cubicBezTo>
                    <a:cubicBezTo>
                      <a:pt x="16" y="121"/>
                      <a:pt x="16" y="121"/>
                      <a:pt x="16" y="121"/>
                    </a:cubicBezTo>
                    <a:cubicBezTo>
                      <a:pt x="17" y="121"/>
                      <a:pt x="17" y="121"/>
                      <a:pt x="17" y="121"/>
                    </a:cubicBezTo>
                    <a:cubicBezTo>
                      <a:pt x="17" y="122"/>
                      <a:pt x="17" y="123"/>
                      <a:pt x="17" y="124"/>
                    </a:cubicBezTo>
                    <a:cubicBezTo>
                      <a:pt x="17" y="124"/>
                      <a:pt x="17" y="124"/>
                      <a:pt x="17" y="125"/>
                    </a:cubicBezTo>
                    <a:cubicBezTo>
                      <a:pt x="17" y="125"/>
                      <a:pt x="17" y="125"/>
                      <a:pt x="17" y="125"/>
                    </a:cubicBezTo>
                    <a:cubicBezTo>
                      <a:pt x="17" y="126"/>
                      <a:pt x="17" y="126"/>
                      <a:pt x="17" y="126"/>
                    </a:cubicBezTo>
                    <a:cubicBezTo>
                      <a:pt x="17" y="126"/>
                      <a:pt x="17" y="126"/>
                      <a:pt x="17" y="126"/>
                    </a:cubicBezTo>
                    <a:cubicBezTo>
                      <a:pt x="17" y="127"/>
                      <a:pt x="17" y="128"/>
                      <a:pt x="18" y="128"/>
                    </a:cubicBezTo>
                    <a:cubicBezTo>
                      <a:pt x="18" y="128"/>
                      <a:pt x="18" y="128"/>
                      <a:pt x="18" y="128"/>
                    </a:cubicBezTo>
                    <a:cubicBezTo>
                      <a:pt x="18" y="128"/>
                      <a:pt x="18" y="128"/>
                      <a:pt x="18" y="128"/>
                    </a:cubicBezTo>
                    <a:cubicBezTo>
                      <a:pt x="18" y="128"/>
                      <a:pt x="18" y="128"/>
                      <a:pt x="18" y="128"/>
                    </a:cubicBezTo>
                    <a:cubicBezTo>
                      <a:pt x="18" y="128"/>
                      <a:pt x="18" y="128"/>
                      <a:pt x="18" y="128"/>
                    </a:cubicBezTo>
                    <a:cubicBezTo>
                      <a:pt x="18" y="129"/>
                      <a:pt x="18" y="129"/>
                      <a:pt x="18" y="129"/>
                    </a:cubicBezTo>
                    <a:cubicBezTo>
                      <a:pt x="23" y="129"/>
                      <a:pt x="23" y="129"/>
                      <a:pt x="23" y="129"/>
                    </a:cubicBezTo>
                    <a:cubicBezTo>
                      <a:pt x="23" y="129"/>
                      <a:pt x="23" y="129"/>
                      <a:pt x="23" y="129"/>
                    </a:cubicBezTo>
                    <a:cubicBezTo>
                      <a:pt x="23" y="129"/>
                      <a:pt x="23" y="129"/>
                      <a:pt x="23" y="129"/>
                    </a:cubicBezTo>
                    <a:cubicBezTo>
                      <a:pt x="24" y="129"/>
                      <a:pt x="24" y="129"/>
                      <a:pt x="24" y="129"/>
                    </a:cubicBezTo>
                    <a:cubicBezTo>
                      <a:pt x="24" y="131"/>
                      <a:pt x="24" y="131"/>
                      <a:pt x="24" y="131"/>
                    </a:cubicBezTo>
                    <a:cubicBezTo>
                      <a:pt x="24" y="132"/>
                      <a:pt x="25" y="132"/>
                      <a:pt x="25" y="132"/>
                    </a:cubicBezTo>
                    <a:cubicBezTo>
                      <a:pt x="25" y="132"/>
                      <a:pt x="25" y="132"/>
                      <a:pt x="25" y="132"/>
                    </a:cubicBezTo>
                    <a:cubicBezTo>
                      <a:pt x="26" y="133"/>
                      <a:pt x="26" y="134"/>
                      <a:pt x="26" y="135"/>
                    </a:cubicBezTo>
                    <a:cubicBezTo>
                      <a:pt x="25" y="135"/>
                      <a:pt x="25" y="135"/>
                      <a:pt x="25" y="135"/>
                    </a:cubicBezTo>
                    <a:cubicBezTo>
                      <a:pt x="25" y="137"/>
                      <a:pt x="25" y="137"/>
                      <a:pt x="25" y="137"/>
                    </a:cubicBezTo>
                    <a:cubicBezTo>
                      <a:pt x="27" y="136"/>
                      <a:pt x="27" y="136"/>
                      <a:pt x="27" y="136"/>
                    </a:cubicBezTo>
                    <a:cubicBezTo>
                      <a:pt x="27" y="136"/>
                      <a:pt x="27" y="137"/>
                      <a:pt x="27" y="138"/>
                    </a:cubicBezTo>
                    <a:cubicBezTo>
                      <a:pt x="27" y="139"/>
                      <a:pt x="27" y="140"/>
                      <a:pt x="27" y="140"/>
                    </a:cubicBezTo>
                    <a:cubicBezTo>
                      <a:pt x="25" y="140"/>
                      <a:pt x="25" y="140"/>
                      <a:pt x="25" y="140"/>
                    </a:cubicBezTo>
                    <a:cubicBezTo>
                      <a:pt x="26" y="145"/>
                      <a:pt x="26" y="145"/>
                      <a:pt x="26" y="145"/>
                    </a:cubicBezTo>
                    <a:cubicBezTo>
                      <a:pt x="25" y="146"/>
                      <a:pt x="25" y="146"/>
                      <a:pt x="25" y="146"/>
                    </a:cubicBezTo>
                    <a:cubicBezTo>
                      <a:pt x="25" y="146"/>
                      <a:pt x="25" y="146"/>
                      <a:pt x="25" y="146"/>
                    </a:cubicBezTo>
                    <a:cubicBezTo>
                      <a:pt x="24" y="146"/>
                      <a:pt x="24" y="146"/>
                      <a:pt x="24" y="146"/>
                    </a:cubicBezTo>
                    <a:cubicBezTo>
                      <a:pt x="24" y="147"/>
                      <a:pt x="24" y="147"/>
                      <a:pt x="24" y="147"/>
                    </a:cubicBezTo>
                    <a:cubicBezTo>
                      <a:pt x="24" y="147"/>
                      <a:pt x="24" y="147"/>
                      <a:pt x="24" y="148"/>
                    </a:cubicBezTo>
                    <a:cubicBezTo>
                      <a:pt x="23" y="148"/>
                      <a:pt x="23" y="149"/>
                      <a:pt x="23" y="149"/>
                    </a:cubicBezTo>
                    <a:cubicBezTo>
                      <a:pt x="23" y="150"/>
                      <a:pt x="23" y="150"/>
                      <a:pt x="23" y="150"/>
                    </a:cubicBezTo>
                    <a:cubicBezTo>
                      <a:pt x="22" y="150"/>
                      <a:pt x="22" y="150"/>
                      <a:pt x="22" y="150"/>
                    </a:cubicBezTo>
                    <a:cubicBezTo>
                      <a:pt x="22" y="150"/>
                      <a:pt x="22" y="150"/>
                      <a:pt x="22" y="150"/>
                    </a:cubicBezTo>
                    <a:cubicBezTo>
                      <a:pt x="21" y="150"/>
                      <a:pt x="21" y="150"/>
                      <a:pt x="21" y="150"/>
                    </a:cubicBezTo>
                    <a:cubicBezTo>
                      <a:pt x="21" y="153"/>
                      <a:pt x="21" y="153"/>
                      <a:pt x="21" y="153"/>
                    </a:cubicBezTo>
                    <a:cubicBezTo>
                      <a:pt x="21" y="154"/>
                      <a:pt x="21" y="154"/>
                      <a:pt x="21" y="154"/>
                    </a:cubicBezTo>
                    <a:cubicBezTo>
                      <a:pt x="21" y="155"/>
                      <a:pt x="21" y="156"/>
                      <a:pt x="22" y="156"/>
                    </a:cubicBezTo>
                    <a:cubicBezTo>
                      <a:pt x="22" y="157"/>
                      <a:pt x="22" y="157"/>
                      <a:pt x="22" y="157"/>
                    </a:cubicBezTo>
                    <a:cubicBezTo>
                      <a:pt x="22" y="157"/>
                      <a:pt x="22" y="157"/>
                      <a:pt x="22" y="157"/>
                    </a:cubicBezTo>
                    <a:cubicBezTo>
                      <a:pt x="22" y="157"/>
                      <a:pt x="22" y="157"/>
                      <a:pt x="22" y="157"/>
                    </a:cubicBezTo>
                    <a:cubicBezTo>
                      <a:pt x="21" y="158"/>
                      <a:pt x="21" y="158"/>
                      <a:pt x="21" y="159"/>
                    </a:cubicBezTo>
                    <a:cubicBezTo>
                      <a:pt x="21" y="159"/>
                      <a:pt x="21" y="159"/>
                      <a:pt x="21" y="159"/>
                    </a:cubicBezTo>
                    <a:cubicBezTo>
                      <a:pt x="21" y="160"/>
                      <a:pt x="21" y="160"/>
                      <a:pt x="21" y="160"/>
                    </a:cubicBezTo>
                    <a:cubicBezTo>
                      <a:pt x="21" y="160"/>
                      <a:pt x="21" y="160"/>
                      <a:pt x="21" y="160"/>
                    </a:cubicBezTo>
                    <a:cubicBezTo>
                      <a:pt x="20" y="160"/>
                      <a:pt x="20" y="160"/>
                      <a:pt x="20" y="160"/>
                    </a:cubicBezTo>
                    <a:cubicBezTo>
                      <a:pt x="20" y="165"/>
                      <a:pt x="20" y="165"/>
                      <a:pt x="20" y="165"/>
                    </a:cubicBezTo>
                    <a:cubicBezTo>
                      <a:pt x="20" y="166"/>
                      <a:pt x="20" y="166"/>
                      <a:pt x="20" y="166"/>
                    </a:cubicBezTo>
                    <a:cubicBezTo>
                      <a:pt x="20" y="166"/>
                      <a:pt x="20" y="168"/>
                      <a:pt x="21" y="168"/>
                    </a:cubicBezTo>
                    <a:cubicBezTo>
                      <a:pt x="21" y="168"/>
                      <a:pt x="21" y="168"/>
                      <a:pt x="22" y="169"/>
                    </a:cubicBezTo>
                    <a:cubicBezTo>
                      <a:pt x="23" y="169"/>
                      <a:pt x="24" y="171"/>
                      <a:pt x="24" y="172"/>
                    </a:cubicBezTo>
                    <a:cubicBezTo>
                      <a:pt x="24" y="172"/>
                      <a:pt x="25" y="173"/>
                      <a:pt x="25" y="173"/>
                    </a:cubicBezTo>
                    <a:cubicBezTo>
                      <a:pt x="25" y="174"/>
                      <a:pt x="25" y="174"/>
                      <a:pt x="26" y="175"/>
                    </a:cubicBezTo>
                    <a:cubicBezTo>
                      <a:pt x="26" y="175"/>
                      <a:pt x="26" y="176"/>
                      <a:pt x="27" y="176"/>
                    </a:cubicBezTo>
                    <a:cubicBezTo>
                      <a:pt x="27" y="177"/>
                      <a:pt x="27" y="177"/>
                      <a:pt x="27" y="177"/>
                    </a:cubicBezTo>
                    <a:cubicBezTo>
                      <a:pt x="27" y="178"/>
                      <a:pt x="27" y="178"/>
                      <a:pt x="28" y="178"/>
                    </a:cubicBezTo>
                    <a:cubicBezTo>
                      <a:pt x="28" y="178"/>
                      <a:pt x="28" y="178"/>
                      <a:pt x="28" y="178"/>
                    </a:cubicBezTo>
                    <a:cubicBezTo>
                      <a:pt x="28" y="178"/>
                      <a:pt x="28" y="178"/>
                      <a:pt x="28" y="178"/>
                    </a:cubicBezTo>
                    <a:cubicBezTo>
                      <a:pt x="28" y="179"/>
                      <a:pt x="28" y="179"/>
                      <a:pt x="28" y="179"/>
                    </a:cubicBezTo>
                    <a:cubicBezTo>
                      <a:pt x="28" y="179"/>
                      <a:pt x="28" y="179"/>
                      <a:pt x="28" y="179"/>
                    </a:cubicBezTo>
                    <a:cubicBezTo>
                      <a:pt x="28" y="179"/>
                      <a:pt x="28" y="179"/>
                      <a:pt x="28" y="179"/>
                    </a:cubicBezTo>
                    <a:cubicBezTo>
                      <a:pt x="28" y="180"/>
                      <a:pt x="28" y="180"/>
                      <a:pt x="29" y="180"/>
                    </a:cubicBezTo>
                    <a:cubicBezTo>
                      <a:pt x="29" y="181"/>
                      <a:pt x="29" y="181"/>
                      <a:pt x="29" y="181"/>
                    </a:cubicBezTo>
                    <a:cubicBezTo>
                      <a:pt x="30" y="181"/>
                      <a:pt x="30" y="181"/>
                      <a:pt x="30" y="181"/>
                    </a:cubicBezTo>
                    <a:cubicBezTo>
                      <a:pt x="30" y="182"/>
                      <a:pt x="30" y="182"/>
                      <a:pt x="30" y="182"/>
                    </a:cubicBezTo>
                    <a:cubicBezTo>
                      <a:pt x="30" y="183"/>
                      <a:pt x="30" y="183"/>
                      <a:pt x="30" y="183"/>
                    </a:cubicBezTo>
                    <a:cubicBezTo>
                      <a:pt x="30" y="184"/>
                      <a:pt x="30" y="184"/>
                      <a:pt x="30" y="184"/>
                    </a:cubicBezTo>
                    <a:cubicBezTo>
                      <a:pt x="31" y="184"/>
                      <a:pt x="31" y="184"/>
                      <a:pt x="31" y="184"/>
                    </a:cubicBezTo>
                    <a:cubicBezTo>
                      <a:pt x="31" y="184"/>
                      <a:pt x="31" y="184"/>
                      <a:pt x="31" y="184"/>
                    </a:cubicBezTo>
                    <a:cubicBezTo>
                      <a:pt x="31" y="184"/>
                      <a:pt x="31" y="184"/>
                      <a:pt x="31" y="184"/>
                    </a:cubicBezTo>
                    <a:cubicBezTo>
                      <a:pt x="32" y="184"/>
                      <a:pt x="31" y="186"/>
                      <a:pt x="31" y="187"/>
                    </a:cubicBezTo>
                    <a:cubicBezTo>
                      <a:pt x="31" y="188"/>
                      <a:pt x="31" y="189"/>
                      <a:pt x="31" y="189"/>
                    </a:cubicBezTo>
                    <a:cubicBezTo>
                      <a:pt x="31" y="190"/>
                      <a:pt x="31" y="190"/>
                      <a:pt x="31" y="190"/>
                    </a:cubicBezTo>
                    <a:cubicBezTo>
                      <a:pt x="31" y="190"/>
                      <a:pt x="31" y="190"/>
                      <a:pt x="31" y="190"/>
                    </a:cubicBezTo>
                    <a:cubicBezTo>
                      <a:pt x="31" y="192"/>
                      <a:pt x="31" y="192"/>
                      <a:pt x="31" y="192"/>
                    </a:cubicBezTo>
                    <a:cubicBezTo>
                      <a:pt x="32" y="192"/>
                      <a:pt x="32" y="192"/>
                      <a:pt x="32" y="192"/>
                    </a:cubicBezTo>
                    <a:cubicBezTo>
                      <a:pt x="33" y="192"/>
                      <a:pt x="33" y="192"/>
                      <a:pt x="33" y="192"/>
                    </a:cubicBezTo>
                    <a:cubicBezTo>
                      <a:pt x="33" y="193"/>
                      <a:pt x="33" y="193"/>
                      <a:pt x="34" y="194"/>
                    </a:cubicBezTo>
                    <a:cubicBezTo>
                      <a:pt x="34" y="194"/>
                      <a:pt x="34" y="195"/>
                      <a:pt x="34" y="195"/>
                    </a:cubicBezTo>
                    <a:cubicBezTo>
                      <a:pt x="34" y="195"/>
                      <a:pt x="34" y="195"/>
                      <a:pt x="34" y="195"/>
                    </a:cubicBezTo>
                    <a:cubicBezTo>
                      <a:pt x="34" y="196"/>
                      <a:pt x="34" y="196"/>
                      <a:pt x="35" y="197"/>
                    </a:cubicBezTo>
                    <a:cubicBezTo>
                      <a:pt x="35" y="197"/>
                      <a:pt x="35" y="197"/>
                      <a:pt x="35" y="197"/>
                    </a:cubicBezTo>
                    <a:cubicBezTo>
                      <a:pt x="36" y="197"/>
                      <a:pt x="36" y="198"/>
                      <a:pt x="36" y="198"/>
                    </a:cubicBezTo>
                    <a:cubicBezTo>
                      <a:pt x="35" y="199"/>
                      <a:pt x="35" y="199"/>
                      <a:pt x="35" y="199"/>
                    </a:cubicBezTo>
                    <a:cubicBezTo>
                      <a:pt x="41" y="199"/>
                      <a:pt x="41" y="199"/>
                      <a:pt x="41" y="199"/>
                    </a:cubicBezTo>
                    <a:cubicBezTo>
                      <a:pt x="41" y="200"/>
                      <a:pt x="41" y="200"/>
                      <a:pt x="41" y="200"/>
                    </a:cubicBezTo>
                    <a:cubicBezTo>
                      <a:pt x="41" y="200"/>
                      <a:pt x="41" y="200"/>
                      <a:pt x="41" y="200"/>
                    </a:cubicBezTo>
                    <a:cubicBezTo>
                      <a:pt x="41" y="200"/>
                      <a:pt x="41" y="200"/>
                      <a:pt x="41" y="200"/>
                    </a:cubicBezTo>
                    <a:cubicBezTo>
                      <a:pt x="41" y="202"/>
                      <a:pt x="41" y="202"/>
                      <a:pt x="41" y="202"/>
                    </a:cubicBezTo>
                    <a:cubicBezTo>
                      <a:pt x="41" y="203"/>
                      <a:pt x="42" y="204"/>
                      <a:pt x="42" y="204"/>
                    </a:cubicBezTo>
                    <a:cubicBezTo>
                      <a:pt x="43" y="204"/>
                      <a:pt x="43" y="204"/>
                      <a:pt x="43" y="204"/>
                    </a:cubicBezTo>
                    <a:cubicBezTo>
                      <a:pt x="43" y="204"/>
                      <a:pt x="43" y="204"/>
                      <a:pt x="43" y="204"/>
                    </a:cubicBezTo>
                    <a:cubicBezTo>
                      <a:pt x="43" y="204"/>
                      <a:pt x="43" y="204"/>
                      <a:pt x="43" y="204"/>
                    </a:cubicBezTo>
                    <a:cubicBezTo>
                      <a:pt x="44" y="204"/>
                      <a:pt x="44" y="204"/>
                      <a:pt x="44" y="204"/>
                    </a:cubicBezTo>
                    <a:cubicBezTo>
                      <a:pt x="44" y="204"/>
                      <a:pt x="44" y="204"/>
                      <a:pt x="44" y="204"/>
                    </a:cubicBezTo>
                    <a:cubicBezTo>
                      <a:pt x="45" y="204"/>
                      <a:pt x="45" y="204"/>
                      <a:pt x="46" y="204"/>
                    </a:cubicBezTo>
                    <a:cubicBezTo>
                      <a:pt x="46" y="205"/>
                      <a:pt x="46" y="205"/>
                      <a:pt x="47" y="205"/>
                    </a:cubicBezTo>
                    <a:cubicBezTo>
                      <a:pt x="47" y="205"/>
                      <a:pt x="47" y="205"/>
                      <a:pt x="47" y="205"/>
                    </a:cubicBezTo>
                    <a:cubicBezTo>
                      <a:pt x="47" y="205"/>
                      <a:pt x="47" y="205"/>
                      <a:pt x="47" y="205"/>
                    </a:cubicBezTo>
                    <a:cubicBezTo>
                      <a:pt x="48" y="205"/>
                      <a:pt x="48" y="205"/>
                      <a:pt x="48" y="205"/>
                    </a:cubicBezTo>
                    <a:cubicBezTo>
                      <a:pt x="48" y="205"/>
                      <a:pt x="48" y="205"/>
                      <a:pt x="48" y="205"/>
                    </a:cubicBezTo>
                    <a:cubicBezTo>
                      <a:pt x="48" y="205"/>
                      <a:pt x="48" y="205"/>
                      <a:pt x="48" y="205"/>
                    </a:cubicBezTo>
                    <a:cubicBezTo>
                      <a:pt x="49" y="206"/>
                      <a:pt x="49" y="206"/>
                      <a:pt x="49" y="206"/>
                    </a:cubicBezTo>
                    <a:cubicBezTo>
                      <a:pt x="49" y="207"/>
                      <a:pt x="49" y="207"/>
                      <a:pt x="48" y="208"/>
                    </a:cubicBezTo>
                    <a:cubicBezTo>
                      <a:pt x="48" y="209"/>
                      <a:pt x="48" y="210"/>
                      <a:pt x="48" y="210"/>
                    </a:cubicBezTo>
                    <a:cubicBezTo>
                      <a:pt x="48" y="211"/>
                      <a:pt x="48" y="211"/>
                      <a:pt x="48" y="212"/>
                    </a:cubicBezTo>
                    <a:cubicBezTo>
                      <a:pt x="48" y="212"/>
                      <a:pt x="48" y="212"/>
                      <a:pt x="48" y="212"/>
                    </a:cubicBezTo>
                    <a:cubicBezTo>
                      <a:pt x="48" y="212"/>
                      <a:pt x="48" y="214"/>
                      <a:pt x="49" y="214"/>
                    </a:cubicBezTo>
                    <a:cubicBezTo>
                      <a:pt x="50" y="214"/>
                      <a:pt x="50" y="214"/>
                      <a:pt x="50" y="214"/>
                    </a:cubicBezTo>
                    <a:cubicBezTo>
                      <a:pt x="50" y="214"/>
                      <a:pt x="50" y="214"/>
                      <a:pt x="50" y="214"/>
                    </a:cubicBezTo>
                    <a:cubicBezTo>
                      <a:pt x="50" y="215"/>
                      <a:pt x="50" y="215"/>
                      <a:pt x="50" y="215"/>
                    </a:cubicBezTo>
                    <a:cubicBezTo>
                      <a:pt x="50" y="215"/>
                      <a:pt x="50" y="215"/>
                      <a:pt x="50" y="215"/>
                    </a:cubicBezTo>
                    <a:cubicBezTo>
                      <a:pt x="50" y="215"/>
                      <a:pt x="50" y="215"/>
                      <a:pt x="50" y="215"/>
                    </a:cubicBezTo>
                    <a:cubicBezTo>
                      <a:pt x="50" y="215"/>
                      <a:pt x="50" y="216"/>
                      <a:pt x="50" y="216"/>
                    </a:cubicBezTo>
                    <a:cubicBezTo>
                      <a:pt x="50" y="216"/>
                      <a:pt x="50" y="217"/>
                      <a:pt x="51" y="217"/>
                    </a:cubicBezTo>
                    <a:cubicBezTo>
                      <a:pt x="51" y="217"/>
                      <a:pt x="51" y="217"/>
                      <a:pt x="51" y="217"/>
                    </a:cubicBezTo>
                    <a:cubicBezTo>
                      <a:pt x="51" y="217"/>
                      <a:pt x="51" y="217"/>
                      <a:pt x="51" y="217"/>
                    </a:cubicBezTo>
                    <a:cubicBezTo>
                      <a:pt x="51" y="217"/>
                      <a:pt x="51" y="217"/>
                      <a:pt x="51" y="218"/>
                    </a:cubicBezTo>
                    <a:cubicBezTo>
                      <a:pt x="51" y="219"/>
                      <a:pt x="51" y="219"/>
                      <a:pt x="51" y="219"/>
                    </a:cubicBezTo>
                    <a:cubicBezTo>
                      <a:pt x="51" y="219"/>
                      <a:pt x="51" y="219"/>
                      <a:pt x="51" y="219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3" y="220"/>
                      <a:pt x="53" y="220"/>
                      <a:pt x="53" y="220"/>
                    </a:cubicBezTo>
                    <a:cubicBezTo>
                      <a:pt x="53" y="220"/>
                      <a:pt x="53" y="221"/>
                      <a:pt x="53" y="221"/>
                    </a:cubicBezTo>
                    <a:cubicBezTo>
                      <a:pt x="53" y="222"/>
                      <a:pt x="53" y="222"/>
                      <a:pt x="53" y="223"/>
                    </a:cubicBezTo>
                    <a:cubicBezTo>
                      <a:pt x="53" y="223"/>
                      <a:pt x="53" y="224"/>
                      <a:pt x="53" y="225"/>
                    </a:cubicBezTo>
                    <a:cubicBezTo>
                      <a:pt x="53" y="236"/>
                      <a:pt x="53" y="236"/>
                      <a:pt x="53" y="236"/>
                    </a:cubicBezTo>
                    <a:cubicBezTo>
                      <a:pt x="53" y="237"/>
                      <a:pt x="53" y="237"/>
                      <a:pt x="53" y="237"/>
                    </a:cubicBezTo>
                    <a:cubicBezTo>
                      <a:pt x="54" y="237"/>
                      <a:pt x="54" y="237"/>
                      <a:pt x="54" y="237"/>
                    </a:cubicBezTo>
                    <a:cubicBezTo>
                      <a:pt x="54" y="237"/>
                      <a:pt x="54" y="237"/>
                      <a:pt x="54" y="237"/>
                    </a:cubicBezTo>
                    <a:cubicBezTo>
                      <a:pt x="54" y="237"/>
                      <a:pt x="54" y="237"/>
                      <a:pt x="54" y="237"/>
                    </a:cubicBezTo>
                    <a:cubicBezTo>
                      <a:pt x="54" y="237"/>
                      <a:pt x="54" y="237"/>
                      <a:pt x="54" y="237"/>
                    </a:cubicBezTo>
                    <a:cubicBezTo>
                      <a:pt x="54" y="238"/>
                      <a:pt x="54" y="238"/>
                      <a:pt x="54" y="238"/>
                    </a:cubicBezTo>
                    <a:cubicBezTo>
                      <a:pt x="54" y="239"/>
                      <a:pt x="54" y="239"/>
                      <a:pt x="55" y="240"/>
                    </a:cubicBezTo>
                    <a:cubicBezTo>
                      <a:pt x="55" y="240"/>
                      <a:pt x="55" y="240"/>
                      <a:pt x="55" y="240"/>
                    </a:cubicBezTo>
                    <a:cubicBezTo>
                      <a:pt x="56" y="240"/>
                      <a:pt x="56" y="241"/>
                      <a:pt x="56" y="241"/>
                    </a:cubicBezTo>
                    <a:cubicBezTo>
                      <a:pt x="56" y="242"/>
                      <a:pt x="56" y="243"/>
                      <a:pt x="56" y="244"/>
                    </a:cubicBezTo>
                    <a:cubicBezTo>
                      <a:pt x="56" y="245"/>
                      <a:pt x="56" y="245"/>
                      <a:pt x="56" y="246"/>
                    </a:cubicBezTo>
                    <a:cubicBezTo>
                      <a:pt x="56" y="247"/>
                      <a:pt x="56" y="247"/>
                      <a:pt x="56" y="247"/>
                    </a:cubicBezTo>
                    <a:cubicBezTo>
                      <a:pt x="57" y="247"/>
                      <a:pt x="57" y="247"/>
                      <a:pt x="57" y="247"/>
                    </a:cubicBezTo>
                    <a:cubicBezTo>
                      <a:pt x="57" y="247"/>
                      <a:pt x="57" y="247"/>
                      <a:pt x="57" y="247"/>
                    </a:cubicBezTo>
                    <a:cubicBezTo>
                      <a:pt x="57" y="247"/>
                      <a:pt x="57" y="247"/>
                      <a:pt x="57" y="247"/>
                    </a:cubicBezTo>
                    <a:cubicBezTo>
                      <a:pt x="57" y="247"/>
                      <a:pt x="57" y="247"/>
                      <a:pt x="57" y="249"/>
                    </a:cubicBezTo>
                    <a:cubicBezTo>
                      <a:pt x="57" y="249"/>
                      <a:pt x="57" y="249"/>
                      <a:pt x="57" y="250"/>
                    </a:cubicBezTo>
                    <a:cubicBezTo>
                      <a:pt x="57" y="250"/>
                      <a:pt x="57" y="251"/>
                      <a:pt x="57" y="251"/>
                    </a:cubicBezTo>
                    <a:cubicBezTo>
                      <a:pt x="57" y="251"/>
                      <a:pt x="57" y="252"/>
                      <a:pt x="57" y="252"/>
                    </a:cubicBezTo>
                    <a:cubicBezTo>
                      <a:pt x="57" y="253"/>
                      <a:pt x="57" y="253"/>
                      <a:pt x="57" y="253"/>
                    </a:cubicBezTo>
                    <a:cubicBezTo>
                      <a:pt x="57" y="255"/>
                      <a:pt x="58" y="257"/>
                      <a:pt x="59" y="258"/>
                    </a:cubicBezTo>
                    <a:cubicBezTo>
                      <a:pt x="59" y="258"/>
                      <a:pt x="59" y="258"/>
                      <a:pt x="59" y="258"/>
                    </a:cubicBezTo>
                    <a:cubicBezTo>
                      <a:pt x="61" y="259"/>
                      <a:pt x="61" y="259"/>
                      <a:pt x="61" y="260"/>
                    </a:cubicBezTo>
                    <a:cubicBezTo>
                      <a:pt x="61" y="261"/>
                      <a:pt x="61" y="261"/>
                      <a:pt x="61" y="261"/>
                    </a:cubicBezTo>
                    <a:cubicBezTo>
                      <a:pt x="62" y="261"/>
                      <a:pt x="62" y="261"/>
                      <a:pt x="62" y="261"/>
                    </a:cubicBezTo>
                    <a:cubicBezTo>
                      <a:pt x="63" y="261"/>
                      <a:pt x="63" y="261"/>
                      <a:pt x="63" y="261"/>
                    </a:cubicBezTo>
                    <a:cubicBezTo>
                      <a:pt x="63" y="261"/>
                      <a:pt x="63" y="261"/>
                      <a:pt x="63" y="261"/>
                    </a:cubicBezTo>
                    <a:cubicBezTo>
                      <a:pt x="63" y="261"/>
                      <a:pt x="63" y="261"/>
                      <a:pt x="63" y="261"/>
                    </a:cubicBezTo>
                    <a:cubicBezTo>
                      <a:pt x="63" y="262"/>
                      <a:pt x="63" y="262"/>
                      <a:pt x="63" y="262"/>
                    </a:cubicBezTo>
                    <a:cubicBezTo>
                      <a:pt x="63" y="262"/>
                      <a:pt x="63" y="262"/>
                      <a:pt x="63" y="262"/>
                    </a:cubicBezTo>
                    <a:cubicBezTo>
                      <a:pt x="63" y="263"/>
                      <a:pt x="63" y="263"/>
                      <a:pt x="64" y="263"/>
                    </a:cubicBezTo>
                    <a:cubicBezTo>
                      <a:pt x="64" y="264"/>
                      <a:pt x="64" y="264"/>
                      <a:pt x="64" y="264"/>
                    </a:cubicBezTo>
                    <a:cubicBezTo>
                      <a:pt x="64" y="265"/>
                      <a:pt x="65" y="265"/>
                      <a:pt x="65" y="265"/>
                    </a:cubicBezTo>
                    <a:cubicBezTo>
                      <a:pt x="66" y="265"/>
                      <a:pt x="66" y="265"/>
                      <a:pt x="66" y="265"/>
                    </a:cubicBezTo>
                    <a:cubicBezTo>
                      <a:pt x="66" y="265"/>
                      <a:pt x="66" y="265"/>
                      <a:pt x="66" y="265"/>
                    </a:cubicBezTo>
                    <a:cubicBezTo>
                      <a:pt x="66" y="267"/>
                      <a:pt x="66" y="268"/>
                      <a:pt x="67" y="269"/>
                    </a:cubicBezTo>
                    <a:cubicBezTo>
                      <a:pt x="67" y="269"/>
                      <a:pt x="68" y="269"/>
                      <a:pt x="68" y="270"/>
                    </a:cubicBezTo>
                    <a:cubicBezTo>
                      <a:pt x="69" y="270"/>
                      <a:pt x="70" y="271"/>
                      <a:pt x="70" y="272"/>
                    </a:cubicBezTo>
                    <a:cubicBezTo>
                      <a:pt x="70" y="273"/>
                      <a:pt x="70" y="273"/>
                      <a:pt x="70" y="273"/>
                    </a:cubicBezTo>
                    <a:cubicBezTo>
                      <a:pt x="70" y="273"/>
                      <a:pt x="70" y="273"/>
                      <a:pt x="70" y="273"/>
                    </a:cubicBezTo>
                    <a:cubicBezTo>
                      <a:pt x="70" y="273"/>
                      <a:pt x="70" y="273"/>
                      <a:pt x="70" y="274"/>
                    </a:cubicBezTo>
                    <a:cubicBezTo>
                      <a:pt x="70" y="274"/>
                      <a:pt x="70" y="274"/>
                      <a:pt x="70" y="274"/>
                    </a:cubicBezTo>
                    <a:cubicBezTo>
                      <a:pt x="70" y="274"/>
                      <a:pt x="70" y="274"/>
                      <a:pt x="70" y="274"/>
                    </a:cubicBezTo>
                    <a:cubicBezTo>
                      <a:pt x="70" y="274"/>
                      <a:pt x="70" y="275"/>
                      <a:pt x="71" y="275"/>
                    </a:cubicBezTo>
                    <a:cubicBezTo>
                      <a:pt x="72" y="276"/>
                      <a:pt x="72" y="276"/>
                      <a:pt x="72" y="276"/>
                    </a:cubicBezTo>
                    <a:cubicBezTo>
                      <a:pt x="72" y="276"/>
                      <a:pt x="72" y="277"/>
                      <a:pt x="73" y="277"/>
                    </a:cubicBezTo>
                    <a:cubicBezTo>
                      <a:pt x="73" y="277"/>
                      <a:pt x="73" y="277"/>
                      <a:pt x="73" y="277"/>
                    </a:cubicBezTo>
                    <a:cubicBezTo>
                      <a:pt x="73" y="278"/>
                      <a:pt x="73" y="278"/>
                      <a:pt x="74" y="278"/>
                    </a:cubicBezTo>
                    <a:cubicBezTo>
                      <a:pt x="74" y="279"/>
                      <a:pt x="74" y="279"/>
                      <a:pt x="74" y="279"/>
                    </a:cubicBezTo>
                    <a:cubicBezTo>
                      <a:pt x="75" y="280"/>
                      <a:pt x="76" y="280"/>
                      <a:pt x="77" y="280"/>
                    </a:cubicBezTo>
                    <a:cubicBezTo>
                      <a:pt x="77" y="280"/>
                      <a:pt x="77" y="280"/>
                      <a:pt x="77" y="280"/>
                    </a:cubicBezTo>
                    <a:cubicBezTo>
                      <a:pt x="77" y="280"/>
                      <a:pt x="77" y="280"/>
                      <a:pt x="77" y="280"/>
                    </a:cubicBezTo>
                    <a:cubicBezTo>
                      <a:pt x="77" y="280"/>
                      <a:pt x="77" y="280"/>
                      <a:pt x="77" y="280"/>
                    </a:cubicBezTo>
                    <a:cubicBezTo>
                      <a:pt x="77" y="280"/>
                      <a:pt x="77" y="280"/>
                      <a:pt x="77" y="280"/>
                    </a:cubicBezTo>
                    <a:cubicBezTo>
                      <a:pt x="77" y="281"/>
                      <a:pt x="77" y="281"/>
                      <a:pt x="77" y="281"/>
                    </a:cubicBezTo>
                    <a:cubicBezTo>
                      <a:pt x="78" y="281"/>
                      <a:pt x="78" y="281"/>
                      <a:pt x="78" y="281"/>
                    </a:cubicBezTo>
                    <a:cubicBezTo>
                      <a:pt x="79" y="281"/>
                      <a:pt x="79" y="281"/>
                      <a:pt x="79" y="281"/>
                    </a:cubicBezTo>
                    <a:cubicBezTo>
                      <a:pt x="79" y="281"/>
                      <a:pt x="79" y="281"/>
                      <a:pt x="79" y="281"/>
                    </a:cubicBezTo>
                    <a:cubicBezTo>
                      <a:pt x="80" y="281"/>
                      <a:pt x="80" y="281"/>
                      <a:pt x="80" y="281"/>
                    </a:cubicBezTo>
                    <a:cubicBezTo>
                      <a:pt x="80" y="281"/>
                      <a:pt x="80" y="281"/>
                      <a:pt x="80" y="281"/>
                    </a:cubicBezTo>
                    <a:cubicBezTo>
                      <a:pt x="80" y="281"/>
                      <a:pt x="80" y="281"/>
                      <a:pt x="80" y="281"/>
                    </a:cubicBezTo>
                    <a:cubicBezTo>
                      <a:pt x="80" y="283"/>
                      <a:pt x="80" y="283"/>
                      <a:pt x="80" y="283"/>
                    </a:cubicBezTo>
                    <a:cubicBezTo>
                      <a:pt x="81" y="283"/>
                      <a:pt x="81" y="283"/>
                      <a:pt x="81" y="283"/>
                    </a:cubicBezTo>
                    <a:cubicBezTo>
                      <a:pt x="81" y="283"/>
                      <a:pt x="81" y="283"/>
                      <a:pt x="81" y="283"/>
                    </a:cubicBezTo>
                    <a:cubicBezTo>
                      <a:pt x="81" y="283"/>
                      <a:pt x="82" y="283"/>
                      <a:pt x="82" y="283"/>
                    </a:cubicBezTo>
                    <a:cubicBezTo>
                      <a:pt x="83" y="283"/>
                      <a:pt x="84" y="283"/>
                      <a:pt x="84" y="282"/>
                    </a:cubicBezTo>
                    <a:cubicBezTo>
                      <a:pt x="85" y="282"/>
                      <a:pt x="85" y="281"/>
                      <a:pt x="85" y="281"/>
                    </a:cubicBezTo>
                    <a:cubicBezTo>
                      <a:pt x="84" y="280"/>
                      <a:pt x="84" y="280"/>
                      <a:pt x="84" y="279"/>
                    </a:cubicBezTo>
                    <a:cubicBezTo>
                      <a:pt x="83" y="278"/>
                      <a:pt x="83" y="278"/>
                      <a:pt x="83" y="278"/>
                    </a:cubicBezTo>
                    <a:cubicBezTo>
                      <a:pt x="83" y="278"/>
                      <a:pt x="83" y="278"/>
                      <a:pt x="83" y="278"/>
                    </a:cubicBezTo>
                    <a:cubicBezTo>
                      <a:pt x="83" y="278"/>
                      <a:pt x="83" y="278"/>
                      <a:pt x="83" y="278"/>
                    </a:cubicBezTo>
                    <a:cubicBezTo>
                      <a:pt x="84" y="278"/>
                      <a:pt x="84" y="278"/>
                      <a:pt x="84" y="278"/>
                    </a:cubicBezTo>
                    <a:cubicBezTo>
                      <a:pt x="85" y="278"/>
                      <a:pt x="85" y="278"/>
                      <a:pt x="85" y="278"/>
                    </a:cubicBezTo>
                    <a:cubicBezTo>
                      <a:pt x="85" y="278"/>
                      <a:pt x="85" y="278"/>
                      <a:pt x="85" y="278"/>
                    </a:cubicBezTo>
                    <a:cubicBezTo>
                      <a:pt x="85" y="277"/>
                      <a:pt x="85" y="277"/>
                      <a:pt x="85" y="276"/>
                    </a:cubicBezTo>
                    <a:cubicBezTo>
                      <a:pt x="85" y="276"/>
                      <a:pt x="85" y="275"/>
                      <a:pt x="84" y="275"/>
                    </a:cubicBezTo>
                    <a:cubicBezTo>
                      <a:pt x="84" y="274"/>
                      <a:pt x="83" y="274"/>
                      <a:pt x="82" y="274"/>
                    </a:cubicBezTo>
                    <a:cubicBezTo>
                      <a:pt x="82" y="273"/>
                      <a:pt x="82" y="273"/>
                      <a:pt x="82" y="273"/>
                    </a:cubicBezTo>
                    <a:cubicBezTo>
                      <a:pt x="82" y="273"/>
                      <a:pt x="82" y="273"/>
                      <a:pt x="82" y="273"/>
                    </a:cubicBezTo>
                    <a:cubicBezTo>
                      <a:pt x="82" y="273"/>
                      <a:pt x="82" y="273"/>
                      <a:pt x="82" y="273"/>
                    </a:cubicBezTo>
                    <a:cubicBezTo>
                      <a:pt x="82" y="271"/>
                      <a:pt x="82" y="271"/>
                      <a:pt x="82" y="271"/>
                    </a:cubicBezTo>
                    <a:cubicBezTo>
                      <a:pt x="82" y="271"/>
                      <a:pt x="82" y="271"/>
                      <a:pt x="82" y="271"/>
                    </a:cubicBezTo>
                    <a:cubicBezTo>
                      <a:pt x="82" y="271"/>
                      <a:pt x="82" y="270"/>
                      <a:pt x="82" y="270"/>
                    </a:cubicBezTo>
                    <a:cubicBezTo>
                      <a:pt x="82" y="270"/>
                      <a:pt x="81" y="269"/>
                      <a:pt x="81" y="269"/>
                    </a:cubicBezTo>
                    <a:cubicBezTo>
                      <a:pt x="80" y="269"/>
                      <a:pt x="80" y="269"/>
                      <a:pt x="80" y="269"/>
                    </a:cubicBezTo>
                    <a:cubicBezTo>
                      <a:pt x="80" y="268"/>
                      <a:pt x="80" y="267"/>
                      <a:pt x="80" y="266"/>
                    </a:cubicBezTo>
                    <a:cubicBezTo>
                      <a:pt x="80" y="266"/>
                      <a:pt x="80" y="265"/>
                      <a:pt x="80" y="265"/>
                    </a:cubicBezTo>
                    <a:cubicBezTo>
                      <a:pt x="80" y="264"/>
                      <a:pt x="80" y="263"/>
                      <a:pt x="80" y="263"/>
                    </a:cubicBezTo>
                    <a:cubicBezTo>
                      <a:pt x="79" y="262"/>
                      <a:pt x="79" y="262"/>
                      <a:pt x="79" y="262"/>
                    </a:cubicBezTo>
                    <a:cubicBezTo>
                      <a:pt x="79" y="262"/>
                      <a:pt x="79" y="262"/>
                      <a:pt x="79" y="262"/>
                    </a:cubicBezTo>
                    <a:cubicBezTo>
                      <a:pt x="79" y="261"/>
                      <a:pt x="79" y="261"/>
                      <a:pt x="79" y="261"/>
                    </a:cubicBezTo>
                    <a:cubicBezTo>
                      <a:pt x="78" y="261"/>
                      <a:pt x="78" y="261"/>
                      <a:pt x="78" y="261"/>
                    </a:cubicBezTo>
                    <a:cubicBezTo>
                      <a:pt x="78" y="261"/>
                      <a:pt x="78" y="261"/>
                      <a:pt x="78" y="261"/>
                    </a:cubicBezTo>
                    <a:cubicBezTo>
                      <a:pt x="78" y="260"/>
                      <a:pt x="78" y="260"/>
                      <a:pt x="78" y="260"/>
                    </a:cubicBezTo>
                    <a:cubicBezTo>
                      <a:pt x="78" y="260"/>
                      <a:pt x="78" y="260"/>
                      <a:pt x="78" y="260"/>
                    </a:cubicBezTo>
                    <a:cubicBezTo>
                      <a:pt x="78" y="260"/>
                      <a:pt x="78" y="260"/>
                      <a:pt x="78" y="260"/>
                    </a:cubicBezTo>
                    <a:cubicBezTo>
                      <a:pt x="79" y="260"/>
                      <a:pt x="79" y="260"/>
                      <a:pt x="79" y="260"/>
                    </a:cubicBezTo>
                    <a:cubicBezTo>
                      <a:pt x="80" y="259"/>
                      <a:pt x="80" y="258"/>
                      <a:pt x="81" y="257"/>
                    </a:cubicBezTo>
                    <a:cubicBezTo>
                      <a:pt x="81" y="256"/>
                      <a:pt x="81" y="256"/>
                      <a:pt x="81" y="256"/>
                    </a:cubicBezTo>
                    <a:cubicBezTo>
                      <a:pt x="81" y="256"/>
                      <a:pt x="81" y="255"/>
                      <a:pt x="81" y="255"/>
                    </a:cubicBezTo>
                    <a:cubicBezTo>
                      <a:pt x="82" y="255"/>
                      <a:pt x="82" y="255"/>
                      <a:pt x="82" y="255"/>
                    </a:cubicBezTo>
                    <a:cubicBezTo>
                      <a:pt x="82" y="255"/>
                      <a:pt x="83" y="255"/>
                      <a:pt x="83" y="255"/>
                    </a:cubicBezTo>
                    <a:cubicBezTo>
                      <a:pt x="85" y="256"/>
                      <a:pt x="85" y="256"/>
                      <a:pt x="85" y="256"/>
                    </a:cubicBezTo>
                    <a:cubicBezTo>
                      <a:pt x="85" y="255"/>
                      <a:pt x="85" y="255"/>
                      <a:pt x="85" y="255"/>
                    </a:cubicBezTo>
                    <a:cubicBezTo>
                      <a:pt x="85" y="254"/>
                      <a:pt x="85" y="254"/>
                      <a:pt x="85" y="254"/>
                    </a:cubicBezTo>
                    <a:cubicBezTo>
                      <a:pt x="85" y="254"/>
                      <a:pt x="85" y="254"/>
                      <a:pt x="85" y="254"/>
                    </a:cubicBezTo>
                    <a:cubicBezTo>
                      <a:pt x="85" y="254"/>
                      <a:pt x="85" y="254"/>
                      <a:pt x="85" y="254"/>
                    </a:cubicBezTo>
                    <a:cubicBezTo>
                      <a:pt x="86" y="254"/>
                      <a:pt x="86" y="254"/>
                      <a:pt x="86" y="254"/>
                    </a:cubicBezTo>
                    <a:cubicBezTo>
                      <a:pt x="87" y="254"/>
                      <a:pt x="88" y="253"/>
                      <a:pt x="89" y="252"/>
                    </a:cubicBezTo>
                    <a:cubicBezTo>
                      <a:pt x="90" y="251"/>
                      <a:pt x="89" y="250"/>
                      <a:pt x="88" y="249"/>
                    </a:cubicBezTo>
                    <a:cubicBezTo>
                      <a:pt x="88" y="248"/>
                      <a:pt x="88" y="248"/>
                      <a:pt x="88" y="247"/>
                    </a:cubicBezTo>
                    <a:cubicBezTo>
                      <a:pt x="88" y="246"/>
                      <a:pt x="88" y="246"/>
                      <a:pt x="88" y="246"/>
                    </a:cubicBezTo>
                    <a:cubicBezTo>
                      <a:pt x="87" y="246"/>
                      <a:pt x="87" y="246"/>
                      <a:pt x="87" y="246"/>
                    </a:cubicBezTo>
                    <a:cubicBezTo>
                      <a:pt x="86" y="246"/>
                      <a:pt x="86" y="246"/>
                      <a:pt x="86" y="246"/>
                    </a:cubicBezTo>
                    <a:cubicBezTo>
                      <a:pt x="85" y="246"/>
                      <a:pt x="85" y="246"/>
                      <a:pt x="85" y="246"/>
                    </a:cubicBezTo>
                    <a:cubicBezTo>
                      <a:pt x="85" y="245"/>
                      <a:pt x="85" y="245"/>
                      <a:pt x="85" y="245"/>
                    </a:cubicBezTo>
                    <a:cubicBezTo>
                      <a:pt x="90" y="245"/>
                      <a:pt x="90" y="245"/>
                      <a:pt x="90" y="245"/>
                    </a:cubicBezTo>
                    <a:cubicBezTo>
                      <a:pt x="90" y="244"/>
                      <a:pt x="90" y="244"/>
                      <a:pt x="90" y="244"/>
                    </a:cubicBezTo>
                    <a:cubicBezTo>
                      <a:pt x="91" y="244"/>
                      <a:pt x="91" y="244"/>
                      <a:pt x="91" y="244"/>
                    </a:cubicBezTo>
                    <a:cubicBezTo>
                      <a:pt x="91" y="244"/>
                      <a:pt x="91" y="244"/>
                      <a:pt x="91" y="244"/>
                    </a:cubicBezTo>
                    <a:cubicBezTo>
                      <a:pt x="92" y="244"/>
                      <a:pt x="92" y="244"/>
                      <a:pt x="92" y="244"/>
                    </a:cubicBezTo>
                    <a:cubicBezTo>
                      <a:pt x="92" y="243"/>
                      <a:pt x="92" y="243"/>
                      <a:pt x="92" y="243"/>
                    </a:cubicBezTo>
                    <a:cubicBezTo>
                      <a:pt x="92" y="242"/>
                      <a:pt x="92" y="242"/>
                      <a:pt x="92" y="242"/>
                    </a:cubicBezTo>
                    <a:cubicBezTo>
                      <a:pt x="92" y="241"/>
                      <a:pt x="92" y="240"/>
                      <a:pt x="92" y="240"/>
                    </a:cubicBezTo>
                    <a:cubicBezTo>
                      <a:pt x="92" y="240"/>
                      <a:pt x="92" y="240"/>
                      <a:pt x="92" y="240"/>
                    </a:cubicBezTo>
                    <a:cubicBezTo>
                      <a:pt x="92" y="240"/>
                      <a:pt x="92" y="240"/>
                      <a:pt x="92" y="240"/>
                    </a:cubicBezTo>
                    <a:cubicBezTo>
                      <a:pt x="92" y="240"/>
                      <a:pt x="93" y="240"/>
                      <a:pt x="93" y="239"/>
                    </a:cubicBezTo>
                    <a:cubicBezTo>
                      <a:pt x="94" y="239"/>
                      <a:pt x="94" y="239"/>
                      <a:pt x="94" y="239"/>
                    </a:cubicBezTo>
                    <a:cubicBezTo>
                      <a:pt x="95" y="238"/>
                      <a:pt x="96" y="237"/>
                      <a:pt x="97" y="236"/>
                    </a:cubicBezTo>
                    <a:cubicBezTo>
                      <a:pt x="98" y="235"/>
                      <a:pt x="98" y="234"/>
                      <a:pt x="98" y="233"/>
                    </a:cubicBezTo>
                    <a:cubicBezTo>
                      <a:pt x="98" y="224"/>
                      <a:pt x="98" y="224"/>
                      <a:pt x="98" y="224"/>
                    </a:cubicBezTo>
                    <a:cubicBezTo>
                      <a:pt x="98" y="224"/>
                      <a:pt x="98" y="224"/>
                      <a:pt x="98" y="224"/>
                    </a:cubicBezTo>
                    <a:cubicBezTo>
                      <a:pt x="98" y="224"/>
                      <a:pt x="98" y="224"/>
                      <a:pt x="98" y="224"/>
                    </a:cubicBezTo>
                    <a:cubicBezTo>
                      <a:pt x="99" y="224"/>
                      <a:pt x="99" y="224"/>
                      <a:pt x="99" y="224"/>
                    </a:cubicBezTo>
                    <a:cubicBezTo>
                      <a:pt x="99" y="223"/>
                      <a:pt x="99" y="223"/>
                      <a:pt x="99" y="223"/>
                    </a:cubicBezTo>
                    <a:cubicBezTo>
                      <a:pt x="99" y="223"/>
                      <a:pt x="99" y="222"/>
                      <a:pt x="100" y="222"/>
                    </a:cubicBezTo>
                    <a:cubicBezTo>
                      <a:pt x="100" y="221"/>
                      <a:pt x="100" y="221"/>
                      <a:pt x="101" y="220"/>
                    </a:cubicBezTo>
                    <a:cubicBezTo>
                      <a:pt x="101" y="220"/>
                      <a:pt x="101" y="220"/>
                      <a:pt x="101" y="220"/>
                    </a:cubicBezTo>
                    <a:cubicBezTo>
                      <a:pt x="101" y="219"/>
                      <a:pt x="101" y="219"/>
                      <a:pt x="103" y="218"/>
                    </a:cubicBezTo>
                    <a:cubicBezTo>
                      <a:pt x="103" y="218"/>
                      <a:pt x="104" y="218"/>
                      <a:pt x="105" y="218"/>
                    </a:cubicBezTo>
                    <a:cubicBezTo>
                      <a:pt x="105" y="218"/>
                      <a:pt x="106" y="218"/>
                      <a:pt x="106" y="218"/>
                    </a:cubicBezTo>
                    <a:cubicBezTo>
                      <a:pt x="107" y="218"/>
                      <a:pt x="107" y="218"/>
                      <a:pt x="108" y="218"/>
                    </a:cubicBezTo>
                    <a:cubicBezTo>
                      <a:pt x="109" y="218"/>
                      <a:pt x="109" y="218"/>
                      <a:pt x="109" y="218"/>
                    </a:cubicBezTo>
                    <a:cubicBezTo>
                      <a:pt x="110" y="218"/>
                      <a:pt x="111" y="218"/>
                      <a:pt x="111" y="217"/>
                    </a:cubicBezTo>
                    <a:cubicBezTo>
                      <a:pt x="111" y="217"/>
                      <a:pt x="111" y="217"/>
                      <a:pt x="111" y="217"/>
                    </a:cubicBezTo>
                    <a:cubicBezTo>
                      <a:pt x="111" y="217"/>
                      <a:pt x="111" y="217"/>
                      <a:pt x="111" y="217"/>
                    </a:cubicBezTo>
                    <a:cubicBezTo>
                      <a:pt x="111" y="217"/>
                      <a:pt x="111" y="217"/>
                      <a:pt x="111" y="217"/>
                    </a:cubicBezTo>
                    <a:cubicBezTo>
                      <a:pt x="111" y="217"/>
                      <a:pt x="111" y="217"/>
                      <a:pt x="111" y="217"/>
                    </a:cubicBezTo>
                    <a:cubicBezTo>
                      <a:pt x="112" y="217"/>
                      <a:pt x="112" y="217"/>
                      <a:pt x="112" y="217"/>
                    </a:cubicBezTo>
                    <a:cubicBezTo>
                      <a:pt x="112" y="216"/>
                      <a:pt x="112" y="216"/>
                      <a:pt x="112" y="216"/>
                    </a:cubicBezTo>
                    <a:cubicBezTo>
                      <a:pt x="112" y="215"/>
                      <a:pt x="112" y="215"/>
                      <a:pt x="112" y="215"/>
                    </a:cubicBezTo>
                    <a:cubicBezTo>
                      <a:pt x="112" y="215"/>
                      <a:pt x="112" y="214"/>
                      <a:pt x="112" y="214"/>
                    </a:cubicBezTo>
                    <a:cubicBezTo>
                      <a:pt x="113" y="214"/>
                      <a:pt x="113" y="214"/>
                      <a:pt x="113" y="214"/>
                    </a:cubicBezTo>
                    <a:cubicBezTo>
                      <a:pt x="113" y="214"/>
                      <a:pt x="113" y="214"/>
                      <a:pt x="114" y="213"/>
                    </a:cubicBezTo>
                    <a:cubicBezTo>
                      <a:pt x="114" y="213"/>
                      <a:pt x="115" y="213"/>
                      <a:pt x="115" y="213"/>
                    </a:cubicBezTo>
                    <a:cubicBezTo>
                      <a:pt x="115" y="212"/>
                      <a:pt x="115" y="212"/>
                      <a:pt x="115" y="212"/>
                    </a:cubicBezTo>
                    <a:cubicBezTo>
                      <a:pt x="116" y="212"/>
                      <a:pt x="116" y="212"/>
                      <a:pt x="116" y="212"/>
                    </a:cubicBezTo>
                    <a:cubicBezTo>
                      <a:pt x="116" y="212"/>
                      <a:pt x="116" y="212"/>
                      <a:pt x="116" y="212"/>
                    </a:cubicBezTo>
                    <a:cubicBezTo>
                      <a:pt x="117" y="212"/>
                      <a:pt x="118" y="212"/>
                      <a:pt x="118" y="211"/>
                    </a:cubicBezTo>
                    <a:cubicBezTo>
                      <a:pt x="118" y="211"/>
                      <a:pt x="119" y="210"/>
                      <a:pt x="119" y="210"/>
                    </a:cubicBezTo>
                    <a:cubicBezTo>
                      <a:pt x="119" y="209"/>
                      <a:pt x="119" y="208"/>
                      <a:pt x="120" y="207"/>
                    </a:cubicBezTo>
                    <a:cubicBezTo>
                      <a:pt x="120" y="207"/>
                      <a:pt x="121" y="207"/>
                      <a:pt x="121" y="207"/>
                    </a:cubicBezTo>
                    <a:cubicBezTo>
                      <a:pt x="123" y="206"/>
                      <a:pt x="124" y="205"/>
                      <a:pt x="124" y="204"/>
                    </a:cubicBezTo>
                    <a:cubicBezTo>
                      <a:pt x="123" y="203"/>
                      <a:pt x="123" y="201"/>
                      <a:pt x="123" y="199"/>
                    </a:cubicBezTo>
                    <a:cubicBezTo>
                      <a:pt x="123" y="199"/>
                      <a:pt x="123" y="198"/>
                      <a:pt x="123" y="197"/>
                    </a:cubicBezTo>
                    <a:cubicBezTo>
                      <a:pt x="123" y="191"/>
                      <a:pt x="123" y="191"/>
                      <a:pt x="123" y="191"/>
                    </a:cubicBezTo>
                    <a:cubicBezTo>
                      <a:pt x="123" y="190"/>
                      <a:pt x="123" y="190"/>
                      <a:pt x="123" y="190"/>
                    </a:cubicBezTo>
                    <a:cubicBezTo>
                      <a:pt x="123" y="190"/>
                      <a:pt x="123" y="190"/>
                      <a:pt x="123" y="190"/>
                    </a:cubicBezTo>
                    <a:cubicBezTo>
                      <a:pt x="122" y="190"/>
                      <a:pt x="122" y="190"/>
                      <a:pt x="122" y="190"/>
                    </a:cubicBezTo>
                    <a:cubicBezTo>
                      <a:pt x="122" y="189"/>
                      <a:pt x="122" y="189"/>
                      <a:pt x="122" y="189"/>
                    </a:cubicBezTo>
                    <a:cubicBezTo>
                      <a:pt x="122" y="188"/>
                      <a:pt x="122" y="188"/>
                      <a:pt x="122" y="188"/>
                    </a:cubicBezTo>
                    <a:cubicBezTo>
                      <a:pt x="122" y="188"/>
                      <a:pt x="122" y="188"/>
                      <a:pt x="122" y="188"/>
                    </a:cubicBezTo>
                    <a:cubicBezTo>
                      <a:pt x="124" y="188"/>
                      <a:pt x="124" y="188"/>
                      <a:pt x="124" y="188"/>
                    </a:cubicBezTo>
                    <a:cubicBezTo>
                      <a:pt x="124" y="188"/>
                      <a:pt x="124" y="188"/>
                      <a:pt x="124" y="188"/>
                    </a:cubicBezTo>
                    <a:cubicBezTo>
                      <a:pt x="125" y="188"/>
                      <a:pt x="125" y="188"/>
                      <a:pt x="125" y="188"/>
                    </a:cubicBezTo>
                    <a:cubicBezTo>
                      <a:pt x="126" y="188"/>
                      <a:pt x="126" y="187"/>
                      <a:pt x="126" y="187"/>
                    </a:cubicBezTo>
                    <a:cubicBezTo>
                      <a:pt x="127" y="186"/>
                      <a:pt x="127" y="186"/>
                      <a:pt x="127" y="186"/>
                    </a:cubicBezTo>
                    <a:cubicBezTo>
                      <a:pt x="127" y="186"/>
                      <a:pt x="127" y="186"/>
                      <a:pt x="127" y="186"/>
                    </a:cubicBezTo>
                    <a:cubicBezTo>
                      <a:pt x="127" y="185"/>
                      <a:pt x="127" y="185"/>
                      <a:pt x="127" y="185"/>
                    </a:cubicBezTo>
                    <a:cubicBezTo>
                      <a:pt x="128" y="185"/>
                      <a:pt x="128" y="185"/>
                      <a:pt x="128" y="185"/>
                    </a:cubicBezTo>
                    <a:cubicBezTo>
                      <a:pt x="128" y="184"/>
                      <a:pt x="128" y="184"/>
                      <a:pt x="128" y="184"/>
                    </a:cubicBezTo>
                    <a:cubicBezTo>
                      <a:pt x="128" y="184"/>
                      <a:pt x="128" y="184"/>
                      <a:pt x="128" y="184"/>
                    </a:cubicBezTo>
                    <a:cubicBezTo>
                      <a:pt x="128" y="184"/>
                      <a:pt x="128" y="184"/>
                      <a:pt x="128" y="184"/>
                    </a:cubicBezTo>
                    <a:cubicBezTo>
                      <a:pt x="128" y="184"/>
                      <a:pt x="128" y="184"/>
                      <a:pt x="128" y="184"/>
                    </a:cubicBezTo>
                    <a:cubicBezTo>
                      <a:pt x="128" y="184"/>
                      <a:pt x="129" y="184"/>
                      <a:pt x="129" y="183"/>
                    </a:cubicBezTo>
                    <a:cubicBezTo>
                      <a:pt x="129" y="183"/>
                      <a:pt x="130" y="182"/>
                      <a:pt x="130" y="182"/>
                    </a:cubicBezTo>
                    <a:cubicBezTo>
                      <a:pt x="131" y="180"/>
                      <a:pt x="132" y="179"/>
                      <a:pt x="133" y="179"/>
                    </a:cubicBezTo>
                    <a:cubicBezTo>
                      <a:pt x="134" y="178"/>
                      <a:pt x="134" y="178"/>
                      <a:pt x="134" y="178"/>
                    </a:cubicBezTo>
                    <a:cubicBezTo>
                      <a:pt x="135" y="177"/>
                      <a:pt x="135" y="176"/>
                      <a:pt x="135" y="176"/>
                    </a:cubicBezTo>
                    <a:cubicBezTo>
                      <a:pt x="135" y="176"/>
                      <a:pt x="135" y="176"/>
                      <a:pt x="135" y="176"/>
                    </a:cubicBezTo>
                    <a:cubicBezTo>
                      <a:pt x="135" y="175"/>
                      <a:pt x="135" y="175"/>
                      <a:pt x="135" y="175"/>
                    </a:cubicBezTo>
                    <a:cubicBezTo>
                      <a:pt x="134" y="175"/>
                      <a:pt x="134" y="175"/>
                      <a:pt x="134" y="175"/>
                    </a:cubicBezTo>
                    <a:cubicBezTo>
                      <a:pt x="133" y="175"/>
                      <a:pt x="133" y="175"/>
                      <a:pt x="133" y="175"/>
                    </a:cubicBezTo>
                    <a:cubicBezTo>
                      <a:pt x="133" y="174"/>
                      <a:pt x="133" y="174"/>
                      <a:pt x="134" y="172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35" y="172"/>
                      <a:pt x="135" y="172"/>
                      <a:pt x="135" y="172"/>
                    </a:cubicBezTo>
                    <a:cubicBezTo>
                      <a:pt x="135" y="166"/>
                      <a:pt x="135" y="166"/>
                      <a:pt x="135" y="166"/>
                    </a:cubicBezTo>
                    <a:cubicBezTo>
                      <a:pt x="134" y="166"/>
                      <a:pt x="134" y="166"/>
                      <a:pt x="134" y="166"/>
                    </a:cubicBezTo>
                    <a:cubicBezTo>
                      <a:pt x="134" y="166"/>
                      <a:pt x="134" y="166"/>
                      <a:pt x="133" y="166"/>
                    </a:cubicBezTo>
                    <a:cubicBezTo>
                      <a:pt x="133" y="166"/>
                      <a:pt x="133" y="166"/>
                      <a:pt x="133" y="166"/>
                    </a:cubicBezTo>
                    <a:cubicBezTo>
                      <a:pt x="133" y="166"/>
                      <a:pt x="133" y="166"/>
                      <a:pt x="133" y="166"/>
                    </a:cubicBezTo>
                    <a:cubicBezTo>
                      <a:pt x="134" y="165"/>
                      <a:pt x="134" y="165"/>
                      <a:pt x="134" y="165"/>
                    </a:cubicBezTo>
                    <a:cubicBezTo>
                      <a:pt x="133" y="165"/>
                      <a:pt x="133" y="165"/>
                      <a:pt x="133" y="165"/>
                    </a:cubicBezTo>
                    <a:cubicBezTo>
                      <a:pt x="132" y="165"/>
                      <a:pt x="132" y="165"/>
                      <a:pt x="131" y="165"/>
                    </a:cubicBezTo>
                    <a:cubicBezTo>
                      <a:pt x="131" y="165"/>
                      <a:pt x="131" y="165"/>
                      <a:pt x="130" y="165"/>
                    </a:cubicBezTo>
                    <a:cubicBezTo>
                      <a:pt x="128" y="165"/>
                      <a:pt x="128" y="164"/>
                      <a:pt x="127" y="164"/>
                    </a:cubicBezTo>
                    <a:cubicBezTo>
                      <a:pt x="126" y="163"/>
                      <a:pt x="126" y="163"/>
                      <a:pt x="126" y="163"/>
                    </a:cubicBezTo>
                    <a:cubicBezTo>
                      <a:pt x="126" y="163"/>
                      <a:pt x="126" y="163"/>
                      <a:pt x="126" y="163"/>
                    </a:cubicBezTo>
                    <a:cubicBezTo>
                      <a:pt x="126" y="162"/>
                      <a:pt x="125" y="162"/>
                      <a:pt x="125" y="162"/>
                    </a:cubicBezTo>
                    <a:cubicBezTo>
                      <a:pt x="124" y="162"/>
                      <a:pt x="124" y="162"/>
                      <a:pt x="124" y="162"/>
                    </a:cubicBezTo>
                    <a:cubicBezTo>
                      <a:pt x="123" y="161"/>
                      <a:pt x="123" y="161"/>
                      <a:pt x="122" y="160"/>
                    </a:cubicBezTo>
                    <a:cubicBezTo>
                      <a:pt x="122" y="160"/>
                      <a:pt x="122" y="160"/>
                      <a:pt x="122" y="160"/>
                    </a:cubicBezTo>
                    <a:cubicBezTo>
                      <a:pt x="122" y="159"/>
                      <a:pt x="121" y="159"/>
                      <a:pt x="121" y="159"/>
                    </a:cubicBezTo>
                    <a:cubicBezTo>
                      <a:pt x="121" y="159"/>
                      <a:pt x="121" y="159"/>
                      <a:pt x="121" y="159"/>
                    </a:cubicBezTo>
                    <a:cubicBezTo>
                      <a:pt x="120" y="159"/>
                      <a:pt x="120" y="159"/>
                      <a:pt x="120" y="159"/>
                    </a:cubicBezTo>
                    <a:cubicBezTo>
                      <a:pt x="119" y="159"/>
                      <a:pt x="119" y="159"/>
                      <a:pt x="119" y="159"/>
                    </a:cubicBezTo>
                    <a:cubicBezTo>
                      <a:pt x="119" y="159"/>
                      <a:pt x="119" y="159"/>
                      <a:pt x="119" y="159"/>
                    </a:cubicBezTo>
                    <a:cubicBezTo>
                      <a:pt x="118" y="159"/>
                      <a:pt x="118" y="159"/>
                      <a:pt x="118" y="159"/>
                    </a:cubicBezTo>
                    <a:cubicBezTo>
                      <a:pt x="117" y="159"/>
                      <a:pt x="117" y="159"/>
                      <a:pt x="117" y="159"/>
                    </a:cubicBezTo>
                    <a:cubicBezTo>
                      <a:pt x="117" y="159"/>
                      <a:pt x="116" y="159"/>
                      <a:pt x="116" y="159"/>
                    </a:cubicBezTo>
                    <a:cubicBezTo>
                      <a:pt x="115" y="159"/>
                      <a:pt x="115" y="158"/>
                      <a:pt x="115" y="158"/>
                    </a:cubicBezTo>
                    <a:cubicBezTo>
                      <a:pt x="115" y="157"/>
                      <a:pt x="114" y="157"/>
                      <a:pt x="112" y="157"/>
                    </a:cubicBezTo>
                    <a:cubicBezTo>
                      <a:pt x="112" y="157"/>
                      <a:pt x="111" y="157"/>
                      <a:pt x="110" y="157"/>
                    </a:cubicBezTo>
                    <a:cubicBezTo>
                      <a:pt x="110" y="157"/>
                      <a:pt x="110" y="157"/>
                      <a:pt x="110" y="157"/>
                    </a:cubicBezTo>
                    <a:cubicBezTo>
                      <a:pt x="108" y="157"/>
                      <a:pt x="108" y="157"/>
                      <a:pt x="108" y="157"/>
                    </a:cubicBezTo>
                    <a:cubicBezTo>
                      <a:pt x="108" y="158"/>
                      <a:pt x="108" y="158"/>
                      <a:pt x="108" y="158"/>
                    </a:cubicBezTo>
                    <a:cubicBezTo>
                      <a:pt x="108" y="157"/>
                      <a:pt x="108" y="156"/>
                      <a:pt x="107" y="156"/>
                    </a:cubicBezTo>
                    <a:cubicBezTo>
                      <a:pt x="106" y="156"/>
                      <a:pt x="106" y="156"/>
                      <a:pt x="105" y="156"/>
                    </a:cubicBezTo>
                    <a:cubicBezTo>
                      <a:pt x="105" y="156"/>
                      <a:pt x="104" y="156"/>
                      <a:pt x="104" y="156"/>
                    </a:cubicBezTo>
                    <a:cubicBezTo>
                      <a:pt x="103" y="156"/>
                      <a:pt x="103" y="156"/>
                      <a:pt x="103" y="156"/>
                    </a:cubicBezTo>
                    <a:cubicBezTo>
                      <a:pt x="103" y="155"/>
                      <a:pt x="103" y="155"/>
                      <a:pt x="103" y="155"/>
                    </a:cubicBezTo>
                    <a:cubicBezTo>
                      <a:pt x="103" y="155"/>
                      <a:pt x="103" y="155"/>
                      <a:pt x="102" y="155"/>
                    </a:cubicBezTo>
                    <a:cubicBezTo>
                      <a:pt x="102" y="155"/>
                      <a:pt x="102" y="155"/>
                      <a:pt x="102" y="155"/>
                    </a:cubicBezTo>
                    <a:cubicBezTo>
                      <a:pt x="102" y="155"/>
                      <a:pt x="102" y="155"/>
                      <a:pt x="102" y="155"/>
                    </a:cubicBezTo>
                    <a:cubicBezTo>
                      <a:pt x="102" y="154"/>
                      <a:pt x="102" y="154"/>
                      <a:pt x="102" y="154"/>
                    </a:cubicBezTo>
                    <a:cubicBezTo>
                      <a:pt x="102" y="154"/>
                      <a:pt x="101" y="153"/>
                      <a:pt x="101" y="153"/>
                    </a:cubicBezTo>
                    <a:cubicBezTo>
                      <a:pt x="100" y="153"/>
                      <a:pt x="100" y="153"/>
                      <a:pt x="100" y="153"/>
                    </a:cubicBezTo>
                    <a:cubicBezTo>
                      <a:pt x="100" y="153"/>
                      <a:pt x="100" y="153"/>
                      <a:pt x="100" y="153"/>
                    </a:cubicBezTo>
                    <a:cubicBezTo>
                      <a:pt x="96" y="153"/>
                      <a:pt x="96" y="153"/>
                      <a:pt x="96" y="153"/>
                    </a:cubicBezTo>
                    <a:cubicBezTo>
                      <a:pt x="94" y="153"/>
                      <a:pt x="94" y="153"/>
                      <a:pt x="94" y="153"/>
                    </a:cubicBezTo>
                    <a:cubicBezTo>
                      <a:pt x="93" y="153"/>
                      <a:pt x="93" y="153"/>
                      <a:pt x="92" y="153"/>
                    </a:cubicBezTo>
                    <a:cubicBezTo>
                      <a:pt x="92" y="153"/>
                      <a:pt x="92" y="153"/>
                      <a:pt x="92" y="153"/>
                    </a:cubicBezTo>
                    <a:cubicBezTo>
                      <a:pt x="91" y="153"/>
                      <a:pt x="91" y="153"/>
                      <a:pt x="91" y="153"/>
                    </a:cubicBezTo>
                    <a:cubicBezTo>
                      <a:pt x="90" y="153"/>
                      <a:pt x="90" y="153"/>
                      <a:pt x="90" y="153"/>
                    </a:cubicBezTo>
                    <a:cubicBezTo>
                      <a:pt x="89" y="153"/>
                      <a:pt x="89" y="153"/>
                      <a:pt x="89" y="153"/>
                    </a:cubicBezTo>
                    <a:cubicBezTo>
                      <a:pt x="89" y="152"/>
                      <a:pt x="89" y="152"/>
                      <a:pt x="89" y="152"/>
                    </a:cubicBezTo>
                    <a:cubicBezTo>
                      <a:pt x="89" y="152"/>
                      <a:pt x="89" y="152"/>
                      <a:pt x="89" y="152"/>
                    </a:cubicBezTo>
                    <a:cubicBezTo>
                      <a:pt x="89" y="152"/>
                      <a:pt x="89" y="152"/>
                      <a:pt x="89" y="152"/>
                    </a:cubicBezTo>
                    <a:cubicBezTo>
                      <a:pt x="90" y="152"/>
                      <a:pt x="90" y="152"/>
                      <a:pt x="90" y="152"/>
                    </a:cubicBezTo>
                    <a:cubicBezTo>
                      <a:pt x="90" y="152"/>
                      <a:pt x="91" y="152"/>
                      <a:pt x="92" y="151"/>
                    </a:cubicBezTo>
                    <a:cubicBezTo>
                      <a:pt x="92" y="151"/>
                      <a:pt x="92" y="151"/>
                      <a:pt x="92" y="151"/>
                    </a:cubicBezTo>
                    <a:cubicBezTo>
                      <a:pt x="95" y="151"/>
                      <a:pt x="95" y="151"/>
                      <a:pt x="95" y="151"/>
                    </a:cubicBezTo>
                    <a:cubicBezTo>
                      <a:pt x="95" y="151"/>
                      <a:pt x="95" y="151"/>
                      <a:pt x="95" y="151"/>
                    </a:cubicBezTo>
                    <a:cubicBezTo>
                      <a:pt x="96" y="150"/>
                      <a:pt x="96" y="150"/>
                      <a:pt x="96" y="150"/>
                    </a:cubicBezTo>
                    <a:cubicBezTo>
                      <a:pt x="96" y="150"/>
                      <a:pt x="96" y="150"/>
                      <a:pt x="96" y="149"/>
                    </a:cubicBezTo>
                    <a:cubicBezTo>
                      <a:pt x="96" y="149"/>
                      <a:pt x="96" y="149"/>
                      <a:pt x="96" y="149"/>
                    </a:cubicBezTo>
                    <a:cubicBezTo>
                      <a:pt x="96" y="148"/>
                      <a:pt x="96" y="147"/>
                      <a:pt x="95" y="146"/>
                    </a:cubicBezTo>
                    <a:cubicBezTo>
                      <a:pt x="94" y="145"/>
                      <a:pt x="93" y="144"/>
                      <a:pt x="92" y="144"/>
                    </a:cubicBezTo>
                    <a:cubicBezTo>
                      <a:pt x="91" y="143"/>
                      <a:pt x="91" y="143"/>
                      <a:pt x="91" y="143"/>
                    </a:cubicBezTo>
                    <a:cubicBezTo>
                      <a:pt x="91" y="143"/>
                      <a:pt x="91" y="143"/>
                      <a:pt x="91" y="143"/>
                    </a:cubicBezTo>
                    <a:cubicBezTo>
                      <a:pt x="91" y="143"/>
                      <a:pt x="91" y="143"/>
                      <a:pt x="91" y="143"/>
                    </a:cubicBezTo>
                    <a:cubicBezTo>
                      <a:pt x="91" y="143"/>
                      <a:pt x="91" y="143"/>
                      <a:pt x="91" y="143"/>
                    </a:cubicBezTo>
                    <a:cubicBezTo>
                      <a:pt x="90" y="143"/>
                      <a:pt x="90" y="143"/>
                      <a:pt x="90" y="143"/>
                    </a:cubicBezTo>
                    <a:cubicBezTo>
                      <a:pt x="90" y="142"/>
                      <a:pt x="90" y="142"/>
                      <a:pt x="90" y="142"/>
                    </a:cubicBezTo>
                    <a:cubicBezTo>
                      <a:pt x="89" y="141"/>
                      <a:pt x="88" y="141"/>
                      <a:pt x="88" y="140"/>
                    </a:cubicBezTo>
                    <a:cubicBezTo>
                      <a:pt x="88" y="140"/>
                      <a:pt x="88" y="140"/>
                      <a:pt x="88" y="140"/>
                    </a:cubicBezTo>
                    <a:cubicBezTo>
                      <a:pt x="88" y="140"/>
                      <a:pt x="88" y="140"/>
                      <a:pt x="88" y="140"/>
                    </a:cubicBezTo>
                    <a:cubicBezTo>
                      <a:pt x="88" y="140"/>
                      <a:pt x="88" y="140"/>
                      <a:pt x="88" y="140"/>
                    </a:cubicBezTo>
                    <a:cubicBezTo>
                      <a:pt x="88" y="139"/>
                      <a:pt x="88" y="139"/>
                      <a:pt x="88" y="139"/>
                    </a:cubicBezTo>
                    <a:cubicBezTo>
                      <a:pt x="87" y="139"/>
                      <a:pt x="87" y="139"/>
                      <a:pt x="87" y="138"/>
                    </a:cubicBezTo>
                    <a:cubicBezTo>
                      <a:pt x="86" y="137"/>
                      <a:pt x="86" y="137"/>
                      <a:pt x="85" y="136"/>
                    </a:cubicBezTo>
                    <a:cubicBezTo>
                      <a:pt x="84" y="136"/>
                      <a:pt x="84" y="136"/>
                      <a:pt x="84" y="136"/>
                    </a:cubicBezTo>
                    <a:cubicBezTo>
                      <a:pt x="84" y="135"/>
                      <a:pt x="83" y="135"/>
                      <a:pt x="83" y="135"/>
                    </a:cubicBezTo>
                    <a:cubicBezTo>
                      <a:pt x="83" y="134"/>
                      <a:pt x="83" y="134"/>
                      <a:pt x="83" y="134"/>
                    </a:cubicBezTo>
                    <a:cubicBezTo>
                      <a:pt x="82" y="134"/>
                      <a:pt x="81" y="133"/>
                      <a:pt x="81" y="133"/>
                    </a:cubicBezTo>
                    <a:cubicBezTo>
                      <a:pt x="80" y="133"/>
                      <a:pt x="80" y="133"/>
                      <a:pt x="80" y="133"/>
                    </a:cubicBezTo>
                    <a:cubicBezTo>
                      <a:pt x="78" y="133"/>
                      <a:pt x="78" y="133"/>
                      <a:pt x="78" y="133"/>
                    </a:cubicBezTo>
                    <a:cubicBezTo>
                      <a:pt x="78" y="131"/>
                      <a:pt x="78" y="131"/>
                      <a:pt x="78" y="131"/>
                    </a:cubicBezTo>
                    <a:cubicBezTo>
                      <a:pt x="77" y="132"/>
                      <a:pt x="77" y="132"/>
                      <a:pt x="77" y="132"/>
                    </a:cubicBezTo>
                    <a:cubicBezTo>
                      <a:pt x="76" y="132"/>
                      <a:pt x="75" y="132"/>
                      <a:pt x="75" y="132"/>
                    </a:cubicBezTo>
                    <a:cubicBezTo>
                      <a:pt x="74" y="132"/>
                      <a:pt x="74" y="132"/>
                      <a:pt x="73" y="131"/>
                    </a:cubicBezTo>
                    <a:cubicBezTo>
                      <a:pt x="72" y="131"/>
                      <a:pt x="72" y="131"/>
                      <a:pt x="72" y="131"/>
                    </a:cubicBezTo>
                    <a:cubicBezTo>
                      <a:pt x="72" y="130"/>
                      <a:pt x="72" y="130"/>
                      <a:pt x="72" y="130"/>
                    </a:cubicBezTo>
                    <a:cubicBezTo>
                      <a:pt x="72" y="130"/>
                      <a:pt x="72" y="129"/>
                      <a:pt x="71" y="129"/>
                    </a:cubicBezTo>
                    <a:cubicBezTo>
                      <a:pt x="70" y="129"/>
                      <a:pt x="70" y="129"/>
                      <a:pt x="70" y="129"/>
                    </a:cubicBezTo>
                    <a:cubicBezTo>
                      <a:pt x="70" y="128"/>
                      <a:pt x="70" y="128"/>
                      <a:pt x="70" y="128"/>
                    </a:cubicBezTo>
                    <a:cubicBezTo>
                      <a:pt x="70" y="128"/>
                      <a:pt x="70" y="128"/>
                      <a:pt x="70" y="127"/>
                    </a:cubicBezTo>
                    <a:cubicBezTo>
                      <a:pt x="69" y="126"/>
                      <a:pt x="68" y="126"/>
                      <a:pt x="68" y="126"/>
                    </a:cubicBezTo>
                    <a:cubicBezTo>
                      <a:pt x="67" y="126"/>
                      <a:pt x="66" y="126"/>
                      <a:pt x="66" y="126"/>
                    </a:cubicBezTo>
                    <a:cubicBezTo>
                      <a:pt x="65" y="126"/>
                      <a:pt x="65" y="126"/>
                      <a:pt x="65" y="126"/>
                    </a:cubicBezTo>
                    <a:cubicBezTo>
                      <a:pt x="64" y="126"/>
                      <a:pt x="64" y="126"/>
                      <a:pt x="63" y="126"/>
                    </a:cubicBezTo>
                    <a:cubicBezTo>
                      <a:pt x="64" y="125"/>
                      <a:pt x="64" y="125"/>
                      <a:pt x="64" y="125"/>
                    </a:cubicBezTo>
                    <a:cubicBezTo>
                      <a:pt x="66" y="123"/>
                      <a:pt x="66" y="123"/>
                      <a:pt x="66" y="123"/>
                    </a:cubicBezTo>
                    <a:cubicBezTo>
                      <a:pt x="64" y="123"/>
                      <a:pt x="64" y="123"/>
                      <a:pt x="64" y="123"/>
                    </a:cubicBezTo>
                    <a:cubicBezTo>
                      <a:pt x="63" y="123"/>
                      <a:pt x="63" y="123"/>
                      <a:pt x="63" y="123"/>
                    </a:cubicBezTo>
                    <a:cubicBezTo>
                      <a:pt x="63" y="123"/>
                      <a:pt x="63" y="123"/>
                      <a:pt x="63" y="123"/>
                    </a:cubicBezTo>
                    <a:cubicBezTo>
                      <a:pt x="63" y="122"/>
                      <a:pt x="63" y="122"/>
                      <a:pt x="63" y="122"/>
                    </a:cubicBezTo>
                    <a:cubicBezTo>
                      <a:pt x="61" y="122"/>
                      <a:pt x="61" y="122"/>
                      <a:pt x="61" y="122"/>
                    </a:cubicBezTo>
                    <a:cubicBezTo>
                      <a:pt x="60" y="122"/>
                      <a:pt x="60" y="122"/>
                      <a:pt x="60" y="123"/>
                    </a:cubicBezTo>
                    <a:cubicBezTo>
                      <a:pt x="60" y="123"/>
                      <a:pt x="60" y="123"/>
                      <a:pt x="60" y="123"/>
                    </a:cubicBezTo>
                    <a:cubicBezTo>
                      <a:pt x="60" y="123"/>
                      <a:pt x="60" y="123"/>
                      <a:pt x="60" y="123"/>
                    </a:cubicBezTo>
                    <a:cubicBezTo>
                      <a:pt x="60" y="123"/>
                      <a:pt x="60" y="123"/>
                      <a:pt x="60" y="123"/>
                    </a:cubicBezTo>
                    <a:cubicBezTo>
                      <a:pt x="59" y="123"/>
                      <a:pt x="59" y="123"/>
                      <a:pt x="59" y="123"/>
                    </a:cubicBezTo>
                    <a:cubicBezTo>
                      <a:pt x="58" y="123"/>
                      <a:pt x="57" y="122"/>
                      <a:pt x="57" y="121"/>
                    </a:cubicBezTo>
                    <a:cubicBezTo>
                      <a:pt x="58" y="120"/>
                      <a:pt x="58" y="120"/>
                      <a:pt x="58" y="120"/>
                    </a:cubicBezTo>
                    <a:cubicBezTo>
                      <a:pt x="56" y="120"/>
                      <a:pt x="56" y="120"/>
                      <a:pt x="56" y="120"/>
                    </a:cubicBezTo>
                    <a:cubicBezTo>
                      <a:pt x="55" y="120"/>
                      <a:pt x="55" y="121"/>
                      <a:pt x="54" y="121"/>
                    </a:cubicBezTo>
                    <a:cubicBezTo>
                      <a:pt x="53" y="121"/>
                      <a:pt x="52" y="120"/>
                      <a:pt x="52" y="120"/>
                    </a:cubicBezTo>
                    <a:cubicBezTo>
                      <a:pt x="51" y="120"/>
                      <a:pt x="50" y="119"/>
                      <a:pt x="50" y="119"/>
                    </a:cubicBezTo>
                    <a:cubicBezTo>
                      <a:pt x="49" y="119"/>
                      <a:pt x="49" y="118"/>
                      <a:pt x="48" y="118"/>
                    </a:cubicBezTo>
                    <a:cubicBezTo>
                      <a:pt x="47" y="118"/>
                      <a:pt x="46" y="117"/>
                      <a:pt x="46" y="117"/>
                    </a:cubicBezTo>
                    <a:cubicBezTo>
                      <a:pt x="45" y="117"/>
                      <a:pt x="45" y="117"/>
                      <a:pt x="45" y="117"/>
                    </a:cubicBezTo>
                    <a:cubicBezTo>
                      <a:pt x="44" y="117"/>
                      <a:pt x="44" y="117"/>
                      <a:pt x="44" y="117"/>
                    </a:cubicBezTo>
                    <a:cubicBezTo>
                      <a:pt x="44" y="117"/>
                      <a:pt x="44" y="117"/>
                      <a:pt x="44" y="117"/>
                    </a:cubicBezTo>
                    <a:cubicBezTo>
                      <a:pt x="43" y="117"/>
                      <a:pt x="43" y="118"/>
                      <a:pt x="43" y="118"/>
                    </a:cubicBezTo>
                    <a:cubicBezTo>
                      <a:pt x="43" y="118"/>
                      <a:pt x="43" y="118"/>
                      <a:pt x="43" y="118"/>
                    </a:cubicBezTo>
                    <a:cubicBezTo>
                      <a:pt x="42" y="117"/>
                      <a:pt x="40" y="117"/>
                      <a:pt x="39" y="117"/>
                    </a:cubicBezTo>
                    <a:cubicBezTo>
                      <a:pt x="38" y="117"/>
                      <a:pt x="38" y="117"/>
                      <a:pt x="38" y="117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38" y="119"/>
                      <a:pt x="38" y="119"/>
                      <a:pt x="38" y="119"/>
                    </a:cubicBezTo>
                    <a:cubicBezTo>
                      <a:pt x="38" y="119"/>
                      <a:pt x="38" y="119"/>
                      <a:pt x="38" y="119"/>
                    </a:cubicBezTo>
                    <a:cubicBezTo>
                      <a:pt x="38" y="119"/>
                      <a:pt x="38" y="119"/>
                      <a:pt x="38" y="119"/>
                    </a:cubicBezTo>
                    <a:cubicBezTo>
                      <a:pt x="37" y="119"/>
                      <a:pt x="37" y="119"/>
                      <a:pt x="37" y="119"/>
                    </a:cubicBezTo>
                    <a:cubicBezTo>
                      <a:pt x="37" y="119"/>
                      <a:pt x="36" y="119"/>
                      <a:pt x="35" y="120"/>
                    </a:cubicBezTo>
                    <a:cubicBezTo>
                      <a:pt x="35" y="120"/>
                      <a:pt x="35" y="120"/>
                      <a:pt x="34" y="120"/>
                    </a:cubicBezTo>
                    <a:cubicBezTo>
                      <a:pt x="33" y="120"/>
                      <a:pt x="33" y="120"/>
                      <a:pt x="33" y="120"/>
                    </a:cubicBezTo>
                    <a:cubicBezTo>
                      <a:pt x="32" y="120"/>
                      <a:pt x="32" y="120"/>
                      <a:pt x="32" y="120"/>
                    </a:cubicBezTo>
                    <a:cubicBezTo>
                      <a:pt x="31" y="120"/>
                      <a:pt x="31" y="120"/>
                      <a:pt x="31" y="120"/>
                    </a:cubicBezTo>
                    <a:cubicBezTo>
                      <a:pt x="31" y="121"/>
                      <a:pt x="31" y="121"/>
                      <a:pt x="31" y="121"/>
                    </a:cubicBezTo>
                    <a:cubicBezTo>
                      <a:pt x="31" y="122"/>
                      <a:pt x="32" y="122"/>
                      <a:pt x="32" y="123"/>
                    </a:cubicBezTo>
                    <a:cubicBezTo>
                      <a:pt x="33" y="124"/>
                      <a:pt x="33" y="124"/>
                      <a:pt x="33" y="124"/>
                    </a:cubicBezTo>
                    <a:cubicBezTo>
                      <a:pt x="33" y="124"/>
                      <a:pt x="33" y="124"/>
                      <a:pt x="33" y="124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5"/>
                      <a:pt x="33" y="126"/>
                      <a:pt x="32" y="126"/>
                    </a:cubicBezTo>
                    <a:cubicBezTo>
                      <a:pt x="32" y="126"/>
                      <a:pt x="32" y="126"/>
                      <a:pt x="32" y="126"/>
                    </a:cubicBezTo>
                    <a:cubicBezTo>
                      <a:pt x="31" y="126"/>
                      <a:pt x="31" y="126"/>
                      <a:pt x="31" y="126"/>
                    </a:cubicBezTo>
                    <a:cubicBezTo>
                      <a:pt x="30" y="126"/>
                      <a:pt x="30" y="126"/>
                      <a:pt x="30" y="126"/>
                    </a:cubicBezTo>
                    <a:cubicBezTo>
                      <a:pt x="30" y="126"/>
                      <a:pt x="30" y="126"/>
                      <a:pt x="30" y="126"/>
                    </a:cubicBezTo>
                    <a:cubicBezTo>
                      <a:pt x="30" y="125"/>
                      <a:pt x="30" y="125"/>
                      <a:pt x="30" y="125"/>
                    </a:cubicBezTo>
                    <a:cubicBezTo>
                      <a:pt x="30" y="125"/>
                      <a:pt x="30" y="125"/>
                      <a:pt x="29" y="125"/>
                    </a:cubicBezTo>
                    <a:cubicBezTo>
                      <a:pt x="29" y="124"/>
                      <a:pt x="29" y="124"/>
                      <a:pt x="29" y="124"/>
                    </a:cubicBezTo>
                    <a:cubicBezTo>
                      <a:pt x="29" y="124"/>
                      <a:pt x="29" y="124"/>
                      <a:pt x="29" y="124"/>
                    </a:cubicBezTo>
                    <a:cubicBezTo>
                      <a:pt x="29" y="123"/>
                      <a:pt x="29" y="123"/>
                      <a:pt x="29" y="123"/>
                    </a:cubicBezTo>
                    <a:cubicBezTo>
                      <a:pt x="28" y="122"/>
                      <a:pt x="27" y="122"/>
                      <a:pt x="27" y="122"/>
                    </a:cubicBezTo>
                    <a:cubicBezTo>
                      <a:pt x="26" y="122"/>
                      <a:pt x="26" y="122"/>
                      <a:pt x="25" y="122"/>
                    </a:cubicBezTo>
                    <a:cubicBezTo>
                      <a:pt x="25" y="122"/>
                      <a:pt x="25" y="122"/>
                      <a:pt x="25" y="122"/>
                    </a:cubicBezTo>
                    <a:cubicBezTo>
                      <a:pt x="24" y="123"/>
                      <a:pt x="23" y="123"/>
                      <a:pt x="23" y="123"/>
                    </a:cubicBezTo>
                    <a:cubicBezTo>
                      <a:pt x="22" y="123"/>
                      <a:pt x="22" y="123"/>
                      <a:pt x="22" y="123"/>
                    </a:cubicBezTo>
                    <a:cubicBezTo>
                      <a:pt x="22" y="123"/>
                      <a:pt x="22" y="123"/>
                      <a:pt x="22" y="123"/>
                    </a:cubicBezTo>
                    <a:cubicBezTo>
                      <a:pt x="22" y="123"/>
                      <a:pt x="22" y="123"/>
                      <a:pt x="22" y="123"/>
                    </a:cubicBezTo>
                    <a:cubicBezTo>
                      <a:pt x="22" y="123"/>
                      <a:pt x="22" y="123"/>
                      <a:pt x="22" y="123"/>
                    </a:cubicBezTo>
                    <a:cubicBezTo>
                      <a:pt x="22" y="122"/>
                      <a:pt x="21" y="122"/>
                      <a:pt x="20" y="122"/>
                    </a:cubicBezTo>
                    <a:cubicBezTo>
                      <a:pt x="20" y="121"/>
                      <a:pt x="20" y="121"/>
                      <a:pt x="20" y="121"/>
                    </a:cubicBezTo>
                    <a:cubicBezTo>
                      <a:pt x="20" y="121"/>
                      <a:pt x="20" y="120"/>
                      <a:pt x="20" y="120"/>
                    </a:cubicBezTo>
                    <a:cubicBezTo>
                      <a:pt x="19" y="120"/>
                      <a:pt x="19" y="120"/>
                      <a:pt x="19" y="120"/>
                    </a:cubicBezTo>
                    <a:cubicBezTo>
                      <a:pt x="19" y="119"/>
                      <a:pt x="19" y="119"/>
                      <a:pt x="19" y="118"/>
                    </a:cubicBezTo>
                    <a:cubicBezTo>
                      <a:pt x="19" y="118"/>
                      <a:pt x="19" y="118"/>
                      <a:pt x="19" y="117"/>
                    </a:cubicBezTo>
                    <a:cubicBezTo>
                      <a:pt x="19" y="117"/>
                      <a:pt x="19" y="117"/>
                      <a:pt x="19" y="117"/>
                    </a:cubicBezTo>
                    <a:cubicBezTo>
                      <a:pt x="19" y="117"/>
                      <a:pt x="20" y="117"/>
                      <a:pt x="20" y="117"/>
                    </a:cubicBezTo>
                    <a:cubicBezTo>
                      <a:pt x="21" y="117"/>
                      <a:pt x="22" y="116"/>
                      <a:pt x="23" y="115"/>
                    </a:cubicBezTo>
                    <a:cubicBezTo>
                      <a:pt x="24" y="114"/>
                      <a:pt x="23" y="113"/>
                      <a:pt x="23" y="112"/>
                    </a:cubicBezTo>
                    <a:cubicBezTo>
                      <a:pt x="23" y="112"/>
                      <a:pt x="23" y="112"/>
                      <a:pt x="23" y="112"/>
                    </a:cubicBezTo>
                    <a:cubicBezTo>
                      <a:pt x="22" y="112"/>
                      <a:pt x="22" y="112"/>
                      <a:pt x="22" y="112"/>
                    </a:cubicBezTo>
                    <a:cubicBezTo>
                      <a:pt x="22" y="112"/>
                      <a:pt x="22" y="111"/>
                      <a:pt x="22" y="111"/>
                    </a:cubicBezTo>
                    <a:cubicBezTo>
                      <a:pt x="22" y="110"/>
                      <a:pt x="22" y="109"/>
                      <a:pt x="22" y="109"/>
                    </a:cubicBezTo>
                    <a:cubicBezTo>
                      <a:pt x="22" y="108"/>
                      <a:pt x="22" y="107"/>
                      <a:pt x="22" y="107"/>
                    </a:cubicBezTo>
                    <a:cubicBezTo>
                      <a:pt x="22" y="107"/>
                      <a:pt x="21" y="106"/>
                      <a:pt x="20" y="106"/>
                    </a:cubicBezTo>
                    <a:cubicBezTo>
                      <a:pt x="19" y="106"/>
                      <a:pt x="19" y="106"/>
                      <a:pt x="19" y="106"/>
                    </a:cubicBezTo>
                    <a:cubicBezTo>
                      <a:pt x="19" y="106"/>
                      <a:pt x="19" y="106"/>
                      <a:pt x="19" y="106"/>
                    </a:cubicBezTo>
                    <a:cubicBezTo>
                      <a:pt x="19" y="106"/>
                      <a:pt x="19" y="106"/>
                      <a:pt x="19" y="106"/>
                    </a:cubicBezTo>
                    <a:cubicBezTo>
                      <a:pt x="18" y="106"/>
                      <a:pt x="18" y="106"/>
                      <a:pt x="18" y="106"/>
                    </a:cubicBezTo>
                    <a:cubicBezTo>
                      <a:pt x="17" y="106"/>
                      <a:pt x="17" y="106"/>
                      <a:pt x="17" y="106"/>
                    </a:cubicBezTo>
                    <a:cubicBezTo>
                      <a:pt x="16" y="106"/>
                      <a:pt x="16" y="105"/>
                      <a:pt x="16" y="105"/>
                    </a:cubicBezTo>
                    <a:cubicBezTo>
                      <a:pt x="16" y="105"/>
                      <a:pt x="16" y="105"/>
                      <a:pt x="16" y="105"/>
                    </a:cubicBezTo>
                    <a:cubicBezTo>
                      <a:pt x="16" y="105"/>
                      <a:pt x="16" y="104"/>
                      <a:pt x="16" y="103"/>
                    </a:cubicBezTo>
                    <a:cubicBezTo>
                      <a:pt x="16" y="103"/>
                      <a:pt x="16" y="103"/>
                      <a:pt x="16" y="10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17" y="102"/>
                      <a:pt x="17" y="102"/>
                      <a:pt x="17" y="102"/>
                    </a:cubicBezTo>
                    <a:cubicBezTo>
                      <a:pt x="17" y="101"/>
                      <a:pt x="17" y="101"/>
                      <a:pt x="17" y="101"/>
                    </a:cubicBezTo>
                    <a:cubicBezTo>
                      <a:pt x="17" y="101"/>
                      <a:pt x="17" y="100"/>
                      <a:pt x="17" y="99"/>
                    </a:cubicBezTo>
                    <a:cubicBezTo>
                      <a:pt x="17" y="99"/>
                      <a:pt x="17" y="99"/>
                      <a:pt x="17" y="99"/>
                    </a:cubicBezTo>
                    <a:cubicBezTo>
                      <a:pt x="18" y="99"/>
                      <a:pt x="18" y="99"/>
                      <a:pt x="18" y="99"/>
                    </a:cubicBezTo>
                    <a:cubicBezTo>
                      <a:pt x="18" y="99"/>
                      <a:pt x="18" y="99"/>
                      <a:pt x="18" y="99"/>
                    </a:cubicBezTo>
                    <a:cubicBezTo>
                      <a:pt x="19" y="99"/>
                      <a:pt x="19" y="99"/>
                      <a:pt x="19" y="99"/>
                    </a:cubicBezTo>
                    <a:cubicBezTo>
                      <a:pt x="20" y="99"/>
                      <a:pt x="21" y="99"/>
                      <a:pt x="22" y="96"/>
                    </a:cubicBezTo>
                    <a:cubicBezTo>
                      <a:pt x="22" y="95"/>
                      <a:pt x="22" y="94"/>
                      <a:pt x="22" y="93"/>
                    </a:cubicBezTo>
                    <a:cubicBezTo>
                      <a:pt x="22" y="92"/>
                      <a:pt x="22" y="92"/>
                      <a:pt x="22" y="92"/>
                    </a:cubicBezTo>
                    <a:cubicBezTo>
                      <a:pt x="22" y="92"/>
                      <a:pt x="22" y="92"/>
                      <a:pt x="22" y="92"/>
                    </a:cubicBezTo>
                    <a:cubicBezTo>
                      <a:pt x="20" y="91"/>
                      <a:pt x="20" y="91"/>
                      <a:pt x="20" y="91"/>
                    </a:cubicBezTo>
                    <a:cubicBezTo>
                      <a:pt x="20" y="91"/>
                      <a:pt x="20" y="91"/>
                      <a:pt x="19" y="91"/>
                    </a:cubicBezTo>
                    <a:cubicBezTo>
                      <a:pt x="19" y="91"/>
                      <a:pt x="18" y="91"/>
                      <a:pt x="18" y="92"/>
                    </a:cubicBezTo>
                    <a:cubicBezTo>
                      <a:pt x="16" y="92"/>
                      <a:pt x="16" y="93"/>
                      <a:pt x="15" y="94"/>
                    </a:cubicBezTo>
                    <a:cubicBezTo>
                      <a:pt x="15" y="94"/>
                      <a:pt x="15" y="94"/>
                      <a:pt x="15" y="94"/>
                    </a:cubicBezTo>
                    <a:cubicBezTo>
                      <a:pt x="15" y="94"/>
                      <a:pt x="15" y="94"/>
                      <a:pt x="15" y="94"/>
                    </a:cubicBezTo>
                    <a:cubicBezTo>
                      <a:pt x="15" y="94"/>
                      <a:pt x="15" y="94"/>
                      <a:pt x="15" y="94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4" y="96"/>
                      <a:pt x="14" y="96"/>
                      <a:pt x="14" y="96"/>
                    </a:cubicBezTo>
                    <a:cubicBezTo>
                      <a:pt x="14" y="96"/>
                      <a:pt x="14" y="96"/>
                      <a:pt x="14" y="96"/>
                    </a:cubicBezTo>
                    <a:cubicBezTo>
                      <a:pt x="13" y="96"/>
                      <a:pt x="13" y="96"/>
                      <a:pt x="13" y="96"/>
                    </a:cubicBezTo>
                    <a:cubicBezTo>
                      <a:pt x="13" y="96"/>
                      <a:pt x="13" y="96"/>
                      <a:pt x="13" y="96"/>
                    </a:cubicBezTo>
                    <a:cubicBezTo>
                      <a:pt x="13" y="96"/>
                      <a:pt x="12" y="97"/>
                      <a:pt x="12" y="97"/>
                    </a:cubicBezTo>
                    <a:cubicBezTo>
                      <a:pt x="11" y="97"/>
                      <a:pt x="11" y="97"/>
                      <a:pt x="11" y="97"/>
                    </a:cubicBezTo>
                    <a:cubicBezTo>
                      <a:pt x="11" y="98"/>
                      <a:pt x="11" y="98"/>
                      <a:pt x="11" y="98"/>
                    </a:cubicBezTo>
                    <a:cubicBezTo>
                      <a:pt x="10" y="98"/>
                      <a:pt x="9" y="99"/>
                      <a:pt x="9" y="100"/>
                    </a:cubicBezTo>
                    <a:cubicBezTo>
                      <a:pt x="9" y="99"/>
                      <a:pt x="9" y="99"/>
                      <a:pt x="9" y="99"/>
                    </a:cubicBezTo>
                    <a:cubicBezTo>
                      <a:pt x="9" y="98"/>
                      <a:pt x="9" y="98"/>
                      <a:pt x="9" y="98"/>
                    </a:cubicBezTo>
                    <a:cubicBezTo>
                      <a:pt x="9" y="97"/>
                      <a:pt x="9" y="97"/>
                      <a:pt x="9" y="97"/>
                    </a:cubicBezTo>
                    <a:cubicBezTo>
                      <a:pt x="9" y="96"/>
                      <a:pt x="8" y="96"/>
                      <a:pt x="8" y="96"/>
                    </a:cubicBezTo>
                    <a:cubicBezTo>
                      <a:pt x="7" y="96"/>
                      <a:pt x="7" y="96"/>
                      <a:pt x="7" y="96"/>
                    </a:cubicBezTo>
                    <a:cubicBezTo>
                      <a:pt x="7" y="96"/>
                      <a:pt x="7" y="96"/>
                      <a:pt x="7" y="96"/>
                    </a:cubicBezTo>
                    <a:cubicBezTo>
                      <a:pt x="7" y="95"/>
                      <a:pt x="7" y="95"/>
                      <a:pt x="7" y="95"/>
                    </a:cubicBezTo>
                    <a:cubicBezTo>
                      <a:pt x="7" y="94"/>
                      <a:pt x="7" y="94"/>
                      <a:pt x="7" y="94"/>
                    </a:cubicBezTo>
                    <a:cubicBezTo>
                      <a:pt x="7" y="93"/>
                      <a:pt x="7" y="93"/>
                      <a:pt x="7" y="93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9" y="94"/>
                      <a:pt x="9" y="94"/>
                      <a:pt x="9" y="94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10" y="92"/>
                      <a:pt x="10" y="92"/>
                      <a:pt x="10" y="92"/>
                    </a:cubicBezTo>
                    <a:cubicBezTo>
                      <a:pt x="10" y="91"/>
                      <a:pt x="10" y="91"/>
                      <a:pt x="10" y="91"/>
                    </a:cubicBezTo>
                    <a:cubicBezTo>
                      <a:pt x="10" y="91"/>
                      <a:pt x="10" y="91"/>
                      <a:pt x="10" y="91"/>
                    </a:cubicBezTo>
                    <a:cubicBezTo>
                      <a:pt x="10" y="90"/>
                      <a:pt x="10" y="89"/>
                      <a:pt x="10" y="89"/>
                    </a:cubicBezTo>
                    <a:cubicBezTo>
                      <a:pt x="10" y="89"/>
                      <a:pt x="10" y="89"/>
                      <a:pt x="10" y="89"/>
                    </a:cubicBezTo>
                    <a:cubicBezTo>
                      <a:pt x="12" y="89"/>
                      <a:pt x="12" y="89"/>
                      <a:pt x="12" y="89"/>
                    </a:cubicBezTo>
                    <a:cubicBezTo>
                      <a:pt x="12" y="88"/>
                      <a:pt x="12" y="88"/>
                      <a:pt x="12" y="88"/>
                    </a:cubicBezTo>
                    <a:cubicBezTo>
                      <a:pt x="12" y="87"/>
                      <a:pt x="12" y="87"/>
                      <a:pt x="12" y="87"/>
                    </a:cubicBezTo>
                    <a:cubicBezTo>
                      <a:pt x="11" y="86"/>
                      <a:pt x="12" y="85"/>
                      <a:pt x="12" y="85"/>
                    </a:cubicBezTo>
                    <a:cubicBezTo>
                      <a:pt x="12" y="85"/>
                      <a:pt x="12" y="85"/>
                      <a:pt x="12" y="85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13" y="84"/>
                      <a:pt x="13" y="84"/>
                      <a:pt x="13" y="84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3"/>
                      <a:pt x="13" y="82"/>
                      <a:pt x="13" y="82"/>
                    </a:cubicBezTo>
                    <a:cubicBezTo>
                      <a:pt x="13" y="82"/>
                      <a:pt x="13" y="82"/>
                      <a:pt x="13" y="82"/>
                    </a:cubicBezTo>
                    <a:cubicBezTo>
                      <a:pt x="14" y="82"/>
                      <a:pt x="14" y="82"/>
                      <a:pt x="14" y="82"/>
                    </a:cubicBezTo>
                    <a:cubicBezTo>
                      <a:pt x="14" y="81"/>
                      <a:pt x="14" y="81"/>
                      <a:pt x="14" y="81"/>
                    </a:cubicBezTo>
                    <a:cubicBezTo>
                      <a:pt x="14" y="80"/>
                      <a:pt x="14" y="80"/>
                      <a:pt x="14" y="80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15" y="79"/>
                      <a:pt x="16" y="79"/>
                      <a:pt x="16" y="78"/>
                    </a:cubicBezTo>
                    <a:cubicBezTo>
                      <a:pt x="16" y="77"/>
                      <a:pt x="16" y="77"/>
                      <a:pt x="16" y="77"/>
                    </a:cubicBezTo>
                    <a:cubicBezTo>
                      <a:pt x="17" y="77"/>
                      <a:pt x="17" y="76"/>
                      <a:pt x="18" y="76"/>
                    </a:cubicBezTo>
                    <a:cubicBezTo>
                      <a:pt x="19" y="75"/>
                      <a:pt x="20" y="74"/>
                      <a:pt x="20" y="73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1" y="72"/>
                      <a:pt x="21" y="72"/>
                      <a:pt x="21" y="72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22" y="73"/>
                      <a:pt x="23" y="73"/>
                      <a:pt x="23" y="73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5" y="73"/>
                      <a:pt x="26" y="72"/>
                      <a:pt x="27" y="72"/>
                    </a:cubicBezTo>
                    <a:cubicBezTo>
                      <a:pt x="27" y="71"/>
                      <a:pt x="27" y="71"/>
                      <a:pt x="27" y="71"/>
                    </a:cubicBezTo>
                    <a:cubicBezTo>
                      <a:pt x="28" y="71"/>
                      <a:pt x="29" y="70"/>
                      <a:pt x="30" y="70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2" y="71"/>
                      <a:pt x="33" y="72"/>
                      <a:pt x="33" y="73"/>
                    </a:cubicBezTo>
                    <a:cubicBezTo>
                      <a:pt x="33" y="75"/>
                      <a:pt x="33" y="76"/>
                      <a:pt x="33" y="77"/>
                    </a:cubicBezTo>
                    <a:cubicBezTo>
                      <a:pt x="32" y="77"/>
                      <a:pt x="32" y="77"/>
                      <a:pt x="32" y="77"/>
                    </a:cubicBezTo>
                    <a:cubicBezTo>
                      <a:pt x="31" y="77"/>
                      <a:pt x="31" y="77"/>
                      <a:pt x="31" y="77"/>
                    </a:cubicBezTo>
                    <a:cubicBezTo>
                      <a:pt x="31" y="79"/>
                      <a:pt x="31" y="79"/>
                      <a:pt x="31" y="79"/>
                    </a:cubicBezTo>
                    <a:cubicBezTo>
                      <a:pt x="31" y="80"/>
                      <a:pt x="32" y="80"/>
                      <a:pt x="32" y="80"/>
                    </a:cubicBezTo>
                    <a:cubicBezTo>
                      <a:pt x="32" y="80"/>
                      <a:pt x="32" y="80"/>
                      <a:pt x="32" y="80"/>
                    </a:cubicBezTo>
                    <a:cubicBezTo>
                      <a:pt x="33" y="81"/>
                      <a:pt x="33" y="81"/>
                      <a:pt x="33" y="81"/>
                    </a:cubicBezTo>
                    <a:cubicBezTo>
                      <a:pt x="33" y="81"/>
                      <a:pt x="33" y="81"/>
                      <a:pt x="33" y="81"/>
                    </a:cubicBezTo>
                    <a:cubicBezTo>
                      <a:pt x="32" y="82"/>
                      <a:pt x="32" y="82"/>
                      <a:pt x="32" y="82"/>
                    </a:cubicBezTo>
                    <a:cubicBezTo>
                      <a:pt x="34" y="82"/>
                      <a:pt x="34" y="82"/>
                      <a:pt x="34" y="82"/>
                    </a:cubicBezTo>
                    <a:cubicBezTo>
                      <a:pt x="36" y="82"/>
                      <a:pt x="36" y="79"/>
                      <a:pt x="36" y="78"/>
                    </a:cubicBezTo>
                    <a:cubicBezTo>
                      <a:pt x="36" y="77"/>
                      <a:pt x="36" y="76"/>
                      <a:pt x="36" y="76"/>
                    </a:cubicBezTo>
                    <a:cubicBezTo>
                      <a:pt x="36" y="76"/>
                      <a:pt x="36" y="76"/>
                      <a:pt x="36" y="76"/>
                    </a:cubicBezTo>
                    <a:cubicBezTo>
                      <a:pt x="37" y="76"/>
                      <a:pt x="37" y="76"/>
                      <a:pt x="37" y="76"/>
                    </a:cubicBezTo>
                    <a:cubicBezTo>
                      <a:pt x="37" y="75"/>
                      <a:pt x="37" y="75"/>
                      <a:pt x="37" y="75"/>
                    </a:cubicBezTo>
                    <a:cubicBezTo>
                      <a:pt x="37" y="75"/>
                      <a:pt x="37" y="75"/>
                      <a:pt x="37" y="75"/>
                    </a:cubicBezTo>
                    <a:cubicBezTo>
                      <a:pt x="37" y="74"/>
                      <a:pt x="37" y="73"/>
                      <a:pt x="38" y="73"/>
                    </a:cubicBezTo>
                    <a:cubicBezTo>
                      <a:pt x="38" y="73"/>
                      <a:pt x="38" y="73"/>
                      <a:pt x="38" y="73"/>
                    </a:cubicBezTo>
                    <a:cubicBezTo>
                      <a:pt x="39" y="73"/>
                      <a:pt x="39" y="73"/>
                      <a:pt x="39" y="73"/>
                    </a:cubicBezTo>
                    <a:cubicBezTo>
                      <a:pt x="39" y="72"/>
                      <a:pt x="39" y="72"/>
                      <a:pt x="39" y="72"/>
                    </a:cubicBezTo>
                    <a:cubicBezTo>
                      <a:pt x="39" y="72"/>
                      <a:pt x="39" y="72"/>
                      <a:pt x="39" y="72"/>
                    </a:cubicBezTo>
                    <a:cubicBezTo>
                      <a:pt x="39" y="70"/>
                      <a:pt x="39" y="69"/>
                      <a:pt x="39" y="69"/>
                    </a:cubicBezTo>
                    <a:cubicBezTo>
                      <a:pt x="39" y="69"/>
                      <a:pt x="39" y="69"/>
                      <a:pt x="39" y="69"/>
                    </a:cubicBezTo>
                    <a:cubicBezTo>
                      <a:pt x="39" y="69"/>
                      <a:pt x="39" y="69"/>
                      <a:pt x="39" y="69"/>
                    </a:cubicBezTo>
                    <a:cubicBezTo>
                      <a:pt x="39" y="69"/>
                      <a:pt x="39" y="69"/>
                      <a:pt x="39" y="69"/>
                    </a:cubicBezTo>
                    <a:cubicBezTo>
                      <a:pt x="40" y="69"/>
                      <a:pt x="40" y="69"/>
                      <a:pt x="40" y="69"/>
                    </a:cubicBezTo>
                    <a:cubicBezTo>
                      <a:pt x="40" y="69"/>
                      <a:pt x="40" y="69"/>
                      <a:pt x="40" y="69"/>
                    </a:cubicBezTo>
                    <a:cubicBezTo>
                      <a:pt x="41" y="69"/>
                      <a:pt x="42" y="69"/>
                      <a:pt x="42" y="68"/>
                    </a:cubicBezTo>
                    <a:cubicBezTo>
                      <a:pt x="42" y="68"/>
                      <a:pt x="42" y="68"/>
                      <a:pt x="42" y="68"/>
                    </a:cubicBezTo>
                    <a:cubicBezTo>
                      <a:pt x="42" y="68"/>
                      <a:pt x="43" y="67"/>
                      <a:pt x="43" y="67"/>
                    </a:cubicBezTo>
                    <a:cubicBezTo>
                      <a:pt x="44" y="68"/>
                      <a:pt x="44" y="68"/>
                      <a:pt x="44" y="68"/>
                    </a:cubicBezTo>
                    <a:cubicBezTo>
                      <a:pt x="45" y="68"/>
                      <a:pt x="45" y="68"/>
                      <a:pt x="45" y="68"/>
                    </a:cubicBezTo>
                    <a:cubicBezTo>
                      <a:pt x="45" y="67"/>
                      <a:pt x="45" y="67"/>
                      <a:pt x="45" y="67"/>
                    </a:cubicBezTo>
                    <a:cubicBezTo>
                      <a:pt x="45" y="66"/>
                      <a:pt x="45" y="66"/>
                      <a:pt x="45" y="66"/>
                    </a:cubicBezTo>
                    <a:cubicBezTo>
                      <a:pt x="45" y="66"/>
                      <a:pt x="45" y="65"/>
                      <a:pt x="44" y="64"/>
                    </a:cubicBezTo>
                    <a:cubicBezTo>
                      <a:pt x="43" y="64"/>
                      <a:pt x="43" y="64"/>
                      <a:pt x="43" y="64"/>
                    </a:cubicBezTo>
                    <a:cubicBezTo>
                      <a:pt x="43" y="63"/>
                      <a:pt x="43" y="63"/>
                      <a:pt x="43" y="63"/>
                    </a:cubicBezTo>
                    <a:cubicBezTo>
                      <a:pt x="43" y="63"/>
                      <a:pt x="43" y="63"/>
                      <a:pt x="43" y="63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46" y="63"/>
                      <a:pt x="46" y="63"/>
                      <a:pt x="46" y="63"/>
                    </a:cubicBezTo>
                    <a:cubicBezTo>
                      <a:pt x="47" y="63"/>
                      <a:pt x="47" y="63"/>
                      <a:pt x="47" y="62"/>
                    </a:cubicBezTo>
                    <a:cubicBezTo>
                      <a:pt x="48" y="62"/>
                      <a:pt x="48" y="61"/>
                      <a:pt x="49" y="60"/>
                    </a:cubicBezTo>
                    <a:cubicBezTo>
                      <a:pt x="50" y="60"/>
                      <a:pt x="50" y="59"/>
                      <a:pt x="51" y="59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2" y="59"/>
                      <a:pt x="53" y="59"/>
                      <a:pt x="53" y="58"/>
                    </a:cubicBezTo>
                    <a:cubicBezTo>
                      <a:pt x="53" y="58"/>
                      <a:pt x="53" y="58"/>
                      <a:pt x="53" y="58"/>
                    </a:cubicBezTo>
                    <a:cubicBezTo>
                      <a:pt x="54" y="58"/>
                      <a:pt x="54" y="57"/>
                      <a:pt x="54" y="57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6" y="56"/>
                      <a:pt x="56" y="56"/>
                      <a:pt x="56" y="55"/>
                    </a:cubicBezTo>
                    <a:cubicBezTo>
                      <a:pt x="56" y="54"/>
                      <a:pt x="56" y="54"/>
                      <a:pt x="56" y="54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56" y="52"/>
                      <a:pt x="57" y="52"/>
                      <a:pt x="57" y="51"/>
                    </a:cubicBezTo>
                    <a:cubicBezTo>
                      <a:pt x="58" y="50"/>
                      <a:pt x="59" y="48"/>
                      <a:pt x="61" y="47"/>
                    </a:cubicBezTo>
                    <a:cubicBezTo>
                      <a:pt x="61" y="47"/>
                      <a:pt x="61" y="47"/>
                      <a:pt x="61" y="47"/>
                    </a:cubicBezTo>
                    <a:cubicBezTo>
                      <a:pt x="62" y="47"/>
                      <a:pt x="62" y="47"/>
                      <a:pt x="62" y="47"/>
                    </a:cubicBezTo>
                    <a:cubicBezTo>
                      <a:pt x="63" y="47"/>
                      <a:pt x="63" y="47"/>
                      <a:pt x="63" y="46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64" y="46"/>
                      <a:pt x="64" y="46"/>
                      <a:pt x="64" y="46"/>
                    </a:cubicBezTo>
                    <a:cubicBezTo>
                      <a:pt x="64" y="46"/>
                      <a:pt x="64" y="46"/>
                      <a:pt x="64" y="46"/>
                    </a:cubicBezTo>
                    <a:cubicBezTo>
                      <a:pt x="66" y="46"/>
                      <a:pt x="66" y="46"/>
                      <a:pt x="66" y="46"/>
                    </a:cubicBezTo>
                    <a:cubicBezTo>
                      <a:pt x="67" y="46"/>
                      <a:pt x="68" y="45"/>
                      <a:pt x="68" y="45"/>
                    </a:cubicBezTo>
                    <a:cubicBezTo>
                      <a:pt x="68" y="45"/>
                      <a:pt x="68" y="45"/>
                      <a:pt x="68" y="45"/>
                    </a:cubicBezTo>
                    <a:cubicBezTo>
                      <a:pt x="68" y="45"/>
                      <a:pt x="68" y="45"/>
                      <a:pt x="68" y="45"/>
                    </a:cubicBezTo>
                    <a:cubicBezTo>
                      <a:pt x="69" y="44"/>
                      <a:pt x="69" y="44"/>
                      <a:pt x="69" y="44"/>
                    </a:cubicBezTo>
                    <a:cubicBezTo>
                      <a:pt x="69" y="43"/>
                      <a:pt x="69" y="42"/>
                      <a:pt x="69" y="42"/>
                    </a:cubicBezTo>
                    <a:cubicBezTo>
                      <a:pt x="69" y="41"/>
                      <a:pt x="69" y="41"/>
                      <a:pt x="69" y="41"/>
                    </a:cubicBezTo>
                    <a:cubicBezTo>
                      <a:pt x="69" y="40"/>
                      <a:pt x="69" y="40"/>
                      <a:pt x="69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0" y="39"/>
                      <a:pt x="71" y="39"/>
                      <a:pt x="71" y="39"/>
                    </a:cubicBezTo>
                    <a:cubicBezTo>
                      <a:pt x="71" y="39"/>
                      <a:pt x="71" y="39"/>
                      <a:pt x="71" y="39"/>
                    </a:cubicBezTo>
                    <a:cubicBezTo>
                      <a:pt x="72" y="39"/>
                      <a:pt x="72" y="39"/>
                      <a:pt x="72" y="39"/>
                    </a:cubicBezTo>
                    <a:cubicBezTo>
                      <a:pt x="72" y="37"/>
                      <a:pt x="72" y="37"/>
                      <a:pt x="72" y="37"/>
                    </a:cubicBezTo>
                    <a:cubicBezTo>
                      <a:pt x="72" y="37"/>
                      <a:pt x="72" y="37"/>
                      <a:pt x="72" y="37"/>
                    </a:cubicBezTo>
                    <a:cubicBezTo>
                      <a:pt x="73" y="37"/>
                      <a:pt x="73" y="37"/>
                      <a:pt x="73" y="37"/>
                    </a:cubicBezTo>
                    <a:cubicBezTo>
                      <a:pt x="74" y="37"/>
                      <a:pt x="74" y="37"/>
                      <a:pt x="74" y="37"/>
                    </a:cubicBezTo>
                    <a:cubicBezTo>
                      <a:pt x="75" y="37"/>
                      <a:pt x="75" y="37"/>
                      <a:pt x="75" y="37"/>
                    </a:cubicBezTo>
                    <a:cubicBezTo>
                      <a:pt x="75" y="36"/>
                      <a:pt x="75" y="36"/>
                      <a:pt x="75" y="36"/>
                    </a:cubicBezTo>
                    <a:cubicBezTo>
                      <a:pt x="75" y="36"/>
                      <a:pt x="75" y="36"/>
                      <a:pt x="75" y="36"/>
                    </a:cubicBezTo>
                    <a:cubicBezTo>
                      <a:pt x="75" y="36"/>
                      <a:pt x="75" y="36"/>
                      <a:pt x="75" y="36"/>
                    </a:cubicBezTo>
                    <a:cubicBezTo>
                      <a:pt x="76" y="36"/>
                      <a:pt x="76" y="36"/>
                      <a:pt x="76" y="36"/>
                    </a:cubicBezTo>
                    <a:cubicBezTo>
                      <a:pt x="77" y="36"/>
                      <a:pt x="78" y="35"/>
                      <a:pt x="78" y="35"/>
                    </a:cubicBezTo>
                    <a:cubicBezTo>
                      <a:pt x="78" y="34"/>
                      <a:pt x="78" y="34"/>
                      <a:pt x="78" y="34"/>
                    </a:cubicBezTo>
                    <a:cubicBezTo>
                      <a:pt x="78" y="35"/>
                      <a:pt x="78" y="35"/>
                      <a:pt x="78" y="35"/>
                    </a:cubicBezTo>
                    <a:cubicBezTo>
                      <a:pt x="78" y="35"/>
                      <a:pt x="78" y="35"/>
                      <a:pt x="78" y="35"/>
                    </a:cubicBezTo>
                    <a:cubicBezTo>
                      <a:pt x="80" y="35"/>
                      <a:pt x="80" y="35"/>
                      <a:pt x="80" y="35"/>
                    </a:cubicBezTo>
                    <a:cubicBezTo>
                      <a:pt x="81" y="35"/>
                      <a:pt x="81" y="35"/>
                      <a:pt x="81" y="35"/>
                    </a:cubicBezTo>
                    <a:cubicBezTo>
                      <a:pt x="81" y="35"/>
                      <a:pt x="82" y="34"/>
                      <a:pt x="82" y="34"/>
                    </a:cubicBezTo>
                    <a:cubicBezTo>
                      <a:pt x="82" y="33"/>
                      <a:pt x="82" y="33"/>
                      <a:pt x="82" y="33"/>
                    </a:cubicBezTo>
                    <a:cubicBezTo>
                      <a:pt x="83" y="33"/>
                      <a:pt x="83" y="32"/>
                      <a:pt x="83" y="31"/>
                    </a:cubicBezTo>
                    <a:cubicBezTo>
                      <a:pt x="83" y="30"/>
                      <a:pt x="83" y="30"/>
                      <a:pt x="83" y="30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79" y="30"/>
                      <a:pt x="79" y="30"/>
                      <a:pt x="79" y="31"/>
                    </a:cubicBezTo>
                    <a:cubicBezTo>
                      <a:pt x="78" y="31"/>
                      <a:pt x="78" y="31"/>
                      <a:pt x="78" y="31"/>
                    </a:cubicBezTo>
                    <a:cubicBezTo>
                      <a:pt x="78" y="31"/>
                      <a:pt x="78" y="31"/>
                      <a:pt x="78" y="31"/>
                    </a:cubicBezTo>
                    <a:cubicBezTo>
                      <a:pt x="77" y="31"/>
                      <a:pt x="77" y="31"/>
                      <a:pt x="77" y="31"/>
                    </a:cubicBezTo>
                    <a:cubicBezTo>
                      <a:pt x="76" y="30"/>
                      <a:pt x="76" y="30"/>
                      <a:pt x="76" y="30"/>
                    </a:cubicBezTo>
                    <a:cubicBezTo>
                      <a:pt x="76" y="30"/>
                      <a:pt x="76" y="30"/>
                      <a:pt x="76" y="30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8" y="30"/>
                      <a:pt x="78" y="30"/>
                      <a:pt x="78" y="30"/>
                    </a:cubicBezTo>
                    <a:cubicBezTo>
                      <a:pt x="78" y="29"/>
                      <a:pt x="78" y="29"/>
                      <a:pt x="78" y="29"/>
                    </a:cubicBezTo>
                    <a:cubicBezTo>
                      <a:pt x="78" y="29"/>
                      <a:pt x="78" y="29"/>
                      <a:pt x="78" y="29"/>
                    </a:cubicBezTo>
                    <a:cubicBezTo>
                      <a:pt x="79" y="29"/>
                      <a:pt x="79" y="29"/>
                      <a:pt x="79" y="29"/>
                    </a:cubicBezTo>
                    <a:cubicBezTo>
                      <a:pt x="80" y="29"/>
                      <a:pt x="80" y="29"/>
                      <a:pt x="80" y="29"/>
                    </a:cubicBezTo>
                    <a:cubicBezTo>
                      <a:pt x="80" y="29"/>
                      <a:pt x="80" y="29"/>
                      <a:pt x="80" y="29"/>
                    </a:cubicBezTo>
                    <a:cubicBezTo>
                      <a:pt x="81" y="27"/>
                      <a:pt x="81" y="27"/>
                      <a:pt x="81" y="27"/>
                    </a:cubicBezTo>
                    <a:cubicBezTo>
                      <a:pt x="81" y="27"/>
                      <a:pt x="81" y="27"/>
                      <a:pt x="81" y="27"/>
                    </a:cubicBezTo>
                    <a:cubicBezTo>
                      <a:pt x="82" y="27"/>
                      <a:pt x="82" y="27"/>
                      <a:pt x="82" y="27"/>
                    </a:cubicBezTo>
                    <a:cubicBezTo>
                      <a:pt x="82" y="27"/>
                      <a:pt x="82" y="27"/>
                      <a:pt x="82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4" y="26"/>
                      <a:pt x="94" y="26"/>
                      <a:pt x="94" y="26"/>
                    </a:cubicBezTo>
                    <a:cubicBezTo>
                      <a:pt x="95" y="26"/>
                      <a:pt x="95" y="26"/>
                      <a:pt x="95" y="26"/>
                    </a:cubicBezTo>
                    <a:cubicBezTo>
                      <a:pt x="95" y="25"/>
                      <a:pt x="95" y="25"/>
                      <a:pt x="95" y="25"/>
                    </a:cubicBezTo>
                    <a:cubicBezTo>
                      <a:pt x="95" y="25"/>
                      <a:pt x="95" y="25"/>
                      <a:pt x="95" y="25"/>
                    </a:cubicBezTo>
                    <a:cubicBezTo>
                      <a:pt x="95" y="25"/>
                      <a:pt x="95" y="25"/>
                      <a:pt x="95" y="25"/>
                    </a:cubicBezTo>
                    <a:cubicBezTo>
                      <a:pt x="96" y="24"/>
                      <a:pt x="96" y="24"/>
                      <a:pt x="96" y="24"/>
                    </a:cubicBezTo>
                    <a:cubicBezTo>
                      <a:pt x="96" y="23"/>
                      <a:pt x="96" y="23"/>
                      <a:pt x="96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8" y="23"/>
                    </a:cubicBezTo>
                    <a:cubicBezTo>
                      <a:pt x="98" y="23"/>
                      <a:pt x="99" y="23"/>
                      <a:pt x="99" y="23"/>
                    </a:cubicBezTo>
                    <a:cubicBezTo>
                      <a:pt x="100" y="23"/>
                      <a:pt x="100" y="23"/>
                      <a:pt x="101" y="23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2" y="23"/>
                      <a:pt x="102" y="23"/>
                      <a:pt x="102" y="23"/>
                    </a:cubicBezTo>
                    <a:cubicBezTo>
                      <a:pt x="103" y="23"/>
                      <a:pt x="103" y="22"/>
                      <a:pt x="103" y="22"/>
                    </a:cubicBezTo>
                    <a:cubicBezTo>
                      <a:pt x="104" y="21"/>
                      <a:pt x="104" y="21"/>
                      <a:pt x="104" y="20"/>
                    </a:cubicBezTo>
                    <a:cubicBezTo>
                      <a:pt x="103" y="19"/>
                      <a:pt x="103" y="18"/>
                      <a:pt x="103" y="18"/>
                    </a:cubicBezTo>
                    <a:cubicBezTo>
                      <a:pt x="103" y="18"/>
                      <a:pt x="103" y="18"/>
                      <a:pt x="103" y="18"/>
                    </a:cubicBezTo>
                    <a:cubicBezTo>
                      <a:pt x="102" y="17"/>
                      <a:pt x="102" y="17"/>
                      <a:pt x="102" y="16"/>
                    </a:cubicBezTo>
                    <a:cubicBezTo>
                      <a:pt x="102" y="11"/>
                      <a:pt x="102" y="11"/>
                      <a:pt x="102" y="11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0" y="11"/>
                      <a:pt x="100" y="12"/>
                      <a:pt x="99" y="12"/>
                    </a:cubicBezTo>
                    <a:cubicBezTo>
                      <a:pt x="99" y="12"/>
                      <a:pt x="99" y="12"/>
                      <a:pt x="99" y="12"/>
                    </a:cubicBezTo>
                    <a:cubicBezTo>
                      <a:pt x="98" y="13"/>
                      <a:pt x="98" y="13"/>
                      <a:pt x="98" y="13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96" y="12"/>
                      <a:pt x="96" y="12"/>
                      <a:pt x="96" y="12"/>
                    </a:cubicBezTo>
                    <a:cubicBezTo>
                      <a:pt x="96" y="12"/>
                      <a:pt x="96" y="12"/>
                      <a:pt x="96" y="12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98" y="12"/>
                      <a:pt x="98" y="12"/>
                      <a:pt x="98" y="12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8" y="9"/>
                      <a:pt x="97" y="8"/>
                      <a:pt x="96" y="8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90" y="8"/>
                      <a:pt x="90" y="8"/>
                      <a:pt x="90" y="8"/>
                    </a:cubicBezTo>
                    <a:cubicBezTo>
                      <a:pt x="89" y="8"/>
                      <a:pt x="89" y="9"/>
                      <a:pt x="88" y="9"/>
                    </a:cubicBezTo>
                    <a:cubicBezTo>
                      <a:pt x="88" y="10"/>
                      <a:pt x="88" y="11"/>
                      <a:pt x="87" y="11"/>
                    </a:cubicBezTo>
                    <a:cubicBezTo>
                      <a:pt x="87" y="11"/>
                      <a:pt x="86" y="11"/>
                      <a:pt x="86" y="11"/>
                    </a:cubicBezTo>
                    <a:cubicBezTo>
                      <a:pt x="85" y="11"/>
                      <a:pt x="85" y="11"/>
                      <a:pt x="85" y="11"/>
                    </a:cubicBezTo>
                    <a:cubicBezTo>
                      <a:pt x="85" y="11"/>
                      <a:pt x="85" y="11"/>
                      <a:pt x="85" y="11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1" y="13"/>
                      <a:pt x="81" y="13"/>
                      <a:pt x="81" y="13"/>
                    </a:cubicBezTo>
                    <a:cubicBezTo>
                      <a:pt x="82" y="14"/>
                      <a:pt x="82" y="15"/>
                      <a:pt x="81" y="15"/>
                    </a:cubicBezTo>
                    <a:cubicBezTo>
                      <a:pt x="81" y="15"/>
                      <a:pt x="81" y="15"/>
                      <a:pt x="81" y="15"/>
                    </a:cubicBezTo>
                    <a:cubicBezTo>
                      <a:pt x="80" y="16"/>
                      <a:pt x="80" y="16"/>
                      <a:pt x="80" y="17"/>
                    </a:cubicBezTo>
                    <a:cubicBezTo>
                      <a:pt x="80" y="17"/>
                      <a:pt x="80" y="17"/>
                      <a:pt x="80" y="17"/>
                    </a:cubicBezTo>
                    <a:cubicBezTo>
                      <a:pt x="80" y="18"/>
                      <a:pt x="80" y="18"/>
                      <a:pt x="80" y="18"/>
                    </a:cubicBezTo>
                    <a:cubicBezTo>
                      <a:pt x="79" y="18"/>
                      <a:pt x="79" y="18"/>
                      <a:pt x="79" y="18"/>
                    </a:cubicBezTo>
                    <a:cubicBezTo>
                      <a:pt x="79" y="18"/>
                      <a:pt x="79" y="18"/>
                      <a:pt x="79" y="18"/>
                    </a:cubicBezTo>
                    <a:cubicBezTo>
                      <a:pt x="78" y="18"/>
                      <a:pt x="77" y="19"/>
                      <a:pt x="76" y="19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5" y="21"/>
                      <a:pt x="74" y="21"/>
                      <a:pt x="74" y="21"/>
                    </a:cubicBezTo>
                    <a:cubicBezTo>
                      <a:pt x="73" y="21"/>
                      <a:pt x="73" y="22"/>
                      <a:pt x="73" y="23"/>
                    </a:cubicBezTo>
                    <a:cubicBezTo>
                      <a:pt x="73" y="23"/>
                      <a:pt x="73" y="23"/>
                      <a:pt x="73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2" y="22"/>
                      <a:pt x="72" y="22"/>
                      <a:pt x="72" y="22"/>
                    </a:cubicBezTo>
                    <a:cubicBezTo>
                      <a:pt x="72" y="22"/>
                      <a:pt x="73" y="22"/>
                      <a:pt x="73" y="21"/>
                    </a:cubicBezTo>
                    <a:cubicBezTo>
                      <a:pt x="73" y="20"/>
                      <a:pt x="73" y="19"/>
                      <a:pt x="72" y="18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2" y="17"/>
                      <a:pt x="72" y="17"/>
                      <a:pt x="72" y="17"/>
                    </a:cubicBezTo>
                    <a:cubicBezTo>
                      <a:pt x="72" y="17"/>
                      <a:pt x="72" y="16"/>
                      <a:pt x="72" y="16"/>
                    </a:cubicBezTo>
                    <a:cubicBezTo>
                      <a:pt x="72" y="16"/>
                      <a:pt x="72" y="16"/>
                      <a:pt x="72" y="16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4"/>
                      <a:pt x="73" y="14"/>
                      <a:pt x="73" y="14"/>
                    </a:cubicBezTo>
                    <a:cubicBezTo>
                      <a:pt x="73" y="14"/>
                      <a:pt x="73" y="14"/>
                      <a:pt x="73" y="14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5" y="14"/>
                      <a:pt x="75" y="13"/>
                      <a:pt x="75" y="13"/>
                    </a:cubicBezTo>
                    <a:cubicBezTo>
                      <a:pt x="75" y="13"/>
                      <a:pt x="75" y="13"/>
                      <a:pt x="75" y="13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80" y="9"/>
                      <a:pt x="80" y="9"/>
                      <a:pt x="80" y="9"/>
                    </a:cubicBezTo>
                    <a:cubicBezTo>
                      <a:pt x="80" y="9"/>
                      <a:pt x="80" y="9"/>
                      <a:pt x="80" y="9"/>
                    </a:cubicBezTo>
                    <a:cubicBezTo>
                      <a:pt x="80" y="9"/>
                      <a:pt x="80" y="9"/>
                      <a:pt x="80" y="9"/>
                    </a:cubicBezTo>
                    <a:cubicBezTo>
                      <a:pt x="81" y="9"/>
                      <a:pt x="82" y="8"/>
                      <a:pt x="82" y="8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3" y="7"/>
                      <a:pt x="83" y="7"/>
                      <a:pt x="83" y="7"/>
                    </a:cubicBezTo>
                    <a:cubicBezTo>
                      <a:pt x="85" y="7"/>
                      <a:pt x="85" y="7"/>
                      <a:pt x="85" y="7"/>
                    </a:cubicBezTo>
                    <a:cubicBezTo>
                      <a:pt x="86" y="7"/>
                      <a:pt x="86" y="7"/>
                      <a:pt x="86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7" y="6"/>
                      <a:pt x="87" y="6"/>
                      <a:pt x="87" y="6"/>
                    </a:cubicBezTo>
                    <a:cubicBezTo>
                      <a:pt x="87" y="6"/>
                      <a:pt x="87" y="6"/>
                      <a:pt x="87" y="6"/>
                    </a:cubicBezTo>
                    <a:cubicBezTo>
                      <a:pt x="88" y="5"/>
                      <a:pt x="88" y="5"/>
                      <a:pt x="88" y="4"/>
                    </a:cubicBezTo>
                    <a:cubicBezTo>
                      <a:pt x="89" y="3"/>
                      <a:pt x="89" y="2"/>
                      <a:pt x="89" y="2"/>
                    </a:cubicBezTo>
                    <a:cubicBezTo>
                      <a:pt x="88" y="0"/>
                      <a:pt x="87" y="0"/>
                      <a:pt x="86" y="0"/>
                    </a:cubicBezTo>
                  </a:path>
                </a:pathLst>
              </a:custGeom>
              <a:solidFill>
                <a:schemeClr val="bg1">
                  <a:alpha val="28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19" rIns="91440" bIns="45719" numCol="1" anchor="t" anchorCtr="0" compatLnSpc="1">
                <a:prstTxWarp prst="textNoShape">
                  <a:avLst/>
                </a:prstTxWarp>
              </a:bodyPr>
              <a:lstStyle/>
              <a:p>
                <a:pPr defTabSz="121901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157" kern="0" dirty="0">
                  <a:solidFill>
                    <a:prstClr val="black"/>
                  </a:solidFill>
                  <a:latin typeface="微软雅黑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85" name="Freeform 43">
                <a:extLst>
                  <a:ext uri="{FF2B5EF4-FFF2-40B4-BE49-F238E27FC236}">
                    <a16:creationId xmlns:a16="http://schemas.microsoft.com/office/drawing/2014/main" id="{F2D5B6E1-B1AA-48B5-E4A8-287C39FE5A4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64" y="2301"/>
                <a:ext cx="31" cy="55"/>
              </a:xfrm>
              <a:custGeom>
                <a:avLst/>
                <a:gdLst>
                  <a:gd name="T0" fmla="*/ 12 w 13"/>
                  <a:gd name="T1" fmla="*/ 0 h 23"/>
                  <a:gd name="T2" fmla="*/ 12 w 13"/>
                  <a:gd name="T3" fmla="*/ 0 h 23"/>
                  <a:gd name="T4" fmla="*/ 12 w 13"/>
                  <a:gd name="T5" fmla="*/ 0 h 23"/>
                  <a:gd name="T6" fmla="*/ 12 w 13"/>
                  <a:gd name="T7" fmla="*/ 0 h 23"/>
                  <a:gd name="T8" fmla="*/ 9 w 13"/>
                  <a:gd name="T9" fmla="*/ 0 h 23"/>
                  <a:gd name="T10" fmla="*/ 7 w 13"/>
                  <a:gd name="T11" fmla="*/ 2 h 23"/>
                  <a:gd name="T12" fmla="*/ 6 w 13"/>
                  <a:gd name="T13" fmla="*/ 4 h 23"/>
                  <a:gd name="T14" fmla="*/ 5 w 13"/>
                  <a:gd name="T15" fmla="*/ 6 h 23"/>
                  <a:gd name="T16" fmla="*/ 5 w 13"/>
                  <a:gd name="T17" fmla="*/ 6 h 23"/>
                  <a:gd name="T18" fmla="*/ 4 w 13"/>
                  <a:gd name="T19" fmla="*/ 7 h 23"/>
                  <a:gd name="T20" fmla="*/ 3 w 13"/>
                  <a:gd name="T21" fmla="*/ 9 h 23"/>
                  <a:gd name="T22" fmla="*/ 3 w 13"/>
                  <a:gd name="T23" fmla="*/ 9 h 23"/>
                  <a:gd name="T24" fmla="*/ 3 w 13"/>
                  <a:gd name="T25" fmla="*/ 10 h 23"/>
                  <a:gd name="T26" fmla="*/ 2 w 13"/>
                  <a:gd name="T27" fmla="*/ 14 h 23"/>
                  <a:gd name="T28" fmla="*/ 2 w 13"/>
                  <a:gd name="T29" fmla="*/ 14 h 23"/>
                  <a:gd name="T30" fmla="*/ 1 w 13"/>
                  <a:gd name="T31" fmla="*/ 14 h 23"/>
                  <a:gd name="T32" fmla="*/ 0 w 13"/>
                  <a:gd name="T33" fmla="*/ 19 h 23"/>
                  <a:gd name="T34" fmla="*/ 1 w 13"/>
                  <a:gd name="T35" fmla="*/ 21 h 23"/>
                  <a:gd name="T36" fmla="*/ 0 w 13"/>
                  <a:gd name="T37" fmla="*/ 22 h 23"/>
                  <a:gd name="T38" fmla="*/ 1 w 13"/>
                  <a:gd name="T39" fmla="*/ 23 h 23"/>
                  <a:gd name="T40" fmla="*/ 2 w 13"/>
                  <a:gd name="T41" fmla="*/ 23 h 23"/>
                  <a:gd name="T42" fmla="*/ 6 w 13"/>
                  <a:gd name="T43" fmla="*/ 19 h 23"/>
                  <a:gd name="T44" fmla="*/ 6 w 13"/>
                  <a:gd name="T45" fmla="*/ 18 h 23"/>
                  <a:gd name="T46" fmla="*/ 7 w 13"/>
                  <a:gd name="T47" fmla="*/ 18 h 23"/>
                  <a:gd name="T48" fmla="*/ 7 w 13"/>
                  <a:gd name="T49" fmla="*/ 16 h 23"/>
                  <a:gd name="T50" fmla="*/ 7 w 13"/>
                  <a:gd name="T51" fmla="*/ 14 h 23"/>
                  <a:gd name="T52" fmla="*/ 7 w 13"/>
                  <a:gd name="T53" fmla="*/ 14 h 23"/>
                  <a:gd name="T54" fmla="*/ 7 w 13"/>
                  <a:gd name="T55" fmla="*/ 13 h 23"/>
                  <a:gd name="T56" fmla="*/ 7 w 13"/>
                  <a:gd name="T57" fmla="*/ 12 h 23"/>
                  <a:gd name="T58" fmla="*/ 7 w 13"/>
                  <a:gd name="T59" fmla="*/ 12 h 23"/>
                  <a:gd name="T60" fmla="*/ 8 w 13"/>
                  <a:gd name="T61" fmla="*/ 10 h 23"/>
                  <a:gd name="T62" fmla="*/ 8 w 13"/>
                  <a:gd name="T63" fmla="*/ 10 h 23"/>
                  <a:gd name="T64" fmla="*/ 8 w 13"/>
                  <a:gd name="T65" fmla="*/ 9 h 23"/>
                  <a:gd name="T66" fmla="*/ 8 w 13"/>
                  <a:gd name="T67" fmla="*/ 9 h 23"/>
                  <a:gd name="T68" fmla="*/ 9 w 13"/>
                  <a:gd name="T69" fmla="*/ 9 h 23"/>
                  <a:gd name="T70" fmla="*/ 12 w 13"/>
                  <a:gd name="T71" fmla="*/ 2 h 23"/>
                  <a:gd name="T72" fmla="*/ 12 w 13"/>
                  <a:gd name="T73" fmla="*/ 3 h 23"/>
                  <a:gd name="T74" fmla="*/ 11 w 13"/>
                  <a:gd name="T75" fmla="*/ 3 h 23"/>
                  <a:gd name="T76" fmla="*/ 11 w 13"/>
                  <a:gd name="T77" fmla="*/ 2 h 23"/>
                  <a:gd name="T78" fmla="*/ 10 w 13"/>
                  <a:gd name="T79" fmla="*/ 1 h 23"/>
                  <a:gd name="T80" fmla="*/ 10 w 13"/>
                  <a:gd name="T81" fmla="*/ 0 h 23"/>
                  <a:gd name="T82" fmla="*/ 9 w 13"/>
                  <a:gd name="T8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" h="23">
                    <a:moveTo>
                      <a:pt x="1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moveTo>
                      <a:pt x="9" y="0"/>
                    </a:moveTo>
                    <a:cubicBezTo>
                      <a:pt x="9" y="1"/>
                      <a:pt x="8" y="1"/>
                      <a:pt x="7" y="2"/>
                    </a:cubicBezTo>
                    <a:cubicBezTo>
                      <a:pt x="7" y="3"/>
                      <a:pt x="6" y="3"/>
                      <a:pt x="6" y="4"/>
                    </a:cubicBezTo>
                    <a:cubicBezTo>
                      <a:pt x="5" y="4"/>
                      <a:pt x="5" y="5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7"/>
                      <a:pt x="3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2" y="11"/>
                      <a:pt x="2" y="12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5"/>
                      <a:pt x="0" y="17"/>
                      <a:pt x="0" y="19"/>
                    </a:cubicBezTo>
                    <a:cubicBezTo>
                      <a:pt x="1" y="20"/>
                      <a:pt x="1" y="21"/>
                      <a:pt x="1" y="21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5" y="23"/>
                      <a:pt x="5" y="20"/>
                      <a:pt x="6" y="19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7"/>
                      <a:pt x="7" y="16"/>
                      <a:pt x="7" y="16"/>
                    </a:cubicBezTo>
                    <a:cubicBezTo>
                      <a:pt x="7" y="15"/>
                      <a:pt x="7" y="15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8" y="12"/>
                      <a:pt x="8" y="11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1" y="8"/>
                      <a:pt x="13" y="5"/>
                      <a:pt x="12" y="2"/>
                    </a:cubicBezTo>
                    <a:cubicBezTo>
                      <a:pt x="12" y="2"/>
                      <a:pt x="12" y="2"/>
                      <a:pt x="12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2"/>
                      <a:pt x="10" y="1"/>
                      <a:pt x="10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19" rIns="91440" bIns="45719" numCol="1" anchor="t" anchorCtr="0" compatLnSpc="1">
                <a:prstTxWarp prst="textNoShape">
                  <a:avLst/>
                </a:prstTxWarp>
              </a:bodyPr>
              <a:lstStyle/>
              <a:p>
                <a:pPr defTabSz="121901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157" kern="0" dirty="0">
                  <a:solidFill>
                    <a:prstClr val="black"/>
                  </a:solidFill>
                  <a:latin typeface="微软雅黑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86" name="Freeform 44">
                <a:extLst>
                  <a:ext uri="{FF2B5EF4-FFF2-40B4-BE49-F238E27FC236}">
                    <a16:creationId xmlns:a16="http://schemas.microsoft.com/office/drawing/2014/main" id="{55142845-91C3-8A99-BBCE-EDB1FA4D5C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8" y="2298"/>
                <a:ext cx="7" cy="10"/>
              </a:xfrm>
              <a:custGeom>
                <a:avLst/>
                <a:gdLst>
                  <a:gd name="T0" fmla="*/ 1 w 3"/>
                  <a:gd name="T1" fmla="*/ 0 h 4"/>
                  <a:gd name="T2" fmla="*/ 0 w 3"/>
                  <a:gd name="T3" fmla="*/ 1 h 4"/>
                  <a:gd name="T4" fmla="*/ 0 w 3"/>
                  <a:gd name="T5" fmla="*/ 2 h 4"/>
                  <a:gd name="T6" fmla="*/ 1 w 3"/>
                  <a:gd name="T7" fmla="*/ 3 h 4"/>
                  <a:gd name="T8" fmla="*/ 1 w 3"/>
                  <a:gd name="T9" fmla="*/ 4 h 4"/>
                  <a:gd name="T10" fmla="*/ 2 w 3"/>
                  <a:gd name="T11" fmla="*/ 4 h 4"/>
                  <a:gd name="T12" fmla="*/ 2 w 3"/>
                  <a:gd name="T13" fmla="*/ 3 h 4"/>
                  <a:gd name="T14" fmla="*/ 3 w 3"/>
                  <a:gd name="T15" fmla="*/ 2 h 4"/>
                  <a:gd name="T16" fmla="*/ 2 w 3"/>
                  <a:gd name="T17" fmla="*/ 1 h 4"/>
                  <a:gd name="T18" fmla="*/ 2 w 3"/>
                  <a:gd name="T19" fmla="*/ 1 h 4"/>
                  <a:gd name="T20" fmla="*/ 1 w 3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3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19" rIns="91440" bIns="45719" numCol="1" anchor="t" anchorCtr="0" compatLnSpc="1">
                <a:prstTxWarp prst="textNoShape">
                  <a:avLst/>
                </a:prstTxWarp>
              </a:bodyPr>
              <a:lstStyle/>
              <a:p>
                <a:pPr defTabSz="121901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157" kern="0" dirty="0">
                  <a:solidFill>
                    <a:prstClr val="black"/>
                  </a:solidFill>
                  <a:latin typeface="微软雅黑" panose="020F0502020204030204"/>
                  <a:ea typeface="微软雅黑"/>
                  <a:cs typeface="+mn-ea"/>
                  <a:sym typeface="+mn-lt"/>
                </a:endParaRPr>
              </a:p>
            </p:txBody>
          </p:sp>
        </p:grpSp>
      </p:grpSp>
      <p:sp>
        <p:nvSpPr>
          <p:cNvPr id="111" name="椭圆 110">
            <a:extLst>
              <a:ext uri="{FF2B5EF4-FFF2-40B4-BE49-F238E27FC236}">
                <a16:creationId xmlns:a16="http://schemas.microsoft.com/office/drawing/2014/main" id="{2E8963A8-C2E1-39D3-3D76-2C5965EC6C27}"/>
              </a:ext>
            </a:extLst>
          </p:cNvPr>
          <p:cNvSpPr/>
          <p:nvPr/>
        </p:nvSpPr>
        <p:spPr>
          <a:xfrm>
            <a:off x="4107214" y="2980162"/>
            <a:ext cx="647270" cy="647270"/>
          </a:xfrm>
          <a:prstGeom prst="ellipse">
            <a:avLst/>
          </a:prstGeom>
          <a:solidFill>
            <a:srgbClr val="70BF43"/>
          </a:solidFill>
          <a:ln w="12700" cap="flat" cmpd="sng" algn="ctr"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prstDash val="solid"/>
          </a:ln>
          <a:effectLst>
            <a:outerShdw blurRad="254000" dist="101600" dir="2700000" algn="tl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algn="ctr" defTabSz="1219017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57" kern="0" dirty="0">
              <a:solidFill>
                <a:prstClr val="white"/>
              </a:solidFill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79CA648A-2714-0D5C-B15A-7CDD8C5535F2}"/>
              </a:ext>
            </a:extLst>
          </p:cNvPr>
          <p:cNvGrpSpPr/>
          <p:nvPr/>
        </p:nvGrpSpPr>
        <p:grpSpPr>
          <a:xfrm>
            <a:off x="4300156" y="3172129"/>
            <a:ext cx="273678" cy="297818"/>
            <a:chOff x="4873620" y="1965325"/>
            <a:chExt cx="269882" cy="293688"/>
          </a:xfrm>
          <a:solidFill>
            <a:schemeClr val="bg1"/>
          </a:solidFill>
          <a:effectLst/>
        </p:grpSpPr>
        <p:sp>
          <p:nvSpPr>
            <p:cNvPr id="106" name="Freeform 502">
              <a:extLst>
                <a:ext uri="{FF2B5EF4-FFF2-40B4-BE49-F238E27FC236}">
                  <a16:creationId xmlns:a16="http://schemas.microsoft.com/office/drawing/2014/main" id="{74FC9225-C30B-02A9-DBE4-171F57F85DE6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3620" y="2127250"/>
              <a:ext cx="112713" cy="131763"/>
            </a:xfrm>
            <a:custGeom>
              <a:avLst/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19" rIns="91440" bIns="45719" numCol="1" anchor="t" anchorCtr="0" compatLnSpc="1">
              <a:prstTxWarp prst="textNoShape">
                <a:avLst/>
              </a:prstTxWarp>
            </a:bodyPr>
            <a:lstStyle/>
            <a:p>
              <a:pPr defTabSz="121901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57" kern="0" dirty="0">
                <a:solidFill>
                  <a:prstClr val="black"/>
                </a:solidFill>
                <a:latin typeface="微软雅黑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07" name="Freeform 503">
              <a:extLst>
                <a:ext uri="{FF2B5EF4-FFF2-40B4-BE49-F238E27FC236}">
                  <a16:creationId xmlns:a16="http://schemas.microsoft.com/office/drawing/2014/main" id="{FD25AAA9-88C7-ECB3-13A5-80323A0A23C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4737" y="1973263"/>
              <a:ext cx="41275" cy="146050"/>
            </a:xfrm>
            <a:custGeom>
              <a:avLst/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19" rIns="91440" bIns="45719" numCol="1" anchor="t" anchorCtr="0" compatLnSpc="1">
              <a:prstTxWarp prst="textNoShape">
                <a:avLst/>
              </a:prstTxWarp>
            </a:bodyPr>
            <a:lstStyle/>
            <a:p>
              <a:pPr defTabSz="121901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57" kern="0" dirty="0">
                <a:solidFill>
                  <a:prstClr val="black"/>
                </a:solidFill>
                <a:latin typeface="微软雅黑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08" name="Freeform 504">
              <a:extLst>
                <a:ext uri="{FF2B5EF4-FFF2-40B4-BE49-F238E27FC236}">
                  <a16:creationId xmlns:a16="http://schemas.microsoft.com/office/drawing/2014/main" id="{80B0A608-74AB-E411-8CD7-02CEB9A84DD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0303" y="1965325"/>
              <a:ext cx="177800" cy="293688"/>
            </a:xfrm>
            <a:custGeom>
              <a:avLst/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19" rIns="91440" bIns="45719" numCol="1" anchor="t" anchorCtr="0" compatLnSpc="1">
              <a:prstTxWarp prst="textNoShape">
                <a:avLst/>
              </a:prstTxWarp>
            </a:bodyPr>
            <a:lstStyle/>
            <a:p>
              <a:pPr defTabSz="121901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57" kern="0" dirty="0">
                <a:solidFill>
                  <a:prstClr val="black"/>
                </a:solidFill>
                <a:latin typeface="微软雅黑" panose="020F05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09" name="Freeform 505">
              <a:extLst>
                <a:ext uri="{FF2B5EF4-FFF2-40B4-BE49-F238E27FC236}">
                  <a16:creationId xmlns:a16="http://schemas.microsoft.com/office/drawing/2014/main" id="{5B7E7980-E754-D73C-2086-B995363F7E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6664" y="2093913"/>
              <a:ext cx="96838" cy="112713"/>
            </a:xfrm>
            <a:custGeom>
              <a:avLst/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19" rIns="91440" bIns="45719" numCol="1" anchor="t" anchorCtr="0" compatLnSpc="1">
              <a:prstTxWarp prst="textNoShape">
                <a:avLst/>
              </a:prstTxWarp>
            </a:bodyPr>
            <a:lstStyle/>
            <a:p>
              <a:pPr defTabSz="121901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57" kern="0" dirty="0">
                <a:solidFill>
                  <a:prstClr val="black"/>
                </a:solidFill>
                <a:latin typeface="微软雅黑" panose="020F0502020204030204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3E240C7A-602F-96C8-2C69-0E44CADC56E2}"/>
              </a:ext>
            </a:extLst>
          </p:cNvPr>
          <p:cNvGrpSpPr/>
          <p:nvPr/>
        </p:nvGrpSpPr>
        <p:grpSpPr>
          <a:xfrm>
            <a:off x="7918330" y="5312300"/>
            <a:ext cx="3254495" cy="810514"/>
            <a:chOff x="7661043" y="2108009"/>
            <a:chExt cx="3254495" cy="810514"/>
          </a:xfrm>
        </p:grpSpPr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id="{039C4FE8-953F-8BF0-FD82-F0291AC915A8}"/>
                </a:ext>
              </a:extLst>
            </p:cNvPr>
            <p:cNvSpPr/>
            <p:nvPr/>
          </p:nvSpPr>
          <p:spPr>
            <a:xfrm>
              <a:off x="7661043" y="2386774"/>
              <a:ext cx="3254495" cy="5317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Clr>
                  <a:srgbClr val="E7E6E6">
                    <a:lumMod val="10000"/>
                  </a:srgbClr>
                </a:buClr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71650CFD-DAA7-3F30-CDD8-2E29099DF9BD}"/>
                </a:ext>
              </a:extLst>
            </p:cNvPr>
            <p:cNvSpPr/>
            <p:nvPr/>
          </p:nvSpPr>
          <p:spPr>
            <a:xfrm>
              <a:off x="7661043" y="210800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EB7274CF-9AF8-C90B-3D4D-DDB355B3F8C4}"/>
              </a:ext>
            </a:extLst>
          </p:cNvPr>
          <p:cNvGrpSpPr/>
          <p:nvPr/>
        </p:nvGrpSpPr>
        <p:grpSpPr>
          <a:xfrm>
            <a:off x="8182801" y="2875513"/>
            <a:ext cx="3254495" cy="810514"/>
            <a:chOff x="7661043" y="2108009"/>
            <a:chExt cx="3254495" cy="810514"/>
          </a:xfrm>
        </p:grpSpPr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36E35690-5E9F-3604-EB76-0E39339EF055}"/>
                </a:ext>
              </a:extLst>
            </p:cNvPr>
            <p:cNvSpPr/>
            <p:nvPr/>
          </p:nvSpPr>
          <p:spPr>
            <a:xfrm>
              <a:off x="7661043" y="2386774"/>
              <a:ext cx="3254495" cy="5317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Clr>
                  <a:srgbClr val="E7E6E6">
                    <a:lumMod val="10000"/>
                  </a:srgbClr>
                </a:buClr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BEFA40A0-F6CF-0F6E-0F84-A4F5A3AF3054}"/>
                </a:ext>
              </a:extLst>
            </p:cNvPr>
            <p:cNvSpPr/>
            <p:nvPr/>
          </p:nvSpPr>
          <p:spPr>
            <a:xfrm>
              <a:off x="7661043" y="210800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E28F923B-4899-BE10-B974-889986956B88}"/>
              </a:ext>
            </a:extLst>
          </p:cNvPr>
          <p:cNvGrpSpPr/>
          <p:nvPr/>
        </p:nvGrpSpPr>
        <p:grpSpPr>
          <a:xfrm>
            <a:off x="4438594" y="1351392"/>
            <a:ext cx="3254495" cy="810514"/>
            <a:chOff x="7661043" y="2108009"/>
            <a:chExt cx="3254495" cy="810514"/>
          </a:xfrm>
        </p:grpSpPr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52488353-9C73-0AED-B9E3-B5F0B3C44C2A}"/>
                </a:ext>
              </a:extLst>
            </p:cNvPr>
            <p:cNvSpPr/>
            <p:nvPr/>
          </p:nvSpPr>
          <p:spPr>
            <a:xfrm>
              <a:off x="7661043" y="2386774"/>
              <a:ext cx="3254495" cy="5317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buClr>
                  <a:srgbClr val="E7E6E6">
                    <a:lumMod val="10000"/>
                  </a:srgbClr>
                </a:buClr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22" name="矩形 121">
              <a:extLst>
                <a:ext uri="{FF2B5EF4-FFF2-40B4-BE49-F238E27FC236}">
                  <a16:creationId xmlns:a16="http://schemas.microsoft.com/office/drawing/2014/main" id="{AF186706-1F70-E378-83BB-8C126CA63B23}"/>
                </a:ext>
              </a:extLst>
            </p:cNvPr>
            <p:cNvSpPr/>
            <p:nvPr/>
          </p:nvSpPr>
          <p:spPr>
            <a:xfrm>
              <a:off x="8513078" y="210800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0827170B-3CDD-C1E8-113F-7C8BD6EE75A4}"/>
              </a:ext>
            </a:extLst>
          </p:cNvPr>
          <p:cNvGrpSpPr/>
          <p:nvPr/>
        </p:nvGrpSpPr>
        <p:grpSpPr>
          <a:xfrm>
            <a:off x="736404" y="2882961"/>
            <a:ext cx="3254495" cy="810514"/>
            <a:chOff x="7661043" y="2108009"/>
            <a:chExt cx="3254495" cy="810514"/>
          </a:xfrm>
        </p:grpSpPr>
        <p:sp>
          <p:nvSpPr>
            <p:cNvPr id="124" name="矩形 123">
              <a:extLst>
                <a:ext uri="{FF2B5EF4-FFF2-40B4-BE49-F238E27FC236}">
                  <a16:creationId xmlns:a16="http://schemas.microsoft.com/office/drawing/2014/main" id="{FF766BD7-A9AF-C3E2-47C3-BD10132DD44D}"/>
                </a:ext>
              </a:extLst>
            </p:cNvPr>
            <p:cNvSpPr/>
            <p:nvPr/>
          </p:nvSpPr>
          <p:spPr>
            <a:xfrm>
              <a:off x="7661043" y="2386774"/>
              <a:ext cx="3254495" cy="5317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  <a:buClr>
                  <a:srgbClr val="E7E6E6">
                    <a:lumMod val="10000"/>
                  </a:srgbClr>
                </a:buClr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25" name="矩形 124">
              <a:extLst>
                <a:ext uri="{FF2B5EF4-FFF2-40B4-BE49-F238E27FC236}">
                  <a16:creationId xmlns:a16="http://schemas.microsoft.com/office/drawing/2014/main" id="{899AA04E-5161-C4CC-BE74-61563DE3FD26}"/>
                </a:ext>
              </a:extLst>
            </p:cNvPr>
            <p:cNvSpPr/>
            <p:nvPr/>
          </p:nvSpPr>
          <p:spPr>
            <a:xfrm>
              <a:off x="9365114" y="210800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6" name="组合 125">
            <a:extLst>
              <a:ext uri="{FF2B5EF4-FFF2-40B4-BE49-F238E27FC236}">
                <a16:creationId xmlns:a16="http://schemas.microsoft.com/office/drawing/2014/main" id="{9D7E21AC-1CDE-762D-2277-15A265576588}"/>
              </a:ext>
            </a:extLst>
          </p:cNvPr>
          <p:cNvGrpSpPr/>
          <p:nvPr/>
        </p:nvGrpSpPr>
        <p:grpSpPr>
          <a:xfrm>
            <a:off x="1036884" y="5435778"/>
            <a:ext cx="3254495" cy="810514"/>
            <a:chOff x="7661043" y="2108009"/>
            <a:chExt cx="3254495" cy="810514"/>
          </a:xfrm>
        </p:grpSpPr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69BC0B41-9703-C3E2-536A-440CDE30D7CA}"/>
                </a:ext>
              </a:extLst>
            </p:cNvPr>
            <p:cNvSpPr/>
            <p:nvPr/>
          </p:nvSpPr>
          <p:spPr>
            <a:xfrm>
              <a:off x="7661043" y="2386774"/>
              <a:ext cx="3254495" cy="5317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  <a:buClr>
                  <a:srgbClr val="E7E6E6">
                    <a:lumMod val="10000"/>
                  </a:srgbClr>
                </a:buClr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E7C59259-F030-D502-ED40-686C03FC0549}"/>
                </a:ext>
              </a:extLst>
            </p:cNvPr>
            <p:cNvSpPr/>
            <p:nvPr/>
          </p:nvSpPr>
          <p:spPr>
            <a:xfrm>
              <a:off x="9365114" y="2108009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886998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>
            <a:extLst>
              <a:ext uri="{FF2B5EF4-FFF2-40B4-BE49-F238E27FC236}">
                <a16:creationId xmlns:a16="http://schemas.microsoft.com/office/drawing/2014/main" id="{5BDFA3A7-5583-0DC3-F970-F08F8CA8B7CE}"/>
              </a:ext>
            </a:extLst>
          </p:cNvPr>
          <p:cNvSpPr/>
          <p:nvPr/>
        </p:nvSpPr>
        <p:spPr>
          <a:xfrm>
            <a:off x="1724027" y="1569720"/>
            <a:ext cx="8743948" cy="3718560"/>
          </a:xfrm>
          <a:prstGeom prst="rect">
            <a:avLst/>
          </a:prstGeom>
          <a:solidFill>
            <a:srgbClr val="04944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5A8D5D56-768F-02B2-E185-F9B801AA1D1E}"/>
              </a:ext>
            </a:extLst>
          </p:cNvPr>
          <p:cNvGrpSpPr/>
          <p:nvPr/>
        </p:nvGrpSpPr>
        <p:grpSpPr>
          <a:xfrm>
            <a:off x="3168438" y="3429000"/>
            <a:ext cx="5888476" cy="1158139"/>
            <a:chOff x="1178841" y="2431783"/>
            <a:chExt cx="5888476" cy="1158139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587E46B1-B98C-E85D-3285-6B4ECE67F630}"/>
                </a:ext>
              </a:extLst>
            </p:cNvPr>
            <p:cNvSpPr/>
            <p:nvPr/>
          </p:nvSpPr>
          <p:spPr>
            <a:xfrm>
              <a:off x="1178841" y="3058173"/>
              <a:ext cx="5888476" cy="5317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buClr>
                  <a:srgbClr val="E7E6E6">
                    <a:lumMod val="10000"/>
                  </a:srgbClr>
                </a:buClr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200</a:t>
              </a: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5</a:t>
              </a: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分钟之内。</a:t>
              </a:r>
              <a:endParaRPr lang="en-US" altLang="zh-CN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2BB6C762-FDB9-3D9E-A912-1DF2613A4F25}"/>
                </a:ext>
              </a:extLst>
            </p:cNvPr>
            <p:cNvSpPr/>
            <p:nvPr/>
          </p:nvSpPr>
          <p:spPr>
            <a:xfrm>
              <a:off x="2818876" y="2431783"/>
              <a:ext cx="260840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zh-CN" altLang="en-US" sz="4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5D994A8B-6DB0-5790-F615-F0DC8A867BEB}"/>
              </a:ext>
            </a:extLst>
          </p:cNvPr>
          <p:cNvGrpSpPr/>
          <p:nvPr/>
        </p:nvGrpSpPr>
        <p:grpSpPr>
          <a:xfrm>
            <a:off x="5188705" y="1307722"/>
            <a:ext cx="1734348" cy="1734346"/>
            <a:chOff x="1571117" y="2457183"/>
            <a:chExt cx="736024" cy="736024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16D85C4E-CF60-959A-E559-82628B4ABABB}"/>
                </a:ext>
              </a:extLst>
            </p:cNvPr>
            <p:cNvSpPr/>
            <p:nvPr/>
          </p:nvSpPr>
          <p:spPr>
            <a:xfrm>
              <a:off x="1571117" y="2457183"/>
              <a:ext cx="736024" cy="736024"/>
            </a:xfrm>
            <a:prstGeom prst="ellipse">
              <a:avLst/>
            </a:prstGeom>
            <a:solidFill>
              <a:srgbClr val="049448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00670ECC-8E43-B11B-0D5C-2ABE2EE34AC8}"/>
                </a:ext>
              </a:extLst>
            </p:cNvPr>
            <p:cNvSpPr/>
            <p:nvPr/>
          </p:nvSpPr>
          <p:spPr>
            <a:xfrm>
              <a:off x="1724045" y="2606812"/>
              <a:ext cx="478376" cy="4702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66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9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图形 1">
            <a:extLst>
              <a:ext uri="{FF2B5EF4-FFF2-40B4-BE49-F238E27FC236}">
                <a16:creationId xmlns:a16="http://schemas.microsoft.com/office/drawing/2014/main" id="{EC843C2D-3817-3D50-C9C1-F1F9BA3B43B5}"/>
              </a:ext>
            </a:extLst>
          </p:cNvPr>
          <p:cNvGrpSpPr/>
          <p:nvPr/>
        </p:nvGrpSpPr>
        <p:grpSpPr>
          <a:xfrm>
            <a:off x="6078082" y="1484750"/>
            <a:ext cx="1196423" cy="338944"/>
            <a:chOff x="6508432" y="3411283"/>
            <a:chExt cx="563499" cy="159638"/>
          </a:xfrm>
          <a:solidFill>
            <a:srgbClr val="FFFFFF"/>
          </a:solidFill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984986D-DAB0-2A22-0693-B8D770438016}"/>
                </a:ext>
              </a:extLst>
            </p:cNvPr>
            <p:cNvSpPr/>
            <p:nvPr/>
          </p:nvSpPr>
          <p:spPr>
            <a:xfrm>
              <a:off x="6508432" y="3411283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32D03963-56A4-9C13-0113-831C6073C22E}"/>
                </a:ext>
              </a:extLst>
            </p:cNvPr>
            <p:cNvSpPr/>
            <p:nvPr/>
          </p:nvSpPr>
          <p:spPr>
            <a:xfrm>
              <a:off x="6508432" y="3443573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84C884D9-C095-7E1B-9C0B-27AFD2B33BE2}"/>
                </a:ext>
              </a:extLst>
            </p:cNvPr>
            <p:cNvSpPr/>
            <p:nvPr/>
          </p:nvSpPr>
          <p:spPr>
            <a:xfrm>
              <a:off x="6508432" y="3475862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7FB984B3-7819-C9AC-6DE9-57A46625135C}"/>
                </a:ext>
              </a:extLst>
            </p:cNvPr>
            <p:cNvSpPr/>
            <p:nvPr/>
          </p:nvSpPr>
          <p:spPr>
            <a:xfrm>
              <a:off x="6508432" y="3508152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A647873B-65DD-5A34-823B-4B4873C4592B}"/>
                </a:ext>
              </a:extLst>
            </p:cNvPr>
            <p:cNvSpPr/>
            <p:nvPr/>
          </p:nvSpPr>
          <p:spPr>
            <a:xfrm>
              <a:off x="6508432" y="3540442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2" name="图形 1">
            <a:extLst>
              <a:ext uri="{FF2B5EF4-FFF2-40B4-BE49-F238E27FC236}">
                <a16:creationId xmlns:a16="http://schemas.microsoft.com/office/drawing/2014/main" id="{23391436-F919-BA47-93AE-CA84B0D64571}"/>
              </a:ext>
            </a:extLst>
          </p:cNvPr>
          <p:cNvGrpSpPr/>
          <p:nvPr/>
        </p:nvGrpSpPr>
        <p:grpSpPr>
          <a:xfrm>
            <a:off x="4916253" y="2673626"/>
            <a:ext cx="1196423" cy="338944"/>
            <a:chOff x="6508432" y="3411283"/>
            <a:chExt cx="563499" cy="159638"/>
          </a:xfrm>
          <a:solidFill>
            <a:srgbClr val="FFFFFF"/>
          </a:solidFill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CD92D707-C7D2-C0F9-F1C1-EEACD88CDBE6}"/>
                </a:ext>
              </a:extLst>
            </p:cNvPr>
            <p:cNvSpPr/>
            <p:nvPr/>
          </p:nvSpPr>
          <p:spPr>
            <a:xfrm>
              <a:off x="6508432" y="3411283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30D02C49-DB0E-4ECE-BD96-B50A12780284}"/>
                </a:ext>
              </a:extLst>
            </p:cNvPr>
            <p:cNvSpPr/>
            <p:nvPr/>
          </p:nvSpPr>
          <p:spPr>
            <a:xfrm>
              <a:off x="6508432" y="3443573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BA1A8870-ABD4-BDE2-6D67-B8FEE63F0B30}"/>
                </a:ext>
              </a:extLst>
            </p:cNvPr>
            <p:cNvSpPr/>
            <p:nvPr/>
          </p:nvSpPr>
          <p:spPr>
            <a:xfrm>
              <a:off x="6508432" y="3475862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AE20D65C-3373-726A-A618-8B9EE3BBACB0}"/>
                </a:ext>
              </a:extLst>
            </p:cNvPr>
            <p:cNvSpPr/>
            <p:nvPr/>
          </p:nvSpPr>
          <p:spPr>
            <a:xfrm>
              <a:off x="6508432" y="3508152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04091B13-D98E-6D20-C61E-07C9BE5B1ACD}"/>
                </a:ext>
              </a:extLst>
            </p:cNvPr>
            <p:cNvSpPr/>
            <p:nvPr/>
          </p:nvSpPr>
          <p:spPr>
            <a:xfrm>
              <a:off x="6508432" y="3540442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293112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7282D87D-4052-BB0A-53FD-432B387E2C83}"/>
              </a:ext>
            </a:extLst>
          </p:cNvPr>
          <p:cNvGrpSpPr/>
          <p:nvPr/>
        </p:nvGrpSpPr>
        <p:grpSpPr>
          <a:xfrm>
            <a:off x="3430136" y="351836"/>
            <a:ext cx="5331727" cy="461665"/>
            <a:chOff x="3430136" y="351836"/>
            <a:chExt cx="5331727" cy="461665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31DA22B1-CE34-36EB-6CF2-C46CF6C7072C}"/>
                </a:ext>
              </a:extLst>
            </p:cNvPr>
            <p:cNvSpPr txBox="1"/>
            <p:nvPr/>
          </p:nvSpPr>
          <p:spPr>
            <a:xfrm>
              <a:off x="4394883" y="351836"/>
              <a:ext cx="340223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/>
                <a:t>单击此处添加标题文本</a:t>
              </a: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F6F7EB5E-FDAF-3534-F8F7-72D0992AD39A}"/>
                </a:ext>
              </a:extLst>
            </p:cNvPr>
            <p:cNvGrpSpPr/>
            <p:nvPr/>
          </p:nvGrpSpPr>
          <p:grpSpPr>
            <a:xfrm>
              <a:off x="3430136" y="391282"/>
              <a:ext cx="5331727" cy="338358"/>
              <a:chOff x="3546476" y="391282"/>
              <a:chExt cx="5331727" cy="338358"/>
            </a:xfrm>
          </p:grpSpPr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C9C07941-97F1-B461-CF3F-F66068CDA69F}"/>
                  </a:ext>
                </a:extLst>
              </p:cNvPr>
              <p:cNvGrpSpPr/>
              <p:nvPr/>
            </p:nvGrpSpPr>
            <p:grpSpPr>
              <a:xfrm>
                <a:off x="3546476" y="391282"/>
                <a:ext cx="801003" cy="338358"/>
                <a:chOff x="3546476" y="391282"/>
                <a:chExt cx="801003" cy="338358"/>
              </a:xfrm>
            </p:grpSpPr>
            <p:sp>
              <p:nvSpPr>
                <p:cNvPr id="33" name="椭圆 32">
                  <a:extLst>
                    <a:ext uri="{FF2B5EF4-FFF2-40B4-BE49-F238E27FC236}">
                      <a16:creationId xmlns:a16="http://schemas.microsoft.com/office/drawing/2014/main" id="{83A1BCEA-0866-7E1E-126F-11310C112A32}"/>
                    </a:ext>
                  </a:extLst>
                </p:cNvPr>
                <p:cNvSpPr/>
                <p:nvPr/>
              </p:nvSpPr>
              <p:spPr>
                <a:xfrm>
                  <a:off x="4009121" y="391282"/>
                  <a:ext cx="338358" cy="338358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椭圆 37">
                  <a:extLst>
                    <a:ext uri="{FF2B5EF4-FFF2-40B4-BE49-F238E27FC236}">
                      <a16:creationId xmlns:a16="http://schemas.microsoft.com/office/drawing/2014/main" id="{63EA8609-1AA9-807E-8E20-852EBBB68C8D}"/>
                    </a:ext>
                  </a:extLst>
                </p:cNvPr>
                <p:cNvSpPr/>
                <p:nvPr/>
              </p:nvSpPr>
              <p:spPr>
                <a:xfrm>
                  <a:off x="3546476" y="469180"/>
                  <a:ext cx="182562" cy="182562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04C52412-DDA2-C92B-20D7-9E014660A749}"/>
                  </a:ext>
                </a:extLst>
              </p:cNvPr>
              <p:cNvGrpSpPr/>
              <p:nvPr/>
            </p:nvGrpSpPr>
            <p:grpSpPr>
              <a:xfrm rot="10800000">
                <a:off x="8077200" y="391282"/>
                <a:ext cx="801003" cy="338358"/>
                <a:chOff x="3546476" y="391282"/>
                <a:chExt cx="801003" cy="338358"/>
              </a:xfrm>
            </p:grpSpPr>
            <p:sp>
              <p:nvSpPr>
                <p:cNvPr id="43" name="椭圆 42">
                  <a:extLst>
                    <a:ext uri="{FF2B5EF4-FFF2-40B4-BE49-F238E27FC236}">
                      <a16:creationId xmlns:a16="http://schemas.microsoft.com/office/drawing/2014/main" id="{14A4D3D3-0B37-241E-E897-C01169445045}"/>
                    </a:ext>
                  </a:extLst>
                </p:cNvPr>
                <p:cNvSpPr/>
                <p:nvPr/>
              </p:nvSpPr>
              <p:spPr>
                <a:xfrm>
                  <a:off x="4009121" y="391282"/>
                  <a:ext cx="338358" cy="338358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椭圆 43">
                  <a:extLst>
                    <a:ext uri="{FF2B5EF4-FFF2-40B4-BE49-F238E27FC236}">
                      <a16:creationId xmlns:a16="http://schemas.microsoft.com/office/drawing/2014/main" id="{58A0088F-E8BC-1688-48C4-9A332A0325C8}"/>
                    </a:ext>
                  </a:extLst>
                </p:cNvPr>
                <p:cNvSpPr/>
                <p:nvPr/>
              </p:nvSpPr>
              <p:spPr>
                <a:xfrm>
                  <a:off x="3546476" y="469180"/>
                  <a:ext cx="182562" cy="182562"/>
                </a:xfrm>
                <a:prstGeom prst="ellipse">
                  <a:avLst/>
                </a:prstGeom>
                <a:solidFill>
                  <a:srgbClr val="0494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pic>
        <p:nvPicPr>
          <p:cNvPr id="103" name="图片 102">
            <a:extLst>
              <a:ext uri="{FF2B5EF4-FFF2-40B4-BE49-F238E27FC236}">
                <a16:creationId xmlns:a16="http://schemas.microsoft.com/office/drawing/2014/main" id="{75AC602D-3E75-FDCF-E05B-3E426951AD4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1" y="3230880"/>
            <a:ext cx="2148839" cy="1386840"/>
          </a:xfrm>
          <a:custGeom>
            <a:avLst/>
            <a:gdLst>
              <a:gd name="connsiteX0" fmla="*/ 124468 w 2148839"/>
              <a:gd name="connsiteY0" fmla="*/ 0 h 1386840"/>
              <a:gd name="connsiteX1" fmla="*/ 2024370 w 2148839"/>
              <a:gd name="connsiteY1" fmla="*/ 0 h 1386840"/>
              <a:gd name="connsiteX2" fmla="*/ 2148839 w 2148839"/>
              <a:gd name="connsiteY2" fmla="*/ 124469 h 1386840"/>
              <a:gd name="connsiteX3" fmla="*/ 2148839 w 2148839"/>
              <a:gd name="connsiteY3" fmla="*/ 1262371 h 1386840"/>
              <a:gd name="connsiteX4" fmla="*/ 2024370 w 2148839"/>
              <a:gd name="connsiteY4" fmla="*/ 1386840 h 1386840"/>
              <a:gd name="connsiteX5" fmla="*/ 124468 w 2148839"/>
              <a:gd name="connsiteY5" fmla="*/ 1386840 h 1386840"/>
              <a:gd name="connsiteX6" fmla="*/ 9781 w 2148839"/>
              <a:gd name="connsiteY6" fmla="*/ 1310820 h 1386840"/>
              <a:gd name="connsiteX7" fmla="*/ 0 w 2148839"/>
              <a:gd name="connsiteY7" fmla="*/ 1262376 h 1386840"/>
              <a:gd name="connsiteX8" fmla="*/ 0 w 2148839"/>
              <a:gd name="connsiteY8" fmla="*/ 124464 h 1386840"/>
              <a:gd name="connsiteX9" fmla="*/ 9781 w 2148839"/>
              <a:gd name="connsiteY9" fmla="*/ 76020 h 1386840"/>
              <a:gd name="connsiteX10" fmla="*/ 124468 w 2148839"/>
              <a:gd name="connsiteY10" fmla="*/ 0 h 1386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48839" h="1386840">
                <a:moveTo>
                  <a:pt x="124468" y="0"/>
                </a:moveTo>
                <a:lnTo>
                  <a:pt x="2024370" y="0"/>
                </a:lnTo>
                <a:cubicBezTo>
                  <a:pt x="2093112" y="0"/>
                  <a:pt x="2148839" y="55727"/>
                  <a:pt x="2148839" y="124469"/>
                </a:cubicBezTo>
                <a:lnTo>
                  <a:pt x="2148839" y="1262371"/>
                </a:lnTo>
                <a:cubicBezTo>
                  <a:pt x="2148839" y="1331113"/>
                  <a:pt x="2093112" y="1386840"/>
                  <a:pt x="2024370" y="1386840"/>
                </a:cubicBezTo>
                <a:lnTo>
                  <a:pt x="124468" y="1386840"/>
                </a:lnTo>
                <a:cubicBezTo>
                  <a:pt x="72912" y="1386840"/>
                  <a:pt x="28676" y="1355494"/>
                  <a:pt x="9781" y="1310820"/>
                </a:cubicBezTo>
                <a:lnTo>
                  <a:pt x="0" y="1262376"/>
                </a:lnTo>
                <a:lnTo>
                  <a:pt x="0" y="124464"/>
                </a:lnTo>
                <a:lnTo>
                  <a:pt x="9781" y="76020"/>
                </a:lnTo>
                <a:cubicBezTo>
                  <a:pt x="28676" y="31347"/>
                  <a:pt x="72912" y="0"/>
                  <a:pt x="124468" y="0"/>
                </a:cubicBezTo>
                <a:close/>
              </a:path>
            </a:pathLst>
          </a:custGeom>
        </p:spPr>
      </p:pic>
      <p:pic>
        <p:nvPicPr>
          <p:cNvPr id="104" name="图片 103">
            <a:extLst>
              <a:ext uri="{FF2B5EF4-FFF2-40B4-BE49-F238E27FC236}">
                <a16:creationId xmlns:a16="http://schemas.microsoft.com/office/drawing/2014/main" id="{5CCC4F75-13DF-3742-BBAA-ED84CF4B0E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26823" y="1668780"/>
            <a:ext cx="2148840" cy="1386840"/>
          </a:xfrm>
          <a:custGeom>
            <a:avLst/>
            <a:gdLst>
              <a:gd name="connsiteX0" fmla="*/ 124469 w 2148840"/>
              <a:gd name="connsiteY0" fmla="*/ 0 h 1386840"/>
              <a:gd name="connsiteX1" fmla="*/ 2024371 w 2148840"/>
              <a:gd name="connsiteY1" fmla="*/ 0 h 1386840"/>
              <a:gd name="connsiteX2" fmla="*/ 2148840 w 2148840"/>
              <a:gd name="connsiteY2" fmla="*/ 124469 h 1386840"/>
              <a:gd name="connsiteX3" fmla="*/ 2148840 w 2148840"/>
              <a:gd name="connsiteY3" fmla="*/ 1262371 h 1386840"/>
              <a:gd name="connsiteX4" fmla="*/ 2024371 w 2148840"/>
              <a:gd name="connsiteY4" fmla="*/ 1386840 h 1386840"/>
              <a:gd name="connsiteX5" fmla="*/ 124469 w 2148840"/>
              <a:gd name="connsiteY5" fmla="*/ 1386840 h 1386840"/>
              <a:gd name="connsiteX6" fmla="*/ 0 w 2148840"/>
              <a:gd name="connsiteY6" fmla="*/ 1262371 h 1386840"/>
              <a:gd name="connsiteX7" fmla="*/ 0 w 2148840"/>
              <a:gd name="connsiteY7" fmla="*/ 124469 h 1386840"/>
              <a:gd name="connsiteX8" fmla="*/ 124469 w 2148840"/>
              <a:gd name="connsiteY8" fmla="*/ 0 h 1386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48840" h="1386840">
                <a:moveTo>
                  <a:pt x="124469" y="0"/>
                </a:moveTo>
                <a:lnTo>
                  <a:pt x="2024371" y="0"/>
                </a:lnTo>
                <a:cubicBezTo>
                  <a:pt x="2093113" y="0"/>
                  <a:pt x="2148840" y="55727"/>
                  <a:pt x="2148840" y="124469"/>
                </a:cubicBezTo>
                <a:lnTo>
                  <a:pt x="2148840" y="1262371"/>
                </a:lnTo>
                <a:cubicBezTo>
                  <a:pt x="2148840" y="1331113"/>
                  <a:pt x="2093113" y="1386840"/>
                  <a:pt x="2024371" y="1386840"/>
                </a:cubicBezTo>
                <a:lnTo>
                  <a:pt x="124469" y="1386840"/>
                </a:lnTo>
                <a:cubicBezTo>
                  <a:pt x="55727" y="1386840"/>
                  <a:pt x="0" y="1331113"/>
                  <a:pt x="0" y="1262371"/>
                </a:cubicBezTo>
                <a:lnTo>
                  <a:pt x="0" y="124469"/>
                </a:lnTo>
                <a:cubicBezTo>
                  <a:pt x="0" y="55727"/>
                  <a:pt x="55727" y="0"/>
                  <a:pt x="124469" y="0"/>
                </a:cubicBezTo>
                <a:close/>
              </a:path>
            </a:pathLst>
          </a:custGeom>
        </p:spPr>
      </p:pic>
      <p:pic>
        <p:nvPicPr>
          <p:cNvPr id="110" name="图片 109">
            <a:extLst>
              <a:ext uri="{FF2B5EF4-FFF2-40B4-BE49-F238E27FC236}">
                <a16:creationId xmlns:a16="http://schemas.microsoft.com/office/drawing/2014/main" id="{8A4E3F54-9CC3-09B9-AE6D-E37A9715BD0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32860" y="1668780"/>
            <a:ext cx="2148840" cy="1386840"/>
          </a:xfrm>
          <a:custGeom>
            <a:avLst/>
            <a:gdLst>
              <a:gd name="connsiteX0" fmla="*/ 124469 w 2148840"/>
              <a:gd name="connsiteY0" fmla="*/ 0 h 1386840"/>
              <a:gd name="connsiteX1" fmla="*/ 2024371 w 2148840"/>
              <a:gd name="connsiteY1" fmla="*/ 0 h 1386840"/>
              <a:gd name="connsiteX2" fmla="*/ 2148840 w 2148840"/>
              <a:gd name="connsiteY2" fmla="*/ 124469 h 1386840"/>
              <a:gd name="connsiteX3" fmla="*/ 2148840 w 2148840"/>
              <a:gd name="connsiteY3" fmla="*/ 1262371 h 1386840"/>
              <a:gd name="connsiteX4" fmla="*/ 2024371 w 2148840"/>
              <a:gd name="connsiteY4" fmla="*/ 1386840 h 1386840"/>
              <a:gd name="connsiteX5" fmla="*/ 124469 w 2148840"/>
              <a:gd name="connsiteY5" fmla="*/ 1386840 h 1386840"/>
              <a:gd name="connsiteX6" fmla="*/ 0 w 2148840"/>
              <a:gd name="connsiteY6" fmla="*/ 1262371 h 1386840"/>
              <a:gd name="connsiteX7" fmla="*/ 0 w 2148840"/>
              <a:gd name="connsiteY7" fmla="*/ 124469 h 1386840"/>
              <a:gd name="connsiteX8" fmla="*/ 124469 w 2148840"/>
              <a:gd name="connsiteY8" fmla="*/ 0 h 1386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48840" h="1386840">
                <a:moveTo>
                  <a:pt x="124469" y="0"/>
                </a:moveTo>
                <a:lnTo>
                  <a:pt x="2024371" y="0"/>
                </a:lnTo>
                <a:cubicBezTo>
                  <a:pt x="2093113" y="0"/>
                  <a:pt x="2148840" y="55727"/>
                  <a:pt x="2148840" y="124469"/>
                </a:cubicBezTo>
                <a:lnTo>
                  <a:pt x="2148840" y="1262371"/>
                </a:lnTo>
                <a:cubicBezTo>
                  <a:pt x="2148840" y="1331113"/>
                  <a:pt x="2093113" y="1386840"/>
                  <a:pt x="2024371" y="1386840"/>
                </a:cubicBezTo>
                <a:lnTo>
                  <a:pt x="124469" y="1386840"/>
                </a:lnTo>
                <a:cubicBezTo>
                  <a:pt x="55727" y="1386840"/>
                  <a:pt x="0" y="1331113"/>
                  <a:pt x="0" y="1262371"/>
                </a:cubicBezTo>
                <a:lnTo>
                  <a:pt x="0" y="124469"/>
                </a:lnTo>
                <a:cubicBezTo>
                  <a:pt x="0" y="55727"/>
                  <a:pt x="55727" y="0"/>
                  <a:pt x="124469" y="0"/>
                </a:cubicBezTo>
                <a:close/>
              </a:path>
            </a:pathLst>
          </a:custGeom>
        </p:spPr>
      </p:pic>
      <p:pic>
        <p:nvPicPr>
          <p:cNvPr id="112" name="图片 111">
            <a:extLst>
              <a:ext uri="{FF2B5EF4-FFF2-40B4-BE49-F238E27FC236}">
                <a16:creationId xmlns:a16="http://schemas.microsoft.com/office/drawing/2014/main" id="{0A73E1E3-AD7E-C409-6FD0-F0EA6EB541E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54480" y="3246120"/>
            <a:ext cx="2148840" cy="1386840"/>
          </a:xfrm>
          <a:custGeom>
            <a:avLst/>
            <a:gdLst>
              <a:gd name="connsiteX0" fmla="*/ 124469 w 2148840"/>
              <a:gd name="connsiteY0" fmla="*/ 0 h 1386840"/>
              <a:gd name="connsiteX1" fmla="*/ 2024371 w 2148840"/>
              <a:gd name="connsiteY1" fmla="*/ 0 h 1386840"/>
              <a:gd name="connsiteX2" fmla="*/ 2148840 w 2148840"/>
              <a:gd name="connsiteY2" fmla="*/ 124469 h 1386840"/>
              <a:gd name="connsiteX3" fmla="*/ 2148840 w 2148840"/>
              <a:gd name="connsiteY3" fmla="*/ 1262371 h 1386840"/>
              <a:gd name="connsiteX4" fmla="*/ 2024371 w 2148840"/>
              <a:gd name="connsiteY4" fmla="*/ 1386840 h 1386840"/>
              <a:gd name="connsiteX5" fmla="*/ 124469 w 2148840"/>
              <a:gd name="connsiteY5" fmla="*/ 1386840 h 1386840"/>
              <a:gd name="connsiteX6" fmla="*/ 0 w 2148840"/>
              <a:gd name="connsiteY6" fmla="*/ 1262371 h 1386840"/>
              <a:gd name="connsiteX7" fmla="*/ 0 w 2148840"/>
              <a:gd name="connsiteY7" fmla="*/ 124469 h 1386840"/>
              <a:gd name="connsiteX8" fmla="*/ 124469 w 2148840"/>
              <a:gd name="connsiteY8" fmla="*/ 0 h 1386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48840" h="1386840">
                <a:moveTo>
                  <a:pt x="124469" y="0"/>
                </a:moveTo>
                <a:lnTo>
                  <a:pt x="2024371" y="0"/>
                </a:lnTo>
                <a:cubicBezTo>
                  <a:pt x="2093113" y="0"/>
                  <a:pt x="2148840" y="55727"/>
                  <a:pt x="2148840" y="124469"/>
                </a:cubicBezTo>
                <a:lnTo>
                  <a:pt x="2148840" y="1262371"/>
                </a:lnTo>
                <a:cubicBezTo>
                  <a:pt x="2148840" y="1331113"/>
                  <a:pt x="2093113" y="1386840"/>
                  <a:pt x="2024371" y="1386840"/>
                </a:cubicBezTo>
                <a:lnTo>
                  <a:pt x="124469" y="1386840"/>
                </a:lnTo>
                <a:cubicBezTo>
                  <a:pt x="55727" y="1386840"/>
                  <a:pt x="0" y="1331113"/>
                  <a:pt x="0" y="1262371"/>
                </a:cubicBezTo>
                <a:lnTo>
                  <a:pt x="0" y="124469"/>
                </a:lnTo>
                <a:cubicBezTo>
                  <a:pt x="0" y="55727"/>
                  <a:pt x="55727" y="0"/>
                  <a:pt x="124469" y="0"/>
                </a:cubicBezTo>
                <a:close/>
              </a:path>
            </a:pathLst>
          </a:custGeom>
        </p:spPr>
      </p:pic>
      <p:sp>
        <p:nvSpPr>
          <p:cNvPr id="130" name="矩形: 圆角 129">
            <a:extLst>
              <a:ext uri="{FF2B5EF4-FFF2-40B4-BE49-F238E27FC236}">
                <a16:creationId xmlns:a16="http://schemas.microsoft.com/office/drawing/2014/main" id="{A2720A78-D9A9-BD0C-51FD-9E33A4624CC3}"/>
              </a:ext>
            </a:extLst>
          </p:cNvPr>
          <p:cNvSpPr/>
          <p:nvPr/>
        </p:nvSpPr>
        <p:spPr>
          <a:xfrm>
            <a:off x="1554480" y="1668780"/>
            <a:ext cx="2148840" cy="1386840"/>
          </a:xfrm>
          <a:prstGeom prst="roundRect">
            <a:avLst>
              <a:gd name="adj" fmla="val 897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31" name="矩形: 圆角 130">
            <a:extLst>
              <a:ext uri="{FF2B5EF4-FFF2-40B4-BE49-F238E27FC236}">
                <a16:creationId xmlns:a16="http://schemas.microsoft.com/office/drawing/2014/main" id="{A47B46FC-CECE-C6D1-AED0-FEEC72CE89E5}"/>
              </a:ext>
            </a:extLst>
          </p:cNvPr>
          <p:cNvSpPr/>
          <p:nvPr/>
        </p:nvSpPr>
        <p:spPr>
          <a:xfrm>
            <a:off x="8426823" y="3200400"/>
            <a:ext cx="2148840" cy="1386840"/>
          </a:xfrm>
          <a:prstGeom prst="roundRect">
            <a:avLst>
              <a:gd name="adj" fmla="val 8975"/>
            </a:avLst>
          </a:prstGeom>
          <a:solidFill>
            <a:srgbClr val="0494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34" name="矩形: 圆角 133">
            <a:extLst>
              <a:ext uri="{FF2B5EF4-FFF2-40B4-BE49-F238E27FC236}">
                <a16:creationId xmlns:a16="http://schemas.microsoft.com/office/drawing/2014/main" id="{DA21C455-5D89-D11F-7562-43181BF7C200}"/>
              </a:ext>
            </a:extLst>
          </p:cNvPr>
          <p:cNvSpPr/>
          <p:nvPr/>
        </p:nvSpPr>
        <p:spPr>
          <a:xfrm>
            <a:off x="6090453" y="1668780"/>
            <a:ext cx="2148840" cy="1386840"/>
          </a:xfrm>
          <a:prstGeom prst="roundRect">
            <a:avLst>
              <a:gd name="adj" fmla="val 8975"/>
            </a:avLst>
          </a:prstGeom>
          <a:solidFill>
            <a:srgbClr val="70BF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35" name="矩形: 圆角 134">
            <a:extLst>
              <a:ext uri="{FF2B5EF4-FFF2-40B4-BE49-F238E27FC236}">
                <a16:creationId xmlns:a16="http://schemas.microsoft.com/office/drawing/2014/main" id="{1D4F12A8-2590-BEC4-F6D0-326821E05045}"/>
              </a:ext>
            </a:extLst>
          </p:cNvPr>
          <p:cNvSpPr/>
          <p:nvPr/>
        </p:nvSpPr>
        <p:spPr>
          <a:xfrm>
            <a:off x="3832860" y="3200400"/>
            <a:ext cx="2148840" cy="1386840"/>
          </a:xfrm>
          <a:prstGeom prst="roundRect">
            <a:avLst>
              <a:gd name="adj" fmla="val 8975"/>
            </a:avLst>
          </a:prstGeom>
          <a:solidFill>
            <a:srgbClr val="70BF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E7230764-9D96-7B05-FAC0-8EE4AA5208F4}"/>
              </a:ext>
            </a:extLst>
          </p:cNvPr>
          <p:cNvSpPr/>
          <p:nvPr/>
        </p:nvSpPr>
        <p:spPr>
          <a:xfrm>
            <a:off x="1673348" y="1980909"/>
            <a:ext cx="2029972" cy="762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3C7B3F39-4F04-0D3A-E030-9356186CD2D0}"/>
              </a:ext>
            </a:extLst>
          </p:cNvPr>
          <p:cNvSpPr/>
          <p:nvPr/>
        </p:nvSpPr>
        <p:spPr>
          <a:xfrm>
            <a:off x="6149887" y="1980909"/>
            <a:ext cx="2029972" cy="762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5024C37D-4BA5-C94E-EEF6-CDCFCC5C578A}"/>
              </a:ext>
            </a:extLst>
          </p:cNvPr>
          <p:cNvSpPr/>
          <p:nvPr/>
        </p:nvSpPr>
        <p:spPr>
          <a:xfrm>
            <a:off x="3892294" y="3512529"/>
            <a:ext cx="2029972" cy="762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BE1E375B-8A1C-8CF9-CC8F-D8B29E5CFD42}"/>
              </a:ext>
            </a:extLst>
          </p:cNvPr>
          <p:cNvSpPr/>
          <p:nvPr/>
        </p:nvSpPr>
        <p:spPr>
          <a:xfrm>
            <a:off x="8486257" y="3512529"/>
            <a:ext cx="2029972" cy="762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42" name="矩形 1">
            <a:extLst>
              <a:ext uri="{FF2B5EF4-FFF2-40B4-BE49-F238E27FC236}">
                <a16:creationId xmlns:a16="http://schemas.microsoft.com/office/drawing/2014/main" id="{57DBAB71-B03C-A28F-C994-EFD9FDFE75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901" y="4945089"/>
            <a:ext cx="9050762" cy="621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rgbClr val="595959"/>
                </a:solidFill>
                <a:latin typeface="+mj-ea"/>
                <a:ea typeface="+mj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595959"/>
                </a:solidFill>
                <a:latin typeface="+mj-ea"/>
                <a:ea typeface="+mj-ea"/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rgbClr val="595959"/>
                </a:solidFill>
                <a:latin typeface="+mj-ea"/>
                <a:ea typeface="+mj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rgbClr val="595959"/>
                </a:solidFill>
                <a:latin typeface="+mj-ea"/>
                <a:ea typeface="+mj-ea"/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rgbClr val="595959"/>
                </a:solidFill>
                <a:latin typeface="+mj-ea"/>
                <a:ea typeface="+mj-ea"/>
                <a:cs typeface="+mn-ea"/>
                <a:sym typeface="+mn-lt"/>
              </a:rPr>
              <a:t>分钟之内。</a:t>
            </a:r>
            <a:endParaRPr lang="zh-CN" altLang="zh-CN" sz="1200" dirty="0">
              <a:solidFill>
                <a:srgbClr val="595959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143" name="图形 1">
            <a:extLst>
              <a:ext uri="{FF2B5EF4-FFF2-40B4-BE49-F238E27FC236}">
                <a16:creationId xmlns:a16="http://schemas.microsoft.com/office/drawing/2014/main" id="{72C52521-54C2-35EE-D9FD-600F8C4E7946}"/>
              </a:ext>
            </a:extLst>
          </p:cNvPr>
          <p:cNvGrpSpPr/>
          <p:nvPr/>
        </p:nvGrpSpPr>
        <p:grpSpPr>
          <a:xfrm>
            <a:off x="9379240" y="5566991"/>
            <a:ext cx="1196423" cy="338944"/>
            <a:chOff x="6508432" y="3411283"/>
            <a:chExt cx="563499" cy="159638"/>
          </a:xfrm>
          <a:solidFill>
            <a:srgbClr val="049448"/>
          </a:solidFill>
        </p:grpSpPr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637F6DC5-DF2D-F561-96C0-38E70ADF443E}"/>
                </a:ext>
              </a:extLst>
            </p:cNvPr>
            <p:cNvSpPr/>
            <p:nvPr/>
          </p:nvSpPr>
          <p:spPr>
            <a:xfrm>
              <a:off x="6508432" y="3411283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9C5C9C06-C02E-5401-6B46-C4C47D0DD0A2}"/>
                </a:ext>
              </a:extLst>
            </p:cNvPr>
            <p:cNvSpPr/>
            <p:nvPr/>
          </p:nvSpPr>
          <p:spPr>
            <a:xfrm>
              <a:off x="6508432" y="3443573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4E5B18D7-C42E-8397-380B-96206C3FC9ED}"/>
                </a:ext>
              </a:extLst>
            </p:cNvPr>
            <p:cNvSpPr/>
            <p:nvPr/>
          </p:nvSpPr>
          <p:spPr>
            <a:xfrm>
              <a:off x="6508432" y="3475862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9A319791-0DD2-F6FA-3022-0CA68661CC68}"/>
                </a:ext>
              </a:extLst>
            </p:cNvPr>
            <p:cNvSpPr/>
            <p:nvPr/>
          </p:nvSpPr>
          <p:spPr>
            <a:xfrm>
              <a:off x="6508432" y="3508152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D4959E60-6E37-7A30-8E80-ED519E09C090}"/>
                </a:ext>
              </a:extLst>
            </p:cNvPr>
            <p:cNvSpPr/>
            <p:nvPr/>
          </p:nvSpPr>
          <p:spPr>
            <a:xfrm>
              <a:off x="6508432" y="3540442"/>
              <a:ext cx="563499" cy="30479"/>
            </a:xfrm>
            <a:custGeom>
              <a:avLst/>
              <a:gdLst>
                <a:gd name="connsiteX0" fmla="*/ 560356 w 563499"/>
                <a:gd name="connsiteY0" fmla="*/ 30480 h 30479"/>
                <a:gd name="connsiteX1" fmla="*/ 527495 w 563499"/>
                <a:gd name="connsiteY1" fmla="*/ 17621 h 30479"/>
                <a:gd name="connsiteX2" fmla="*/ 498443 w 563499"/>
                <a:gd name="connsiteY2" fmla="*/ 6096 h 30479"/>
                <a:gd name="connsiteX3" fmla="*/ 469297 w 563499"/>
                <a:gd name="connsiteY3" fmla="*/ 17621 h 30479"/>
                <a:gd name="connsiteX4" fmla="*/ 436436 w 563499"/>
                <a:gd name="connsiteY4" fmla="*/ 30480 h 30479"/>
                <a:gd name="connsiteX5" fmla="*/ 403575 w 563499"/>
                <a:gd name="connsiteY5" fmla="*/ 17621 h 30479"/>
                <a:gd name="connsiteX6" fmla="*/ 374523 w 563499"/>
                <a:gd name="connsiteY6" fmla="*/ 6096 h 30479"/>
                <a:gd name="connsiteX7" fmla="*/ 345472 w 563499"/>
                <a:gd name="connsiteY7" fmla="*/ 17621 h 30479"/>
                <a:gd name="connsiteX8" fmla="*/ 312611 w 563499"/>
                <a:gd name="connsiteY8" fmla="*/ 30480 h 30479"/>
                <a:gd name="connsiteX9" fmla="*/ 279750 w 563499"/>
                <a:gd name="connsiteY9" fmla="*/ 17621 h 30479"/>
                <a:gd name="connsiteX10" fmla="*/ 250698 w 563499"/>
                <a:gd name="connsiteY10" fmla="*/ 6096 h 30479"/>
                <a:gd name="connsiteX11" fmla="*/ 221647 w 563499"/>
                <a:gd name="connsiteY11" fmla="*/ 17621 h 30479"/>
                <a:gd name="connsiteX12" fmla="*/ 188786 w 563499"/>
                <a:gd name="connsiteY12" fmla="*/ 30480 h 30479"/>
                <a:gd name="connsiteX13" fmla="*/ 155925 w 563499"/>
                <a:gd name="connsiteY13" fmla="*/ 17621 h 30479"/>
                <a:gd name="connsiteX14" fmla="*/ 126873 w 563499"/>
                <a:gd name="connsiteY14" fmla="*/ 6096 h 30479"/>
                <a:gd name="connsiteX15" fmla="*/ 97822 w 563499"/>
                <a:gd name="connsiteY15" fmla="*/ 17621 h 30479"/>
                <a:gd name="connsiteX16" fmla="*/ 64961 w 563499"/>
                <a:gd name="connsiteY16" fmla="*/ 30480 h 30479"/>
                <a:gd name="connsiteX17" fmla="*/ 32099 w 563499"/>
                <a:gd name="connsiteY17" fmla="*/ 17621 h 30479"/>
                <a:gd name="connsiteX18" fmla="*/ 3048 w 563499"/>
                <a:gd name="connsiteY18" fmla="*/ 6096 h 30479"/>
                <a:gd name="connsiteX19" fmla="*/ 0 w 563499"/>
                <a:gd name="connsiteY19" fmla="*/ 3048 h 30479"/>
                <a:gd name="connsiteX20" fmla="*/ 3048 w 563499"/>
                <a:gd name="connsiteY20" fmla="*/ 0 h 30479"/>
                <a:gd name="connsiteX21" fmla="*/ 35909 w 563499"/>
                <a:gd name="connsiteY21" fmla="*/ 12859 h 30479"/>
                <a:gd name="connsiteX22" fmla="*/ 64961 w 563499"/>
                <a:gd name="connsiteY22" fmla="*/ 24384 h 30479"/>
                <a:gd name="connsiteX23" fmla="*/ 94012 w 563499"/>
                <a:gd name="connsiteY23" fmla="*/ 12859 h 30479"/>
                <a:gd name="connsiteX24" fmla="*/ 126873 w 563499"/>
                <a:gd name="connsiteY24" fmla="*/ 0 h 30479"/>
                <a:gd name="connsiteX25" fmla="*/ 159734 w 563499"/>
                <a:gd name="connsiteY25" fmla="*/ 12859 h 30479"/>
                <a:gd name="connsiteX26" fmla="*/ 188786 w 563499"/>
                <a:gd name="connsiteY26" fmla="*/ 24384 h 30479"/>
                <a:gd name="connsiteX27" fmla="*/ 217837 w 563499"/>
                <a:gd name="connsiteY27" fmla="*/ 12859 h 30479"/>
                <a:gd name="connsiteX28" fmla="*/ 250698 w 563499"/>
                <a:gd name="connsiteY28" fmla="*/ 0 h 30479"/>
                <a:gd name="connsiteX29" fmla="*/ 283559 w 563499"/>
                <a:gd name="connsiteY29" fmla="*/ 12859 h 30479"/>
                <a:gd name="connsiteX30" fmla="*/ 312611 w 563499"/>
                <a:gd name="connsiteY30" fmla="*/ 24384 h 30479"/>
                <a:gd name="connsiteX31" fmla="*/ 341662 w 563499"/>
                <a:gd name="connsiteY31" fmla="*/ 12859 h 30479"/>
                <a:gd name="connsiteX32" fmla="*/ 374523 w 563499"/>
                <a:gd name="connsiteY32" fmla="*/ 0 h 30479"/>
                <a:gd name="connsiteX33" fmla="*/ 407384 w 563499"/>
                <a:gd name="connsiteY33" fmla="*/ 12859 h 30479"/>
                <a:gd name="connsiteX34" fmla="*/ 436436 w 563499"/>
                <a:gd name="connsiteY34" fmla="*/ 24384 h 30479"/>
                <a:gd name="connsiteX35" fmla="*/ 465582 w 563499"/>
                <a:gd name="connsiteY35" fmla="*/ 12859 h 30479"/>
                <a:gd name="connsiteX36" fmla="*/ 498443 w 563499"/>
                <a:gd name="connsiteY36" fmla="*/ 0 h 30479"/>
                <a:gd name="connsiteX37" fmla="*/ 531305 w 563499"/>
                <a:gd name="connsiteY37" fmla="*/ 12859 h 30479"/>
                <a:gd name="connsiteX38" fmla="*/ 560451 w 563499"/>
                <a:gd name="connsiteY38" fmla="*/ 24384 h 30479"/>
                <a:gd name="connsiteX39" fmla="*/ 563499 w 563499"/>
                <a:gd name="connsiteY39" fmla="*/ 27432 h 30479"/>
                <a:gd name="connsiteX40" fmla="*/ 560356 w 563499"/>
                <a:gd name="connsiteY40" fmla="*/ 3048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3499" h="30479">
                  <a:moveTo>
                    <a:pt x="560356" y="30480"/>
                  </a:moveTo>
                  <a:cubicBezTo>
                    <a:pt x="543783" y="30480"/>
                    <a:pt x="535496" y="23908"/>
                    <a:pt x="527495" y="17621"/>
                  </a:cubicBezTo>
                  <a:cubicBezTo>
                    <a:pt x="519970" y="11716"/>
                    <a:pt x="512826" y="6096"/>
                    <a:pt x="498443" y="6096"/>
                  </a:cubicBezTo>
                  <a:cubicBezTo>
                    <a:pt x="483965" y="6096"/>
                    <a:pt x="476917" y="11716"/>
                    <a:pt x="469297" y="17621"/>
                  </a:cubicBezTo>
                  <a:cubicBezTo>
                    <a:pt x="461296" y="23908"/>
                    <a:pt x="453009" y="30480"/>
                    <a:pt x="436436" y="30480"/>
                  </a:cubicBezTo>
                  <a:cubicBezTo>
                    <a:pt x="419862" y="30480"/>
                    <a:pt x="411575" y="23908"/>
                    <a:pt x="403575" y="17621"/>
                  </a:cubicBezTo>
                  <a:cubicBezTo>
                    <a:pt x="396050" y="11716"/>
                    <a:pt x="388906" y="6096"/>
                    <a:pt x="374523" y="6096"/>
                  </a:cubicBezTo>
                  <a:cubicBezTo>
                    <a:pt x="360045" y="6096"/>
                    <a:pt x="352996" y="11716"/>
                    <a:pt x="345472" y="17621"/>
                  </a:cubicBezTo>
                  <a:cubicBezTo>
                    <a:pt x="337471" y="23908"/>
                    <a:pt x="329184" y="30480"/>
                    <a:pt x="312611" y="30480"/>
                  </a:cubicBezTo>
                  <a:cubicBezTo>
                    <a:pt x="296037" y="30480"/>
                    <a:pt x="287750" y="23908"/>
                    <a:pt x="279750" y="17621"/>
                  </a:cubicBezTo>
                  <a:cubicBezTo>
                    <a:pt x="272225" y="11716"/>
                    <a:pt x="265081" y="6096"/>
                    <a:pt x="250698" y="6096"/>
                  </a:cubicBezTo>
                  <a:cubicBezTo>
                    <a:pt x="236220" y="6096"/>
                    <a:pt x="229171" y="11716"/>
                    <a:pt x="221647" y="17621"/>
                  </a:cubicBezTo>
                  <a:cubicBezTo>
                    <a:pt x="213646" y="23908"/>
                    <a:pt x="205359" y="30480"/>
                    <a:pt x="188786" y="30480"/>
                  </a:cubicBezTo>
                  <a:cubicBezTo>
                    <a:pt x="172212" y="30480"/>
                    <a:pt x="163925" y="23908"/>
                    <a:pt x="155925" y="17621"/>
                  </a:cubicBezTo>
                  <a:cubicBezTo>
                    <a:pt x="148400" y="11716"/>
                    <a:pt x="141256" y="6096"/>
                    <a:pt x="126873" y="6096"/>
                  </a:cubicBezTo>
                  <a:cubicBezTo>
                    <a:pt x="112490" y="6096"/>
                    <a:pt x="105346" y="11716"/>
                    <a:pt x="97822" y="17621"/>
                  </a:cubicBezTo>
                  <a:cubicBezTo>
                    <a:pt x="89821" y="23908"/>
                    <a:pt x="81534" y="30480"/>
                    <a:pt x="64961" y="30480"/>
                  </a:cubicBezTo>
                  <a:cubicBezTo>
                    <a:pt x="48387" y="30480"/>
                    <a:pt x="40100" y="23908"/>
                    <a:pt x="32099" y="17621"/>
                  </a:cubicBezTo>
                  <a:cubicBezTo>
                    <a:pt x="24575" y="11716"/>
                    <a:pt x="17431" y="6096"/>
                    <a:pt x="3048" y="6096"/>
                  </a:cubicBezTo>
                  <a:cubicBezTo>
                    <a:pt x="1334" y="6096"/>
                    <a:pt x="0" y="4763"/>
                    <a:pt x="0" y="3048"/>
                  </a:cubicBezTo>
                  <a:cubicBezTo>
                    <a:pt x="0" y="1333"/>
                    <a:pt x="1334" y="0"/>
                    <a:pt x="3048" y="0"/>
                  </a:cubicBezTo>
                  <a:cubicBezTo>
                    <a:pt x="19621" y="0"/>
                    <a:pt x="27908" y="6572"/>
                    <a:pt x="35909" y="12859"/>
                  </a:cubicBezTo>
                  <a:cubicBezTo>
                    <a:pt x="43434" y="18764"/>
                    <a:pt x="50578" y="24384"/>
                    <a:pt x="64961" y="24384"/>
                  </a:cubicBezTo>
                  <a:cubicBezTo>
                    <a:pt x="79439" y="24384"/>
                    <a:pt x="86487" y="18764"/>
                    <a:pt x="94012" y="12859"/>
                  </a:cubicBezTo>
                  <a:cubicBezTo>
                    <a:pt x="102013" y="6572"/>
                    <a:pt x="110300" y="0"/>
                    <a:pt x="126873" y="0"/>
                  </a:cubicBezTo>
                  <a:cubicBezTo>
                    <a:pt x="143446" y="0"/>
                    <a:pt x="151733" y="6572"/>
                    <a:pt x="159734" y="12859"/>
                  </a:cubicBezTo>
                  <a:cubicBezTo>
                    <a:pt x="167259" y="18764"/>
                    <a:pt x="174403" y="24384"/>
                    <a:pt x="188786" y="24384"/>
                  </a:cubicBezTo>
                  <a:cubicBezTo>
                    <a:pt x="203264" y="24384"/>
                    <a:pt x="210312" y="18764"/>
                    <a:pt x="217837" y="12859"/>
                  </a:cubicBezTo>
                  <a:cubicBezTo>
                    <a:pt x="225838" y="6572"/>
                    <a:pt x="234125" y="0"/>
                    <a:pt x="250698" y="0"/>
                  </a:cubicBezTo>
                  <a:cubicBezTo>
                    <a:pt x="267271" y="0"/>
                    <a:pt x="275558" y="6572"/>
                    <a:pt x="283559" y="12859"/>
                  </a:cubicBezTo>
                  <a:cubicBezTo>
                    <a:pt x="291084" y="18764"/>
                    <a:pt x="298228" y="24384"/>
                    <a:pt x="312611" y="24384"/>
                  </a:cubicBezTo>
                  <a:cubicBezTo>
                    <a:pt x="327089" y="24384"/>
                    <a:pt x="334137" y="18764"/>
                    <a:pt x="341662" y="12859"/>
                  </a:cubicBezTo>
                  <a:cubicBezTo>
                    <a:pt x="349663" y="6572"/>
                    <a:pt x="357950" y="0"/>
                    <a:pt x="374523" y="0"/>
                  </a:cubicBezTo>
                  <a:cubicBezTo>
                    <a:pt x="391096" y="0"/>
                    <a:pt x="399383" y="6572"/>
                    <a:pt x="407384" y="12859"/>
                  </a:cubicBezTo>
                  <a:cubicBezTo>
                    <a:pt x="414909" y="18764"/>
                    <a:pt x="422053" y="24384"/>
                    <a:pt x="436436" y="24384"/>
                  </a:cubicBezTo>
                  <a:cubicBezTo>
                    <a:pt x="450914" y="24384"/>
                    <a:pt x="457962" y="18764"/>
                    <a:pt x="465582" y="12859"/>
                  </a:cubicBezTo>
                  <a:cubicBezTo>
                    <a:pt x="473583" y="6572"/>
                    <a:pt x="481870" y="0"/>
                    <a:pt x="498443" y="0"/>
                  </a:cubicBezTo>
                  <a:cubicBezTo>
                    <a:pt x="515017" y="0"/>
                    <a:pt x="523304" y="6572"/>
                    <a:pt x="531305" y="12859"/>
                  </a:cubicBezTo>
                  <a:cubicBezTo>
                    <a:pt x="538829" y="18764"/>
                    <a:pt x="545973" y="24384"/>
                    <a:pt x="560451" y="24384"/>
                  </a:cubicBezTo>
                  <a:cubicBezTo>
                    <a:pt x="562166" y="24384"/>
                    <a:pt x="563499" y="25717"/>
                    <a:pt x="563499" y="27432"/>
                  </a:cubicBezTo>
                  <a:cubicBezTo>
                    <a:pt x="563404" y="29051"/>
                    <a:pt x="561975" y="30480"/>
                    <a:pt x="560356" y="304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252680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   www.51pptmoban.com">
  <a:themeElements>
    <a:clrScheme name="流体渐变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49448"/>
      </a:accent1>
      <a:accent2>
        <a:srgbClr val="70BF43"/>
      </a:accent2>
      <a:accent3>
        <a:srgbClr val="013912"/>
      </a:accent3>
      <a:accent4>
        <a:srgbClr val="0BB790"/>
      </a:accent4>
      <a:accent5>
        <a:srgbClr val="E6F7D5"/>
      </a:accent5>
      <a:accent6>
        <a:srgbClr val="C4D6BC"/>
      </a:accent6>
      <a:hlink>
        <a:srgbClr val="F84D4D"/>
      </a:hlink>
      <a:folHlink>
        <a:srgbClr val="BFBFBF"/>
      </a:folHlink>
    </a:clrScheme>
    <a:fontScheme name="4tdax0jy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C94BC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流体渐变">
    <a:dk1>
      <a:srgbClr val="000000"/>
    </a:dk1>
    <a:lt1>
      <a:srgbClr val="FFFFFF"/>
    </a:lt1>
    <a:dk2>
      <a:srgbClr val="778495"/>
    </a:dk2>
    <a:lt2>
      <a:srgbClr val="F0F0F0"/>
    </a:lt2>
    <a:accent1>
      <a:srgbClr val="049448"/>
    </a:accent1>
    <a:accent2>
      <a:srgbClr val="70BF43"/>
    </a:accent2>
    <a:accent3>
      <a:srgbClr val="013912"/>
    </a:accent3>
    <a:accent4>
      <a:srgbClr val="0BB790"/>
    </a:accent4>
    <a:accent5>
      <a:srgbClr val="E6F7D5"/>
    </a:accent5>
    <a:accent6>
      <a:srgbClr val="C4D6BC"/>
    </a:accent6>
    <a:hlink>
      <a:srgbClr val="F84D4D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流体渐变">
    <a:dk1>
      <a:srgbClr val="000000"/>
    </a:dk1>
    <a:lt1>
      <a:srgbClr val="FFFFFF"/>
    </a:lt1>
    <a:dk2>
      <a:srgbClr val="778495"/>
    </a:dk2>
    <a:lt2>
      <a:srgbClr val="F0F0F0"/>
    </a:lt2>
    <a:accent1>
      <a:srgbClr val="049448"/>
    </a:accent1>
    <a:accent2>
      <a:srgbClr val="70BF43"/>
    </a:accent2>
    <a:accent3>
      <a:srgbClr val="013912"/>
    </a:accent3>
    <a:accent4>
      <a:srgbClr val="0BB790"/>
    </a:accent4>
    <a:accent5>
      <a:srgbClr val="E6F7D5"/>
    </a:accent5>
    <a:accent6>
      <a:srgbClr val="C4D6BC"/>
    </a:accent6>
    <a:hlink>
      <a:srgbClr val="F84D4D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流体渐变">
    <a:dk1>
      <a:srgbClr val="000000"/>
    </a:dk1>
    <a:lt1>
      <a:srgbClr val="FFFFFF"/>
    </a:lt1>
    <a:dk2>
      <a:srgbClr val="778495"/>
    </a:dk2>
    <a:lt2>
      <a:srgbClr val="F0F0F0"/>
    </a:lt2>
    <a:accent1>
      <a:srgbClr val="049448"/>
    </a:accent1>
    <a:accent2>
      <a:srgbClr val="70BF43"/>
    </a:accent2>
    <a:accent3>
      <a:srgbClr val="013912"/>
    </a:accent3>
    <a:accent4>
      <a:srgbClr val="0BB790"/>
    </a:accent4>
    <a:accent5>
      <a:srgbClr val="E6F7D5"/>
    </a:accent5>
    <a:accent6>
      <a:srgbClr val="C4D6BC"/>
    </a:accent6>
    <a:hlink>
      <a:srgbClr val="F84D4D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2346</Words>
  <Application>Microsoft Office PowerPoint</Application>
  <PresentationFormat>宽屏</PresentationFormat>
  <Paragraphs>243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0" baseType="lpstr">
      <vt:lpstr>阿里巴巴普惠体 2.0 55 Regular</vt:lpstr>
      <vt:lpstr>等线</vt:lpstr>
      <vt:lpstr>微软雅黑</vt:lpstr>
      <vt:lpstr>Arial</vt:lpstr>
      <vt:lpstr>Helvetica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极简夏日清新汇报通用ppt模板</dc:title>
  <dc:creator>51PPT模板网</dc:creator>
  <cp:keywords>www.51pptmoban.com</cp:keywords>
  <dc:description>www.51pptmoban.com</dc:description>
  <cp:lastModifiedBy>Win user</cp:lastModifiedBy>
  <cp:revision>89</cp:revision>
  <dcterms:created xsi:type="dcterms:W3CDTF">2020-03-24T07:54:13Z</dcterms:created>
  <dcterms:modified xsi:type="dcterms:W3CDTF">2022-06-30T14:55:22Z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2052-1.8.2.2861</vt:lpwstr>
  </property>
</Properties>
</file>