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1" r:id="rId2"/>
    <p:sldId id="303" r:id="rId3"/>
    <p:sldId id="302" r:id="rId4"/>
    <p:sldId id="267" r:id="rId5"/>
    <p:sldId id="275" r:id="rId6"/>
    <p:sldId id="269" r:id="rId7"/>
    <p:sldId id="270" r:id="rId8"/>
    <p:sldId id="304" r:id="rId9"/>
    <p:sldId id="272" r:id="rId10"/>
    <p:sldId id="274" r:id="rId11"/>
    <p:sldId id="276" r:id="rId12"/>
    <p:sldId id="266" r:id="rId13"/>
    <p:sldId id="305" r:id="rId14"/>
    <p:sldId id="278" r:id="rId15"/>
    <p:sldId id="279" r:id="rId16"/>
    <p:sldId id="280" r:id="rId17"/>
    <p:sldId id="283" r:id="rId18"/>
    <p:sldId id="306" r:id="rId19"/>
    <p:sldId id="284" r:id="rId20"/>
    <p:sldId id="285" r:id="rId21"/>
    <p:sldId id="286" r:id="rId22"/>
    <p:sldId id="287" r:id="rId23"/>
    <p:sldId id="307" r:id="rId24"/>
    <p:sldId id="30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16"/>
    <a:srgbClr val="83C300"/>
    <a:srgbClr val="69A200"/>
    <a:srgbClr val="FEF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89" autoAdjust="0"/>
  </p:normalViewPr>
  <p:slideViewPr>
    <p:cSldViewPr snapToGrid="0" showGuides="1">
      <p:cViewPr varScale="1">
        <p:scale>
          <a:sx n="101" d="100"/>
          <a:sy n="101" d="100"/>
        </p:scale>
        <p:origin x="384" y="96"/>
      </p:cViewPr>
      <p:guideLst>
        <p:guide orient="horz" pos="2183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F8168-B583-4EFC-A7C6-494F8227C154}" type="datetimeFigureOut">
              <a:rPr lang="zh-CN" altLang="en-US" smtClean="0"/>
              <a:pPr/>
              <a:t>2022/6/30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1AC20-8FA0-4D36-8799-DDE2C72418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0545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53338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83812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19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6549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21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168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</a:p>
        </p:txBody>
      </p:sp>
    </p:spTree>
    <p:extLst>
      <p:ext uri="{BB962C8B-B14F-4D97-AF65-F5344CB8AC3E}">
        <p14:creationId xmlns:p14="http://schemas.microsoft.com/office/powerpoint/2010/main" val="80132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8045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FAB5B59-BD4D-F3EB-B6B3-39EFE6C386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-1057" y="-33955"/>
            <a:ext cx="12193057" cy="685859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B936-52E9-4374-B1DF-F12FE03AE8D0}" type="datetimeFigureOut">
              <a:rPr lang="zh-CN" altLang="en-US" smtClean="0"/>
              <a:pPr/>
              <a:t>2022/6/30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F54E-3B3E-46D7-8EFF-EF979A175C8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FC5B80-4F95-6E2A-775F-86FD01E2F2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-1057" y="-33955"/>
            <a:ext cx="12193057" cy="6858594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45D5BF0-A105-5B71-A22B-B958146DFAD5}"/>
              </a:ext>
            </a:extLst>
          </p:cNvPr>
          <p:cNvSpPr/>
          <p:nvPr userDrawn="1"/>
        </p:nvSpPr>
        <p:spPr>
          <a:xfrm>
            <a:off x="9365371" y="260842"/>
            <a:ext cx="2564883" cy="1224794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87BCDE2-926F-9EF2-B3F0-82FB3A608736}"/>
              </a:ext>
            </a:extLst>
          </p:cNvPr>
          <p:cNvSpPr/>
          <p:nvPr userDrawn="1"/>
        </p:nvSpPr>
        <p:spPr>
          <a:xfrm>
            <a:off x="0" y="6749143"/>
            <a:ext cx="12191999" cy="108858"/>
          </a:xfrm>
          <a:prstGeom prst="roundRect">
            <a:avLst>
              <a:gd name="adj" fmla="val 0"/>
            </a:avLst>
          </a:prstGeom>
          <a:solidFill>
            <a:srgbClr val="FECC16"/>
          </a:solidFill>
          <a:ln w="25400" cap="flat" cmpd="sng" algn="ctr">
            <a:solidFill>
              <a:srgbClr val="FECC1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0" dist="63500" dir="2700001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74B2EEF-4D5A-043F-0533-B2F58599A4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50000"/>
          <a:stretch/>
        </p:blipFill>
        <p:spPr>
          <a:xfrm>
            <a:off x="9600956" y="6422375"/>
            <a:ext cx="871251" cy="4356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3B05B7-3F11-B05D-8AF3-DF33C43CBD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1904"/>
          <a:stretch/>
        </p:blipFill>
        <p:spPr>
          <a:xfrm>
            <a:off x="10280054" y="5863097"/>
            <a:ext cx="1712517" cy="99490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DB936-52E9-4374-B1DF-F12FE03AE8D0}" type="datetimeFigureOut">
              <a:rPr lang="zh-CN" altLang="en-US" smtClean="0"/>
              <a:pPr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6F54E-3B3E-46D7-8EFF-EF979A175C8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矩形: 圆角 700">
            <a:extLst>
              <a:ext uri="{FF2B5EF4-FFF2-40B4-BE49-F238E27FC236}">
                <a16:creationId xmlns:a16="http://schemas.microsoft.com/office/drawing/2014/main" id="{85D06B62-68D0-19CC-4261-EA93441E033D}"/>
              </a:ext>
            </a:extLst>
          </p:cNvPr>
          <p:cNvSpPr/>
          <p:nvPr/>
        </p:nvSpPr>
        <p:spPr>
          <a:xfrm>
            <a:off x="1063686" y="2305044"/>
            <a:ext cx="7802136" cy="1442826"/>
          </a:xfrm>
          <a:prstGeom prst="roundRect">
            <a:avLst>
              <a:gd name="adj" fmla="val 11443"/>
            </a:avLst>
          </a:prstGeom>
          <a:solidFill>
            <a:schemeClr val="bg1"/>
          </a:solidFill>
          <a:ln w="25400">
            <a:solidFill>
              <a:srgbClr val="FECC16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4" name="组合 723">
            <a:extLst>
              <a:ext uri="{FF2B5EF4-FFF2-40B4-BE49-F238E27FC236}">
                <a16:creationId xmlns:a16="http://schemas.microsoft.com/office/drawing/2014/main" id="{DBA462CF-E8C4-98D5-FA29-E6B3F86A987C}"/>
              </a:ext>
            </a:extLst>
          </p:cNvPr>
          <p:cNvGrpSpPr/>
          <p:nvPr/>
        </p:nvGrpSpPr>
        <p:grpSpPr>
          <a:xfrm>
            <a:off x="1063686" y="1787084"/>
            <a:ext cx="7802136" cy="1442826"/>
            <a:chOff x="1063686" y="1787084"/>
            <a:chExt cx="7802136" cy="1442826"/>
          </a:xfrm>
        </p:grpSpPr>
        <p:sp>
          <p:nvSpPr>
            <p:cNvPr id="691" name="矩形: 圆角 690">
              <a:extLst>
                <a:ext uri="{FF2B5EF4-FFF2-40B4-BE49-F238E27FC236}">
                  <a16:creationId xmlns:a16="http://schemas.microsoft.com/office/drawing/2014/main" id="{A2A2FB92-0E44-E3E6-3CBE-09D04235D141}"/>
                </a:ext>
              </a:extLst>
            </p:cNvPr>
            <p:cNvSpPr/>
            <p:nvPr/>
          </p:nvSpPr>
          <p:spPr>
            <a:xfrm>
              <a:off x="1063686" y="1787084"/>
              <a:ext cx="7802136" cy="1442826"/>
            </a:xfrm>
            <a:prstGeom prst="roundRect">
              <a:avLst>
                <a:gd name="adj" fmla="val 11443"/>
              </a:avLst>
            </a:prstGeom>
            <a:solidFill>
              <a:schemeClr val="bg1"/>
            </a:solidFill>
            <a:ln>
              <a:solidFill>
                <a:srgbClr val="FECC1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矩形: 圆角 722">
              <a:extLst>
                <a:ext uri="{FF2B5EF4-FFF2-40B4-BE49-F238E27FC236}">
                  <a16:creationId xmlns:a16="http://schemas.microsoft.com/office/drawing/2014/main" id="{ADAE88CF-7392-3268-1BCC-185DE8E78757}"/>
                </a:ext>
              </a:extLst>
            </p:cNvPr>
            <p:cNvSpPr/>
            <p:nvPr/>
          </p:nvSpPr>
          <p:spPr>
            <a:xfrm>
              <a:off x="1063686" y="1787084"/>
              <a:ext cx="7802136" cy="1442826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0" name="文本框 409"/>
          <p:cNvSpPr txBox="1"/>
          <p:nvPr/>
        </p:nvSpPr>
        <p:spPr>
          <a:xfrm>
            <a:off x="1890566" y="2084859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柠檬夏日风总结汇报</a:t>
            </a:r>
          </a:p>
        </p:txBody>
      </p:sp>
      <p:sp>
        <p:nvSpPr>
          <p:cNvPr id="412" name="矩形 411"/>
          <p:cNvSpPr/>
          <p:nvPr/>
        </p:nvSpPr>
        <p:spPr>
          <a:xfrm>
            <a:off x="2064860" y="3334923"/>
            <a:ext cx="5799788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述职报告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职场演示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商务通用  </a:t>
            </a:r>
            <a:endParaRPr lang="en-GB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grpSp>
        <p:nvGrpSpPr>
          <p:cNvPr id="699" name="组合 698">
            <a:extLst>
              <a:ext uri="{FF2B5EF4-FFF2-40B4-BE49-F238E27FC236}">
                <a16:creationId xmlns:a16="http://schemas.microsoft.com/office/drawing/2014/main" id="{6ED564C9-A5E0-C451-AB44-6B52E5881C02}"/>
              </a:ext>
            </a:extLst>
          </p:cNvPr>
          <p:cNvGrpSpPr/>
          <p:nvPr/>
        </p:nvGrpSpPr>
        <p:grpSpPr>
          <a:xfrm>
            <a:off x="1063686" y="4152578"/>
            <a:ext cx="4075520" cy="353060"/>
            <a:chOff x="1063686" y="3810001"/>
            <a:chExt cx="4075520" cy="353060"/>
          </a:xfrm>
        </p:grpSpPr>
        <p:grpSp>
          <p:nvGrpSpPr>
            <p:cNvPr id="692" name="组合 691">
              <a:extLst>
                <a:ext uri="{FF2B5EF4-FFF2-40B4-BE49-F238E27FC236}">
                  <a16:creationId xmlns:a16="http://schemas.microsoft.com/office/drawing/2014/main" id="{19215777-8D59-7E7B-301F-B3E89A17AD81}"/>
                </a:ext>
              </a:extLst>
            </p:cNvPr>
            <p:cNvGrpSpPr/>
            <p:nvPr/>
          </p:nvGrpSpPr>
          <p:grpSpPr>
            <a:xfrm>
              <a:off x="1063686" y="3810001"/>
              <a:ext cx="2192655" cy="353060"/>
              <a:chOff x="1063686" y="3810001"/>
              <a:chExt cx="2192655" cy="353060"/>
            </a:xfrm>
          </p:grpSpPr>
          <p:sp>
            <p:nvSpPr>
              <p:cNvPr id="414" name="矩形: 圆角 413"/>
              <p:cNvSpPr/>
              <p:nvPr/>
            </p:nvSpPr>
            <p:spPr>
              <a:xfrm>
                <a:off x="1063686" y="3810001"/>
                <a:ext cx="2192655" cy="353060"/>
              </a:xfrm>
              <a:prstGeom prst="roundRect">
                <a:avLst>
                  <a:gd name="adj" fmla="val 50000"/>
                </a:avLst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文本框 412"/>
              <p:cNvSpPr txBox="1"/>
              <p:nvPr/>
            </p:nvSpPr>
            <p:spPr>
              <a:xfrm>
                <a:off x="1292920" y="3848031"/>
                <a:ext cx="17341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696" name="组合 695">
              <a:extLst>
                <a:ext uri="{FF2B5EF4-FFF2-40B4-BE49-F238E27FC236}">
                  <a16:creationId xmlns:a16="http://schemas.microsoft.com/office/drawing/2014/main" id="{38627773-985A-4E4E-F70A-6C640A2B7248}"/>
                </a:ext>
              </a:extLst>
            </p:cNvPr>
            <p:cNvGrpSpPr/>
            <p:nvPr/>
          </p:nvGrpSpPr>
          <p:grpSpPr>
            <a:xfrm>
              <a:off x="3355833" y="3810001"/>
              <a:ext cx="1783373" cy="353060"/>
              <a:chOff x="1063686" y="3810001"/>
              <a:chExt cx="1783373" cy="353060"/>
            </a:xfrm>
          </p:grpSpPr>
          <p:sp>
            <p:nvSpPr>
              <p:cNvPr id="697" name="矩形: 圆角 696">
                <a:extLst>
                  <a:ext uri="{FF2B5EF4-FFF2-40B4-BE49-F238E27FC236}">
                    <a16:creationId xmlns:a16="http://schemas.microsoft.com/office/drawing/2014/main" id="{06D22D52-CD75-AA74-3F10-0531B3B12493}"/>
                  </a:ext>
                </a:extLst>
              </p:cNvPr>
              <p:cNvSpPr/>
              <p:nvPr/>
            </p:nvSpPr>
            <p:spPr>
              <a:xfrm>
                <a:off x="1063686" y="3810001"/>
                <a:ext cx="1783373" cy="353060"/>
              </a:xfrm>
              <a:prstGeom prst="roundRect">
                <a:avLst>
                  <a:gd name="adj" fmla="val 50000"/>
                </a:avLst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8" name="文本框 697">
                <a:extLst>
                  <a:ext uri="{FF2B5EF4-FFF2-40B4-BE49-F238E27FC236}">
                    <a16:creationId xmlns:a16="http://schemas.microsoft.com/office/drawing/2014/main" id="{5ACEDD9A-FD77-531F-2F10-2D83423607EA}"/>
                  </a:ext>
                </a:extLst>
              </p:cNvPr>
              <p:cNvSpPr txBox="1"/>
              <p:nvPr/>
            </p:nvSpPr>
            <p:spPr>
              <a:xfrm>
                <a:off x="1288345" y="3848031"/>
                <a:ext cx="13340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时间：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2022.07</a:t>
                </a:r>
                <a:endPara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40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5695161" y="1355262"/>
            <a:ext cx="493980" cy="5502573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FEC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5817226" y="2311463"/>
            <a:ext cx="3116263" cy="454637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EC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2979736" y="3225812"/>
            <a:ext cx="3116263" cy="3632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5818721" y="3733784"/>
            <a:ext cx="2764984" cy="312405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720422" y="4527610"/>
            <a:ext cx="2375578" cy="233022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FEC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039228" y="5135453"/>
            <a:ext cx="442125" cy="44212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ECC16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291923" y="1662484"/>
            <a:ext cx="493799" cy="49379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ECC16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107899" y="3862896"/>
            <a:ext cx="505146" cy="3788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ECC16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308485" y="4339738"/>
            <a:ext cx="452101" cy="45517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ECC16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262203" y="2948546"/>
            <a:ext cx="404459" cy="3788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ECC16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915D6E51-BF89-9762-FDA7-D67D1724E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51" name="文本框 150">
            <a:extLst>
              <a:ext uri="{FF2B5EF4-FFF2-40B4-BE49-F238E27FC236}">
                <a16:creationId xmlns:a16="http://schemas.microsoft.com/office/drawing/2014/main" id="{0372A67A-5143-ED4A-9361-60D59CAAE205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46D684CE-C588-9F3E-A4B5-71CB4C5595E6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9FFED52D-6151-BCAD-629F-176DD7F232A7}"/>
              </a:ext>
            </a:extLst>
          </p:cNvPr>
          <p:cNvGrpSpPr/>
          <p:nvPr/>
        </p:nvGrpSpPr>
        <p:grpSpPr>
          <a:xfrm>
            <a:off x="9006551" y="2283436"/>
            <a:ext cx="2724013" cy="854540"/>
            <a:chOff x="1520663" y="2186371"/>
            <a:chExt cx="2724013" cy="854540"/>
          </a:xfrm>
        </p:grpSpPr>
        <p:sp>
          <p:nvSpPr>
            <p:cNvPr id="154" name="TextBox 23">
              <a:extLst>
                <a:ext uri="{FF2B5EF4-FFF2-40B4-BE49-F238E27FC236}">
                  <a16:creationId xmlns:a16="http://schemas.microsoft.com/office/drawing/2014/main" id="{52D69EF1-AC8A-F24A-32AE-268846824513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5" name="TextBox 24">
              <a:extLst>
                <a:ext uri="{FF2B5EF4-FFF2-40B4-BE49-F238E27FC236}">
                  <a16:creationId xmlns:a16="http://schemas.microsoft.com/office/drawing/2014/main" id="{D086C687-A8E5-B2E4-90A5-41B1D5689260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51262FDE-1538-1F9B-4351-6C535F60AEEF}"/>
              </a:ext>
            </a:extLst>
          </p:cNvPr>
          <p:cNvGrpSpPr/>
          <p:nvPr/>
        </p:nvGrpSpPr>
        <p:grpSpPr>
          <a:xfrm>
            <a:off x="8703049" y="3671968"/>
            <a:ext cx="2724013" cy="854540"/>
            <a:chOff x="1520663" y="2186371"/>
            <a:chExt cx="2724013" cy="854540"/>
          </a:xfrm>
        </p:grpSpPr>
        <p:sp>
          <p:nvSpPr>
            <p:cNvPr id="157" name="TextBox 23">
              <a:extLst>
                <a:ext uri="{FF2B5EF4-FFF2-40B4-BE49-F238E27FC236}">
                  <a16:creationId xmlns:a16="http://schemas.microsoft.com/office/drawing/2014/main" id="{8AA6C4F5-A460-604C-F7E8-77B6DA73D68B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8" name="TextBox 24">
              <a:extLst>
                <a:ext uri="{FF2B5EF4-FFF2-40B4-BE49-F238E27FC236}">
                  <a16:creationId xmlns:a16="http://schemas.microsoft.com/office/drawing/2014/main" id="{6B5236B9-D963-BFFC-D188-5F36A41C32D6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1A8AA6A-651C-BB3B-C562-AAC6D164F69D}"/>
              </a:ext>
            </a:extLst>
          </p:cNvPr>
          <p:cNvGrpSpPr/>
          <p:nvPr/>
        </p:nvGrpSpPr>
        <p:grpSpPr>
          <a:xfrm>
            <a:off x="182659" y="3140219"/>
            <a:ext cx="2724013" cy="854540"/>
            <a:chOff x="1520663" y="2186371"/>
            <a:chExt cx="2724013" cy="854540"/>
          </a:xfrm>
        </p:grpSpPr>
        <p:sp>
          <p:nvSpPr>
            <p:cNvPr id="160" name="TextBox 23">
              <a:extLst>
                <a:ext uri="{FF2B5EF4-FFF2-40B4-BE49-F238E27FC236}">
                  <a16:creationId xmlns:a16="http://schemas.microsoft.com/office/drawing/2014/main" id="{397ABE47-2A39-CEBA-06F8-7636202E093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1" name="TextBox 24">
              <a:extLst>
                <a:ext uri="{FF2B5EF4-FFF2-40B4-BE49-F238E27FC236}">
                  <a16:creationId xmlns:a16="http://schemas.microsoft.com/office/drawing/2014/main" id="{6BD19325-E998-298E-8FAA-DBFB972DF7FC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EBFD84F-65F9-17EA-DB11-4D49AE7D0667}"/>
              </a:ext>
            </a:extLst>
          </p:cNvPr>
          <p:cNvGrpSpPr/>
          <p:nvPr/>
        </p:nvGrpSpPr>
        <p:grpSpPr>
          <a:xfrm>
            <a:off x="932873" y="4480571"/>
            <a:ext cx="2724013" cy="854540"/>
            <a:chOff x="1520663" y="2186371"/>
            <a:chExt cx="2724013" cy="854540"/>
          </a:xfrm>
        </p:grpSpPr>
        <p:sp>
          <p:nvSpPr>
            <p:cNvPr id="163" name="TextBox 23">
              <a:extLst>
                <a:ext uri="{FF2B5EF4-FFF2-40B4-BE49-F238E27FC236}">
                  <a16:creationId xmlns:a16="http://schemas.microsoft.com/office/drawing/2014/main" id="{77358C1E-15DD-4AC6-61B2-CC3B44345C3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4" name="TextBox 24">
              <a:extLst>
                <a:ext uri="{FF2B5EF4-FFF2-40B4-BE49-F238E27FC236}">
                  <a16:creationId xmlns:a16="http://schemas.microsoft.com/office/drawing/2014/main" id="{76F052A1-E4AA-F78D-86F6-2023ECE1B80E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03B98E51-2DAD-B219-5CCB-27A453E1E0F8}"/>
              </a:ext>
            </a:extLst>
          </p:cNvPr>
          <p:cNvGrpSpPr/>
          <p:nvPr/>
        </p:nvGrpSpPr>
        <p:grpSpPr>
          <a:xfrm>
            <a:off x="2851804" y="1174315"/>
            <a:ext cx="2724013" cy="854540"/>
            <a:chOff x="1520663" y="2186371"/>
            <a:chExt cx="2724013" cy="854540"/>
          </a:xfrm>
        </p:grpSpPr>
        <p:sp>
          <p:nvSpPr>
            <p:cNvPr id="166" name="TextBox 23">
              <a:extLst>
                <a:ext uri="{FF2B5EF4-FFF2-40B4-BE49-F238E27FC236}">
                  <a16:creationId xmlns:a16="http://schemas.microsoft.com/office/drawing/2014/main" id="{AF580DF2-1C82-F761-9CA9-640705AEF74D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7" name="TextBox 24">
              <a:extLst>
                <a:ext uri="{FF2B5EF4-FFF2-40B4-BE49-F238E27FC236}">
                  <a16:creationId xmlns:a16="http://schemas.microsoft.com/office/drawing/2014/main" id="{C99902E9-A30F-E467-6E50-29466DADE313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8053281" y="3281942"/>
            <a:ext cx="396853" cy="39685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EC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5" name="任意多边形 33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3" name="组合 34"/>
          <p:cNvGrpSpPr/>
          <p:nvPr/>
        </p:nvGrpSpPr>
        <p:grpSpPr bwMode="auto">
          <a:xfrm>
            <a:off x="3786315" y="3281942"/>
            <a:ext cx="396853" cy="39685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EC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0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3" name="任意多边形 36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70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5897574" y="1188144"/>
            <a:ext cx="396853" cy="39685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EC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1" name="任意多边形 39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5897574" y="5417012"/>
            <a:ext cx="396853" cy="39685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EC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79" name="任意多边形 42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10" name="组合 66"/>
          <p:cNvGrpSpPr/>
          <p:nvPr/>
        </p:nvGrpSpPr>
        <p:grpSpPr bwMode="auto">
          <a:xfrm>
            <a:off x="4089726" y="1478990"/>
            <a:ext cx="4012552" cy="4015455"/>
            <a:chOff x="0" y="0"/>
            <a:chExt cx="4392474" cy="4393594"/>
          </a:xfrm>
        </p:grpSpPr>
        <p:grpSp>
          <p:nvGrpSpPr>
            <p:cNvPr id="10256" name="组合 44"/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4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5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FECC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6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7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FECC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8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  <p:sp>
              <p:nvSpPr>
                <p:cNvPr id="10269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FECC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0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262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FECC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099"/>
              <a:ext cx="616279" cy="54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6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16279" cy="54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6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16279" cy="54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6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616279" cy="54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6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7A61BEB4-0CD3-5F0A-2E04-9BC8FFC08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64" name="文本框 163">
            <a:extLst>
              <a:ext uri="{FF2B5EF4-FFF2-40B4-BE49-F238E27FC236}">
                <a16:creationId xmlns:a16="http://schemas.microsoft.com/office/drawing/2014/main" id="{1BC85F2A-4E63-8F2A-5F85-1F95F44B0A62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55F65917-3D27-FA70-37D1-9615D26E86EE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1C8EC1B2-5541-25F3-D102-2D3F4BA66FBE}"/>
              </a:ext>
            </a:extLst>
          </p:cNvPr>
          <p:cNvGrpSpPr/>
          <p:nvPr/>
        </p:nvGrpSpPr>
        <p:grpSpPr>
          <a:xfrm>
            <a:off x="8543844" y="3270011"/>
            <a:ext cx="2724013" cy="854540"/>
            <a:chOff x="1520663" y="2186371"/>
            <a:chExt cx="2724013" cy="854540"/>
          </a:xfrm>
        </p:grpSpPr>
        <p:sp>
          <p:nvSpPr>
            <p:cNvPr id="167" name="TextBox 23">
              <a:extLst>
                <a:ext uri="{FF2B5EF4-FFF2-40B4-BE49-F238E27FC236}">
                  <a16:creationId xmlns:a16="http://schemas.microsoft.com/office/drawing/2014/main" id="{37070870-F63D-EDF4-162E-8A198F2DFB6F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8" name="TextBox 24">
              <a:extLst>
                <a:ext uri="{FF2B5EF4-FFF2-40B4-BE49-F238E27FC236}">
                  <a16:creationId xmlns:a16="http://schemas.microsoft.com/office/drawing/2014/main" id="{4A2BAE8C-83AA-1529-386A-3AD193F85C4B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A5E59EF1-7807-4A12-7113-F0C68D9E94E4}"/>
              </a:ext>
            </a:extLst>
          </p:cNvPr>
          <p:cNvGrpSpPr/>
          <p:nvPr/>
        </p:nvGrpSpPr>
        <p:grpSpPr>
          <a:xfrm>
            <a:off x="1021883" y="3251525"/>
            <a:ext cx="2724013" cy="854540"/>
            <a:chOff x="1520663" y="2186371"/>
            <a:chExt cx="2724013" cy="854540"/>
          </a:xfrm>
        </p:grpSpPr>
        <p:sp>
          <p:nvSpPr>
            <p:cNvPr id="170" name="TextBox 23">
              <a:extLst>
                <a:ext uri="{FF2B5EF4-FFF2-40B4-BE49-F238E27FC236}">
                  <a16:creationId xmlns:a16="http://schemas.microsoft.com/office/drawing/2014/main" id="{A077C127-7966-8BD9-E1A4-878C6630B9A3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1" name="TextBox 24">
              <a:extLst>
                <a:ext uri="{FF2B5EF4-FFF2-40B4-BE49-F238E27FC236}">
                  <a16:creationId xmlns:a16="http://schemas.microsoft.com/office/drawing/2014/main" id="{099CE639-64C9-2012-AD96-A8B7E8A5F4A1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4520A583-EF5F-3D6D-8798-1481970FED66}"/>
              </a:ext>
            </a:extLst>
          </p:cNvPr>
          <p:cNvGrpSpPr/>
          <p:nvPr/>
        </p:nvGrpSpPr>
        <p:grpSpPr>
          <a:xfrm>
            <a:off x="6401796" y="5376245"/>
            <a:ext cx="2724013" cy="854540"/>
            <a:chOff x="1520663" y="2186371"/>
            <a:chExt cx="2724013" cy="854540"/>
          </a:xfrm>
        </p:grpSpPr>
        <p:sp>
          <p:nvSpPr>
            <p:cNvPr id="173" name="TextBox 23">
              <a:extLst>
                <a:ext uri="{FF2B5EF4-FFF2-40B4-BE49-F238E27FC236}">
                  <a16:creationId xmlns:a16="http://schemas.microsoft.com/office/drawing/2014/main" id="{211751AA-107A-F1D0-1728-BDD4CD98771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4" name="TextBox 24">
              <a:extLst>
                <a:ext uri="{FF2B5EF4-FFF2-40B4-BE49-F238E27FC236}">
                  <a16:creationId xmlns:a16="http://schemas.microsoft.com/office/drawing/2014/main" id="{836AD10C-22FE-47A3-434B-FF5C9ACDE70C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A804D15-C9AD-5B6B-AA0A-6801FC21E312}"/>
              </a:ext>
            </a:extLst>
          </p:cNvPr>
          <p:cNvGrpSpPr/>
          <p:nvPr/>
        </p:nvGrpSpPr>
        <p:grpSpPr>
          <a:xfrm>
            <a:off x="3071219" y="1161776"/>
            <a:ext cx="2724013" cy="854540"/>
            <a:chOff x="1520663" y="2186371"/>
            <a:chExt cx="2724013" cy="854540"/>
          </a:xfrm>
        </p:grpSpPr>
        <p:sp>
          <p:nvSpPr>
            <p:cNvPr id="176" name="TextBox 23">
              <a:extLst>
                <a:ext uri="{FF2B5EF4-FFF2-40B4-BE49-F238E27FC236}">
                  <a16:creationId xmlns:a16="http://schemas.microsoft.com/office/drawing/2014/main" id="{D09301FA-C67E-5E15-E31A-2FD6CB5CEA82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7" name="TextBox 24">
              <a:extLst>
                <a:ext uri="{FF2B5EF4-FFF2-40B4-BE49-F238E27FC236}">
                  <a16:creationId xmlns:a16="http://schemas.microsoft.com/office/drawing/2014/main" id="{C1B6195B-EF4F-E100-BF69-4E44ADEF7619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328122" y="3959093"/>
            <a:ext cx="663659" cy="250232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328122" y="2169389"/>
            <a:ext cx="663659" cy="24751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4200220" y="1503011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200220" y="3072400"/>
            <a:ext cx="655500" cy="225754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4200220" y="3292714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200220" y="4862104"/>
            <a:ext cx="655500" cy="23391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4200220" y="5090576"/>
            <a:ext cx="3410773" cy="658220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4200220" y="2406022"/>
            <a:ext cx="3791561" cy="666380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4200220" y="4198445"/>
            <a:ext cx="3791561" cy="663659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67236" y="5210253"/>
            <a:ext cx="723497" cy="418867"/>
            <a:chOff x="5238881" y="5604205"/>
            <a:chExt cx="763063" cy="441774"/>
          </a:xfrm>
        </p:grpSpPr>
        <p:sp>
          <p:nvSpPr>
            <p:cNvPr id="19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2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3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4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5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6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7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484948" y="4320840"/>
            <a:ext cx="707178" cy="418867"/>
            <a:chOff x="6839593" y="4666153"/>
            <a:chExt cx="745852" cy="441774"/>
          </a:xfrm>
        </p:grpSpPr>
        <p:sp>
          <p:nvSpPr>
            <p:cNvPr id="29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484948" y="2528419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967236" y="1628126"/>
            <a:ext cx="723497" cy="416148"/>
            <a:chOff x="5238881" y="1826181"/>
            <a:chExt cx="763063" cy="438906"/>
          </a:xfrm>
        </p:grpSpPr>
        <p:sp>
          <p:nvSpPr>
            <p:cNvPr id="46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967236" y="3415111"/>
            <a:ext cx="723497" cy="421587"/>
            <a:chOff x="5238881" y="3710891"/>
            <a:chExt cx="763063" cy="444643"/>
          </a:xfrm>
        </p:grpSpPr>
        <p:sp>
          <p:nvSpPr>
            <p:cNvPr id="51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54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55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85" name="图片 184">
            <a:extLst>
              <a:ext uri="{FF2B5EF4-FFF2-40B4-BE49-F238E27FC236}">
                <a16:creationId xmlns:a16="http://schemas.microsoft.com/office/drawing/2014/main" id="{6D92101E-6F73-AD98-593B-986CCC53A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86" name="文本框 185">
            <a:extLst>
              <a:ext uri="{FF2B5EF4-FFF2-40B4-BE49-F238E27FC236}">
                <a16:creationId xmlns:a16="http://schemas.microsoft.com/office/drawing/2014/main" id="{6999EC57-DA0D-6C93-0331-F31DF2B2FEC1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14000758-E1E1-85E9-C2CD-3946D23BA2E4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69D8A578-4D94-A7F2-717C-F7C89719CC94}"/>
              </a:ext>
            </a:extLst>
          </p:cNvPr>
          <p:cNvGrpSpPr/>
          <p:nvPr/>
        </p:nvGrpSpPr>
        <p:grpSpPr>
          <a:xfrm>
            <a:off x="7991781" y="2610973"/>
            <a:ext cx="2724013" cy="854540"/>
            <a:chOff x="1520663" y="2186371"/>
            <a:chExt cx="2724013" cy="854540"/>
          </a:xfrm>
        </p:grpSpPr>
        <p:sp>
          <p:nvSpPr>
            <p:cNvPr id="192" name="TextBox 23">
              <a:extLst>
                <a:ext uri="{FF2B5EF4-FFF2-40B4-BE49-F238E27FC236}">
                  <a16:creationId xmlns:a16="http://schemas.microsoft.com/office/drawing/2014/main" id="{3D6C55D8-9C42-E3BF-1B3D-D7C69BF39484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3" name="TextBox 24">
              <a:extLst>
                <a:ext uri="{FF2B5EF4-FFF2-40B4-BE49-F238E27FC236}">
                  <a16:creationId xmlns:a16="http://schemas.microsoft.com/office/drawing/2014/main" id="{7C05500F-8DD7-B547-7FE3-364298442186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5A0BF0F2-1F55-1449-BAF0-D20E9FE8BB0A}"/>
              </a:ext>
            </a:extLst>
          </p:cNvPr>
          <p:cNvGrpSpPr/>
          <p:nvPr/>
        </p:nvGrpSpPr>
        <p:grpSpPr>
          <a:xfrm>
            <a:off x="7991781" y="4379119"/>
            <a:ext cx="2724013" cy="854540"/>
            <a:chOff x="1520663" y="2186371"/>
            <a:chExt cx="2724013" cy="854540"/>
          </a:xfrm>
        </p:grpSpPr>
        <p:sp>
          <p:nvSpPr>
            <p:cNvPr id="195" name="TextBox 23">
              <a:extLst>
                <a:ext uri="{FF2B5EF4-FFF2-40B4-BE49-F238E27FC236}">
                  <a16:creationId xmlns:a16="http://schemas.microsoft.com/office/drawing/2014/main" id="{BDE1DEB6-A94F-9084-93CC-FAD8E1E0B87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6" name="TextBox 24">
              <a:extLst>
                <a:ext uri="{FF2B5EF4-FFF2-40B4-BE49-F238E27FC236}">
                  <a16:creationId xmlns:a16="http://schemas.microsoft.com/office/drawing/2014/main" id="{2E32D95D-8CE7-A35A-2B4A-E1D789810A63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0D8D29EC-5703-C568-013E-880D91EB541F}"/>
              </a:ext>
            </a:extLst>
          </p:cNvPr>
          <p:cNvGrpSpPr/>
          <p:nvPr/>
        </p:nvGrpSpPr>
        <p:grpSpPr>
          <a:xfrm>
            <a:off x="1678152" y="1685198"/>
            <a:ext cx="2724013" cy="854540"/>
            <a:chOff x="1520663" y="2186371"/>
            <a:chExt cx="2724013" cy="854540"/>
          </a:xfrm>
        </p:grpSpPr>
        <p:sp>
          <p:nvSpPr>
            <p:cNvPr id="198" name="TextBox 23">
              <a:extLst>
                <a:ext uri="{FF2B5EF4-FFF2-40B4-BE49-F238E27FC236}">
                  <a16:creationId xmlns:a16="http://schemas.microsoft.com/office/drawing/2014/main" id="{AA49C9AD-E836-8313-FF88-9D500F8A44CC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9" name="TextBox 24">
              <a:extLst>
                <a:ext uri="{FF2B5EF4-FFF2-40B4-BE49-F238E27FC236}">
                  <a16:creationId xmlns:a16="http://schemas.microsoft.com/office/drawing/2014/main" id="{B9825C22-3DDB-AFEE-A018-1776E49573DD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91490DCE-427F-AA21-F653-59AD51BE2003}"/>
              </a:ext>
            </a:extLst>
          </p:cNvPr>
          <p:cNvGrpSpPr/>
          <p:nvPr/>
        </p:nvGrpSpPr>
        <p:grpSpPr>
          <a:xfrm>
            <a:off x="1678152" y="3502559"/>
            <a:ext cx="2724013" cy="854540"/>
            <a:chOff x="1520663" y="2186371"/>
            <a:chExt cx="2724013" cy="854540"/>
          </a:xfrm>
        </p:grpSpPr>
        <p:sp>
          <p:nvSpPr>
            <p:cNvPr id="201" name="TextBox 23">
              <a:extLst>
                <a:ext uri="{FF2B5EF4-FFF2-40B4-BE49-F238E27FC236}">
                  <a16:creationId xmlns:a16="http://schemas.microsoft.com/office/drawing/2014/main" id="{3829F301-8662-EFC2-7D85-9DBCC5BC63F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2" name="TextBox 24">
              <a:extLst>
                <a:ext uri="{FF2B5EF4-FFF2-40B4-BE49-F238E27FC236}">
                  <a16:creationId xmlns:a16="http://schemas.microsoft.com/office/drawing/2014/main" id="{077EB488-1CBD-B495-7735-A143146E55CC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E9CC6D34-BEC2-45EF-4352-33D985F1E8E0}"/>
              </a:ext>
            </a:extLst>
          </p:cNvPr>
          <p:cNvGrpSpPr/>
          <p:nvPr/>
        </p:nvGrpSpPr>
        <p:grpSpPr>
          <a:xfrm>
            <a:off x="1678152" y="5321526"/>
            <a:ext cx="2724013" cy="854540"/>
            <a:chOff x="1520663" y="2186371"/>
            <a:chExt cx="2724013" cy="854540"/>
          </a:xfrm>
        </p:grpSpPr>
        <p:sp>
          <p:nvSpPr>
            <p:cNvPr id="204" name="TextBox 23">
              <a:extLst>
                <a:ext uri="{FF2B5EF4-FFF2-40B4-BE49-F238E27FC236}">
                  <a16:creationId xmlns:a16="http://schemas.microsoft.com/office/drawing/2014/main" id="{D8B554EB-E583-6334-400D-8C0B4A6C1038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5" name="TextBox 24">
              <a:extLst>
                <a:ext uri="{FF2B5EF4-FFF2-40B4-BE49-F238E27FC236}">
                  <a16:creationId xmlns:a16="http://schemas.microsoft.com/office/drawing/2014/main" id="{7E2C8AB2-0111-C134-40F3-9E9F4661D76E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54AAF5C-DCA3-3EE5-28B2-DFD69788DA26}"/>
              </a:ext>
            </a:extLst>
          </p:cNvPr>
          <p:cNvSpPr/>
          <p:nvPr/>
        </p:nvSpPr>
        <p:spPr>
          <a:xfrm>
            <a:off x="4274301" y="2415668"/>
            <a:ext cx="3643398" cy="663679"/>
          </a:xfrm>
          <a:prstGeom prst="roundRect">
            <a:avLst>
              <a:gd name="adj" fmla="val 11443"/>
            </a:avLst>
          </a:prstGeom>
          <a:solidFill>
            <a:srgbClr val="FECC16"/>
          </a:solidFill>
          <a:ln w="25400" cap="flat" cmpd="sng" algn="ctr">
            <a:solidFill>
              <a:srgbClr val="FECC1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0" dist="63500" dir="2700001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CCE4EF5-75F5-4142-C43E-051691F0A4CE}"/>
              </a:ext>
            </a:extLst>
          </p:cNvPr>
          <p:cNvSpPr txBox="1"/>
          <p:nvPr/>
        </p:nvSpPr>
        <p:spPr>
          <a:xfrm>
            <a:off x="4500598" y="2487465"/>
            <a:ext cx="3324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D18AB7-677A-2E64-96A2-DCF23AE0E2CC}"/>
              </a:ext>
            </a:extLst>
          </p:cNvPr>
          <p:cNvGrpSpPr/>
          <p:nvPr/>
        </p:nvGrpSpPr>
        <p:grpSpPr>
          <a:xfrm>
            <a:off x="1054588" y="1743927"/>
            <a:ext cx="2801135" cy="2801135"/>
            <a:chOff x="1004259" y="2239318"/>
            <a:chExt cx="2801135" cy="2801135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72023644-F466-2148-FD76-937C07E86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1004259" y="2239318"/>
              <a:ext cx="2801135" cy="280113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5285C0-8B2A-E172-5E90-A95E8BF32C00}"/>
                </a:ext>
              </a:extLst>
            </p:cNvPr>
            <p:cNvSpPr txBox="1"/>
            <p:nvPr/>
          </p:nvSpPr>
          <p:spPr>
            <a:xfrm>
              <a:off x="1263287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5D0ECB-4280-3DB0-17BB-9E0F611CDDC2}"/>
                </a:ext>
              </a:extLst>
            </p:cNvPr>
            <p:cNvSpPr txBox="1"/>
            <p:nvPr/>
          </p:nvSpPr>
          <p:spPr>
            <a:xfrm>
              <a:off x="2312180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3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ADA61E5-9AC6-7542-780F-29E43EA3B4B3}"/>
              </a:ext>
            </a:extLst>
          </p:cNvPr>
          <p:cNvSpPr txBox="1"/>
          <p:nvPr/>
        </p:nvSpPr>
        <p:spPr>
          <a:xfrm>
            <a:off x="4202773" y="3105849"/>
            <a:ext cx="472890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49677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/>
          <p:nvPr/>
        </p:nvSpPr>
        <p:spPr bwMode="auto">
          <a:xfrm>
            <a:off x="3661363" y="1646955"/>
            <a:ext cx="4169363" cy="1125879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397398" y="3039251"/>
            <a:ext cx="3060042" cy="964824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146" name="Freeform 2353"/>
          <p:cNvSpPr/>
          <p:nvPr/>
        </p:nvSpPr>
        <p:spPr bwMode="auto">
          <a:xfrm>
            <a:off x="4778209" y="4229853"/>
            <a:ext cx="2280356" cy="74356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147" name="Freeform 2354"/>
          <p:cNvSpPr/>
          <p:nvPr/>
        </p:nvSpPr>
        <p:spPr bwMode="auto">
          <a:xfrm>
            <a:off x="4972379" y="4560993"/>
            <a:ext cx="2099734" cy="1043094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148" name="Freeform 2355"/>
          <p:cNvSpPr/>
          <p:nvPr/>
        </p:nvSpPr>
        <p:spPr bwMode="auto">
          <a:xfrm>
            <a:off x="4734559" y="3368887"/>
            <a:ext cx="2740943" cy="1363698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149" name="Freeform 2356"/>
          <p:cNvSpPr/>
          <p:nvPr/>
        </p:nvSpPr>
        <p:spPr bwMode="auto">
          <a:xfrm>
            <a:off x="4338696" y="2006695"/>
            <a:ext cx="3514608" cy="174902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94969" y="2408579"/>
            <a:ext cx="651746" cy="2640095"/>
            <a:chOff x="7312026" y="2874963"/>
            <a:chExt cx="687388" cy="2784475"/>
          </a:xfrm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434" name="任意多边形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>
              <a:noAutofit/>
            </a:bodyPr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433" name="任意多边形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>
              <a:noAutofit/>
            </a:bodyPr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pic>
        <p:nvPicPr>
          <p:cNvPr id="136" name="图片 135">
            <a:extLst>
              <a:ext uri="{FF2B5EF4-FFF2-40B4-BE49-F238E27FC236}">
                <a16:creationId xmlns:a16="http://schemas.microsoft.com/office/drawing/2014/main" id="{D3555BEB-EDE8-EB74-3854-CE69C7B88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37" name="文本框 136">
            <a:extLst>
              <a:ext uri="{FF2B5EF4-FFF2-40B4-BE49-F238E27FC236}">
                <a16:creationId xmlns:a16="http://schemas.microsoft.com/office/drawing/2014/main" id="{127E28C5-A246-5965-1D09-C8CA5F01EE05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9E2D5E8F-DF72-1636-FF81-EE71CD6C9696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2DFD0BDE-F20F-3345-44E9-DC1F01AA1E9E}"/>
              </a:ext>
            </a:extLst>
          </p:cNvPr>
          <p:cNvGrpSpPr/>
          <p:nvPr/>
        </p:nvGrpSpPr>
        <p:grpSpPr>
          <a:xfrm>
            <a:off x="8074385" y="2129273"/>
            <a:ext cx="2724013" cy="854540"/>
            <a:chOff x="1520663" y="2186371"/>
            <a:chExt cx="2724013" cy="854540"/>
          </a:xfrm>
        </p:grpSpPr>
        <p:sp>
          <p:nvSpPr>
            <p:cNvPr id="140" name="TextBox 23">
              <a:extLst>
                <a:ext uri="{FF2B5EF4-FFF2-40B4-BE49-F238E27FC236}">
                  <a16:creationId xmlns:a16="http://schemas.microsoft.com/office/drawing/2014/main" id="{930D1C98-ECED-5E64-60F6-A9AD470881E6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1" name="TextBox 24">
              <a:extLst>
                <a:ext uri="{FF2B5EF4-FFF2-40B4-BE49-F238E27FC236}">
                  <a16:creationId xmlns:a16="http://schemas.microsoft.com/office/drawing/2014/main" id="{4F34ABE5-AA99-8F8B-AD37-09BB9925C86D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441A6D50-C6A6-A481-14B0-0C03B1A81A25}"/>
              </a:ext>
            </a:extLst>
          </p:cNvPr>
          <p:cNvGrpSpPr/>
          <p:nvPr/>
        </p:nvGrpSpPr>
        <p:grpSpPr>
          <a:xfrm>
            <a:off x="7332696" y="4789782"/>
            <a:ext cx="2724013" cy="854540"/>
            <a:chOff x="1520663" y="2186371"/>
            <a:chExt cx="2724013" cy="854540"/>
          </a:xfrm>
        </p:grpSpPr>
        <p:sp>
          <p:nvSpPr>
            <p:cNvPr id="143" name="TextBox 23">
              <a:extLst>
                <a:ext uri="{FF2B5EF4-FFF2-40B4-BE49-F238E27FC236}">
                  <a16:creationId xmlns:a16="http://schemas.microsoft.com/office/drawing/2014/main" id="{CAD111D7-205D-6BB8-51E3-1D4BA7B0AA4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4" name="TextBox 24">
              <a:extLst>
                <a:ext uri="{FF2B5EF4-FFF2-40B4-BE49-F238E27FC236}">
                  <a16:creationId xmlns:a16="http://schemas.microsoft.com/office/drawing/2014/main" id="{143B7427-C4B5-43C2-07DD-819867238243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120563BB-4FDB-9179-334E-3EA2D3389927}"/>
              </a:ext>
            </a:extLst>
          </p:cNvPr>
          <p:cNvGrpSpPr/>
          <p:nvPr/>
        </p:nvGrpSpPr>
        <p:grpSpPr>
          <a:xfrm>
            <a:off x="1697655" y="3935242"/>
            <a:ext cx="2724013" cy="854540"/>
            <a:chOff x="1520663" y="2186371"/>
            <a:chExt cx="2724013" cy="854540"/>
          </a:xfrm>
        </p:grpSpPr>
        <p:sp>
          <p:nvSpPr>
            <p:cNvPr id="146" name="TextBox 23">
              <a:extLst>
                <a:ext uri="{FF2B5EF4-FFF2-40B4-BE49-F238E27FC236}">
                  <a16:creationId xmlns:a16="http://schemas.microsoft.com/office/drawing/2014/main" id="{6220DE77-B340-777C-3235-CD711405930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7" name="TextBox 24">
              <a:extLst>
                <a:ext uri="{FF2B5EF4-FFF2-40B4-BE49-F238E27FC236}">
                  <a16:creationId xmlns:a16="http://schemas.microsoft.com/office/drawing/2014/main" id="{CC0684C6-5E71-60FD-D4A3-5E3F591CB256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/>
          <p:nvPr/>
        </p:nvSpPr>
        <p:spPr bwMode="auto">
          <a:xfrm>
            <a:off x="4348257" y="1976325"/>
            <a:ext cx="3497070" cy="1749329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587956" y="2271584"/>
            <a:ext cx="2958938" cy="295893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0165" tIns="46987" rIns="90165" bIns="4698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99159" y="2766857"/>
            <a:ext cx="407965" cy="1898546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MH_Other_4"/>
          <p:cNvSpPr/>
          <p:nvPr/>
        </p:nvSpPr>
        <p:spPr bwMode="auto">
          <a:xfrm>
            <a:off x="6245216" y="3516116"/>
            <a:ext cx="755609" cy="1149287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9" name="MH_Other_5"/>
          <p:cNvSpPr/>
          <p:nvPr/>
        </p:nvSpPr>
        <p:spPr bwMode="auto">
          <a:xfrm flipH="1">
            <a:off x="5200697" y="3516116"/>
            <a:ext cx="757197" cy="1149287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97537" y="4736837"/>
            <a:ext cx="1430260" cy="498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sz="170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70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4011726" y="3187522"/>
            <a:ext cx="1076266" cy="1076266"/>
          </a:xfrm>
          <a:prstGeom prst="ellipse">
            <a:avLst/>
          </a:prstGeom>
          <a:solidFill>
            <a:srgbClr val="FECC16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51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05593" y="3187522"/>
            <a:ext cx="1076266" cy="1076266"/>
          </a:xfrm>
          <a:prstGeom prst="ellipse">
            <a:avLst/>
          </a:prstGeom>
          <a:solidFill>
            <a:srgbClr val="FECC16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51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557867" y="1641383"/>
            <a:ext cx="1076266" cy="1074678"/>
          </a:xfrm>
          <a:prstGeom prst="ellipse">
            <a:avLst/>
          </a:prstGeom>
          <a:solidFill>
            <a:srgbClr val="FECC16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51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D3830223-4AF1-1716-552F-8B2E0181B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51" name="文本框 150">
            <a:extLst>
              <a:ext uri="{FF2B5EF4-FFF2-40B4-BE49-F238E27FC236}">
                <a16:creationId xmlns:a16="http://schemas.microsoft.com/office/drawing/2014/main" id="{DB6D9DCA-D0AF-DE6D-2D38-FC3F3982347A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2E869C1-4EBD-5322-859A-241D3ACA0411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32187B2A-5DE8-B396-8265-F42ECC4A39D6}"/>
              </a:ext>
            </a:extLst>
          </p:cNvPr>
          <p:cNvGrpSpPr/>
          <p:nvPr/>
        </p:nvGrpSpPr>
        <p:grpSpPr>
          <a:xfrm>
            <a:off x="6819851" y="1155558"/>
            <a:ext cx="2724013" cy="854540"/>
            <a:chOff x="1520663" y="2186371"/>
            <a:chExt cx="2724013" cy="854540"/>
          </a:xfrm>
        </p:grpSpPr>
        <p:sp>
          <p:nvSpPr>
            <p:cNvPr id="154" name="TextBox 23">
              <a:extLst>
                <a:ext uri="{FF2B5EF4-FFF2-40B4-BE49-F238E27FC236}">
                  <a16:creationId xmlns:a16="http://schemas.microsoft.com/office/drawing/2014/main" id="{D7492751-B1CF-F952-FE98-011AFACF4F50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5" name="TextBox 24">
              <a:extLst>
                <a:ext uri="{FF2B5EF4-FFF2-40B4-BE49-F238E27FC236}">
                  <a16:creationId xmlns:a16="http://schemas.microsoft.com/office/drawing/2014/main" id="{5578C8CD-7085-9138-D146-757F85DD5A42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AB8A31BD-B372-D224-3F91-7E65369A0892}"/>
              </a:ext>
            </a:extLst>
          </p:cNvPr>
          <p:cNvGrpSpPr/>
          <p:nvPr/>
        </p:nvGrpSpPr>
        <p:grpSpPr>
          <a:xfrm>
            <a:off x="1205969" y="3409248"/>
            <a:ext cx="2724013" cy="854540"/>
            <a:chOff x="1520663" y="2186371"/>
            <a:chExt cx="2724013" cy="854540"/>
          </a:xfrm>
        </p:grpSpPr>
        <p:sp>
          <p:nvSpPr>
            <p:cNvPr id="157" name="TextBox 23">
              <a:extLst>
                <a:ext uri="{FF2B5EF4-FFF2-40B4-BE49-F238E27FC236}">
                  <a16:creationId xmlns:a16="http://schemas.microsoft.com/office/drawing/2014/main" id="{0FD848B4-8114-A07A-73F4-D53B03B69D1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8" name="TextBox 24">
              <a:extLst>
                <a:ext uri="{FF2B5EF4-FFF2-40B4-BE49-F238E27FC236}">
                  <a16:creationId xmlns:a16="http://schemas.microsoft.com/office/drawing/2014/main" id="{375B8731-B374-21A7-1734-648BD26CA5F2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C3E1C700-199D-5827-456B-1FD26BE72BD4}"/>
              </a:ext>
            </a:extLst>
          </p:cNvPr>
          <p:cNvGrpSpPr/>
          <p:nvPr/>
        </p:nvGrpSpPr>
        <p:grpSpPr>
          <a:xfrm>
            <a:off x="7958749" y="4276992"/>
            <a:ext cx="2724013" cy="854540"/>
            <a:chOff x="1520663" y="2186371"/>
            <a:chExt cx="2724013" cy="854540"/>
          </a:xfrm>
        </p:grpSpPr>
        <p:sp>
          <p:nvSpPr>
            <p:cNvPr id="160" name="TextBox 23">
              <a:extLst>
                <a:ext uri="{FF2B5EF4-FFF2-40B4-BE49-F238E27FC236}">
                  <a16:creationId xmlns:a16="http://schemas.microsoft.com/office/drawing/2014/main" id="{6BF7F2DB-06F6-C1F9-DCFA-9ACC44DDED32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1" name="TextBox 24">
              <a:extLst>
                <a:ext uri="{FF2B5EF4-FFF2-40B4-BE49-F238E27FC236}">
                  <a16:creationId xmlns:a16="http://schemas.microsoft.com/office/drawing/2014/main" id="{AD280C59-9AF9-D5E5-C448-45C7BDE984F5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055B2C1-AB5A-98B5-1736-26A2B3337940}"/>
              </a:ext>
            </a:extLst>
          </p:cNvPr>
          <p:cNvGrpSpPr/>
          <p:nvPr/>
        </p:nvGrpSpPr>
        <p:grpSpPr>
          <a:xfrm>
            <a:off x="3852225" y="1568232"/>
            <a:ext cx="4487550" cy="3794562"/>
            <a:chOff x="2934745" y="1469534"/>
            <a:chExt cx="6127561" cy="5181315"/>
          </a:xfrm>
        </p:grpSpPr>
        <p:sp>
          <p:nvSpPr>
            <p:cNvPr id="92" name="Isosceles Triangle 91"/>
            <p:cNvSpPr/>
            <p:nvPr/>
          </p:nvSpPr>
          <p:spPr>
            <a:xfrm rot="3600000" flipH="1">
              <a:off x="7397637" y="3107663"/>
              <a:ext cx="462928" cy="39907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93" name="Donut 92"/>
            <p:cNvSpPr/>
            <p:nvPr/>
          </p:nvSpPr>
          <p:spPr>
            <a:xfrm flipH="1">
              <a:off x="6577611" y="2422552"/>
              <a:ext cx="1369243" cy="1369243"/>
            </a:xfrm>
            <a:prstGeom prst="donut">
              <a:avLst>
                <a:gd name="adj" fmla="val 19079"/>
              </a:avLst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 flipH="1">
              <a:off x="7340565" y="2789995"/>
              <a:ext cx="1670941" cy="423539"/>
              <a:chOff x="1793077" y="1463668"/>
              <a:chExt cx="1371600" cy="347664"/>
            </a:xfrm>
          </p:grpSpPr>
          <p:sp>
            <p:nvSpPr>
              <p:cNvPr id="95" name="Round Same Side Corner Rectangle 94"/>
              <p:cNvSpPr/>
              <p:nvPr/>
            </p:nvSpPr>
            <p:spPr>
              <a:xfrm rot="16200000">
                <a:off x="2305045" y="951700"/>
                <a:ext cx="347664" cy="1371600"/>
              </a:xfrm>
              <a:prstGeom prst="round2SameRect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Text Placeholder 3"/>
              <p:cNvSpPr txBox="1"/>
              <p:nvPr/>
            </p:nvSpPr>
            <p:spPr>
              <a:xfrm>
                <a:off x="1849186" y="1488335"/>
                <a:ext cx="287474" cy="310472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sp>
          <p:nvSpPr>
            <p:cNvPr id="99" name="Isosceles Triangle 98"/>
            <p:cNvSpPr/>
            <p:nvPr/>
          </p:nvSpPr>
          <p:spPr>
            <a:xfrm rot="3600000" flipH="1">
              <a:off x="7448434" y="4962903"/>
              <a:ext cx="462928" cy="39907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00" name="Donut 99"/>
            <p:cNvSpPr/>
            <p:nvPr/>
          </p:nvSpPr>
          <p:spPr>
            <a:xfrm flipH="1">
              <a:off x="6628408" y="4277792"/>
              <a:ext cx="1369243" cy="1369243"/>
            </a:xfrm>
            <a:prstGeom prst="donut">
              <a:avLst>
                <a:gd name="adj" fmla="val 19079"/>
              </a:avLst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 flipH="1">
              <a:off x="7391365" y="4649113"/>
              <a:ext cx="1670941" cy="423540"/>
              <a:chOff x="1793075" y="1466851"/>
              <a:chExt cx="1371600" cy="347664"/>
            </a:xfrm>
          </p:grpSpPr>
          <p:sp>
            <p:nvSpPr>
              <p:cNvPr id="102" name="Round Same Side Corner Rectangle 101"/>
              <p:cNvSpPr/>
              <p:nvPr/>
            </p:nvSpPr>
            <p:spPr>
              <a:xfrm rot="16200000">
                <a:off x="2305043" y="954883"/>
                <a:ext cx="347664" cy="1371600"/>
              </a:xfrm>
              <a:prstGeom prst="round2SameRect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Text Placeholder 3"/>
              <p:cNvSpPr txBox="1"/>
              <p:nvPr/>
            </p:nvSpPr>
            <p:spPr>
              <a:xfrm>
                <a:off x="1849188" y="1481787"/>
                <a:ext cx="287474" cy="3104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cxnSp>
          <p:nvCxnSpPr>
            <p:cNvPr id="109" name="Straight Connector 108"/>
            <p:cNvCxnSpPr/>
            <p:nvPr/>
          </p:nvCxnSpPr>
          <p:spPr>
            <a:xfrm>
              <a:off x="5327999" y="2154155"/>
              <a:ext cx="1320728" cy="68462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10800000" flipV="1">
              <a:off x="5327999" y="3375569"/>
              <a:ext cx="1320728" cy="68462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10800000" flipV="1">
              <a:off x="5327999" y="5131201"/>
              <a:ext cx="1320728" cy="68462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5327999" y="4110988"/>
              <a:ext cx="1320728" cy="68462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Isosceles Triangle 114"/>
            <p:cNvSpPr/>
            <p:nvPr/>
          </p:nvSpPr>
          <p:spPr>
            <a:xfrm rot="18000000">
              <a:off x="4085682" y="2154646"/>
              <a:ext cx="462928" cy="39907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16" name="Donut 115"/>
            <p:cNvSpPr/>
            <p:nvPr/>
          </p:nvSpPr>
          <p:spPr>
            <a:xfrm>
              <a:off x="3999394" y="1469534"/>
              <a:ext cx="1369243" cy="1369243"/>
            </a:xfrm>
            <a:prstGeom prst="donut">
              <a:avLst>
                <a:gd name="adj" fmla="val 19079"/>
              </a:avLst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17" name="Group 54"/>
            <p:cNvGrpSpPr/>
            <p:nvPr/>
          </p:nvGrpSpPr>
          <p:grpSpPr>
            <a:xfrm>
              <a:off x="2934745" y="1840855"/>
              <a:ext cx="1670941" cy="423540"/>
              <a:chOff x="1793078" y="1466850"/>
              <a:chExt cx="1371600" cy="347664"/>
            </a:xfrm>
          </p:grpSpPr>
          <p:sp>
            <p:nvSpPr>
              <p:cNvPr id="118" name="Round Same Side Corner Rectangle 117"/>
              <p:cNvSpPr/>
              <p:nvPr/>
            </p:nvSpPr>
            <p:spPr>
              <a:xfrm rot="16200000">
                <a:off x="2305046" y="954882"/>
                <a:ext cx="347664" cy="1371600"/>
              </a:xfrm>
              <a:prstGeom prst="round2SameRect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Text Placeholder 3"/>
              <p:cNvSpPr txBox="1"/>
              <p:nvPr/>
            </p:nvSpPr>
            <p:spPr>
              <a:xfrm>
                <a:off x="1860009" y="1468709"/>
                <a:ext cx="287474" cy="310472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122" name="Isosceles Triangle 121"/>
            <p:cNvSpPr/>
            <p:nvPr/>
          </p:nvSpPr>
          <p:spPr>
            <a:xfrm rot="18000000">
              <a:off x="4085682" y="4060682"/>
              <a:ext cx="462928" cy="39907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23" name="Donut 122"/>
            <p:cNvSpPr/>
            <p:nvPr/>
          </p:nvSpPr>
          <p:spPr>
            <a:xfrm>
              <a:off x="3999394" y="3375570"/>
              <a:ext cx="1369243" cy="1369243"/>
            </a:xfrm>
            <a:prstGeom prst="donut">
              <a:avLst>
                <a:gd name="adj" fmla="val 19079"/>
              </a:avLst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24" name="Group 79"/>
            <p:cNvGrpSpPr/>
            <p:nvPr/>
          </p:nvGrpSpPr>
          <p:grpSpPr>
            <a:xfrm>
              <a:off x="2934747" y="3746891"/>
              <a:ext cx="1670941" cy="423540"/>
              <a:chOff x="1793079" y="1466851"/>
              <a:chExt cx="1371600" cy="347664"/>
            </a:xfrm>
          </p:grpSpPr>
          <p:sp>
            <p:nvSpPr>
              <p:cNvPr id="125" name="Round Same Side Corner Rectangle 124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Text Placeholder 3"/>
              <p:cNvSpPr txBox="1"/>
              <p:nvPr/>
            </p:nvSpPr>
            <p:spPr>
              <a:xfrm>
                <a:off x="1870829" y="1481787"/>
                <a:ext cx="287474" cy="3104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129" name="Isosceles Triangle 128"/>
            <p:cNvSpPr/>
            <p:nvPr/>
          </p:nvSpPr>
          <p:spPr>
            <a:xfrm rot="18000000">
              <a:off x="4085682" y="5966717"/>
              <a:ext cx="462928" cy="39907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30" name="Donut 129"/>
            <p:cNvSpPr/>
            <p:nvPr/>
          </p:nvSpPr>
          <p:spPr>
            <a:xfrm>
              <a:off x="3999394" y="5281606"/>
              <a:ext cx="1369243" cy="1369243"/>
            </a:xfrm>
            <a:prstGeom prst="donut">
              <a:avLst>
                <a:gd name="adj" fmla="val 19079"/>
              </a:avLst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31" name="Group 86"/>
            <p:cNvGrpSpPr/>
            <p:nvPr/>
          </p:nvGrpSpPr>
          <p:grpSpPr>
            <a:xfrm>
              <a:off x="2934747" y="5652927"/>
              <a:ext cx="1670941" cy="423540"/>
              <a:chOff x="1793079" y="1466851"/>
              <a:chExt cx="1371600" cy="347664"/>
            </a:xfrm>
          </p:grpSpPr>
          <p:sp>
            <p:nvSpPr>
              <p:cNvPr id="132" name="Round Same Side Corner Rectangle 131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Text Placeholder 3"/>
              <p:cNvSpPr txBox="1"/>
              <p:nvPr/>
            </p:nvSpPr>
            <p:spPr>
              <a:xfrm>
                <a:off x="1870829" y="1481787"/>
                <a:ext cx="287474" cy="310471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</p:grpSp>
      <p:pic>
        <p:nvPicPr>
          <p:cNvPr id="198" name="图片 197">
            <a:extLst>
              <a:ext uri="{FF2B5EF4-FFF2-40B4-BE49-F238E27FC236}">
                <a16:creationId xmlns:a16="http://schemas.microsoft.com/office/drawing/2014/main" id="{E8FA7A99-B767-1354-2BFE-62B85292B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99" name="文本框 198">
            <a:extLst>
              <a:ext uri="{FF2B5EF4-FFF2-40B4-BE49-F238E27FC236}">
                <a16:creationId xmlns:a16="http://schemas.microsoft.com/office/drawing/2014/main" id="{CBFCD3D9-71A2-A282-4DB2-4D87761A08D3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D43F51EA-929C-976F-A82F-37B60FB52719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1B1B4B3E-56B9-D71A-C8E3-15A9C525DA10}"/>
              </a:ext>
            </a:extLst>
          </p:cNvPr>
          <p:cNvGrpSpPr/>
          <p:nvPr/>
        </p:nvGrpSpPr>
        <p:grpSpPr>
          <a:xfrm>
            <a:off x="8412300" y="2414412"/>
            <a:ext cx="2724013" cy="854540"/>
            <a:chOff x="1520663" y="2186371"/>
            <a:chExt cx="2724013" cy="854540"/>
          </a:xfrm>
        </p:grpSpPr>
        <p:sp>
          <p:nvSpPr>
            <p:cNvPr id="202" name="TextBox 23">
              <a:extLst>
                <a:ext uri="{FF2B5EF4-FFF2-40B4-BE49-F238E27FC236}">
                  <a16:creationId xmlns:a16="http://schemas.microsoft.com/office/drawing/2014/main" id="{4E8DA891-91B8-A3BA-853A-F36C1A02BABA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3" name="TextBox 24">
              <a:extLst>
                <a:ext uri="{FF2B5EF4-FFF2-40B4-BE49-F238E27FC236}">
                  <a16:creationId xmlns:a16="http://schemas.microsoft.com/office/drawing/2014/main" id="{EB5BBF6D-5F1D-CAD8-FCE0-48519B8748C9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9E3E7316-A13E-7917-4330-5C6EB273B690}"/>
              </a:ext>
            </a:extLst>
          </p:cNvPr>
          <p:cNvGrpSpPr/>
          <p:nvPr/>
        </p:nvGrpSpPr>
        <p:grpSpPr>
          <a:xfrm>
            <a:off x="8412300" y="3743180"/>
            <a:ext cx="2724013" cy="854540"/>
            <a:chOff x="1520663" y="2186371"/>
            <a:chExt cx="2724013" cy="854540"/>
          </a:xfrm>
        </p:grpSpPr>
        <p:sp>
          <p:nvSpPr>
            <p:cNvPr id="205" name="TextBox 23">
              <a:extLst>
                <a:ext uri="{FF2B5EF4-FFF2-40B4-BE49-F238E27FC236}">
                  <a16:creationId xmlns:a16="http://schemas.microsoft.com/office/drawing/2014/main" id="{24ADD206-F3F1-DE90-91E0-28FC0DF29227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6" name="TextBox 24">
              <a:extLst>
                <a:ext uri="{FF2B5EF4-FFF2-40B4-BE49-F238E27FC236}">
                  <a16:creationId xmlns:a16="http://schemas.microsoft.com/office/drawing/2014/main" id="{2FC7C91D-971A-3146-593C-BBAC71B8C07E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683EA873-0823-FDCF-1C7F-E445CC95D255}"/>
              </a:ext>
            </a:extLst>
          </p:cNvPr>
          <p:cNvGrpSpPr/>
          <p:nvPr/>
        </p:nvGrpSpPr>
        <p:grpSpPr>
          <a:xfrm>
            <a:off x="1039874" y="1723083"/>
            <a:ext cx="2724013" cy="854540"/>
            <a:chOff x="1520663" y="2186371"/>
            <a:chExt cx="2724013" cy="854540"/>
          </a:xfrm>
        </p:grpSpPr>
        <p:sp>
          <p:nvSpPr>
            <p:cNvPr id="208" name="TextBox 23">
              <a:extLst>
                <a:ext uri="{FF2B5EF4-FFF2-40B4-BE49-F238E27FC236}">
                  <a16:creationId xmlns:a16="http://schemas.microsoft.com/office/drawing/2014/main" id="{8CF55D3C-DA60-EAC7-47DE-C5106B1DE3E0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9" name="TextBox 24">
              <a:extLst>
                <a:ext uri="{FF2B5EF4-FFF2-40B4-BE49-F238E27FC236}">
                  <a16:creationId xmlns:a16="http://schemas.microsoft.com/office/drawing/2014/main" id="{7A953250-3C1E-B7B3-A81D-FEE6E1DA51BC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BB34476A-CA4E-6765-FDDE-DC13667A2D8E}"/>
              </a:ext>
            </a:extLst>
          </p:cNvPr>
          <p:cNvGrpSpPr/>
          <p:nvPr/>
        </p:nvGrpSpPr>
        <p:grpSpPr>
          <a:xfrm>
            <a:off x="1039874" y="3184735"/>
            <a:ext cx="2724013" cy="854540"/>
            <a:chOff x="1520663" y="2186371"/>
            <a:chExt cx="2724013" cy="854540"/>
          </a:xfrm>
        </p:grpSpPr>
        <p:sp>
          <p:nvSpPr>
            <p:cNvPr id="211" name="TextBox 23">
              <a:extLst>
                <a:ext uri="{FF2B5EF4-FFF2-40B4-BE49-F238E27FC236}">
                  <a16:creationId xmlns:a16="http://schemas.microsoft.com/office/drawing/2014/main" id="{9992D35E-6CCF-1BD6-0105-98C41A445F52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2" name="TextBox 24">
              <a:extLst>
                <a:ext uri="{FF2B5EF4-FFF2-40B4-BE49-F238E27FC236}">
                  <a16:creationId xmlns:a16="http://schemas.microsoft.com/office/drawing/2014/main" id="{08F0E644-E59B-EBA0-FABE-E5C3C5F340D3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BA068815-71A4-4BC5-ACE8-BC38E609062C}"/>
              </a:ext>
            </a:extLst>
          </p:cNvPr>
          <p:cNvGrpSpPr/>
          <p:nvPr/>
        </p:nvGrpSpPr>
        <p:grpSpPr>
          <a:xfrm>
            <a:off x="1039874" y="4597720"/>
            <a:ext cx="2724013" cy="854540"/>
            <a:chOff x="1520663" y="2186371"/>
            <a:chExt cx="2724013" cy="854540"/>
          </a:xfrm>
        </p:grpSpPr>
        <p:sp>
          <p:nvSpPr>
            <p:cNvPr id="214" name="TextBox 23">
              <a:extLst>
                <a:ext uri="{FF2B5EF4-FFF2-40B4-BE49-F238E27FC236}">
                  <a16:creationId xmlns:a16="http://schemas.microsoft.com/office/drawing/2014/main" id="{C4CC09B8-EADB-D337-A494-3F1BF46B497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5" name="TextBox 24">
              <a:extLst>
                <a:ext uri="{FF2B5EF4-FFF2-40B4-BE49-F238E27FC236}">
                  <a16:creationId xmlns:a16="http://schemas.microsoft.com/office/drawing/2014/main" id="{A34CA5B6-33CC-3ABA-614D-0D6457B261F0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361809" y="1995240"/>
            <a:ext cx="35998" cy="2364352"/>
            <a:chOff x="1331651" y="1597980"/>
            <a:chExt cx="36000" cy="2364481"/>
          </a:xfrm>
          <a:solidFill>
            <a:srgbClr val="70C4BC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772331" y="3351880"/>
            <a:ext cx="35998" cy="2390196"/>
            <a:chOff x="1331651" y="1572132"/>
            <a:chExt cx="36000" cy="2390327"/>
          </a:xfrm>
          <a:solidFill>
            <a:srgbClr val="FDBD24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82855" y="1995240"/>
            <a:ext cx="35998" cy="2364352"/>
            <a:chOff x="1331651" y="1597980"/>
            <a:chExt cx="36000" cy="2364481"/>
          </a:xfrm>
          <a:solidFill>
            <a:srgbClr val="70C4BC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8593376" y="3351878"/>
            <a:ext cx="35998" cy="2390197"/>
            <a:chOff x="1331651" y="1572132"/>
            <a:chExt cx="36000" cy="2390328"/>
          </a:xfrm>
          <a:solidFill>
            <a:srgbClr val="FDBD24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1809" y="3351878"/>
            <a:ext cx="2099806" cy="101723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FECC1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3084874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980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98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2332" y="3351878"/>
            <a:ext cx="2099806" cy="101723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80195"/>
              <a:ext cx="1075605" cy="707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2855" y="3351878"/>
            <a:ext cx="2099806" cy="101723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FECC1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80195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98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398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93376" y="3351878"/>
            <a:ext cx="2099806" cy="101723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FEC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80195"/>
              <a:ext cx="1075605" cy="707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72" name="图片 171">
            <a:extLst>
              <a:ext uri="{FF2B5EF4-FFF2-40B4-BE49-F238E27FC236}">
                <a16:creationId xmlns:a16="http://schemas.microsoft.com/office/drawing/2014/main" id="{B88C54F0-570B-F0DC-7713-D46E4634B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73" name="文本框 172">
            <a:extLst>
              <a:ext uri="{FF2B5EF4-FFF2-40B4-BE49-F238E27FC236}">
                <a16:creationId xmlns:a16="http://schemas.microsoft.com/office/drawing/2014/main" id="{2F2C11D3-839B-793E-0B45-54515CFDC436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A5EB71-FBB8-9FAC-76A8-10069A3F04CF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1787ADFD-7B21-D33C-97AE-4A393B5C4D72}"/>
              </a:ext>
            </a:extLst>
          </p:cNvPr>
          <p:cNvGrpSpPr/>
          <p:nvPr/>
        </p:nvGrpSpPr>
        <p:grpSpPr>
          <a:xfrm>
            <a:off x="6328651" y="2058582"/>
            <a:ext cx="2724013" cy="854540"/>
            <a:chOff x="1520663" y="2186371"/>
            <a:chExt cx="2724013" cy="854540"/>
          </a:xfrm>
        </p:grpSpPr>
        <p:sp>
          <p:nvSpPr>
            <p:cNvPr id="176" name="TextBox 23">
              <a:extLst>
                <a:ext uri="{FF2B5EF4-FFF2-40B4-BE49-F238E27FC236}">
                  <a16:creationId xmlns:a16="http://schemas.microsoft.com/office/drawing/2014/main" id="{EB061308-1D21-52DF-BFB0-1DF9A63BB5A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7" name="TextBox 24">
              <a:extLst>
                <a:ext uri="{FF2B5EF4-FFF2-40B4-BE49-F238E27FC236}">
                  <a16:creationId xmlns:a16="http://schemas.microsoft.com/office/drawing/2014/main" id="{E5106868-E864-8323-AFBD-63A7595ACDC7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F94F080E-4AF6-EEFA-1C71-B3AED8490A98}"/>
              </a:ext>
            </a:extLst>
          </p:cNvPr>
          <p:cNvGrpSpPr/>
          <p:nvPr/>
        </p:nvGrpSpPr>
        <p:grpSpPr>
          <a:xfrm>
            <a:off x="1512902" y="2058582"/>
            <a:ext cx="2724013" cy="854540"/>
            <a:chOff x="1520663" y="2186371"/>
            <a:chExt cx="2724013" cy="854540"/>
          </a:xfrm>
        </p:grpSpPr>
        <p:sp>
          <p:nvSpPr>
            <p:cNvPr id="179" name="TextBox 23">
              <a:extLst>
                <a:ext uri="{FF2B5EF4-FFF2-40B4-BE49-F238E27FC236}">
                  <a16:creationId xmlns:a16="http://schemas.microsoft.com/office/drawing/2014/main" id="{0D693140-5596-1EDF-11A3-E8D77EE7798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0" name="TextBox 24">
              <a:extLst>
                <a:ext uri="{FF2B5EF4-FFF2-40B4-BE49-F238E27FC236}">
                  <a16:creationId xmlns:a16="http://schemas.microsoft.com/office/drawing/2014/main" id="{A7DAF867-8EAA-5990-9EAE-3852F6177D17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A2C3C56C-8EE4-3E76-E04B-73671AB982B3}"/>
              </a:ext>
            </a:extLst>
          </p:cNvPr>
          <p:cNvGrpSpPr/>
          <p:nvPr/>
        </p:nvGrpSpPr>
        <p:grpSpPr>
          <a:xfrm>
            <a:off x="3877813" y="4798348"/>
            <a:ext cx="2724013" cy="854540"/>
            <a:chOff x="1520663" y="2186371"/>
            <a:chExt cx="2724013" cy="854540"/>
          </a:xfrm>
        </p:grpSpPr>
        <p:sp>
          <p:nvSpPr>
            <p:cNvPr id="182" name="TextBox 23">
              <a:extLst>
                <a:ext uri="{FF2B5EF4-FFF2-40B4-BE49-F238E27FC236}">
                  <a16:creationId xmlns:a16="http://schemas.microsoft.com/office/drawing/2014/main" id="{B8B116B6-FD7E-AE93-C9A1-DA80853CDF9B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3" name="TextBox 24">
              <a:extLst>
                <a:ext uri="{FF2B5EF4-FFF2-40B4-BE49-F238E27FC236}">
                  <a16:creationId xmlns:a16="http://schemas.microsoft.com/office/drawing/2014/main" id="{FD335789-5B46-D196-9E2B-FF92BE1566C8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2236E04F-054A-8FAF-AC90-D8987CB101B0}"/>
              </a:ext>
            </a:extLst>
          </p:cNvPr>
          <p:cNvGrpSpPr/>
          <p:nvPr/>
        </p:nvGrpSpPr>
        <p:grpSpPr>
          <a:xfrm>
            <a:off x="8741913" y="4798348"/>
            <a:ext cx="2724013" cy="854540"/>
            <a:chOff x="1520663" y="2186371"/>
            <a:chExt cx="2724013" cy="854540"/>
          </a:xfrm>
        </p:grpSpPr>
        <p:sp>
          <p:nvSpPr>
            <p:cNvPr id="185" name="TextBox 23">
              <a:extLst>
                <a:ext uri="{FF2B5EF4-FFF2-40B4-BE49-F238E27FC236}">
                  <a16:creationId xmlns:a16="http://schemas.microsoft.com/office/drawing/2014/main" id="{74E11CC3-137D-27B1-8E23-44EF14C5B198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6" name="TextBox 24">
              <a:extLst>
                <a:ext uri="{FF2B5EF4-FFF2-40B4-BE49-F238E27FC236}">
                  <a16:creationId xmlns:a16="http://schemas.microsoft.com/office/drawing/2014/main" id="{45B43E48-588E-873D-187D-9241C1E682A8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54AAF5C-DCA3-3EE5-28B2-DFD69788DA26}"/>
              </a:ext>
            </a:extLst>
          </p:cNvPr>
          <p:cNvSpPr/>
          <p:nvPr/>
        </p:nvSpPr>
        <p:spPr>
          <a:xfrm>
            <a:off x="4274301" y="2415668"/>
            <a:ext cx="3643398" cy="663679"/>
          </a:xfrm>
          <a:prstGeom prst="roundRect">
            <a:avLst>
              <a:gd name="adj" fmla="val 11443"/>
            </a:avLst>
          </a:prstGeom>
          <a:solidFill>
            <a:srgbClr val="FECC16"/>
          </a:solidFill>
          <a:ln w="25400" cap="flat" cmpd="sng" algn="ctr">
            <a:solidFill>
              <a:srgbClr val="FECC1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0" dist="63500" dir="2700001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CCE4EF5-75F5-4142-C43E-051691F0A4CE}"/>
              </a:ext>
            </a:extLst>
          </p:cNvPr>
          <p:cNvSpPr txBox="1"/>
          <p:nvPr/>
        </p:nvSpPr>
        <p:spPr>
          <a:xfrm>
            <a:off x="4500598" y="2487465"/>
            <a:ext cx="3324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D18AB7-677A-2E64-96A2-DCF23AE0E2CC}"/>
              </a:ext>
            </a:extLst>
          </p:cNvPr>
          <p:cNvGrpSpPr/>
          <p:nvPr/>
        </p:nvGrpSpPr>
        <p:grpSpPr>
          <a:xfrm>
            <a:off x="1054588" y="1743927"/>
            <a:ext cx="2801135" cy="2801135"/>
            <a:chOff x="1004259" y="2239318"/>
            <a:chExt cx="2801135" cy="2801135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72023644-F466-2148-FD76-937C07E86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1004259" y="2239318"/>
              <a:ext cx="2801135" cy="280113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5285C0-8B2A-E172-5E90-A95E8BF32C00}"/>
                </a:ext>
              </a:extLst>
            </p:cNvPr>
            <p:cNvSpPr txBox="1"/>
            <p:nvPr/>
          </p:nvSpPr>
          <p:spPr>
            <a:xfrm>
              <a:off x="1263287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5D0ECB-4280-3DB0-17BB-9E0F611CDDC2}"/>
                </a:ext>
              </a:extLst>
            </p:cNvPr>
            <p:cNvSpPr txBox="1"/>
            <p:nvPr/>
          </p:nvSpPr>
          <p:spPr>
            <a:xfrm>
              <a:off x="2312180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4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ADA61E5-9AC6-7542-780F-29E43EA3B4B3}"/>
              </a:ext>
            </a:extLst>
          </p:cNvPr>
          <p:cNvSpPr txBox="1"/>
          <p:nvPr/>
        </p:nvSpPr>
        <p:spPr>
          <a:xfrm>
            <a:off x="4202773" y="3105849"/>
            <a:ext cx="472890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63989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878393" y="2414239"/>
            <a:ext cx="2409693" cy="2411280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5" tIns="46987" rIns="90165" bIns="4698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 sz="1705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726141" y="3160323"/>
            <a:ext cx="1033407" cy="1031818"/>
          </a:xfrm>
          <a:prstGeom prst="ellipse">
            <a:avLst/>
          </a:prstGeom>
          <a:solidFill>
            <a:srgbClr val="FECC16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70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556149" y="3415896"/>
            <a:ext cx="674650" cy="674651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746708" y="2077708"/>
            <a:ext cx="673063" cy="674650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641939" y="4384217"/>
            <a:ext cx="674650" cy="674651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6907247" y="2414239"/>
            <a:ext cx="2411281" cy="2411280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5" tIns="46987" rIns="90165" bIns="4698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 sz="1705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437372" y="3160323"/>
            <a:ext cx="1031818" cy="1031818"/>
          </a:xfrm>
          <a:prstGeom prst="ellipse">
            <a:avLst/>
          </a:prstGeom>
          <a:solidFill>
            <a:srgbClr val="FECC16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70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8966122" y="3415896"/>
            <a:ext cx="673063" cy="674651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7775562" y="2077708"/>
            <a:ext cx="674650" cy="674650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7880332" y="4384217"/>
            <a:ext cx="673063" cy="674651"/>
          </a:xfrm>
          <a:prstGeom prst="ellipse">
            <a:avLst/>
          </a:prstGeom>
          <a:solidFill>
            <a:srgbClr val="FECC1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32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32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2" name="MH_Other_3"/>
          <p:cNvSpPr/>
          <p:nvPr/>
        </p:nvSpPr>
        <p:spPr bwMode="auto">
          <a:xfrm rot="-2644669">
            <a:off x="4997590" y="2774581"/>
            <a:ext cx="2217615" cy="2217616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32783" name="MH_Other_4"/>
          <p:cNvSpPr/>
          <p:nvPr/>
        </p:nvSpPr>
        <p:spPr bwMode="auto">
          <a:xfrm rot="-2644669" flipH="1" flipV="1">
            <a:off x="4981716" y="2358679"/>
            <a:ext cx="2219203" cy="2217616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pic>
        <p:nvPicPr>
          <p:cNvPr id="142" name="图片 141">
            <a:extLst>
              <a:ext uri="{FF2B5EF4-FFF2-40B4-BE49-F238E27FC236}">
                <a16:creationId xmlns:a16="http://schemas.microsoft.com/office/drawing/2014/main" id="{677FFF23-1979-DA1F-538E-FBAB05FC1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43" name="文本框 142">
            <a:extLst>
              <a:ext uri="{FF2B5EF4-FFF2-40B4-BE49-F238E27FC236}">
                <a16:creationId xmlns:a16="http://schemas.microsoft.com/office/drawing/2014/main" id="{D0120117-5EDF-E6A2-4B4E-B7A10EB35870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096C06B3-4A68-08A4-7BD7-DB18DBB92248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B5E8A6E1-13EB-130C-1CE4-86BBDF358E67}"/>
              </a:ext>
            </a:extLst>
          </p:cNvPr>
          <p:cNvSpPr txBox="1"/>
          <p:nvPr/>
        </p:nvSpPr>
        <p:spPr>
          <a:xfrm>
            <a:off x="3739854" y="1503862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D758C1D7-FE89-C3C7-435B-A869166C38B1}"/>
              </a:ext>
            </a:extLst>
          </p:cNvPr>
          <p:cNvSpPr txBox="1"/>
          <p:nvPr/>
        </p:nvSpPr>
        <p:spPr>
          <a:xfrm>
            <a:off x="7675855" y="1503862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6BB47EE9-2EE5-F1F0-4C5F-48FD24A0BE10}"/>
              </a:ext>
            </a:extLst>
          </p:cNvPr>
          <p:cNvSpPr txBox="1"/>
          <p:nvPr/>
        </p:nvSpPr>
        <p:spPr>
          <a:xfrm>
            <a:off x="9313607" y="4150079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A39B879-34B5-CCCB-6E7A-42131416B742}"/>
              </a:ext>
            </a:extLst>
          </p:cNvPr>
          <p:cNvSpPr txBox="1"/>
          <p:nvPr/>
        </p:nvSpPr>
        <p:spPr>
          <a:xfrm>
            <a:off x="7896206" y="5165587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8E982BE8-CC2C-E075-CADA-D96595D1822E}"/>
              </a:ext>
            </a:extLst>
          </p:cNvPr>
          <p:cNvSpPr txBox="1"/>
          <p:nvPr/>
        </p:nvSpPr>
        <p:spPr>
          <a:xfrm>
            <a:off x="3633746" y="5165587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F577EF4-BCDD-1E2A-D5CB-F8DA93DEB870}"/>
              </a:ext>
            </a:extLst>
          </p:cNvPr>
          <p:cNvSpPr txBox="1"/>
          <p:nvPr/>
        </p:nvSpPr>
        <p:spPr>
          <a:xfrm>
            <a:off x="928454" y="2905548"/>
            <a:ext cx="19633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</a:t>
            </a:r>
            <a:r>
              <a:rPr lang="en-US" altLang="zh-CN" sz="1000" dirty="0"/>
              <a:t>... ...</a:t>
            </a:r>
            <a:endParaRPr lang="zh-CN" altLang="en-US" sz="10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98706" y="-190475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110396" y="2444011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859387">
            <a:off x="3124329" y="400877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4156989" y="99259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5085117" y="1179380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429059" y="4690971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7014622" y="831943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342425" y="4739158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260998" y="534094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907179" y="577287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105092" y="4187005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117184" y="4819923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377262" y="4457231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A629C58-A00A-CE70-200B-420F677CBE6F}"/>
              </a:ext>
            </a:extLst>
          </p:cNvPr>
          <p:cNvSpPr txBox="1"/>
          <p:nvPr/>
        </p:nvSpPr>
        <p:spPr>
          <a:xfrm>
            <a:off x="1410102" y="89844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84FE47D-9B49-238F-74DF-9E907C84F6B6}"/>
              </a:ext>
            </a:extLst>
          </p:cNvPr>
          <p:cNvSpPr txBox="1"/>
          <p:nvPr/>
        </p:nvSpPr>
        <p:spPr>
          <a:xfrm>
            <a:off x="2876280" y="1118368"/>
            <a:ext cx="18228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/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CC17AE0-4D57-E9E0-5054-60999ACCAEBD}"/>
              </a:ext>
            </a:extLst>
          </p:cNvPr>
          <p:cNvGrpSpPr/>
          <p:nvPr/>
        </p:nvGrpSpPr>
        <p:grpSpPr>
          <a:xfrm>
            <a:off x="1055688" y="2159410"/>
            <a:ext cx="3643398" cy="994306"/>
            <a:chOff x="1055688" y="2303617"/>
            <a:chExt cx="3643398" cy="99430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082ADA5-B1AB-D92F-3253-4E1AC6837D06}"/>
                </a:ext>
              </a:extLst>
            </p:cNvPr>
            <p:cNvSpPr/>
            <p:nvPr/>
          </p:nvSpPr>
          <p:spPr>
            <a:xfrm>
              <a:off x="1055688" y="2559875"/>
              <a:ext cx="3643398" cy="663679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9E2BE9B-BF03-3C8E-9A60-592F1C50CCAE}"/>
                </a:ext>
              </a:extLst>
            </p:cNvPr>
            <p:cNvSpPr txBox="1"/>
            <p:nvPr/>
          </p:nvSpPr>
          <p:spPr>
            <a:xfrm>
              <a:off x="2356199" y="2648477"/>
              <a:ext cx="2136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4C374542-CAF5-1A0B-9230-9D4F50C3F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7138" y="2303617"/>
              <a:ext cx="721413" cy="721413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DDCB2D1-619F-A60C-B6D0-6CF92DBFA70C}"/>
                </a:ext>
              </a:extLst>
            </p:cNvPr>
            <p:cNvSpPr txBox="1"/>
            <p:nvPr/>
          </p:nvSpPr>
          <p:spPr>
            <a:xfrm>
              <a:off x="1142988" y="2528482"/>
              <a:ext cx="8707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2549B2B-E883-4089-4E91-13AE42A79CE1}"/>
              </a:ext>
            </a:extLst>
          </p:cNvPr>
          <p:cNvGrpSpPr/>
          <p:nvPr/>
        </p:nvGrpSpPr>
        <p:grpSpPr>
          <a:xfrm>
            <a:off x="4977518" y="2159410"/>
            <a:ext cx="3643398" cy="994306"/>
            <a:chOff x="1055688" y="2303617"/>
            <a:chExt cx="3643398" cy="994306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55323C68-318B-57DC-8F9C-A6F211A65A8A}"/>
                </a:ext>
              </a:extLst>
            </p:cNvPr>
            <p:cNvSpPr/>
            <p:nvPr/>
          </p:nvSpPr>
          <p:spPr>
            <a:xfrm>
              <a:off x="1055688" y="2559875"/>
              <a:ext cx="3643398" cy="663679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0983183-FC3A-C13F-3CB4-4CCB25A32E4F}"/>
                </a:ext>
              </a:extLst>
            </p:cNvPr>
            <p:cNvSpPr txBox="1"/>
            <p:nvPr/>
          </p:nvSpPr>
          <p:spPr>
            <a:xfrm>
              <a:off x="2356199" y="2648477"/>
              <a:ext cx="2136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8D9FCB6E-25BD-0A8C-D7EC-A342850EF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7138" y="2303617"/>
              <a:ext cx="721413" cy="721413"/>
            </a:xfrm>
            <a:prstGeom prst="rect">
              <a:avLst/>
            </a:prstGeom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85514EC-66A3-45D6-B2D3-83C32E516EAC}"/>
                </a:ext>
              </a:extLst>
            </p:cNvPr>
            <p:cNvSpPr txBox="1"/>
            <p:nvPr/>
          </p:nvSpPr>
          <p:spPr>
            <a:xfrm>
              <a:off x="1142988" y="2528482"/>
              <a:ext cx="8707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86BA4C7-5653-6683-5214-37CF6C631FA6}"/>
              </a:ext>
            </a:extLst>
          </p:cNvPr>
          <p:cNvGrpSpPr/>
          <p:nvPr/>
        </p:nvGrpSpPr>
        <p:grpSpPr>
          <a:xfrm>
            <a:off x="1055688" y="3304281"/>
            <a:ext cx="3643398" cy="994306"/>
            <a:chOff x="1055688" y="2303617"/>
            <a:chExt cx="3643398" cy="994306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251209AB-1F7F-EA5B-25F5-ADD3AEEA9DBD}"/>
                </a:ext>
              </a:extLst>
            </p:cNvPr>
            <p:cNvSpPr/>
            <p:nvPr/>
          </p:nvSpPr>
          <p:spPr>
            <a:xfrm>
              <a:off x="1055688" y="2559875"/>
              <a:ext cx="3643398" cy="663679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5860576-9550-9BCC-DEB0-8123A34097A3}"/>
                </a:ext>
              </a:extLst>
            </p:cNvPr>
            <p:cNvSpPr txBox="1"/>
            <p:nvPr/>
          </p:nvSpPr>
          <p:spPr>
            <a:xfrm>
              <a:off x="2356199" y="2648477"/>
              <a:ext cx="2136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2229DE3A-3867-8FBB-A96F-DE72C2A56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7138" y="2303617"/>
              <a:ext cx="721413" cy="721413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53CADE8-7F05-2F24-74A7-E0E51A93E8B6}"/>
                </a:ext>
              </a:extLst>
            </p:cNvPr>
            <p:cNvSpPr txBox="1"/>
            <p:nvPr/>
          </p:nvSpPr>
          <p:spPr>
            <a:xfrm>
              <a:off x="1142988" y="2528482"/>
              <a:ext cx="8707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E971854-DC29-0318-E253-A42C5DD3FBA3}"/>
              </a:ext>
            </a:extLst>
          </p:cNvPr>
          <p:cNvGrpSpPr/>
          <p:nvPr/>
        </p:nvGrpSpPr>
        <p:grpSpPr>
          <a:xfrm>
            <a:off x="4977518" y="3304281"/>
            <a:ext cx="3643398" cy="994306"/>
            <a:chOff x="1055688" y="2303617"/>
            <a:chExt cx="3643398" cy="994306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36DB1518-3681-8C4D-FC1C-B8E8F72A982A}"/>
                </a:ext>
              </a:extLst>
            </p:cNvPr>
            <p:cNvSpPr/>
            <p:nvPr/>
          </p:nvSpPr>
          <p:spPr>
            <a:xfrm>
              <a:off x="1055688" y="2559875"/>
              <a:ext cx="3643398" cy="663679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3D03420-B348-9BE0-6C19-7082F17D5CCA}"/>
                </a:ext>
              </a:extLst>
            </p:cNvPr>
            <p:cNvSpPr txBox="1"/>
            <p:nvPr/>
          </p:nvSpPr>
          <p:spPr>
            <a:xfrm>
              <a:off x="2356199" y="2648477"/>
              <a:ext cx="2136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E2D71D06-2B3A-1969-1CE5-00A62AF24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7138" y="2303617"/>
              <a:ext cx="721413" cy="721413"/>
            </a:xfrm>
            <a:prstGeom prst="rect">
              <a:avLst/>
            </a:prstGeom>
          </p:spPr>
        </p:pic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C3D3ACD-33FD-1CDA-BA98-1861D3884C90}"/>
                </a:ext>
              </a:extLst>
            </p:cNvPr>
            <p:cNvSpPr txBox="1"/>
            <p:nvPr/>
          </p:nvSpPr>
          <p:spPr>
            <a:xfrm>
              <a:off x="1142988" y="2528482"/>
              <a:ext cx="8707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CA00B9CF-DD2F-F0A8-72FA-4C2567AD7D2A}"/>
              </a:ext>
            </a:extLst>
          </p:cNvPr>
          <p:cNvSpPr txBox="1"/>
          <p:nvPr/>
        </p:nvSpPr>
        <p:spPr>
          <a:xfrm>
            <a:off x="106603800" y="-54439066"/>
            <a:ext cx="635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</a:p>
        </p:txBody>
      </p:sp>
    </p:spTree>
    <p:extLst>
      <p:ext uri="{BB962C8B-B14F-4D97-AF65-F5344CB8AC3E}">
        <p14:creationId xmlns:p14="http://schemas.microsoft.com/office/powerpoint/2010/main" val="2486257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93400" y="2962809"/>
            <a:ext cx="1790225" cy="93238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353916" y="2922580"/>
            <a:ext cx="999561" cy="999821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219662" y="2922791"/>
            <a:ext cx="999561" cy="999821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263914" y="2917648"/>
            <a:ext cx="999561" cy="999821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303248" y="2914686"/>
            <a:ext cx="999561" cy="999821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52091" y="2962809"/>
            <a:ext cx="1790225" cy="93238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cs typeface="+mn-ea"/>
                <a:sym typeface="+mn-l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307839" y="2962809"/>
            <a:ext cx="1790225" cy="93238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cs typeface="+mn-ea"/>
                <a:sym typeface="+mn-l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435047" y="2962809"/>
            <a:ext cx="1790225" cy="93238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131481" y="2922639"/>
            <a:ext cx="999561" cy="999821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04" tIns="54852" rIns="109704" bIns="54852" rtlCol="0" anchor="ctr"/>
              <a:lstStyle/>
              <a:p>
                <a:pPr algn="ctr"/>
                <a:endParaRPr lang="bg-BG" sz="1705"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pic>
        <p:nvPicPr>
          <p:cNvPr id="211" name="图片 210">
            <a:extLst>
              <a:ext uri="{FF2B5EF4-FFF2-40B4-BE49-F238E27FC236}">
                <a16:creationId xmlns:a16="http://schemas.microsoft.com/office/drawing/2014/main" id="{613FB094-4C12-F3CA-80B7-E29522243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212" name="文本框 211">
            <a:extLst>
              <a:ext uri="{FF2B5EF4-FFF2-40B4-BE49-F238E27FC236}">
                <a16:creationId xmlns:a16="http://schemas.microsoft.com/office/drawing/2014/main" id="{8879CEE0-D392-0DEE-0F95-1CD3E74D36B7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7B91B92E-54DD-7226-BB3D-72645C86F79F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9B8216DD-1DAD-3D3A-1266-169D5268EB2A}"/>
              </a:ext>
            </a:extLst>
          </p:cNvPr>
          <p:cNvGrpSpPr/>
          <p:nvPr/>
        </p:nvGrpSpPr>
        <p:grpSpPr>
          <a:xfrm>
            <a:off x="1291741" y="4270885"/>
            <a:ext cx="2724013" cy="854540"/>
            <a:chOff x="1520663" y="2186371"/>
            <a:chExt cx="2724013" cy="854540"/>
          </a:xfrm>
        </p:grpSpPr>
        <p:sp>
          <p:nvSpPr>
            <p:cNvPr id="215" name="TextBox 23">
              <a:extLst>
                <a:ext uri="{FF2B5EF4-FFF2-40B4-BE49-F238E27FC236}">
                  <a16:creationId xmlns:a16="http://schemas.microsoft.com/office/drawing/2014/main" id="{BCE08626-C365-9424-37E5-6C29250E4C64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6" name="TextBox 24">
              <a:extLst>
                <a:ext uri="{FF2B5EF4-FFF2-40B4-BE49-F238E27FC236}">
                  <a16:creationId xmlns:a16="http://schemas.microsoft.com/office/drawing/2014/main" id="{E390BA2A-1481-07F6-75C6-D4671813347E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D2F406A6-9113-EF95-BCF0-ABAD29B845C9}"/>
              </a:ext>
            </a:extLst>
          </p:cNvPr>
          <p:cNvGrpSpPr/>
          <p:nvPr/>
        </p:nvGrpSpPr>
        <p:grpSpPr>
          <a:xfrm>
            <a:off x="5195626" y="4270885"/>
            <a:ext cx="2724013" cy="854540"/>
            <a:chOff x="1520663" y="2186371"/>
            <a:chExt cx="2724013" cy="854540"/>
          </a:xfrm>
        </p:grpSpPr>
        <p:sp>
          <p:nvSpPr>
            <p:cNvPr id="218" name="TextBox 23">
              <a:extLst>
                <a:ext uri="{FF2B5EF4-FFF2-40B4-BE49-F238E27FC236}">
                  <a16:creationId xmlns:a16="http://schemas.microsoft.com/office/drawing/2014/main" id="{E945854B-149F-B692-B433-5872DA81F95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9" name="TextBox 24">
              <a:extLst>
                <a:ext uri="{FF2B5EF4-FFF2-40B4-BE49-F238E27FC236}">
                  <a16:creationId xmlns:a16="http://schemas.microsoft.com/office/drawing/2014/main" id="{4F08922D-B4D2-6F18-B706-BF80D118BC32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F245F37A-AA73-BDEC-5AA9-1FC549CD2128}"/>
              </a:ext>
            </a:extLst>
          </p:cNvPr>
          <p:cNvGrpSpPr/>
          <p:nvPr/>
        </p:nvGrpSpPr>
        <p:grpSpPr>
          <a:xfrm>
            <a:off x="9092055" y="4270885"/>
            <a:ext cx="2724013" cy="854540"/>
            <a:chOff x="1520663" y="2186371"/>
            <a:chExt cx="2724013" cy="854540"/>
          </a:xfrm>
        </p:grpSpPr>
        <p:sp>
          <p:nvSpPr>
            <p:cNvPr id="221" name="TextBox 23">
              <a:extLst>
                <a:ext uri="{FF2B5EF4-FFF2-40B4-BE49-F238E27FC236}">
                  <a16:creationId xmlns:a16="http://schemas.microsoft.com/office/drawing/2014/main" id="{B5E6127D-B991-4C7A-676B-091379FC4BCD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2" name="TextBox 24">
              <a:extLst>
                <a:ext uri="{FF2B5EF4-FFF2-40B4-BE49-F238E27FC236}">
                  <a16:creationId xmlns:a16="http://schemas.microsoft.com/office/drawing/2014/main" id="{84CAC980-8FE8-2E6F-D802-FC49F0F4008B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3D11EDF9-FD22-AA29-61DD-666ABCB51C98}"/>
              </a:ext>
            </a:extLst>
          </p:cNvPr>
          <p:cNvGrpSpPr/>
          <p:nvPr/>
        </p:nvGrpSpPr>
        <p:grpSpPr>
          <a:xfrm>
            <a:off x="7180236" y="1782512"/>
            <a:ext cx="2724013" cy="854540"/>
            <a:chOff x="1520663" y="2186371"/>
            <a:chExt cx="2724013" cy="854540"/>
          </a:xfrm>
        </p:grpSpPr>
        <p:sp>
          <p:nvSpPr>
            <p:cNvPr id="224" name="TextBox 23">
              <a:extLst>
                <a:ext uri="{FF2B5EF4-FFF2-40B4-BE49-F238E27FC236}">
                  <a16:creationId xmlns:a16="http://schemas.microsoft.com/office/drawing/2014/main" id="{B95F71EB-12EB-062B-9D5B-1CCC9DD5610C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5" name="TextBox 24">
              <a:extLst>
                <a:ext uri="{FF2B5EF4-FFF2-40B4-BE49-F238E27FC236}">
                  <a16:creationId xmlns:a16="http://schemas.microsoft.com/office/drawing/2014/main" id="{B686D32E-11A0-34CD-81FA-D6DCF046639C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6EB5FB7D-257E-71B7-13C1-19D401F3456C}"/>
              </a:ext>
            </a:extLst>
          </p:cNvPr>
          <p:cNvGrpSpPr/>
          <p:nvPr/>
        </p:nvGrpSpPr>
        <p:grpSpPr>
          <a:xfrm>
            <a:off x="3263822" y="1782512"/>
            <a:ext cx="2724013" cy="854540"/>
            <a:chOff x="1520663" y="2186371"/>
            <a:chExt cx="2724013" cy="854540"/>
          </a:xfrm>
        </p:grpSpPr>
        <p:sp>
          <p:nvSpPr>
            <p:cNvPr id="227" name="TextBox 23">
              <a:extLst>
                <a:ext uri="{FF2B5EF4-FFF2-40B4-BE49-F238E27FC236}">
                  <a16:creationId xmlns:a16="http://schemas.microsoft.com/office/drawing/2014/main" id="{7924BA45-3D0A-4A2B-4F87-804256202007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8" name="TextBox 24">
              <a:extLst>
                <a:ext uri="{FF2B5EF4-FFF2-40B4-BE49-F238E27FC236}">
                  <a16:creationId xmlns:a16="http://schemas.microsoft.com/office/drawing/2014/main" id="{2121516D-7D10-F09E-145A-18BE17318EA5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88278" y="1765548"/>
            <a:ext cx="4216168" cy="3301818"/>
            <a:chOff x="1591445" y="2300385"/>
            <a:chExt cx="4446740" cy="3482386"/>
          </a:xfrm>
        </p:grpSpPr>
        <p:sp>
          <p:nvSpPr>
            <p:cNvPr id="28674" name="MH_Other_1"/>
            <p:cNvSpPr/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8675" name="MH_Other_2"/>
            <p:cNvSpPr/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8676" name="MH_Other_3"/>
            <p:cNvSpPr/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8677" name="MH_Other_4"/>
            <p:cNvSpPr/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8678" name="MH_Other_5"/>
            <p:cNvSpPr/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6156740" y="1406793"/>
            <a:ext cx="668301" cy="668301"/>
          </a:xfrm>
          <a:prstGeom prst="ellipse">
            <a:avLst/>
          </a:prstGeom>
          <a:solidFill>
            <a:srgbClr val="FECC16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7085377" y="2211612"/>
            <a:ext cx="668300" cy="668300"/>
          </a:xfrm>
          <a:prstGeom prst="ellipse">
            <a:avLst/>
          </a:prstGeom>
          <a:solidFill>
            <a:srgbClr val="FECC16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6610740" y="3079926"/>
            <a:ext cx="668301" cy="669888"/>
          </a:xfrm>
          <a:prstGeom prst="ellipse">
            <a:avLst/>
          </a:prstGeom>
          <a:solidFill>
            <a:srgbClr val="FECC16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7082203" y="3821248"/>
            <a:ext cx="668300" cy="669888"/>
          </a:xfrm>
          <a:prstGeom prst="ellipse">
            <a:avLst/>
          </a:prstGeom>
          <a:solidFill>
            <a:srgbClr val="FECC16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6124992" y="4754647"/>
            <a:ext cx="668301" cy="668300"/>
          </a:xfrm>
          <a:prstGeom prst="ellipse">
            <a:avLst/>
          </a:prstGeom>
          <a:solidFill>
            <a:srgbClr val="FECC16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7" name="图片 146">
            <a:extLst>
              <a:ext uri="{FF2B5EF4-FFF2-40B4-BE49-F238E27FC236}">
                <a16:creationId xmlns:a16="http://schemas.microsoft.com/office/drawing/2014/main" id="{C5B8C519-A15E-3FDE-C55D-35139B7A9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48" name="文本框 147">
            <a:extLst>
              <a:ext uri="{FF2B5EF4-FFF2-40B4-BE49-F238E27FC236}">
                <a16:creationId xmlns:a16="http://schemas.microsoft.com/office/drawing/2014/main" id="{C7C60345-5DE0-D19C-8A04-15954BB0888F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4F012DD-CBD6-4E21-BDF4-B67F9769D4D9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FBE5B4E-5C4A-28CF-71BF-BF5A4474C79E}"/>
              </a:ext>
            </a:extLst>
          </p:cNvPr>
          <p:cNvSpPr/>
          <p:nvPr/>
        </p:nvSpPr>
        <p:spPr>
          <a:xfrm>
            <a:off x="1055688" y="2432707"/>
            <a:ext cx="2196087" cy="2196087"/>
          </a:xfrm>
          <a:prstGeom prst="ellipse">
            <a:avLst/>
          </a:prstGeom>
          <a:solidFill>
            <a:srgbClr val="FEC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61CE9845-16BF-A7A2-99BF-5D1B1F9DCE71}"/>
              </a:ext>
            </a:extLst>
          </p:cNvPr>
          <p:cNvSpPr txBox="1"/>
          <p:nvPr/>
        </p:nvSpPr>
        <p:spPr>
          <a:xfrm>
            <a:off x="1242532" y="3226594"/>
            <a:ext cx="1896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标题文本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46C0887-D60B-A819-2F62-8C454EC80FC6}"/>
              </a:ext>
            </a:extLst>
          </p:cNvPr>
          <p:cNvGrpSpPr/>
          <p:nvPr/>
        </p:nvGrpSpPr>
        <p:grpSpPr>
          <a:xfrm>
            <a:off x="6865082" y="1191352"/>
            <a:ext cx="2724013" cy="854540"/>
            <a:chOff x="1520663" y="2186371"/>
            <a:chExt cx="2724013" cy="854540"/>
          </a:xfrm>
        </p:grpSpPr>
        <p:sp>
          <p:nvSpPr>
            <p:cNvPr id="153" name="TextBox 23">
              <a:extLst>
                <a:ext uri="{FF2B5EF4-FFF2-40B4-BE49-F238E27FC236}">
                  <a16:creationId xmlns:a16="http://schemas.microsoft.com/office/drawing/2014/main" id="{58F7F16B-198F-8386-ED92-2444E7EB2E79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4" name="TextBox 24">
              <a:extLst>
                <a:ext uri="{FF2B5EF4-FFF2-40B4-BE49-F238E27FC236}">
                  <a16:creationId xmlns:a16="http://schemas.microsoft.com/office/drawing/2014/main" id="{965E5C53-2F95-B2A0-3D00-477C047BD7AF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4C023221-B0F1-1F50-6838-E2AA622FECC9}"/>
              </a:ext>
            </a:extLst>
          </p:cNvPr>
          <p:cNvGrpSpPr/>
          <p:nvPr/>
        </p:nvGrpSpPr>
        <p:grpSpPr>
          <a:xfrm>
            <a:off x="7881082" y="2118492"/>
            <a:ext cx="2939318" cy="854540"/>
            <a:chOff x="1520663" y="2186371"/>
            <a:chExt cx="2939318" cy="854540"/>
          </a:xfrm>
        </p:grpSpPr>
        <p:sp>
          <p:nvSpPr>
            <p:cNvPr id="156" name="TextBox 23">
              <a:extLst>
                <a:ext uri="{FF2B5EF4-FFF2-40B4-BE49-F238E27FC236}">
                  <a16:creationId xmlns:a16="http://schemas.microsoft.com/office/drawing/2014/main" id="{D1541C49-EE47-339C-9635-1069D24C46C1}"/>
                </a:ext>
              </a:extLst>
            </p:cNvPr>
            <p:cNvSpPr txBox="1"/>
            <p:nvPr/>
          </p:nvSpPr>
          <p:spPr>
            <a:xfrm>
              <a:off x="1520663" y="2509162"/>
              <a:ext cx="2939318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7" name="TextBox 24">
              <a:extLst>
                <a:ext uri="{FF2B5EF4-FFF2-40B4-BE49-F238E27FC236}">
                  <a16:creationId xmlns:a16="http://schemas.microsoft.com/office/drawing/2014/main" id="{350D07F3-B253-CEF0-E584-A0C967AD48A3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6C30FDB-F128-AE30-7852-8C3B111D843B}"/>
              </a:ext>
            </a:extLst>
          </p:cNvPr>
          <p:cNvGrpSpPr/>
          <p:nvPr/>
        </p:nvGrpSpPr>
        <p:grpSpPr>
          <a:xfrm>
            <a:off x="7416353" y="2981507"/>
            <a:ext cx="3719960" cy="854540"/>
            <a:chOff x="1520663" y="2186371"/>
            <a:chExt cx="3719960" cy="854540"/>
          </a:xfrm>
        </p:grpSpPr>
        <p:sp>
          <p:nvSpPr>
            <p:cNvPr id="159" name="TextBox 23">
              <a:extLst>
                <a:ext uri="{FF2B5EF4-FFF2-40B4-BE49-F238E27FC236}">
                  <a16:creationId xmlns:a16="http://schemas.microsoft.com/office/drawing/2014/main" id="{098E7CAA-A6B9-C4C3-B6E1-A71082A79CFE}"/>
                </a:ext>
              </a:extLst>
            </p:cNvPr>
            <p:cNvSpPr txBox="1"/>
            <p:nvPr/>
          </p:nvSpPr>
          <p:spPr>
            <a:xfrm>
              <a:off x="1520663" y="2509162"/>
              <a:ext cx="3719960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0" name="TextBox 24">
              <a:extLst>
                <a:ext uri="{FF2B5EF4-FFF2-40B4-BE49-F238E27FC236}">
                  <a16:creationId xmlns:a16="http://schemas.microsoft.com/office/drawing/2014/main" id="{B460131B-9C5E-49F4-33C1-B1E93C45F99C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F559A3A3-9C2A-4F03-738C-EBB3E2784E70}"/>
              </a:ext>
            </a:extLst>
          </p:cNvPr>
          <p:cNvGrpSpPr/>
          <p:nvPr/>
        </p:nvGrpSpPr>
        <p:grpSpPr>
          <a:xfrm>
            <a:off x="7815070" y="3957569"/>
            <a:ext cx="2724013" cy="854540"/>
            <a:chOff x="1520663" y="2186371"/>
            <a:chExt cx="2724013" cy="854540"/>
          </a:xfrm>
        </p:grpSpPr>
        <p:sp>
          <p:nvSpPr>
            <p:cNvPr id="162" name="TextBox 23">
              <a:extLst>
                <a:ext uri="{FF2B5EF4-FFF2-40B4-BE49-F238E27FC236}">
                  <a16:creationId xmlns:a16="http://schemas.microsoft.com/office/drawing/2014/main" id="{DA09BF9A-D82F-4B90-7A7D-D2D4E48F1AAA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3" name="TextBox 24">
              <a:extLst>
                <a:ext uri="{FF2B5EF4-FFF2-40B4-BE49-F238E27FC236}">
                  <a16:creationId xmlns:a16="http://schemas.microsoft.com/office/drawing/2014/main" id="{2FF26371-75C3-C5B7-DE3B-3EB0AF756D30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0EBA89BE-B051-96EB-2DB9-9E06F85953CF}"/>
              </a:ext>
            </a:extLst>
          </p:cNvPr>
          <p:cNvGrpSpPr/>
          <p:nvPr/>
        </p:nvGrpSpPr>
        <p:grpSpPr>
          <a:xfrm>
            <a:off x="6865081" y="4961545"/>
            <a:ext cx="2724013" cy="854540"/>
            <a:chOff x="1520663" y="2186371"/>
            <a:chExt cx="2724013" cy="854540"/>
          </a:xfrm>
        </p:grpSpPr>
        <p:sp>
          <p:nvSpPr>
            <p:cNvPr id="165" name="TextBox 23">
              <a:extLst>
                <a:ext uri="{FF2B5EF4-FFF2-40B4-BE49-F238E27FC236}">
                  <a16:creationId xmlns:a16="http://schemas.microsoft.com/office/drawing/2014/main" id="{35DF91AA-291D-209F-F1A9-E046646A3B4E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6" name="TextBox 24">
              <a:extLst>
                <a:ext uri="{FF2B5EF4-FFF2-40B4-BE49-F238E27FC236}">
                  <a16:creationId xmlns:a16="http://schemas.microsoft.com/office/drawing/2014/main" id="{7A58EC51-C774-9B39-A63F-DC93538D6B44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096000" y="2429172"/>
            <a:ext cx="2149458" cy="2181051"/>
          </a:xfrm>
          <a:prstGeom prst="chevron">
            <a:avLst/>
          </a:prstGeom>
          <a:solidFill>
            <a:srgbClr val="FECC1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7734583" y="2696515"/>
            <a:ext cx="1515716" cy="1537996"/>
          </a:xfrm>
          <a:prstGeom prst="chevron">
            <a:avLst/>
          </a:prstGeom>
          <a:solidFill>
            <a:srgbClr val="FECC1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3878268" y="2429172"/>
            <a:ext cx="2149458" cy="2181051"/>
          </a:xfrm>
          <a:prstGeom prst="chevron">
            <a:avLst/>
          </a:prstGeom>
          <a:solidFill>
            <a:srgbClr val="FECC1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2873428" y="2706674"/>
            <a:ext cx="1515716" cy="1537996"/>
          </a:xfrm>
          <a:prstGeom prst="chevron">
            <a:avLst/>
          </a:prstGeom>
          <a:solidFill>
            <a:srgbClr val="FECC1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145698" y="2577830"/>
            <a:ext cx="1794354" cy="1794354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FECC1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408275" y="3096718"/>
            <a:ext cx="300468" cy="401211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205209" y="3013533"/>
            <a:ext cx="451369" cy="45136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>
              <a:cs typeface="+mn-ea"/>
              <a:sym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277358" y="3154131"/>
            <a:ext cx="254934" cy="257200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>
                <a:cs typeface="+mn-ea"/>
                <a:sym typeface="+mn-lt"/>
              </a:endParaRPr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510614" y="3129694"/>
            <a:ext cx="306787" cy="291346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pic>
        <p:nvPicPr>
          <p:cNvPr id="172" name="图片 171">
            <a:extLst>
              <a:ext uri="{FF2B5EF4-FFF2-40B4-BE49-F238E27FC236}">
                <a16:creationId xmlns:a16="http://schemas.microsoft.com/office/drawing/2014/main" id="{17857D28-5B7C-3643-21C7-BCEB7525A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73" name="文本框 172">
            <a:extLst>
              <a:ext uri="{FF2B5EF4-FFF2-40B4-BE49-F238E27FC236}">
                <a16:creationId xmlns:a16="http://schemas.microsoft.com/office/drawing/2014/main" id="{C7B1E5C5-7159-3B43-6E6B-F2559187C92E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830D7581-7250-4AF1-9B49-A820133389E5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19D22081-F87E-ADEC-5FC8-FB0C1E7ABC9A}"/>
              </a:ext>
            </a:extLst>
          </p:cNvPr>
          <p:cNvGrpSpPr/>
          <p:nvPr/>
        </p:nvGrpSpPr>
        <p:grpSpPr>
          <a:xfrm>
            <a:off x="7656578" y="1701632"/>
            <a:ext cx="2724013" cy="854540"/>
            <a:chOff x="1520663" y="2186371"/>
            <a:chExt cx="2724013" cy="854540"/>
          </a:xfrm>
        </p:grpSpPr>
        <p:sp>
          <p:nvSpPr>
            <p:cNvPr id="176" name="TextBox 23">
              <a:extLst>
                <a:ext uri="{FF2B5EF4-FFF2-40B4-BE49-F238E27FC236}">
                  <a16:creationId xmlns:a16="http://schemas.microsoft.com/office/drawing/2014/main" id="{ECDBB0D8-DEF9-2210-0621-90A76471DEDD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7" name="TextBox 24">
              <a:extLst>
                <a:ext uri="{FF2B5EF4-FFF2-40B4-BE49-F238E27FC236}">
                  <a16:creationId xmlns:a16="http://schemas.microsoft.com/office/drawing/2014/main" id="{9A3A73BE-424F-4693-9B12-FD064047608C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3384FEAD-B47E-46B0-896F-E8D9A41E34D2}"/>
              </a:ext>
            </a:extLst>
          </p:cNvPr>
          <p:cNvGrpSpPr/>
          <p:nvPr/>
        </p:nvGrpSpPr>
        <p:grpSpPr>
          <a:xfrm>
            <a:off x="6093388" y="4775479"/>
            <a:ext cx="2724013" cy="854540"/>
            <a:chOff x="1520663" y="2186371"/>
            <a:chExt cx="2724013" cy="854540"/>
          </a:xfrm>
        </p:grpSpPr>
        <p:sp>
          <p:nvSpPr>
            <p:cNvPr id="179" name="TextBox 23">
              <a:extLst>
                <a:ext uri="{FF2B5EF4-FFF2-40B4-BE49-F238E27FC236}">
                  <a16:creationId xmlns:a16="http://schemas.microsoft.com/office/drawing/2014/main" id="{C33B0201-0C04-F3CC-9316-59ED462B3FA6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0" name="TextBox 24">
              <a:extLst>
                <a:ext uri="{FF2B5EF4-FFF2-40B4-BE49-F238E27FC236}">
                  <a16:creationId xmlns:a16="http://schemas.microsoft.com/office/drawing/2014/main" id="{D83EAFEB-5715-F54C-5AB0-31EE7FD22917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1593B03A-1D77-538E-5C43-58941CF8CCB8}"/>
              </a:ext>
            </a:extLst>
          </p:cNvPr>
          <p:cNvGrpSpPr/>
          <p:nvPr/>
        </p:nvGrpSpPr>
        <p:grpSpPr>
          <a:xfrm>
            <a:off x="3318862" y="1385488"/>
            <a:ext cx="2724013" cy="854540"/>
            <a:chOff x="1520663" y="2186371"/>
            <a:chExt cx="2724013" cy="854540"/>
          </a:xfrm>
        </p:grpSpPr>
        <p:sp>
          <p:nvSpPr>
            <p:cNvPr id="182" name="TextBox 23">
              <a:extLst>
                <a:ext uri="{FF2B5EF4-FFF2-40B4-BE49-F238E27FC236}">
                  <a16:creationId xmlns:a16="http://schemas.microsoft.com/office/drawing/2014/main" id="{2D75CB77-A2C6-131C-91BC-9B4C0DFF25F4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3" name="TextBox 24">
              <a:extLst>
                <a:ext uri="{FF2B5EF4-FFF2-40B4-BE49-F238E27FC236}">
                  <a16:creationId xmlns:a16="http://schemas.microsoft.com/office/drawing/2014/main" id="{1CC6D5D5-A955-9E12-7FF3-CB64DF5F0DA7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1C66C0AB-3D20-87B1-90EF-024B8945EA89}"/>
              </a:ext>
            </a:extLst>
          </p:cNvPr>
          <p:cNvGrpSpPr/>
          <p:nvPr/>
        </p:nvGrpSpPr>
        <p:grpSpPr>
          <a:xfrm>
            <a:off x="1743135" y="4350625"/>
            <a:ext cx="2724013" cy="854540"/>
            <a:chOff x="1520663" y="2186371"/>
            <a:chExt cx="2724013" cy="854540"/>
          </a:xfrm>
        </p:grpSpPr>
        <p:sp>
          <p:nvSpPr>
            <p:cNvPr id="185" name="TextBox 23">
              <a:extLst>
                <a:ext uri="{FF2B5EF4-FFF2-40B4-BE49-F238E27FC236}">
                  <a16:creationId xmlns:a16="http://schemas.microsoft.com/office/drawing/2014/main" id="{9EE51A39-8BE4-FB51-7E62-E4DBD3B5662D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6" name="TextBox 24">
              <a:extLst>
                <a:ext uri="{FF2B5EF4-FFF2-40B4-BE49-F238E27FC236}">
                  <a16:creationId xmlns:a16="http://schemas.microsoft.com/office/drawing/2014/main" id="{53804BE8-F71C-9196-5FCB-049F4D0847A9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矩形: 圆角 700">
            <a:extLst>
              <a:ext uri="{FF2B5EF4-FFF2-40B4-BE49-F238E27FC236}">
                <a16:creationId xmlns:a16="http://schemas.microsoft.com/office/drawing/2014/main" id="{85D06B62-68D0-19CC-4261-EA93441E033D}"/>
              </a:ext>
            </a:extLst>
          </p:cNvPr>
          <p:cNvSpPr/>
          <p:nvPr/>
        </p:nvSpPr>
        <p:spPr>
          <a:xfrm>
            <a:off x="1063686" y="2305044"/>
            <a:ext cx="7802136" cy="1442826"/>
          </a:xfrm>
          <a:prstGeom prst="roundRect">
            <a:avLst>
              <a:gd name="adj" fmla="val 11443"/>
            </a:avLst>
          </a:prstGeom>
          <a:solidFill>
            <a:schemeClr val="bg1"/>
          </a:solidFill>
          <a:ln w="25400">
            <a:solidFill>
              <a:srgbClr val="FECC16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4" name="组合 723">
            <a:extLst>
              <a:ext uri="{FF2B5EF4-FFF2-40B4-BE49-F238E27FC236}">
                <a16:creationId xmlns:a16="http://schemas.microsoft.com/office/drawing/2014/main" id="{DBA462CF-E8C4-98D5-FA29-E6B3F86A987C}"/>
              </a:ext>
            </a:extLst>
          </p:cNvPr>
          <p:cNvGrpSpPr/>
          <p:nvPr/>
        </p:nvGrpSpPr>
        <p:grpSpPr>
          <a:xfrm>
            <a:off x="1063686" y="1787084"/>
            <a:ext cx="7802136" cy="1442826"/>
            <a:chOff x="1063686" y="1787084"/>
            <a:chExt cx="7802136" cy="1442826"/>
          </a:xfrm>
        </p:grpSpPr>
        <p:sp>
          <p:nvSpPr>
            <p:cNvPr id="691" name="矩形: 圆角 690">
              <a:extLst>
                <a:ext uri="{FF2B5EF4-FFF2-40B4-BE49-F238E27FC236}">
                  <a16:creationId xmlns:a16="http://schemas.microsoft.com/office/drawing/2014/main" id="{A2A2FB92-0E44-E3E6-3CBE-09D04235D141}"/>
                </a:ext>
              </a:extLst>
            </p:cNvPr>
            <p:cNvSpPr/>
            <p:nvPr/>
          </p:nvSpPr>
          <p:spPr>
            <a:xfrm>
              <a:off x="1063686" y="1787084"/>
              <a:ext cx="7802136" cy="1442826"/>
            </a:xfrm>
            <a:prstGeom prst="roundRect">
              <a:avLst>
                <a:gd name="adj" fmla="val 11443"/>
              </a:avLst>
            </a:prstGeom>
            <a:solidFill>
              <a:schemeClr val="bg1"/>
            </a:solidFill>
            <a:ln>
              <a:solidFill>
                <a:srgbClr val="FECC1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矩形: 圆角 722">
              <a:extLst>
                <a:ext uri="{FF2B5EF4-FFF2-40B4-BE49-F238E27FC236}">
                  <a16:creationId xmlns:a16="http://schemas.microsoft.com/office/drawing/2014/main" id="{ADAE88CF-7392-3268-1BCC-185DE8E78757}"/>
                </a:ext>
              </a:extLst>
            </p:cNvPr>
            <p:cNvSpPr/>
            <p:nvPr/>
          </p:nvSpPr>
          <p:spPr>
            <a:xfrm>
              <a:off x="1063686" y="1787084"/>
              <a:ext cx="7802136" cy="1442826"/>
            </a:xfrm>
            <a:prstGeom prst="roundRect">
              <a:avLst>
                <a:gd name="adj" fmla="val 11443"/>
              </a:avLst>
            </a:prstGeom>
            <a:solidFill>
              <a:srgbClr val="FECC16"/>
            </a:solidFill>
            <a:ln w="25400" cap="flat" cmpd="sng" algn="ctr">
              <a:solidFill>
                <a:srgbClr val="FECC16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802136"/>
                        <a:gd name="connsiteY0" fmla="*/ 165103 h 1442826"/>
                        <a:gd name="connsiteX1" fmla="*/ 165103 w 7802136"/>
                        <a:gd name="connsiteY1" fmla="*/ 0 h 1442826"/>
                        <a:gd name="connsiteX2" fmla="*/ 590428 w 7802136"/>
                        <a:gd name="connsiteY2" fmla="*/ 0 h 1442826"/>
                        <a:gd name="connsiteX3" fmla="*/ 1090473 w 7802136"/>
                        <a:gd name="connsiteY3" fmla="*/ 0 h 1442826"/>
                        <a:gd name="connsiteX4" fmla="*/ 1665237 w 7802136"/>
                        <a:gd name="connsiteY4" fmla="*/ 0 h 1442826"/>
                        <a:gd name="connsiteX5" fmla="*/ 2090562 w 7802136"/>
                        <a:gd name="connsiteY5" fmla="*/ 0 h 1442826"/>
                        <a:gd name="connsiteX6" fmla="*/ 2814764 w 7802136"/>
                        <a:gd name="connsiteY6" fmla="*/ 0 h 1442826"/>
                        <a:gd name="connsiteX7" fmla="*/ 3389528 w 7802136"/>
                        <a:gd name="connsiteY7" fmla="*/ 0 h 1442826"/>
                        <a:gd name="connsiteX8" fmla="*/ 4113731 w 7802136"/>
                        <a:gd name="connsiteY8" fmla="*/ 0 h 1442826"/>
                        <a:gd name="connsiteX9" fmla="*/ 4763214 w 7802136"/>
                        <a:gd name="connsiteY9" fmla="*/ 0 h 1442826"/>
                        <a:gd name="connsiteX10" fmla="*/ 5263258 w 7802136"/>
                        <a:gd name="connsiteY10" fmla="*/ 0 h 1442826"/>
                        <a:gd name="connsiteX11" fmla="*/ 5912741 w 7802136"/>
                        <a:gd name="connsiteY11" fmla="*/ 0 h 1442826"/>
                        <a:gd name="connsiteX12" fmla="*/ 6338067 w 7802136"/>
                        <a:gd name="connsiteY12" fmla="*/ 0 h 1442826"/>
                        <a:gd name="connsiteX13" fmla="*/ 6912831 w 7802136"/>
                        <a:gd name="connsiteY13" fmla="*/ 0 h 1442826"/>
                        <a:gd name="connsiteX14" fmla="*/ 7637033 w 7802136"/>
                        <a:gd name="connsiteY14" fmla="*/ 0 h 1442826"/>
                        <a:gd name="connsiteX15" fmla="*/ 7802136 w 7802136"/>
                        <a:gd name="connsiteY15" fmla="*/ 165103 h 1442826"/>
                        <a:gd name="connsiteX16" fmla="*/ 7802136 w 7802136"/>
                        <a:gd name="connsiteY16" fmla="*/ 732539 h 1442826"/>
                        <a:gd name="connsiteX17" fmla="*/ 7802136 w 7802136"/>
                        <a:gd name="connsiteY17" fmla="*/ 1277723 h 1442826"/>
                        <a:gd name="connsiteX18" fmla="*/ 7637033 w 7802136"/>
                        <a:gd name="connsiteY18" fmla="*/ 1442826 h 1442826"/>
                        <a:gd name="connsiteX19" fmla="*/ 7062269 w 7802136"/>
                        <a:gd name="connsiteY19" fmla="*/ 1442826 h 1442826"/>
                        <a:gd name="connsiteX20" fmla="*/ 6338067 w 7802136"/>
                        <a:gd name="connsiteY20" fmla="*/ 1442826 h 1442826"/>
                        <a:gd name="connsiteX21" fmla="*/ 5688584 w 7802136"/>
                        <a:gd name="connsiteY21" fmla="*/ 1442826 h 1442826"/>
                        <a:gd name="connsiteX22" fmla="*/ 4964381 w 7802136"/>
                        <a:gd name="connsiteY22" fmla="*/ 1442826 h 1442826"/>
                        <a:gd name="connsiteX23" fmla="*/ 4314898 w 7802136"/>
                        <a:gd name="connsiteY23" fmla="*/ 1442826 h 1442826"/>
                        <a:gd name="connsiteX24" fmla="*/ 3889573 w 7802136"/>
                        <a:gd name="connsiteY24" fmla="*/ 1442826 h 1442826"/>
                        <a:gd name="connsiteX25" fmla="*/ 3240090 w 7802136"/>
                        <a:gd name="connsiteY25" fmla="*/ 1442826 h 1442826"/>
                        <a:gd name="connsiteX26" fmla="*/ 2740045 w 7802136"/>
                        <a:gd name="connsiteY26" fmla="*/ 1442826 h 1442826"/>
                        <a:gd name="connsiteX27" fmla="*/ 2314720 w 7802136"/>
                        <a:gd name="connsiteY27" fmla="*/ 1442826 h 1442826"/>
                        <a:gd name="connsiteX28" fmla="*/ 1964114 w 7802136"/>
                        <a:gd name="connsiteY28" fmla="*/ 1442826 h 1442826"/>
                        <a:gd name="connsiteX29" fmla="*/ 1538789 w 7802136"/>
                        <a:gd name="connsiteY29" fmla="*/ 1442826 h 1442826"/>
                        <a:gd name="connsiteX30" fmla="*/ 1113463 w 7802136"/>
                        <a:gd name="connsiteY30" fmla="*/ 1442826 h 1442826"/>
                        <a:gd name="connsiteX31" fmla="*/ 165103 w 7802136"/>
                        <a:gd name="connsiteY31" fmla="*/ 1442826 h 1442826"/>
                        <a:gd name="connsiteX32" fmla="*/ 0 w 7802136"/>
                        <a:gd name="connsiteY32" fmla="*/ 1277723 h 1442826"/>
                        <a:gd name="connsiteX33" fmla="*/ 0 w 7802136"/>
                        <a:gd name="connsiteY33" fmla="*/ 754792 h 1442826"/>
                        <a:gd name="connsiteX34" fmla="*/ 0 w 7802136"/>
                        <a:gd name="connsiteY34" fmla="*/ 165103 h 14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802136" h="1442826" fill="none" extrusionOk="0">
                          <a:moveTo>
                            <a:pt x="0" y="165103"/>
                          </a:moveTo>
                          <a:cubicBezTo>
                            <a:pt x="5406" y="72488"/>
                            <a:pt x="72222" y="11757"/>
                            <a:pt x="165103" y="0"/>
                          </a:cubicBezTo>
                          <a:cubicBezTo>
                            <a:pt x="322102" y="-5279"/>
                            <a:pt x="402343" y="15120"/>
                            <a:pt x="590428" y="0"/>
                          </a:cubicBezTo>
                          <a:cubicBezTo>
                            <a:pt x="778514" y="-15120"/>
                            <a:pt x="908776" y="50870"/>
                            <a:pt x="1090473" y="0"/>
                          </a:cubicBezTo>
                          <a:cubicBezTo>
                            <a:pt x="1272170" y="-50870"/>
                            <a:pt x="1469124" y="33612"/>
                            <a:pt x="1665237" y="0"/>
                          </a:cubicBezTo>
                          <a:cubicBezTo>
                            <a:pt x="1861350" y="-33612"/>
                            <a:pt x="1933509" y="5781"/>
                            <a:pt x="2090562" y="0"/>
                          </a:cubicBezTo>
                          <a:cubicBezTo>
                            <a:pt x="2247616" y="-5781"/>
                            <a:pt x="2539001" y="20713"/>
                            <a:pt x="2814764" y="0"/>
                          </a:cubicBezTo>
                          <a:cubicBezTo>
                            <a:pt x="3090527" y="-20713"/>
                            <a:pt x="3230807" y="66763"/>
                            <a:pt x="3389528" y="0"/>
                          </a:cubicBezTo>
                          <a:cubicBezTo>
                            <a:pt x="3548249" y="-66763"/>
                            <a:pt x="3793785" y="37668"/>
                            <a:pt x="4113731" y="0"/>
                          </a:cubicBezTo>
                          <a:cubicBezTo>
                            <a:pt x="4433677" y="-37668"/>
                            <a:pt x="4546642" y="22816"/>
                            <a:pt x="4763214" y="0"/>
                          </a:cubicBezTo>
                          <a:cubicBezTo>
                            <a:pt x="4979786" y="-22816"/>
                            <a:pt x="5066690" y="54526"/>
                            <a:pt x="5263258" y="0"/>
                          </a:cubicBezTo>
                          <a:cubicBezTo>
                            <a:pt x="5459826" y="-54526"/>
                            <a:pt x="5592762" y="56591"/>
                            <a:pt x="5912741" y="0"/>
                          </a:cubicBezTo>
                          <a:cubicBezTo>
                            <a:pt x="6232720" y="-56591"/>
                            <a:pt x="6172746" y="39638"/>
                            <a:pt x="6338067" y="0"/>
                          </a:cubicBezTo>
                          <a:cubicBezTo>
                            <a:pt x="6503388" y="-39638"/>
                            <a:pt x="6639795" y="48783"/>
                            <a:pt x="6912831" y="0"/>
                          </a:cubicBezTo>
                          <a:cubicBezTo>
                            <a:pt x="7185867" y="-48783"/>
                            <a:pt x="7485859" y="12259"/>
                            <a:pt x="7637033" y="0"/>
                          </a:cubicBezTo>
                          <a:cubicBezTo>
                            <a:pt x="7730814" y="-4043"/>
                            <a:pt x="7816950" y="62262"/>
                            <a:pt x="7802136" y="165103"/>
                          </a:cubicBezTo>
                          <a:cubicBezTo>
                            <a:pt x="7860114" y="403755"/>
                            <a:pt x="7796522" y="454019"/>
                            <a:pt x="7802136" y="732539"/>
                          </a:cubicBezTo>
                          <a:cubicBezTo>
                            <a:pt x="7807750" y="1011059"/>
                            <a:pt x="7788931" y="1138242"/>
                            <a:pt x="7802136" y="1277723"/>
                          </a:cubicBezTo>
                          <a:cubicBezTo>
                            <a:pt x="7786075" y="1351696"/>
                            <a:pt x="7743564" y="1455184"/>
                            <a:pt x="7637033" y="1442826"/>
                          </a:cubicBezTo>
                          <a:cubicBezTo>
                            <a:pt x="7379169" y="1455564"/>
                            <a:pt x="7228124" y="1395929"/>
                            <a:pt x="7062269" y="1442826"/>
                          </a:cubicBezTo>
                          <a:cubicBezTo>
                            <a:pt x="6896414" y="1489723"/>
                            <a:pt x="6602567" y="1405207"/>
                            <a:pt x="6338067" y="1442826"/>
                          </a:cubicBezTo>
                          <a:cubicBezTo>
                            <a:pt x="6073567" y="1480445"/>
                            <a:pt x="5819225" y="1370765"/>
                            <a:pt x="5688584" y="1442826"/>
                          </a:cubicBezTo>
                          <a:cubicBezTo>
                            <a:pt x="5557943" y="1514887"/>
                            <a:pt x="5111096" y="1359563"/>
                            <a:pt x="4964381" y="1442826"/>
                          </a:cubicBezTo>
                          <a:cubicBezTo>
                            <a:pt x="4817666" y="1526089"/>
                            <a:pt x="4495012" y="1376710"/>
                            <a:pt x="4314898" y="1442826"/>
                          </a:cubicBezTo>
                          <a:cubicBezTo>
                            <a:pt x="4134784" y="1508942"/>
                            <a:pt x="4063027" y="1440352"/>
                            <a:pt x="3889573" y="1442826"/>
                          </a:cubicBezTo>
                          <a:cubicBezTo>
                            <a:pt x="3716119" y="1445300"/>
                            <a:pt x="3534827" y="1413081"/>
                            <a:pt x="3240090" y="1442826"/>
                          </a:cubicBezTo>
                          <a:cubicBezTo>
                            <a:pt x="2945353" y="1472571"/>
                            <a:pt x="2938826" y="1410901"/>
                            <a:pt x="2740045" y="1442826"/>
                          </a:cubicBezTo>
                          <a:cubicBezTo>
                            <a:pt x="2541264" y="1474751"/>
                            <a:pt x="2462690" y="1414239"/>
                            <a:pt x="2314720" y="1442826"/>
                          </a:cubicBezTo>
                          <a:cubicBezTo>
                            <a:pt x="2166751" y="1471413"/>
                            <a:pt x="2088616" y="1434896"/>
                            <a:pt x="1964114" y="1442826"/>
                          </a:cubicBezTo>
                          <a:cubicBezTo>
                            <a:pt x="1839612" y="1450756"/>
                            <a:pt x="1683342" y="1406236"/>
                            <a:pt x="1538789" y="1442826"/>
                          </a:cubicBezTo>
                          <a:cubicBezTo>
                            <a:pt x="1394237" y="1479416"/>
                            <a:pt x="1315646" y="1413787"/>
                            <a:pt x="1113463" y="1442826"/>
                          </a:cubicBezTo>
                          <a:cubicBezTo>
                            <a:pt x="911280" y="1471865"/>
                            <a:pt x="509635" y="1378881"/>
                            <a:pt x="165103" y="1442826"/>
                          </a:cubicBezTo>
                          <a:cubicBezTo>
                            <a:pt x="69869" y="1436312"/>
                            <a:pt x="-17273" y="1367755"/>
                            <a:pt x="0" y="1277723"/>
                          </a:cubicBezTo>
                          <a:cubicBezTo>
                            <a:pt x="-734" y="1112209"/>
                            <a:pt x="49923" y="938385"/>
                            <a:pt x="0" y="754792"/>
                          </a:cubicBezTo>
                          <a:cubicBezTo>
                            <a:pt x="-49923" y="571199"/>
                            <a:pt x="31557" y="375047"/>
                            <a:pt x="0" y="165103"/>
                          </a:cubicBezTo>
                          <a:close/>
                        </a:path>
                        <a:path w="7802136" h="1442826" stroke="0" extrusionOk="0">
                          <a:moveTo>
                            <a:pt x="0" y="165103"/>
                          </a:moveTo>
                          <a:cubicBezTo>
                            <a:pt x="-5937" y="70257"/>
                            <a:pt x="54078" y="7446"/>
                            <a:pt x="165103" y="0"/>
                          </a:cubicBezTo>
                          <a:cubicBezTo>
                            <a:pt x="418709" y="-80329"/>
                            <a:pt x="718353" y="79984"/>
                            <a:pt x="889305" y="0"/>
                          </a:cubicBezTo>
                          <a:cubicBezTo>
                            <a:pt x="1060257" y="-79984"/>
                            <a:pt x="1271614" y="38010"/>
                            <a:pt x="1389350" y="0"/>
                          </a:cubicBezTo>
                          <a:cubicBezTo>
                            <a:pt x="1507087" y="-38010"/>
                            <a:pt x="1701150" y="48581"/>
                            <a:pt x="1814675" y="0"/>
                          </a:cubicBezTo>
                          <a:cubicBezTo>
                            <a:pt x="1928200" y="-48581"/>
                            <a:pt x="2257324" y="33370"/>
                            <a:pt x="2464158" y="0"/>
                          </a:cubicBezTo>
                          <a:cubicBezTo>
                            <a:pt x="2670992" y="-33370"/>
                            <a:pt x="2736404" y="4250"/>
                            <a:pt x="2964203" y="0"/>
                          </a:cubicBezTo>
                          <a:cubicBezTo>
                            <a:pt x="3192002" y="-4250"/>
                            <a:pt x="3341871" y="34466"/>
                            <a:pt x="3688405" y="0"/>
                          </a:cubicBezTo>
                          <a:cubicBezTo>
                            <a:pt x="4034939" y="-34466"/>
                            <a:pt x="3920449" y="40293"/>
                            <a:pt x="4113731" y="0"/>
                          </a:cubicBezTo>
                          <a:cubicBezTo>
                            <a:pt x="4307013" y="-40293"/>
                            <a:pt x="4589843" y="36343"/>
                            <a:pt x="4837933" y="0"/>
                          </a:cubicBezTo>
                          <a:cubicBezTo>
                            <a:pt x="5086023" y="-36343"/>
                            <a:pt x="5105062" y="40859"/>
                            <a:pt x="5188539" y="0"/>
                          </a:cubicBezTo>
                          <a:cubicBezTo>
                            <a:pt x="5272016" y="-40859"/>
                            <a:pt x="5608503" y="25851"/>
                            <a:pt x="5763303" y="0"/>
                          </a:cubicBezTo>
                          <a:cubicBezTo>
                            <a:pt x="5918103" y="-25851"/>
                            <a:pt x="6057315" y="44766"/>
                            <a:pt x="6338067" y="0"/>
                          </a:cubicBezTo>
                          <a:cubicBezTo>
                            <a:pt x="6618819" y="-44766"/>
                            <a:pt x="6732524" y="49047"/>
                            <a:pt x="6838111" y="0"/>
                          </a:cubicBezTo>
                          <a:cubicBezTo>
                            <a:pt x="6943698" y="-49047"/>
                            <a:pt x="7277031" y="27800"/>
                            <a:pt x="7637033" y="0"/>
                          </a:cubicBezTo>
                          <a:cubicBezTo>
                            <a:pt x="7745339" y="-21255"/>
                            <a:pt x="7797449" y="72107"/>
                            <a:pt x="7802136" y="165103"/>
                          </a:cubicBezTo>
                          <a:cubicBezTo>
                            <a:pt x="7842332" y="388806"/>
                            <a:pt x="7762924" y="563512"/>
                            <a:pt x="7802136" y="721413"/>
                          </a:cubicBezTo>
                          <a:cubicBezTo>
                            <a:pt x="7841348" y="879314"/>
                            <a:pt x="7763812" y="1162484"/>
                            <a:pt x="7802136" y="1277723"/>
                          </a:cubicBezTo>
                          <a:cubicBezTo>
                            <a:pt x="7797175" y="1353983"/>
                            <a:pt x="7735390" y="1441369"/>
                            <a:pt x="7637033" y="1442826"/>
                          </a:cubicBezTo>
                          <a:cubicBezTo>
                            <a:pt x="7540288" y="1456154"/>
                            <a:pt x="7429183" y="1401389"/>
                            <a:pt x="7286427" y="1442826"/>
                          </a:cubicBezTo>
                          <a:cubicBezTo>
                            <a:pt x="7143671" y="1484263"/>
                            <a:pt x="6808354" y="1440249"/>
                            <a:pt x="6562225" y="1442826"/>
                          </a:cubicBezTo>
                          <a:cubicBezTo>
                            <a:pt x="6316096" y="1445403"/>
                            <a:pt x="6235624" y="1384356"/>
                            <a:pt x="5987461" y="1442826"/>
                          </a:cubicBezTo>
                          <a:cubicBezTo>
                            <a:pt x="5739298" y="1501296"/>
                            <a:pt x="5710390" y="1395231"/>
                            <a:pt x="5562136" y="1442826"/>
                          </a:cubicBezTo>
                          <a:cubicBezTo>
                            <a:pt x="5413882" y="1490421"/>
                            <a:pt x="5123257" y="1378570"/>
                            <a:pt x="4987372" y="1442826"/>
                          </a:cubicBezTo>
                          <a:cubicBezTo>
                            <a:pt x="4851487" y="1507082"/>
                            <a:pt x="4770627" y="1438908"/>
                            <a:pt x="4636766" y="1442826"/>
                          </a:cubicBezTo>
                          <a:cubicBezTo>
                            <a:pt x="4502905" y="1446744"/>
                            <a:pt x="4448440" y="1411533"/>
                            <a:pt x="4286160" y="1442826"/>
                          </a:cubicBezTo>
                          <a:cubicBezTo>
                            <a:pt x="4123880" y="1474119"/>
                            <a:pt x="3899077" y="1439344"/>
                            <a:pt x="3711396" y="1442826"/>
                          </a:cubicBezTo>
                          <a:cubicBezTo>
                            <a:pt x="3523715" y="1446308"/>
                            <a:pt x="3387121" y="1432007"/>
                            <a:pt x="3286071" y="1442826"/>
                          </a:cubicBezTo>
                          <a:cubicBezTo>
                            <a:pt x="3185021" y="1453645"/>
                            <a:pt x="2899435" y="1437877"/>
                            <a:pt x="2636588" y="1442826"/>
                          </a:cubicBezTo>
                          <a:cubicBezTo>
                            <a:pt x="2373741" y="1447775"/>
                            <a:pt x="2347687" y="1432050"/>
                            <a:pt x="2211262" y="1442826"/>
                          </a:cubicBezTo>
                          <a:cubicBezTo>
                            <a:pt x="2074837" y="1453602"/>
                            <a:pt x="1786564" y="1367562"/>
                            <a:pt x="1561779" y="1442826"/>
                          </a:cubicBezTo>
                          <a:cubicBezTo>
                            <a:pt x="1336994" y="1518090"/>
                            <a:pt x="1346024" y="1413985"/>
                            <a:pt x="1211173" y="1442826"/>
                          </a:cubicBezTo>
                          <a:cubicBezTo>
                            <a:pt x="1076322" y="1471667"/>
                            <a:pt x="426312" y="1387314"/>
                            <a:pt x="165103" y="1442826"/>
                          </a:cubicBezTo>
                          <a:cubicBezTo>
                            <a:pt x="83246" y="1451475"/>
                            <a:pt x="15282" y="1359770"/>
                            <a:pt x="0" y="1277723"/>
                          </a:cubicBezTo>
                          <a:cubicBezTo>
                            <a:pt x="-28569" y="1002938"/>
                            <a:pt x="29408" y="858815"/>
                            <a:pt x="0" y="721413"/>
                          </a:cubicBezTo>
                          <a:cubicBezTo>
                            <a:pt x="-29408" y="584011"/>
                            <a:pt x="14292" y="409601"/>
                            <a:pt x="0" y="1651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0" name="文本框 409"/>
          <p:cNvSpPr txBox="1"/>
          <p:nvPr/>
        </p:nvSpPr>
        <p:spPr>
          <a:xfrm>
            <a:off x="1855054" y="2084859"/>
            <a:ext cx="61189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 </a:t>
            </a:r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THX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12" name="矩形 411"/>
          <p:cNvSpPr/>
          <p:nvPr/>
        </p:nvSpPr>
        <p:spPr>
          <a:xfrm>
            <a:off x="2064860" y="3334923"/>
            <a:ext cx="5799788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述职报告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职场演示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商务通用  </a:t>
            </a:r>
            <a:endParaRPr lang="en-GB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grpSp>
        <p:nvGrpSpPr>
          <p:cNvPr id="699" name="组合 698">
            <a:extLst>
              <a:ext uri="{FF2B5EF4-FFF2-40B4-BE49-F238E27FC236}">
                <a16:creationId xmlns:a16="http://schemas.microsoft.com/office/drawing/2014/main" id="{6ED564C9-A5E0-C451-AB44-6B52E5881C02}"/>
              </a:ext>
            </a:extLst>
          </p:cNvPr>
          <p:cNvGrpSpPr/>
          <p:nvPr/>
        </p:nvGrpSpPr>
        <p:grpSpPr>
          <a:xfrm>
            <a:off x="1063686" y="4152578"/>
            <a:ext cx="4075520" cy="353060"/>
            <a:chOff x="1063686" y="3810001"/>
            <a:chExt cx="4075520" cy="353060"/>
          </a:xfrm>
        </p:grpSpPr>
        <p:grpSp>
          <p:nvGrpSpPr>
            <p:cNvPr id="692" name="组合 691">
              <a:extLst>
                <a:ext uri="{FF2B5EF4-FFF2-40B4-BE49-F238E27FC236}">
                  <a16:creationId xmlns:a16="http://schemas.microsoft.com/office/drawing/2014/main" id="{19215777-8D59-7E7B-301F-B3E89A17AD81}"/>
                </a:ext>
              </a:extLst>
            </p:cNvPr>
            <p:cNvGrpSpPr/>
            <p:nvPr/>
          </p:nvGrpSpPr>
          <p:grpSpPr>
            <a:xfrm>
              <a:off x="1063686" y="3810001"/>
              <a:ext cx="2192655" cy="353060"/>
              <a:chOff x="1063686" y="3810001"/>
              <a:chExt cx="2192655" cy="353060"/>
            </a:xfrm>
          </p:grpSpPr>
          <p:sp>
            <p:nvSpPr>
              <p:cNvPr id="414" name="矩形: 圆角 413"/>
              <p:cNvSpPr/>
              <p:nvPr/>
            </p:nvSpPr>
            <p:spPr>
              <a:xfrm>
                <a:off x="1063686" y="3810001"/>
                <a:ext cx="2192655" cy="353060"/>
              </a:xfrm>
              <a:prstGeom prst="roundRect">
                <a:avLst>
                  <a:gd name="adj" fmla="val 50000"/>
                </a:avLst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文本框 412"/>
              <p:cNvSpPr txBox="1"/>
              <p:nvPr/>
            </p:nvSpPr>
            <p:spPr>
              <a:xfrm>
                <a:off x="1292920" y="3848031"/>
                <a:ext cx="17341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696" name="组合 695">
              <a:extLst>
                <a:ext uri="{FF2B5EF4-FFF2-40B4-BE49-F238E27FC236}">
                  <a16:creationId xmlns:a16="http://schemas.microsoft.com/office/drawing/2014/main" id="{38627773-985A-4E4E-F70A-6C640A2B7248}"/>
                </a:ext>
              </a:extLst>
            </p:cNvPr>
            <p:cNvGrpSpPr/>
            <p:nvPr/>
          </p:nvGrpSpPr>
          <p:grpSpPr>
            <a:xfrm>
              <a:off x="3355833" y="3810001"/>
              <a:ext cx="1783373" cy="353060"/>
              <a:chOff x="1063686" y="3810001"/>
              <a:chExt cx="1783373" cy="353060"/>
            </a:xfrm>
          </p:grpSpPr>
          <p:sp>
            <p:nvSpPr>
              <p:cNvPr id="697" name="矩形: 圆角 696">
                <a:extLst>
                  <a:ext uri="{FF2B5EF4-FFF2-40B4-BE49-F238E27FC236}">
                    <a16:creationId xmlns:a16="http://schemas.microsoft.com/office/drawing/2014/main" id="{06D22D52-CD75-AA74-3F10-0531B3B12493}"/>
                  </a:ext>
                </a:extLst>
              </p:cNvPr>
              <p:cNvSpPr/>
              <p:nvPr/>
            </p:nvSpPr>
            <p:spPr>
              <a:xfrm>
                <a:off x="1063686" y="3810001"/>
                <a:ext cx="1783373" cy="353060"/>
              </a:xfrm>
              <a:prstGeom prst="roundRect">
                <a:avLst>
                  <a:gd name="adj" fmla="val 50000"/>
                </a:avLst>
              </a:prstGeom>
              <a:solidFill>
                <a:srgbClr val="FECC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8" name="文本框 697">
                <a:extLst>
                  <a:ext uri="{FF2B5EF4-FFF2-40B4-BE49-F238E27FC236}">
                    <a16:creationId xmlns:a16="http://schemas.microsoft.com/office/drawing/2014/main" id="{5ACEDD9A-FD77-531F-2F10-2D83423607EA}"/>
                  </a:ext>
                </a:extLst>
              </p:cNvPr>
              <p:cNvSpPr txBox="1"/>
              <p:nvPr/>
            </p:nvSpPr>
            <p:spPr>
              <a:xfrm>
                <a:off x="1288345" y="3848031"/>
                <a:ext cx="13340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时间：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2022.07</a:t>
                </a:r>
                <a:endPara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9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AE79C5F-575F-C36F-4A5D-CEBDCCB93926}"/>
              </a:ext>
            </a:extLst>
          </p:cNvPr>
          <p:cNvSpPr txBox="1"/>
          <p:nvPr/>
        </p:nvSpPr>
        <p:spPr>
          <a:xfrm>
            <a:off x="885371" y="3429000"/>
            <a:ext cx="47468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004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54AAF5C-DCA3-3EE5-28B2-DFD69788DA26}"/>
              </a:ext>
            </a:extLst>
          </p:cNvPr>
          <p:cNvSpPr/>
          <p:nvPr/>
        </p:nvSpPr>
        <p:spPr>
          <a:xfrm>
            <a:off x="4274301" y="2415668"/>
            <a:ext cx="3643398" cy="663679"/>
          </a:xfrm>
          <a:prstGeom prst="roundRect">
            <a:avLst>
              <a:gd name="adj" fmla="val 11443"/>
            </a:avLst>
          </a:prstGeom>
          <a:solidFill>
            <a:srgbClr val="FECC16"/>
          </a:solidFill>
          <a:ln w="25400" cap="flat" cmpd="sng" algn="ctr">
            <a:solidFill>
              <a:srgbClr val="FECC1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0" dist="63500" dir="2700001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CCE4EF5-75F5-4142-C43E-051691F0A4CE}"/>
              </a:ext>
            </a:extLst>
          </p:cNvPr>
          <p:cNvSpPr txBox="1"/>
          <p:nvPr/>
        </p:nvSpPr>
        <p:spPr>
          <a:xfrm>
            <a:off x="4500598" y="2487465"/>
            <a:ext cx="3324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D18AB7-677A-2E64-96A2-DCF23AE0E2CC}"/>
              </a:ext>
            </a:extLst>
          </p:cNvPr>
          <p:cNvGrpSpPr/>
          <p:nvPr/>
        </p:nvGrpSpPr>
        <p:grpSpPr>
          <a:xfrm>
            <a:off x="1054588" y="1743927"/>
            <a:ext cx="2801135" cy="2801135"/>
            <a:chOff x="1004259" y="2239318"/>
            <a:chExt cx="2801135" cy="2801135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72023644-F466-2148-FD76-937C07E86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1004259" y="2239318"/>
              <a:ext cx="2801135" cy="280113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5285C0-8B2A-E172-5E90-A95E8BF32C00}"/>
                </a:ext>
              </a:extLst>
            </p:cNvPr>
            <p:cNvSpPr txBox="1"/>
            <p:nvPr/>
          </p:nvSpPr>
          <p:spPr>
            <a:xfrm>
              <a:off x="1263287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5D0ECB-4280-3DB0-17BB-9E0F611CDDC2}"/>
                </a:ext>
              </a:extLst>
            </p:cNvPr>
            <p:cNvSpPr txBox="1"/>
            <p:nvPr/>
          </p:nvSpPr>
          <p:spPr>
            <a:xfrm>
              <a:off x="2312180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1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ADA61E5-9AC6-7542-780F-29E43EA3B4B3}"/>
              </a:ext>
            </a:extLst>
          </p:cNvPr>
          <p:cNvSpPr txBox="1"/>
          <p:nvPr/>
        </p:nvSpPr>
        <p:spPr>
          <a:xfrm>
            <a:off x="4202773" y="3105849"/>
            <a:ext cx="472890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43013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840C6EB6-64A9-AAF9-AFC6-46F662140761}"/>
              </a:ext>
            </a:extLst>
          </p:cNvPr>
          <p:cNvSpPr/>
          <p:nvPr/>
        </p:nvSpPr>
        <p:spPr>
          <a:xfrm>
            <a:off x="2362200" y="3845370"/>
            <a:ext cx="1996850" cy="1348501"/>
          </a:xfrm>
          <a:custGeom>
            <a:avLst/>
            <a:gdLst>
              <a:gd name="connsiteX0" fmla="*/ 0 w 1996850"/>
              <a:gd name="connsiteY0" fmla="*/ 0 h 1348501"/>
              <a:gd name="connsiteX1" fmla="*/ 150429 w 1996850"/>
              <a:gd name="connsiteY1" fmla="*/ 0 h 1348501"/>
              <a:gd name="connsiteX2" fmla="*/ 150429 w 1996850"/>
              <a:gd name="connsiteY2" fmla="*/ 392721 h 1348501"/>
              <a:gd name="connsiteX3" fmla="*/ 998425 w 1996850"/>
              <a:gd name="connsiteY3" fmla="*/ 1204498 h 1348501"/>
              <a:gd name="connsiteX4" fmla="*/ 1846422 w 1996850"/>
              <a:gd name="connsiteY4" fmla="*/ 392721 h 1348501"/>
              <a:gd name="connsiteX5" fmla="*/ 1846422 w 1996850"/>
              <a:gd name="connsiteY5" fmla="*/ 0 h 1348501"/>
              <a:gd name="connsiteX6" fmla="*/ 1996850 w 1996850"/>
              <a:gd name="connsiteY6" fmla="*/ 0 h 1348501"/>
              <a:gd name="connsiteX7" fmla="*/ 1996850 w 1996850"/>
              <a:gd name="connsiteY7" fmla="*/ 392721 h 1348501"/>
              <a:gd name="connsiteX8" fmla="*/ 998425 w 1996850"/>
              <a:gd name="connsiteY8" fmla="*/ 1348501 h 1348501"/>
              <a:gd name="connsiteX9" fmla="*/ 0 w 1996850"/>
              <a:gd name="connsiteY9" fmla="*/ 392721 h 1348501"/>
              <a:gd name="connsiteX10" fmla="*/ 0 w 1996850"/>
              <a:gd name="connsiteY10" fmla="*/ 0 h 134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6850" h="1348501">
                <a:moveTo>
                  <a:pt x="0" y="0"/>
                </a:moveTo>
                <a:lnTo>
                  <a:pt x="150429" y="0"/>
                </a:lnTo>
                <a:lnTo>
                  <a:pt x="150429" y="392721"/>
                </a:lnTo>
                <a:cubicBezTo>
                  <a:pt x="150429" y="841053"/>
                  <a:pt x="530090" y="1204498"/>
                  <a:pt x="998425" y="1204498"/>
                </a:cubicBezTo>
                <a:cubicBezTo>
                  <a:pt x="1466761" y="1204498"/>
                  <a:pt x="1846422" y="841053"/>
                  <a:pt x="1846422" y="392721"/>
                </a:cubicBezTo>
                <a:lnTo>
                  <a:pt x="1846422" y="0"/>
                </a:lnTo>
                <a:lnTo>
                  <a:pt x="1996850" y="0"/>
                </a:lnTo>
                <a:lnTo>
                  <a:pt x="1996850" y="392721"/>
                </a:lnTo>
                <a:cubicBezTo>
                  <a:pt x="1996850" y="920583"/>
                  <a:pt x="1549840" y="1348501"/>
                  <a:pt x="998425" y="1348501"/>
                </a:cubicBezTo>
                <a:cubicBezTo>
                  <a:pt x="447010" y="1348501"/>
                  <a:pt x="0" y="920583"/>
                  <a:pt x="0" y="39272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1A744B96-6C27-9190-775B-985976176B0F}"/>
              </a:ext>
            </a:extLst>
          </p:cNvPr>
          <p:cNvSpPr/>
          <p:nvPr/>
        </p:nvSpPr>
        <p:spPr>
          <a:xfrm>
            <a:off x="4205406" y="2477330"/>
            <a:ext cx="1996850" cy="1348501"/>
          </a:xfrm>
          <a:custGeom>
            <a:avLst/>
            <a:gdLst>
              <a:gd name="connsiteX0" fmla="*/ 998425 w 1996850"/>
              <a:gd name="connsiteY0" fmla="*/ 0 h 1348501"/>
              <a:gd name="connsiteX1" fmla="*/ 1996850 w 1996850"/>
              <a:gd name="connsiteY1" fmla="*/ 955781 h 1348501"/>
              <a:gd name="connsiteX2" fmla="*/ 1996850 w 1996850"/>
              <a:gd name="connsiteY2" fmla="*/ 1348501 h 1348501"/>
              <a:gd name="connsiteX3" fmla="*/ 1846422 w 1996850"/>
              <a:gd name="connsiteY3" fmla="*/ 1348501 h 1348501"/>
              <a:gd name="connsiteX4" fmla="*/ 1846422 w 1996850"/>
              <a:gd name="connsiteY4" fmla="*/ 955781 h 1348501"/>
              <a:gd name="connsiteX5" fmla="*/ 998425 w 1996850"/>
              <a:gd name="connsiteY5" fmla="*/ 144004 h 1348501"/>
              <a:gd name="connsiteX6" fmla="*/ 150429 w 1996850"/>
              <a:gd name="connsiteY6" fmla="*/ 955781 h 1348501"/>
              <a:gd name="connsiteX7" fmla="*/ 150429 w 1996850"/>
              <a:gd name="connsiteY7" fmla="*/ 1348501 h 1348501"/>
              <a:gd name="connsiteX8" fmla="*/ 0 w 1996850"/>
              <a:gd name="connsiteY8" fmla="*/ 1348501 h 1348501"/>
              <a:gd name="connsiteX9" fmla="*/ 0 w 1996850"/>
              <a:gd name="connsiteY9" fmla="*/ 955781 h 1348501"/>
              <a:gd name="connsiteX10" fmla="*/ 998425 w 1996850"/>
              <a:gd name="connsiteY10" fmla="*/ 0 h 134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6850" h="1348501">
                <a:moveTo>
                  <a:pt x="998425" y="0"/>
                </a:moveTo>
                <a:cubicBezTo>
                  <a:pt x="1549840" y="0"/>
                  <a:pt x="1996850" y="427918"/>
                  <a:pt x="1996850" y="955781"/>
                </a:cubicBezTo>
                <a:lnTo>
                  <a:pt x="1996850" y="1348501"/>
                </a:lnTo>
                <a:lnTo>
                  <a:pt x="1846422" y="1348501"/>
                </a:lnTo>
                <a:lnTo>
                  <a:pt x="1846422" y="955781"/>
                </a:lnTo>
                <a:cubicBezTo>
                  <a:pt x="1846422" y="507449"/>
                  <a:pt x="1466761" y="144004"/>
                  <a:pt x="998425" y="144004"/>
                </a:cubicBezTo>
                <a:cubicBezTo>
                  <a:pt x="530090" y="144004"/>
                  <a:pt x="150429" y="507449"/>
                  <a:pt x="150429" y="955781"/>
                </a:cubicBezTo>
                <a:lnTo>
                  <a:pt x="150429" y="1348501"/>
                </a:lnTo>
                <a:lnTo>
                  <a:pt x="0" y="1348501"/>
                </a:lnTo>
                <a:lnTo>
                  <a:pt x="0" y="955781"/>
                </a:lnTo>
                <a:cubicBezTo>
                  <a:pt x="0" y="427918"/>
                  <a:pt x="447010" y="0"/>
                  <a:pt x="998425" y="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5FA7EFF2-60E2-6582-D001-F7E5B02AD07A}"/>
              </a:ext>
            </a:extLst>
          </p:cNvPr>
          <p:cNvSpPr/>
          <p:nvPr/>
        </p:nvSpPr>
        <p:spPr>
          <a:xfrm>
            <a:off x="6040544" y="3762447"/>
            <a:ext cx="1996850" cy="1431425"/>
          </a:xfrm>
          <a:custGeom>
            <a:avLst/>
            <a:gdLst>
              <a:gd name="connsiteX0" fmla="*/ 0 w 1996850"/>
              <a:gd name="connsiteY0" fmla="*/ 0 h 1431425"/>
              <a:gd name="connsiteX1" fmla="*/ 150429 w 1996850"/>
              <a:gd name="connsiteY1" fmla="*/ 0 h 1431425"/>
              <a:gd name="connsiteX2" fmla="*/ 150429 w 1996850"/>
              <a:gd name="connsiteY2" fmla="*/ 475645 h 1431425"/>
              <a:gd name="connsiteX3" fmla="*/ 998425 w 1996850"/>
              <a:gd name="connsiteY3" fmla="*/ 1287422 h 1431425"/>
              <a:gd name="connsiteX4" fmla="*/ 1846422 w 1996850"/>
              <a:gd name="connsiteY4" fmla="*/ 475645 h 1431425"/>
              <a:gd name="connsiteX5" fmla="*/ 1846422 w 1996850"/>
              <a:gd name="connsiteY5" fmla="*/ 0 h 1431425"/>
              <a:gd name="connsiteX6" fmla="*/ 1996850 w 1996850"/>
              <a:gd name="connsiteY6" fmla="*/ 0 h 1431425"/>
              <a:gd name="connsiteX7" fmla="*/ 1996850 w 1996850"/>
              <a:gd name="connsiteY7" fmla="*/ 475645 h 1431425"/>
              <a:gd name="connsiteX8" fmla="*/ 998425 w 1996850"/>
              <a:gd name="connsiteY8" fmla="*/ 1431425 h 1431425"/>
              <a:gd name="connsiteX9" fmla="*/ 0 w 1996850"/>
              <a:gd name="connsiteY9" fmla="*/ 475645 h 1431425"/>
              <a:gd name="connsiteX10" fmla="*/ 0 w 1996850"/>
              <a:gd name="connsiteY10" fmla="*/ 0 h 143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6850" h="1431425">
                <a:moveTo>
                  <a:pt x="0" y="0"/>
                </a:moveTo>
                <a:lnTo>
                  <a:pt x="150429" y="0"/>
                </a:lnTo>
                <a:lnTo>
                  <a:pt x="150429" y="475645"/>
                </a:lnTo>
                <a:cubicBezTo>
                  <a:pt x="150429" y="923977"/>
                  <a:pt x="530090" y="1287422"/>
                  <a:pt x="998425" y="1287422"/>
                </a:cubicBezTo>
                <a:cubicBezTo>
                  <a:pt x="1466761" y="1287422"/>
                  <a:pt x="1846422" y="923977"/>
                  <a:pt x="1846422" y="475645"/>
                </a:cubicBezTo>
                <a:lnTo>
                  <a:pt x="1846422" y="0"/>
                </a:lnTo>
                <a:lnTo>
                  <a:pt x="1996850" y="0"/>
                </a:lnTo>
                <a:lnTo>
                  <a:pt x="1996850" y="475645"/>
                </a:lnTo>
                <a:cubicBezTo>
                  <a:pt x="1996850" y="1003507"/>
                  <a:pt x="1549840" y="1431425"/>
                  <a:pt x="998425" y="1431425"/>
                </a:cubicBezTo>
                <a:cubicBezTo>
                  <a:pt x="447010" y="1431425"/>
                  <a:pt x="0" y="1003507"/>
                  <a:pt x="0" y="47564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9E326D89-52DA-93AF-2884-0F16CACF350E}"/>
              </a:ext>
            </a:extLst>
          </p:cNvPr>
          <p:cNvSpPr/>
          <p:nvPr/>
        </p:nvSpPr>
        <p:spPr>
          <a:xfrm>
            <a:off x="7883750" y="2477331"/>
            <a:ext cx="1996850" cy="1348501"/>
          </a:xfrm>
          <a:custGeom>
            <a:avLst/>
            <a:gdLst>
              <a:gd name="connsiteX0" fmla="*/ 998425 w 1996850"/>
              <a:gd name="connsiteY0" fmla="*/ 0 h 1348501"/>
              <a:gd name="connsiteX1" fmla="*/ 1996850 w 1996850"/>
              <a:gd name="connsiteY1" fmla="*/ 955781 h 1348501"/>
              <a:gd name="connsiteX2" fmla="*/ 1996850 w 1996850"/>
              <a:gd name="connsiteY2" fmla="*/ 1348501 h 1348501"/>
              <a:gd name="connsiteX3" fmla="*/ 1846422 w 1996850"/>
              <a:gd name="connsiteY3" fmla="*/ 1348501 h 1348501"/>
              <a:gd name="connsiteX4" fmla="*/ 1846422 w 1996850"/>
              <a:gd name="connsiteY4" fmla="*/ 955781 h 1348501"/>
              <a:gd name="connsiteX5" fmla="*/ 998425 w 1996850"/>
              <a:gd name="connsiteY5" fmla="*/ 144004 h 1348501"/>
              <a:gd name="connsiteX6" fmla="*/ 150429 w 1996850"/>
              <a:gd name="connsiteY6" fmla="*/ 955781 h 1348501"/>
              <a:gd name="connsiteX7" fmla="*/ 150429 w 1996850"/>
              <a:gd name="connsiteY7" fmla="*/ 1348501 h 1348501"/>
              <a:gd name="connsiteX8" fmla="*/ 0 w 1996850"/>
              <a:gd name="connsiteY8" fmla="*/ 1348501 h 1348501"/>
              <a:gd name="connsiteX9" fmla="*/ 0 w 1996850"/>
              <a:gd name="connsiteY9" fmla="*/ 955781 h 1348501"/>
              <a:gd name="connsiteX10" fmla="*/ 998425 w 1996850"/>
              <a:gd name="connsiteY10" fmla="*/ 0 h 134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6850" h="1348501">
                <a:moveTo>
                  <a:pt x="998425" y="0"/>
                </a:moveTo>
                <a:cubicBezTo>
                  <a:pt x="1549840" y="0"/>
                  <a:pt x="1996850" y="427918"/>
                  <a:pt x="1996850" y="955781"/>
                </a:cubicBezTo>
                <a:lnTo>
                  <a:pt x="1996850" y="1348501"/>
                </a:lnTo>
                <a:lnTo>
                  <a:pt x="1846422" y="1348501"/>
                </a:lnTo>
                <a:lnTo>
                  <a:pt x="1846422" y="955781"/>
                </a:lnTo>
                <a:cubicBezTo>
                  <a:pt x="1846422" y="507449"/>
                  <a:pt x="1466761" y="144004"/>
                  <a:pt x="998425" y="144004"/>
                </a:cubicBezTo>
                <a:cubicBezTo>
                  <a:pt x="530089" y="144004"/>
                  <a:pt x="150429" y="507449"/>
                  <a:pt x="150429" y="955781"/>
                </a:cubicBezTo>
                <a:lnTo>
                  <a:pt x="150429" y="1348501"/>
                </a:lnTo>
                <a:lnTo>
                  <a:pt x="0" y="1348501"/>
                </a:lnTo>
                <a:lnTo>
                  <a:pt x="0" y="955781"/>
                </a:lnTo>
                <a:cubicBezTo>
                  <a:pt x="0" y="427918"/>
                  <a:pt x="447010" y="0"/>
                  <a:pt x="998425" y="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835850" y="4380669"/>
            <a:ext cx="1101599" cy="1101598"/>
          </a:xfrm>
          <a:prstGeom prst="ellipse">
            <a:avLst/>
          </a:pr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52899" y="2042096"/>
            <a:ext cx="1101599" cy="11015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5100" y="4380669"/>
            <a:ext cx="1101599" cy="11015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88359" y="2042096"/>
            <a:ext cx="1101599" cy="1101598"/>
          </a:xfrm>
          <a:prstGeom prst="ellipse">
            <a:avLst/>
          </a:prstGeom>
          <a:solidFill>
            <a:srgbClr val="FECC16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89" y="3762446"/>
            <a:ext cx="12203678" cy="82924"/>
          </a:xfrm>
          <a:prstGeom prst="rect">
            <a:avLst/>
          </a:pr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5" kern="0" dirty="0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725478" y="2503474"/>
            <a:ext cx="943952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pic>
        <p:nvPicPr>
          <p:cNvPr id="157" name="图片 156">
            <a:extLst>
              <a:ext uri="{FF2B5EF4-FFF2-40B4-BE49-F238E27FC236}">
                <a16:creationId xmlns:a16="http://schemas.microsoft.com/office/drawing/2014/main" id="{C04CB252-6877-E12E-13C0-61CE50550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58" name="文本框 157">
            <a:extLst>
              <a:ext uri="{FF2B5EF4-FFF2-40B4-BE49-F238E27FC236}">
                <a16:creationId xmlns:a16="http://schemas.microsoft.com/office/drawing/2014/main" id="{30FBC2EE-CE66-820F-8E5A-95440AD50146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3E409434-68E9-E557-911C-1E8E2313059C}"/>
              </a:ext>
            </a:extLst>
          </p:cNvPr>
          <p:cNvSpPr txBox="1"/>
          <p:nvPr/>
        </p:nvSpPr>
        <p:spPr>
          <a:xfrm>
            <a:off x="306443" y="260842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0" name="TextBox 29">
            <a:extLst>
              <a:ext uri="{FF2B5EF4-FFF2-40B4-BE49-F238E27FC236}">
                <a16:creationId xmlns:a16="http://schemas.microsoft.com/office/drawing/2014/main" id="{3BB35D28-CBF9-3872-4777-7F758156B648}"/>
              </a:ext>
            </a:extLst>
          </p:cNvPr>
          <p:cNvSpPr txBox="1"/>
          <p:nvPr/>
        </p:nvSpPr>
        <p:spPr>
          <a:xfrm flipH="1">
            <a:off x="2914673" y="4812387"/>
            <a:ext cx="943952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61" name="TextBox 29">
            <a:extLst>
              <a:ext uri="{FF2B5EF4-FFF2-40B4-BE49-F238E27FC236}">
                <a16:creationId xmlns:a16="http://schemas.microsoft.com/office/drawing/2014/main" id="{66E56DD6-AAB7-225C-656D-19E0863669BE}"/>
              </a:ext>
            </a:extLst>
          </p:cNvPr>
          <p:cNvSpPr txBox="1"/>
          <p:nvPr/>
        </p:nvSpPr>
        <p:spPr>
          <a:xfrm flipH="1">
            <a:off x="6553922" y="4812387"/>
            <a:ext cx="943952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62" name="TextBox 29">
            <a:extLst>
              <a:ext uri="{FF2B5EF4-FFF2-40B4-BE49-F238E27FC236}">
                <a16:creationId xmlns:a16="http://schemas.microsoft.com/office/drawing/2014/main" id="{8AAEAC65-E4CA-CE2E-4AFE-23F77A9042C9}"/>
              </a:ext>
            </a:extLst>
          </p:cNvPr>
          <p:cNvSpPr txBox="1"/>
          <p:nvPr/>
        </p:nvSpPr>
        <p:spPr>
          <a:xfrm flipH="1">
            <a:off x="8367182" y="2503474"/>
            <a:ext cx="943952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64459EEF-148A-6BC5-1188-9D2FE87BC410}"/>
              </a:ext>
            </a:extLst>
          </p:cNvPr>
          <p:cNvGrpSpPr/>
          <p:nvPr/>
        </p:nvGrpSpPr>
        <p:grpSpPr>
          <a:xfrm>
            <a:off x="4530568" y="4007093"/>
            <a:ext cx="1497826" cy="1316204"/>
            <a:chOff x="1520664" y="2186371"/>
            <a:chExt cx="1497826" cy="1316204"/>
          </a:xfrm>
        </p:grpSpPr>
        <p:sp>
          <p:nvSpPr>
            <p:cNvPr id="191" name="TextBox 23">
              <a:extLst>
                <a:ext uri="{FF2B5EF4-FFF2-40B4-BE49-F238E27FC236}">
                  <a16:creationId xmlns:a16="http://schemas.microsoft.com/office/drawing/2014/main" id="{6A2A620F-EC6A-52BF-D5E0-3F53806A547F}"/>
                </a:ext>
              </a:extLst>
            </p:cNvPr>
            <p:cNvSpPr txBox="1"/>
            <p:nvPr/>
          </p:nvSpPr>
          <p:spPr>
            <a:xfrm>
              <a:off x="1520664" y="2509162"/>
              <a:ext cx="1497826" cy="9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2" name="TextBox 24">
              <a:extLst>
                <a:ext uri="{FF2B5EF4-FFF2-40B4-BE49-F238E27FC236}">
                  <a16:creationId xmlns:a16="http://schemas.microsoft.com/office/drawing/2014/main" id="{DD4C7023-3127-CD0A-DFF2-9C5D616226F0}"/>
                </a:ext>
              </a:extLst>
            </p:cNvPr>
            <p:cNvSpPr txBox="1"/>
            <p:nvPr/>
          </p:nvSpPr>
          <p:spPr>
            <a:xfrm>
              <a:off x="1520665" y="218637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4E231E31-88BF-8D4A-6414-CADDF102882A}"/>
              </a:ext>
            </a:extLst>
          </p:cNvPr>
          <p:cNvGrpSpPr/>
          <p:nvPr/>
        </p:nvGrpSpPr>
        <p:grpSpPr>
          <a:xfrm>
            <a:off x="6404278" y="2206147"/>
            <a:ext cx="1497826" cy="1316204"/>
            <a:chOff x="1520664" y="2186371"/>
            <a:chExt cx="1497826" cy="1316204"/>
          </a:xfrm>
        </p:grpSpPr>
        <p:sp>
          <p:nvSpPr>
            <p:cNvPr id="197" name="TextBox 23">
              <a:extLst>
                <a:ext uri="{FF2B5EF4-FFF2-40B4-BE49-F238E27FC236}">
                  <a16:creationId xmlns:a16="http://schemas.microsoft.com/office/drawing/2014/main" id="{E2149488-13BD-9D17-B275-CE0CB66A38C3}"/>
                </a:ext>
              </a:extLst>
            </p:cNvPr>
            <p:cNvSpPr txBox="1"/>
            <p:nvPr/>
          </p:nvSpPr>
          <p:spPr>
            <a:xfrm>
              <a:off x="1520664" y="2509162"/>
              <a:ext cx="1497826" cy="9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8" name="TextBox 24">
              <a:extLst>
                <a:ext uri="{FF2B5EF4-FFF2-40B4-BE49-F238E27FC236}">
                  <a16:creationId xmlns:a16="http://schemas.microsoft.com/office/drawing/2014/main" id="{47168608-6313-B6BF-AD1F-38E99C62310B}"/>
                </a:ext>
              </a:extLst>
            </p:cNvPr>
            <p:cNvSpPr txBox="1"/>
            <p:nvPr/>
          </p:nvSpPr>
          <p:spPr>
            <a:xfrm>
              <a:off x="1520665" y="218637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29A282BD-B815-6EE3-BFAC-DCAABB23FF33}"/>
              </a:ext>
            </a:extLst>
          </p:cNvPr>
          <p:cNvGrpSpPr/>
          <p:nvPr/>
        </p:nvGrpSpPr>
        <p:grpSpPr>
          <a:xfrm>
            <a:off x="8331974" y="4007093"/>
            <a:ext cx="1497826" cy="1316204"/>
            <a:chOff x="1520664" y="2186371"/>
            <a:chExt cx="1497826" cy="1316204"/>
          </a:xfrm>
        </p:grpSpPr>
        <p:sp>
          <p:nvSpPr>
            <p:cNvPr id="200" name="TextBox 23">
              <a:extLst>
                <a:ext uri="{FF2B5EF4-FFF2-40B4-BE49-F238E27FC236}">
                  <a16:creationId xmlns:a16="http://schemas.microsoft.com/office/drawing/2014/main" id="{25660A68-B962-DD4E-45DE-FCFDB46B4A25}"/>
                </a:ext>
              </a:extLst>
            </p:cNvPr>
            <p:cNvSpPr txBox="1"/>
            <p:nvPr/>
          </p:nvSpPr>
          <p:spPr>
            <a:xfrm>
              <a:off x="1520664" y="2509162"/>
              <a:ext cx="1497826" cy="9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1" name="TextBox 24">
              <a:extLst>
                <a:ext uri="{FF2B5EF4-FFF2-40B4-BE49-F238E27FC236}">
                  <a16:creationId xmlns:a16="http://schemas.microsoft.com/office/drawing/2014/main" id="{8AB47CA8-A9C8-82EB-94D7-F45BB9791793}"/>
                </a:ext>
              </a:extLst>
            </p:cNvPr>
            <p:cNvSpPr txBox="1"/>
            <p:nvPr/>
          </p:nvSpPr>
          <p:spPr>
            <a:xfrm>
              <a:off x="1520665" y="218637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0D780C0F-1AD8-EB46-4BE1-D5FA8BCB3F11}"/>
              </a:ext>
            </a:extLst>
          </p:cNvPr>
          <p:cNvGrpSpPr/>
          <p:nvPr/>
        </p:nvGrpSpPr>
        <p:grpSpPr>
          <a:xfrm>
            <a:off x="2594736" y="2206147"/>
            <a:ext cx="1497826" cy="1316204"/>
            <a:chOff x="1520664" y="2186371"/>
            <a:chExt cx="1497826" cy="1316204"/>
          </a:xfrm>
        </p:grpSpPr>
        <p:sp>
          <p:nvSpPr>
            <p:cNvPr id="203" name="TextBox 23">
              <a:extLst>
                <a:ext uri="{FF2B5EF4-FFF2-40B4-BE49-F238E27FC236}">
                  <a16:creationId xmlns:a16="http://schemas.microsoft.com/office/drawing/2014/main" id="{732C0850-24F4-11E4-05D6-19CCCCFABD60}"/>
                </a:ext>
              </a:extLst>
            </p:cNvPr>
            <p:cNvSpPr txBox="1"/>
            <p:nvPr/>
          </p:nvSpPr>
          <p:spPr>
            <a:xfrm>
              <a:off x="1520664" y="2509162"/>
              <a:ext cx="1497826" cy="9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4" name="TextBox 24">
              <a:extLst>
                <a:ext uri="{FF2B5EF4-FFF2-40B4-BE49-F238E27FC236}">
                  <a16:creationId xmlns:a16="http://schemas.microsoft.com/office/drawing/2014/main" id="{7F6F8826-4BF5-2415-1ED8-EFE79FF50946}"/>
                </a:ext>
              </a:extLst>
            </p:cNvPr>
            <p:cNvSpPr txBox="1"/>
            <p:nvPr/>
          </p:nvSpPr>
          <p:spPr>
            <a:xfrm>
              <a:off x="1520665" y="218637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/>
          <p:nvPr/>
        </p:nvSpPr>
        <p:spPr bwMode="auto">
          <a:xfrm>
            <a:off x="7132814" y="4914107"/>
            <a:ext cx="550039" cy="634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00" b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s-ES" altLang="zh-CN" sz="12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2" name="AutoShape 4"/>
          <p:cNvSpPr/>
          <p:nvPr/>
        </p:nvSpPr>
        <p:spPr bwMode="auto">
          <a:xfrm>
            <a:off x="4517551" y="2899681"/>
            <a:ext cx="550039" cy="634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00">
              <a:cs typeface="+mn-ea"/>
              <a:sym typeface="+mn-lt"/>
            </a:endParaRPr>
          </a:p>
        </p:txBody>
      </p:sp>
      <p:sp>
        <p:nvSpPr>
          <p:cNvPr id="63494" name="AutoShape 6"/>
          <p:cNvSpPr/>
          <p:nvPr/>
        </p:nvSpPr>
        <p:spPr bwMode="auto">
          <a:xfrm>
            <a:off x="7120114" y="3424320"/>
            <a:ext cx="550039" cy="634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ECC1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00">
              <a:cs typeface="+mn-ea"/>
              <a:sym typeface="+mn-lt"/>
            </a:endParaRPr>
          </a:p>
        </p:txBody>
      </p:sp>
      <p:sp>
        <p:nvSpPr>
          <p:cNvPr id="63496" name="AutoShape 8"/>
          <p:cNvSpPr/>
          <p:nvPr/>
        </p:nvSpPr>
        <p:spPr bwMode="auto">
          <a:xfrm>
            <a:off x="4504851" y="1578953"/>
            <a:ext cx="550039" cy="63496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ECC16"/>
          </a:solidFill>
          <a:ln>
            <a:noFill/>
          </a:ln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00" b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s-ES" altLang="zh-CN" sz="12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8" name="AutoShape 10"/>
          <p:cNvSpPr/>
          <p:nvPr/>
        </p:nvSpPr>
        <p:spPr bwMode="auto">
          <a:xfrm>
            <a:off x="4537393" y="4379150"/>
            <a:ext cx="550039" cy="634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ECC1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00">
              <a:cs typeface="+mn-ea"/>
              <a:sym typeface="+mn-lt"/>
            </a:endParaRPr>
          </a:p>
        </p:txBody>
      </p:sp>
      <p:sp>
        <p:nvSpPr>
          <p:cNvPr id="63500" name="AutoShape 12"/>
          <p:cNvSpPr/>
          <p:nvPr/>
        </p:nvSpPr>
        <p:spPr bwMode="auto">
          <a:xfrm>
            <a:off x="7115352" y="2103593"/>
            <a:ext cx="550039" cy="63496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324750" y="4724412"/>
            <a:ext cx="1570745" cy="469874"/>
          </a:xfrm>
          <a:prstGeom prst="line">
            <a:avLst/>
          </a:prstGeom>
          <a:noFill/>
          <a:ln w="38100" cap="flat" cmpd="sng">
            <a:solidFill>
              <a:srgbClr val="B9B9B9"/>
            </a:solidFill>
            <a:prstDash val="solid"/>
            <a:round/>
          </a:ln>
          <a:effectLst/>
        </p:spPr>
        <p:txBody>
          <a:bodyPr lIns="0" tIns="0" rIns="0" bIns="0" anchor="ctr"/>
          <a:lstStyle/>
          <a:p>
            <a:pPr defTabSz="227965">
              <a:defRPr/>
            </a:pPr>
            <a:endParaRPr lang="es-ES" sz="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327132" y="3746565"/>
            <a:ext cx="1538996" cy="964354"/>
          </a:xfrm>
          <a:prstGeom prst="line">
            <a:avLst/>
          </a:prstGeom>
          <a:noFill/>
          <a:ln w="38100" cap="flat" cmpd="sng">
            <a:solidFill>
              <a:srgbClr val="B9B9B9"/>
            </a:solidFill>
            <a:prstDash val="solid"/>
            <a:round/>
          </a:ln>
          <a:effectLst/>
        </p:spPr>
        <p:txBody>
          <a:bodyPr lIns="0" tIns="0" rIns="0" bIns="0" anchor="ctr"/>
          <a:lstStyle/>
          <a:p>
            <a:pPr defTabSz="227965">
              <a:defRPr/>
            </a:pPr>
            <a:endParaRPr lang="es-ES" sz="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323162" y="3225101"/>
            <a:ext cx="1541378" cy="519084"/>
          </a:xfrm>
          <a:prstGeom prst="line">
            <a:avLst/>
          </a:prstGeom>
          <a:noFill/>
          <a:ln w="38100" cap="flat" cmpd="sng">
            <a:solidFill>
              <a:srgbClr val="B9B9B9"/>
            </a:solidFill>
            <a:prstDash val="solid"/>
            <a:round/>
          </a:ln>
          <a:effectLst/>
        </p:spPr>
        <p:txBody>
          <a:bodyPr lIns="0" tIns="0" rIns="0" bIns="0" anchor="ctr"/>
          <a:lstStyle/>
          <a:p>
            <a:pPr defTabSz="227965">
              <a:defRPr/>
            </a:pPr>
            <a:endParaRPr lang="es-ES" sz="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326337" y="2440124"/>
            <a:ext cx="1508042" cy="788151"/>
          </a:xfrm>
          <a:prstGeom prst="line">
            <a:avLst/>
          </a:prstGeom>
          <a:noFill/>
          <a:ln w="38100" cap="flat" cmpd="sng">
            <a:solidFill>
              <a:srgbClr val="B9B9B9"/>
            </a:solidFill>
            <a:prstDash val="solid"/>
            <a:round/>
          </a:ln>
          <a:effectLst/>
        </p:spPr>
        <p:txBody>
          <a:bodyPr lIns="0" tIns="0" rIns="0" bIns="0" anchor="ctr"/>
          <a:lstStyle/>
          <a:p>
            <a:pPr defTabSz="227965">
              <a:defRPr/>
            </a:pPr>
            <a:endParaRPr lang="es-ES" sz="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338243" y="1894849"/>
            <a:ext cx="1492962" cy="533370"/>
          </a:xfrm>
          <a:prstGeom prst="line">
            <a:avLst/>
          </a:prstGeom>
          <a:noFill/>
          <a:ln w="38100" cap="flat" cmpd="sng">
            <a:solidFill>
              <a:srgbClr val="B9B9B9"/>
            </a:solidFill>
            <a:prstDash val="solid"/>
            <a:round/>
          </a:ln>
          <a:effectLst/>
        </p:spPr>
        <p:txBody>
          <a:bodyPr lIns="0" tIns="0" rIns="0" bIns="0" anchor="ctr"/>
          <a:lstStyle/>
          <a:p>
            <a:pPr defTabSz="227965">
              <a:defRPr/>
            </a:pPr>
            <a:endParaRPr lang="es-ES" sz="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509" name="AutoShape 21"/>
          <p:cNvSpPr/>
          <p:nvPr/>
        </p:nvSpPr>
        <p:spPr bwMode="auto">
          <a:xfrm>
            <a:off x="6722467" y="2316307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510" name="AutoShape 22"/>
          <p:cNvSpPr/>
          <p:nvPr/>
        </p:nvSpPr>
        <p:spPr bwMode="auto">
          <a:xfrm>
            <a:off x="6755802" y="3628303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511" name="AutoShape 23"/>
          <p:cNvSpPr/>
          <p:nvPr/>
        </p:nvSpPr>
        <p:spPr bwMode="auto">
          <a:xfrm>
            <a:off x="6798662" y="5101422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512" name="AutoShape 24"/>
          <p:cNvSpPr/>
          <p:nvPr/>
        </p:nvSpPr>
        <p:spPr bwMode="auto">
          <a:xfrm>
            <a:off x="5246173" y="1782935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513" name="AutoShape 25"/>
          <p:cNvSpPr/>
          <p:nvPr/>
        </p:nvSpPr>
        <p:spPr bwMode="auto">
          <a:xfrm>
            <a:off x="5228711" y="3103663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514" name="AutoShape 26"/>
          <p:cNvSpPr/>
          <p:nvPr/>
        </p:nvSpPr>
        <p:spPr bwMode="auto">
          <a:xfrm>
            <a:off x="5220774" y="4593450"/>
            <a:ext cx="215889" cy="21588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ECC1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291465">
              <a:defRPr/>
            </a:pPr>
            <a:endParaRPr lang="es-ES" sz="20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61" name="图片 160">
            <a:extLst>
              <a:ext uri="{FF2B5EF4-FFF2-40B4-BE49-F238E27FC236}">
                <a16:creationId xmlns:a16="http://schemas.microsoft.com/office/drawing/2014/main" id="{6D4C4A70-EB56-12F7-8C0A-849AC2334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62" name="文本框 161">
            <a:extLst>
              <a:ext uri="{FF2B5EF4-FFF2-40B4-BE49-F238E27FC236}">
                <a16:creationId xmlns:a16="http://schemas.microsoft.com/office/drawing/2014/main" id="{EEEC4246-FBCD-9C35-3F2A-9B001819A486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8530215-15E7-638F-BBFE-4EB7006EED61}"/>
              </a:ext>
            </a:extLst>
          </p:cNvPr>
          <p:cNvSpPr txBox="1"/>
          <p:nvPr/>
        </p:nvSpPr>
        <p:spPr>
          <a:xfrm>
            <a:off x="306443" y="260842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E828A50-D934-A948-661E-2692F9FD6551}"/>
              </a:ext>
            </a:extLst>
          </p:cNvPr>
          <p:cNvGrpSpPr/>
          <p:nvPr/>
        </p:nvGrpSpPr>
        <p:grpSpPr>
          <a:xfrm>
            <a:off x="7842386" y="2213918"/>
            <a:ext cx="2724013" cy="854540"/>
            <a:chOff x="1520663" y="2186371"/>
            <a:chExt cx="2724013" cy="854540"/>
          </a:xfrm>
        </p:grpSpPr>
        <p:sp>
          <p:nvSpPr>
            <p:cNvPr id="165" name="TextBox 23">
              <a:extLst>
                <a:ext uri="{FF2B5EF4-FFF2-40B4-BE49-F238E27FC236}">
                  <a16:creationId xmlns:a16="http://schemas.microsoft.com/office/drawing/2014/main" id="{0F30E0DA-3811-4C41-38F9-866BFE8ABA8E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6" name="TextBox 24">
              <a:extLst>
                <a:ext uri="{FF2B5EF4-FFF2-40B4-BE49-F238E27FC236}">
                  <a16:creationId xmlns:a16="http://schemas.microsoft.com/office/drawing/2014/main" id="{1DB387B6-7D35-CB63-00E3-9E063FF845A5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99000968-B408-ABDC-2892-A9239FE2C503}"/>
              </a:ext>
            </a:extLst>
          </p:cNvPr>
          <p:cNvGrpSpPr/>
          <p:nvPr/>
        </p:nvGrpSpPr>
        <p:grpSpPr>
          <a:xfrm>
            <a:off x="7842386" y="3484643"/>
            <a:ext cx="2724013" cy="854540"/>
            <a:chOff x="1520663" y="2186371"/>
            <a:chExt cx="2724013" cy="854540"/>
          </a:xfrm>
        </p:grpSpPr>
        <p:sp>
          <p:nvSpPr>
            <p:cNvPr id="168" name="TextBox 23">
              <a:extLst>
                <a:ext uri="{FF2B5EF4-FFF2-40B4-BE49-F238E27FC236}">
                  <a16:creationId xmlns:a16="http://schemas.microsoft.com/office/drawing/2014/main" id="{10F50266-7A60-964A-9FE6-22784F55CEC0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9" name="TextBox 24">
              <a:extLst>
                <a:ext uri="{FF2B5EF4-FFF2-40B4-BE49-F238E27FC236}">
                  <a16:creationId xmlns:a16="http://schemas.microsoft.com/office/drawing/2014/main" id="{AAAAA33C-EBBE-C696-3D39-3EEF3C05D689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81589E1B-03CA-63A1-C0A2-F827F7BB7CD6}"/>
              </a:ext>
            </a:extLst>
          </p:cNvPr>
          <p:cNvGrpSpPr/>
          <p:nvPr/>
        </p:nvGrpSpPr>
        <p:grpSpPr>
          <a:xfrm>
            <a:off x="7842386" y="4973123"/>
            <a:ext cx="2724013" cy="854540"/>
            <a:chOff x="1520663" y="2186371"/>
            <a:chExt cx="2724013" cy="854540"/>
          </a:xfrm>
        </p:grpSpPr>
        <p:sp>
          <p:nvSpPr>
            <p:cNvPr id="171" name="TextBox 23">
              <a:extLst>
                <a:ext uri="{FF2B5EF4-FFF2-40B4-BE49-F238E27FC236}">
                  <a16:creationId xmlns:a16="http://schemas.microsoft.com/office/drawing/2014/main" id="{F0E7BFFE-EAC2-E851-7DA5-BC9CB6A5BCD3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2" name="TextBox 24">
              <a:extLst>
                <a:ext uri="{FF2B5EF4-FFF2-40B4-BE49-F238E27FC236}">
                  <a16:creationId xmlns:a16="http://schemas.microsoft.com/office/drawing/2014/main" id="{FF886F80-9B0F-FC04-E181-082A7F3B9DC5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3B7E1EA0-3D63-DA21-1ED7-280F04331337}"/>
              </a:ext>
            </a:extLst>
          </p:cNvPr>
          <p:cNvGrpSpPr/>
          <p:nvPr/>
        </p:nvGrpSpPr>
        <p:grpSpPr>
          <a:xfrm>
            <a:off x="1653442" y="1615932"/>
            <a:ext cx="2724013" cy="854540"/>
            <a:chOff x="1520663" y="2186371"/>
            <a:chExt cx="2724013" cy="854540"/>
          </a:xfrm>
        </p:grpSpPr>
        <p:sp>
          <p:nvSpPr>
            <p:cNvPr id="174" name="TextBox 23">
              <a:extLst>
                <a:ext uri="{FF2B5EF4-FFF2-40B4-BE49-F238E27FC236}">
                  <a16:creationId xmlns:a16="http://schemas.microsoft.com/office/drawing/2014/main" id="{934AF3C1-A34C-A180-8F0A-56D28D8FA55B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5" name="TextBox 24">
              <a:extLst>
                <a:ext uri="{FF2B5EF4-FFF2-40B4-BE49-F238E27FC236}">
                  <a16:creationId xmlns:a16="http://schemas.microsoft.com/office/drawing/2014/main" id="{F47FEA5F-E555-8378-D519-9A4DB14CF911}"/>
                </a:ext>
              </a:extLst>
            </p:cNvPr>
            <p:cNvSpPr txBox="1"/>
            <p:nvPr/>
          </p:nvSpPr>
          <p:spPr>
            <a:xfrm>
              <a:off x="26799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C90271B4-1784-903D-5B8D-45E8D5841E5F}"/>
              </a:ext>
            </a:extLst>
          </p:cNvPr>
          <p:cNvGrpSpPr/>
          <p:nvPr/>
        </p:nvGrpSpPr>
        <p:grpSpPr>
          <a:xfrm>
            <a:off x="1653442" y="2952894"/>
            <a:ext cx="2724013" cy="854540"/>
            <a:chOff x="1520663" y="2186371"/>
            <a:chExt cx="2724013" cy="854540"/>
          </a:xfrm>
        </p:grpSpPr>
        <p:sp>
          <p:nvSpPr>
            <p:cNvPr id="177" name="TextBox 23">
              <a:extLst>
                <a:ext uri="{FF2B5EF4-FFF2-40B4-BE49-F238E27FC236}">
                  <a16:creationId xmlns:a16="http://schemas.microsoft.com/office/drawing/2014/main" id="{00FD7D0D-A121-64A1-104D-EF7D30CD90A0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8" name="TextBox 24">
              <a:extLst>
                <a:ext uri="{FF2B5EF4-FFF2-40B4-BE49-F238E27FC236}">
                  <a16:creationId xmlns:a16="http://schemas.microsoft.com/office/drawing/2014/main" id="{82F7BA16-DCAB-8170-0319-2BC334B4F928}"/>
                </a:ext>
              </a:extLst>
            </p:cNvPr>
            <p:cNvSpPr txBox="1"/>
            <p:nvPr/>
          </p:nvSpPr>
          <p:spPr>
            <a:xfrm>
              <a:off x="26799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285F5886-EEA9-F2B9-DC02-610D8FD58477}"/>
              </a:ext>
            </a:extLst>
          </p:cNvPr>
          <p:cNvGrpSpPr/>
          <p:nvPr/>
        </p:nvGrpSpPr>
        <p:grpSpPr>
          <a:xfrm>
            <a:off x="1653442" y="4441374"/>
            <a:ext cx="2724013" cy="854540"/>
            <a:chOff x="1520663" y="2186371"/>
            <a:chExt cx="2724013" cy="854540"/>
          </a:xfrm>
        </p:grpSpPr>
        <p:sp>
          <p:nvSpPr>
            <p:cNvPr id="180" name="TextBox 23">
              <a:extLst>
                <a:ext uri="{FF2B5EF4-FFF2-40B4-BE49-F238E27FC236}">
                  <a16:creationId xmlns:a16="http://schemas.microsoft.com/office/drawing/2014/main" id="{BC69C4D7-87BC-FFC1-3486-CB23B2462CF2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1" name="TextBox 24">
              <a:extLst>
                <a:ext uri="{FF2B5EF4-FFF2-40B4-BE49-F238E27FC236}">
                  <a16:creationId xmlns:a16="http://schemas.microsoft.com/office/drawing/2014/main" id="{696233FB-D8C3-AD07-4F84-10A649C6F19F}"/>
                </a:ext>
              </a:extLst>
            </p:cNvPr>
            <p:cNvSpPr txBox="1"/>
            <p:nvPr/>
          </p:nvSpPr>
          <p:spPr>
            <a:xfrm>
              <a:off x="26799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/>
          <p:nvPr/>
        </p:nvSpPr>
        <p:spPr bwMode="auto">
          <a:xfrm>
            <a:off x="2149643" y="1532897"/>
            <a:ext cx="1486387" cy="3275004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347876" y="1532897"/>
            <a:ext cx="1486386" cy="3275004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9" name="任意多边形 168"/>
          <p:cNvSpPr/>
          <p:nvPr/>
        </p:nvSpPr>
        <p:spPr bwMode="auto">
          <a:xfrm>
            <a:off x="8805182" y="1532897"/>
            <a:ext cx="1278291" cy="3275004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605298" y="1532897"/>
            <a:ext cx="1488038" cy="3275004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05182" y="1750900"/>
            <a:ext cx="620979" cy="1848073"/>
            <a:chOff x="9286715" y="1680422"/>
            <a:chExt cx="654939" cy="1949140"/>
          </a:xfrm>
        </p:grpSpPr>
        <p:sp>
          <p:nvSpPr>
            <p:cNvPr id="171" name="Freeform 137"/>
            <p:cNvSpPr/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78" name="Freeform 163"/>
              <p:cNvSpPr/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149644" y="1750900"/>
            <a:ext cx="624283" cy="1848073"/>
            <a:chOff x="2267202" y="1680422"/>
            <a:chExt cx="658423" cy="1949140"/>
          </a:xfrm>
        </p:grpSpPr>
        <p:sp>
          <p:nvSpPr>
            <p:cNvPr id="180" name="Freeform 37"/>
            <p:cNvSpPr/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/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347876" y="1750900"/>
            <a:ext cx="622631" cy="1848073"/>
            <a:chOff x="4585650" y="1680422"/>
            <a:chExt cx="656681" cy="1949140"/>
          </a:xfrm>
        </p:grpSpPr>
        <p:sp>
          <p:nvSpPr>
            <p:cNvPr id="189" name="Freeform 72"/>
            <p:cNvSpPr/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/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553312" y="4041587"/>
            <a:ext cx="7148990" cy="62263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/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195" name="Freeform 148"/>
              <p:cNvSpPr/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02" name="Freeform 150"/>
              <p:cNvSpPr/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03" name="Freeform 151"/>
              <p:cNvSpPr/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605298" y="1750900"/>
            <a:ext cx="624283" cy="1848073"/>
            <a:chOff x="6966525" y="1680422"/>
            <a:chExt cx="658423" cy="1949140"/>
          </a:xfrm>
        </p:grpSpPr>
        <p:sp>
          <p:nvSpPr>
            <p:cNvPr id="200" name="Freeform 107"/>
            <p:cNvSpPr/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/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05" name="Freeform 160"/>
              <p:cNvSpPr/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ECC1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17" name="图片 216">
            <a:extLst>
              <a:ext uri="{FF2B5EF4-FFF2-40B4-BE49-F238E27FC236}">
                <a16:creationId xmlns:a16="http://schemas.microsoft.com/office/drawing/2014/main" id="{9D48480E-C576-5C23-760A-EE89D720A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218" name="文本框 217">
            <a:extLst>
              <a:ext uri="{FF2B5EF4-FFF2-40B4-BE49-F238E27FC236}">
                <a16:creationId xmlns:a16="http://schemas.microsoft.com/office/drawing/2014/main" id="{44FE8E12-0BB7-AB31-8F82-50BA61EEFB2A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F4359E18-2408-E72D-60D2-5685B4AA829B}"/>
              </a:ext>
            </a:extLst>
          </p:cNvPr>
          <p:cNvSpPr txBox="1"/>
          <p:nvPr/>
        </p:nvSpPr>
        <p:spPr>
          <a:xfrm>
            <a:off x="306443" y="260842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DB34AFE7-322C-842D-5178-A8AEBDF0345D}"/>
              </a:ext>
            </a:extLst>
          </p:cNvPr>
          <p:cNvGrpSpPr/>
          <p:nvPr/>
        </p:nvGrpSpPr>
        <p:grpSpPr>
          <a:xfrm>
            <a:off x="2045674" y="5079580"/>
            <a:ext cx="1878626" cy="1085372"/>
            <a:chOff x="1520664" y="2186371"/>
            <a:chExt cx="1878626" cy="1085372"/>
          </a:xfrm>
        </p:grpSpPr>
        <p:sp>
          <p:nvSpPr>
            <p:cNvPr id="221" name="TextBox 23">
              <a:extLst>
                <a:ext uri="{FF2B5EF4-FFF2-40B4-BE49-F238E27FC236}">
                  <a16:creationId xmlns:a16="http://schemas.microsoft.com/office/drawing/2014/main" id="{CD2EC117-C2B0-43DB-8E06-71612BABE54B}"/>
                </a:ext>
              </a:extLst>
            </p:cNvPr>
            <p:cNvSpPr txBox="1"/>
            <p:nvPr/>
          </p:nvSpPr>
          <p:spPr>
            <a:xfrm>
              <a:off x="1520664" y="2509162"/>
              <a:ext cx="1878626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2" name="TextBox 24">
              <a:extLst>
                <a:ext uri="{FF2B5EF4-FFF2-40B4-BE49-F238E27FC236}">
                  <a16:creationId xmlns:a16="http://schemas.microsoft.com/office/drawing/2014/main" id="{FA8E5356-32F4-EE10-8B63-AF721CED8451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6BAA66E5-282B-BF3D-90B8-18A326931619}"/>
              </a:ext>
            </a:extLst>
          </p:cNvPr>
          <p:cNvGrpSpPr/>
          <p:nvPr/>
        </p:nvGrpSpPr>
        <p:grpSpPr>
          <a:xfrm>
            <a:off x="4347876" y="5079580"/>
            <a:ext cx="1878626" cy="1085372"/>
            <a:chOff x="1520664" y="2186371"/>
            <a:chExt cx="1878626" cy="1085372"/>
          </a:xfrm>
        </p:grpSpPr>
        <p:sp>
          <p:nvSpPr>
            <p:cNvPr id="224" name="TextBox 23">
              <a:extLst>
                <a:ext uri="{FF2B5EF4-FFF2-40B4-BE49-F238E27FC236}">
                  <a16:creationId xmlns:a16="http://schemas.microsoft.com/office/drawing/2014/main" id="{D793D3C1-010D-3F93-060B-833AB40C9D77}"/>
                </a:ext>
              </a:extLst>
            </p:cNvPr>
            <p:cNvSpPr txBox="1"/>
            <p:nvPr/>
          </p:nvSpPr>
          <p:spPr>
            <a:xfrm>
              <a:off x="1520664" y="2509162"/>
              <a:ext cx="1878626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5" name="TextBox 24">
              <a:extLst>
                <a:ext uri="{FF2B5EF4-FFF2-40B4-BE49-F238E27FC236}">
                  <a16:creationId xmlns:a16="http://schemas.microsoft.com/office/drawing/2014/main" id="{BC935295-E2D6-D262-E732-B2FFB0D4EDBA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4C487687-376E-21A1-74C7-74D32CFB14B4}"/>
              </a:ext>
            </a:extLst>
          </p:cNvPr>
          <p:cNvGrpSpPr/>
          <p:nvPr/>
        </p:nvGrpSpPr>
        <p:grpSpPr>
          <a:xfrm>
            <a:off x="6605298" y="5079580"/>
            <a:ext cx="1878626" cy="1085372"/>
            <a:chOff x="1520664" y="2186371"/>
            <a:chExt cx="1878626" cy="1085372"/>
          </a:xfrm>
        </p:grpSpPr>
        <p:sp>
          <p:nvSpPr>
            <p:cNvPr id="227" name="TextBox 23">
              <a:extLst>
                <a:ext uri="{FF2B5EF4-FFF2-40B4-BE49-F238E27FC236}">
                  <a16:creationId xmlns:a16="http://schemas.microsoft.com/office/drawing/2014/main" id="{DBEA338D-FC65-6EC8-D5FA-7968533EAE38}"/>
                </a:ext>
              </a:extLst>
            </p:cNvPr>
            <p:cNvSpPr txBox="1"/>
            <p:nvPr/>
          </p:nvSpPr>
          <p:spPr>
            <a:xfrm>
              <a:off x="1520664" y="2509162"/>
              <a:ext cx="1878626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8" name="TextBox 24">
              <a:extLst>
                <a:ext uri="{FF2B5EF4-FFF2-40B4-BE49-F238E27FC236}">
                  <a16:creationId xmlns:a16="http://schemas.microsoft.com/office/drawing/2014/main" id="{08D87B9C-9338-DC9D-4284-0990800D6CB1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89E57F29-5954-024C-C16B-0BB70C56A5FF}"/>
              </a:ext>
            </a:extLst>
          </p:cNvPr>
          <p:cNvGrpSpPr/>
          <p:nvPr/>
        </p:nvGrpSpPr>
        <p:grpSpPr>
          <a:xfrm>
            <a:off x="8805182" y="5079580"/>
            <a:ext cx="1878626" cy="1085372"/>
            <a:chOff x="1520664" y="2186371"/>
            <a:chExt cx="1878626" cy="1085372"/>
          </a:xfrm>
        </p:grpSpPr>
        <p:sp>
          <p:nvSpPr>
            <p:cNvPr id="230" name="TextBox 23">
              <a:extLst>
                <a:ext uri="{FF2B5EF4-FFF2-40B4-BE49-F238E27FC236}">
                  <a16:creationId xmlns:a16="http://schemas.microsoft.com/office/drawing/2014/main" id="{11CA8D39-87FD-2A53-86A5-7679E8E7666B}"/>
                </a:ext>
              </a:extLst>
            </p:cNvPr>
            <p:cNvSpPr txBox="1"/>
            <p:nvPr/>
          </p:nvSpPr>
          <p:spPr>
            <a:xfrm>
              <a:off x="1520664" y="2509162"/>
              <a:ext cx="1878626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31" name="TextBox 24">
              <a:extLst>
                <a:ext uri="{FF2B5EF4-FFF2-40B4-BE49-F238E27FC236}">
                  <a16:creationId xmlns:a16="http://schemas.microsoft.com/office/drawing/2014/main" id="{5F56116A-4600-2883-1B63-518B9FD2D412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294068" y="2231559"/>
            <a:ext cx="1521557" cy="1521557"/>
          </a:xfrm>
          <a:prstGeom prst="ellipse">
            <a:avLst/>
          </a:pr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3974387" y="2231562"/>
            <a:ext cx="1521557" cy="152155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18" tIns="45708" rIns="91418" bIns="45708" numCol="1" anchor="t" anchorCtr="0" compatLnSpc="1"/>
          <a:lstStyle/>
          <a:p>
            <a:pPr>
              <a:lnSpc>
                <a:spcPct val="130000"/>
              </a:lnSpc>
            </a:pPr>
            <a:endParaRPr lang="id-ID" sz="1895">
              <a:cs typeface="+mn-ea"/>
              <a:sym typeface="+mn-lt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3800803" y="2057979"/>
            <a:ext cx="1867615" cy="1867615"/>
            <a:chOff x="3800237" y="2257147"/>
            <a:chExt cx="1868076" cy="1868076"/>
          </a:xfrm>
          <a:solidFill>
            <a:schemeClr val="bg1">
              <a:lumMod val="85000"/>
            </a:schemeClr>
          </a:solidFill>
        </p:grpSpPr>
        <p:sp>
          <p:nvSpPr>
            <p:cNvPr id="100" name="Freeform 99"/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6719885" y="2231562"/>
            <a:ext cx="1521557" cy="1521557"/>
          </a:xfrm>
          <a:prstGeom prst="ellipse">
            <a:avLst/>
          </a:prstGeom>
          <a:solidFill>
            <a:srgbClr val="FECC1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546302" y="2057979"/>
            <a:ext cx="1867615" cy="1867615"/>
            <a:chOff x="6546413" y="2257147"/>
            <a:chExt cx="1868076" cy="186807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14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410004" y="2231562"/>
            <a:ext cx="1521557" cy="152155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18" tIns="45708" rIns="91418" bIns="45708" numCol="1" anchor="t" anchorCtr="0" compatLnSpc="1"/>
          <a:lstStyle/>
          <a:p>
            <a:pPr>
              <a:lnSpc>
                <a:spcPct val="130000"/>
              </a:lnSpc>
            </a:pPr>
            <a:endParaRPr lang="id-ID" sz="1895">
              <a:cs typeface="+mn-ea"/>
              <a:sym typeface="+mn-lt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236420" y="2057979"/>
            <a:ext cx="1867615" cy="1867615"/>
            <a:chOff x="9237196" y="2257147"/>
            <a:chExt cx="1868076" cy="1868076"/>
          </a:xfrm>
          <a:solidFill>
            <a:schemeClr val="bg1">
              <a:lumMod val="85000"/>
            </a:schemeClr>
          </a:solidFill>
        </p:grpSpPr>
        <p:sp>
          <p:nvSpPr>
            <p:cNvPr id="128" name="Freeform 6"/>
            <p:cNvSpPr/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29" name="Freeform 7"/>
            <p:cNvSpPr/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0" name="Freeform 8"/>
            <p:cNvSpPr/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1" name="Freeform 9"/>
            <p:cNvSpPr/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2" name="Freeform 10"/>
            <p:cNvSpPr/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3" name="Freeform 11"/>
            <p:cNvSpPr/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4" name="Freeform 12"/>
            <p:cNvSpPr/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5" name="Freeform 13"/>
            <p:cNvSpPr/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6" name="Freeform 14"/>
            <p:cNvSpPr/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7" name="Freeform 15"/>
            <p:cNvSpPr/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8" name="Freeform 16"/>
            <p:cNvSpPr/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39" name="Freeform 17"/>
            <p:cNvSpPr/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20486" y="2057979"/>
            <a:ext cx="1867615" cy="1867615"/>
            <a:chOff x="1119258" y="2257147"/>
            <a:chExt cx="1868076" cy="186807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41" name="Freeform 6"/>
            <p:cNvSpPr/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7"/>
            <p:cNvSpPr/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0"/>
            <p:cNvSpPr/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1"/>
            <p:cNvSpPr/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2"/>
            <p:cNvSpPr/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3"/>
            <p:cNvSpPr/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4"/>
            <p:cNvSpPr/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5"/>
            <p:cNvSpPr/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6"/>
            <p:cNvSpPr/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185400" y="2714671"/>
            <a:ext cx="594705" cy="55642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9966394" y="2666082"/>
            <a:ext cx="408774" cy="593339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66" name="Freeform 111"/>
            <p:cNvSpPr/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67" name="Freeform 112"/>
            <p:cNvSpPr/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811767" y="2702311"/>
            <a:ext cx="519513" cy="594706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0" name="Freeform 194"/>
            <p:cNvSpPr/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1" name="Freeform 195"/>
            <p:cNvSpPr/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2" name="Freeform 196"/>
            <p:cNvSpPr/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467257" y="2702310"/>
            <a:ext cx="596073" cy="594706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6" name="Freeform 202"/>
            <p:cNvSpPr/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  <p:sp>
          <p:nvSpPr>
            <p:cNvPr id="177" name="Freeform 203"/>
            <p:cNvSpPr/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8" tIns="45708" rIns="91418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1895">
                <a:cs typeface="+mn-ea"/>
                <a:sym typeface="+mn-lt"/>
              </a:endParaRPr>
            </a:p>
          </p:txBody>
        </p:sp>
      </p:grpSp>
      <p:pic>
        <p:nvPicPr>
          <p:cNvPr id="280" name="图片 279">
            <a:extLst>
              <a:ext uri="{FF2B5EF4-FFF2-40B4-BE49-F238E27FC236}">
                <a16:creationId xmlns:a16="http://schemas.microsoft.com/office/drawing/2014/main" id="{C0DF2F6B-7024-2AEB-8D58-ADEF527D0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281" name="文本框 280">
            <a:extLst>
              <a:ext uri="{FF2B5EF4-FFF2-40B4-BE49-F238E27FC236}">
                <a16:creationId xmlns:a16="http://schemas.microsoft.com/office/drawing/2014/main" id="{9239F745-C2C1-3FDF-A8F2-EE091967BED8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BB4A8EAF-9A55-2AE6-2567-D9E5865A4B46}"/>
              </a:ext>
            </a:extLst>
          </p:cNvPr>
          <p:cNvSpPr txBox="1"/>
          <p:nvPr/>
        </p:nvSpPr>
        <p:spPr>
          <a:xfrm>
            <a:off x="306443" y="260842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1DA876B6-566D-28D9-273A-2C8353EF397A}"/>
              </a:ext>
            </a:extLst>
          </p:cNvPr>
          <p:cNvGrpSpPr/>
          <p:nvPr/>
        </p:nvGrpSpPr>
        <p:grpSpPr>
          <a:xfrm>
            <a:off x="1091021" y="4206238"/>
            <a:ext cx="1882602" cy="1085372"/>
            <a:chOff x="1520664" y="2186371"/>
            <a:chExt cx="1882602" cy="1085372"/>
          </a:xfrm>
        </p:grpSpPr>
        <p:sp>
          <p:nvSpPr>
            <p:cNvPr id="284" name="TextBox 23">
              <a:extLst>
                <a:ext uri="{FF2B5EF4-FFF2-40B4-BE49-F238E27FC236}">
                  <a16:creationId xmlns:a16="http://schemas.microsoft.com/office/drawing/2014/main" id="{752FC9BD-B152-64E3-4C61-61CAC0FFB4C0}"/>
                </a:ext>
              </a:extLst>
            </p:cNvPr>
            <p:cNvSpPr txBox="1"/>
            <p:nvPr/>
          </p:nvSpPr>
          <p:spPr>
            <a:xfrm>
              <a:off x="1520664" y="2509162"/>
              <a:ext cx="1882602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5" name="TextBox 24">
              <a:extLst>
                <a:ext uri="{FF2B5EF4-FFF2-40B4-BE49-F238E27FC236}">
                  <a16:creationId xmlns:a16="http://schemas.microsoft.com/office/drawing/2014/main" id="{DFE6A546-FBBA-9C9B-EE45-C83DB0F79207}"/>
                </a:ext>
              </a:extLst>
            </p:cNvPr>
            <p:cNvSpPr txBox="1"/>
            <p:nvPr/>
          </p:nvSpPr>
          <p:spPr>
            <a:xfrm>
              <a:off x="1686753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19377475-1088-A224-FAE0-9D81151ECB7E}"/>
              </a:ext>
            </a:extLst>
          </p:cNvPr>
          <p:cNvGrpSpPr/>
          <p:nvPr/>
        </p:nvGrpSpPr>
        <p:grpSpPr>
          <a:xfrm>
            <a:off x="3793864" y="4206238"/>
            <a:ext cx="1882602" cy="1085372"/>
            <a:chOff x="1520664" y="2186371"/>
            <a:chExt cx="1882602" cy="1085372"/>
          </a:xfrm>
        </p:grpSpPr>
        <p:sp>
          <p:nvSpPr>
            <p:cNvPr id="287" name="TextBox 23">
              <a:extLst>
                <a:ext uri="{FF2B5EF4-FFF2-40B4-BE49-F238E27FC236}">
                  <a16:creationId xmlns:a16="http://schemas.microsoft.com/office/drawing/2014/main" id="{AD852F70-68A1-0BCF-1F48-09B06BC6153F}"/>
                </a:ext>
              </a:extLst>
            </p:cNvPr>
            <p:cNvSpPr txBox="1"/>
            <p:nvPr/>
          </p:nvSpPr>
          <p:spPr>
            <a:xfrm>
              <a:off x="1520664" y="2509162"/>
              <a:ext cx="1882602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8" name="TextBox 24">
              <a:extLst>
                <a:ext uri="{FF2B5EF4-FFF2-40B4-BE49-F238E27FC236}">
                  <a16:creationId xmlns:a16="http://schemas.microsoft.com/office/drawing/2014/main" id="{B33F946C-8563-10CF-BD42-BDF82890EF1B}"/>
                </a:ext>
              </a:extLst>
            </p:cNvPr>
            <p:cNvSpPr txBox="1"/>
            <p:nvPr/>
          </p:nvSpPr>
          <p:spPr>
            <a:xfrm>
              <a:off x="1686753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9E449E45-3F08-FE31-DEA0-DE860E1FF629}"/>
              </a:ext>
            </a:extLst>
          </p:cNvPr>
          <p:cNvGrpSpPr/>
          <p:nvPr/>
        </p:nvGrpSpPr>
        <p:grpSpPr>
          <a:xfrm>
            <a:off x="6539362" y="4206238"/>
            <a:ext cx="1882602" cy="1085372"/>
            <a:chOff x="1520664" y="2186371"/>
            <a:chExt cx="1882602" cy="1085372"/>
          </a:xfrm>
        </p:grpSpPr>
        <p:sp>
          <p:nvSpPr>
            <p:cNvPr id="290" name="TextBox 23">
              <a:extLst>
                <a:ext uri="{FF2B5EF4-FFF2-40B4-BE49-F238E27FC236}">
                  <a16:creationId xmlns:a16="http://schemas.microsoft.com/office/drawing/2014/main" id="{FD2C893F-DCB6-613C-75CE-FD5F15F8C46A}"/>
                </a:ext>
              </a:extLst>
            </p:cNvPr>
            <p:cNvSpPr txBox="1"/>
            <p:nvPr/>
          </p:nvSpPr>
          <p:spPr>
            <a:xfrm>
              <a:off x="1520664" y="2509162"/>
              <a:ext cx="1882602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1" name="TextBox 24">
              <a:extLst>
                <a:ext uri="{FF2B5EF4-FFF2-40B4-BE49-F238E27FC236}">
                  <a16:creationId xmlns:a16="http://schemas.microsoft.com/office/drawing/2014/main" id="{0E3C8BD8-C51E-7282-D0F3-E027629CE48A}"/>
                </a:ext>
              </a:extLst>
            </p:cNvPr>
            <p:cNvSpPr txBox="1"/>
            <p:nvPr/>
          </p:nvSpPr>
          <p:spPr>
            <a:xfrm>
              <a:off x="1686753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F61F26DD-B290-C418-5FA1-44FDF77F21D7}"/>
              </a:ext>
            </a:extLst>
          </p:cNvPr>
          <p:cNvGrpSpPr/>
          <p:nvPr/>
        </p:nvGrpSpPr>
        <p:grpSpPr>
          <a:xfrm>
            <a:off x="9229480" y="4206238"/>
            <a:ext cx="1882602" cy="1085372"/>
            <a:chOff x="1520664" y="2186371"/>
            <a:chExt cx="1882602" cy="1085372"/>
          </a:xfrm>
        </p:grpSpPr>
        <p:sp>
          <p:nvSpPr>
            <p:cNvPr id="293" name="TextBox 23">
              <a:extLst>
                <a:ext uri="{FF2B5EF4-FFF2-40B4-BE49-F238E27FC236}">
                  <a16:creationId xmlns:a16="http://schemas.microsoft.com/office/drawing/2014/main" id="{A4776BDE-1932-0EEE-E3FD-4C2F544D5BB1}"/>
                </a:ext>
              </a:extLst>
            </p:cNvPr>
            <p:cNvSpPr txBox="1"/>
            <p:nvPr/>
          </p:nvSpPr>
          <p:spPr>
            <a:xfrm>
              <a:off x="1520664" y="2509162"/>
              <a:ext cx="1882602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4" name="TextBox 24">
              <a:extLst>
                <a:ext uri="{FF2B5EF4-FFF2-40B4-BE49-F238E27FC236}">
                  <a16:creationId xmlns:a16="http://schemas.microsoft.com/office/drawing/2014/main" id="{A9327FC6-EA62-28F7-9291-536E24EA4906}"/>
                </a:ext>
              </a:extLst>
            </p:cNvPr>
            <p:cNvSpPr txBox="1"/>
            <p:nvPr/>
          </p:nvSpPr>
          <p:spPr>
            <a:xfrm>
              <a:off x="1686753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图片 686">
            <a:extLst>
              <a:ext uri="{FF2B5EF4-FFF2-40B4-BE49-F238E27FC236}">
                <a16:creationId xmlns:a16="http://schemas.microsoft.com/office/drawing/2014/main" id="{E266A3B5-3D2F-E185-D742-655FBF617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526" y="3245343"/>
            <a:ext cx="3240000" cy="324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6BBA-6DEC-CD00-2AA5-34F9AE7B6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320">
            <a:off x="7054668" y="3946954"/>
            <a:ext cx="2530415" cy="2980267"/>
          </a:xfrm>
          <a:prstGeom prst="rect">
            <a:avLst/>
          </a:prstGeom>
        </p:spPr>
      </p:pic>
      <p:pic>
        <p:nvPicPr>
          <p:cNvPr id="688" name="图片 687">
            <a:extLst>
              <a:ext uri="{FF2B5EF4-FFF2-40B4-BE49-F238E27FC236}">
                <a16:creationId xmlns:a16="http://schemas.microsoft.com/office/drawing/2014/main" id="{93ECD8F9-A283-1F07-1716-199DA928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164" y="1780728"/>
            <a:ext cx="1442826" cy="1442826"/>
          </a:xfrm>
          <a:prstGeom prst="rect">
            <a:avLst/>
          </a:prstGeom>
        </p:spPr>
      </p:pic>
      <p:pic>
        <p:nvPicPr>
          <p:cNvPr id="690" name="图片 689">
            <a:extLst>
              <a:ext uri="{FF2B5EF4-FFF2-40B4-BE49-F238E27FC236}">
                <a16:creationId xmlns:a16="http://schemas.microsoft.com/office/drawing/2014/main" id="{DA4E2AE0-36B3-39E0-5523-A86BD3370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86" y="3968055"/>
            <a:ext cx="486174" cy="486174"/>
          </a:xfrm>
          <a:prstGeom prst="rect">
            <a:avLst/>
          </a:prstGeom>
        </p:spPr>
      </p:pic>
      <p:sp>
        <p:nvSpPr>
          <p:cNvPr id="700" name="任意多边形: 形状 699">
            <a:extLst>
              <a:ext uri="{FF2B5EF4-FFF2-40B4-BE49-F238E27FC236}">
                <a16:creationId xmlns:a16="http://schemas.microsoft.com/office/drawing/2014/main" id="{6A84D3F3-55AD-9B31-E138-079FA8DC6643}"/>
              </a:ext>
            </a:extLst>
          </p:cNvPr>
          <p:cNvSpPr/>
          <p:nvPr/>
        </p:nvSpPr>
        <p:spPr>
          <a:xfrm>
            <a:off x="308734" y="416599"/>
            <a:ext cx="1269630" cy="1224795"/>
          </a:xfrm>
          <a:custGeom>
            <a:avLst/>
            <a:gdLst>
              <a:gd name="connsiteX0" fmla="*/ 104577 w 596680"/>
              <a:gd name="connsiteY0" fmla="*/ 307743 h 642318"/>
              <a:gd name="connsiteX1" fmla="*/ 107507 w 596680"/>
              <a:gd name="connsiteY1" fmla="*/ 330232 h 642318"/>
              <a:gd name="connsiteX2" fmla="*/ 59417 w 596680"/>
              <a:gd name="connsiteY2" fmla="*/ 341927 h 642318"/>
              <a:gd name="connsiteX3" fmla="*/ 29321 w 596680"/>
              <a:gd name="connsiteY3" fmla="*/ 339232 h 642318"/>
              <a:gd name="connsiteX4" fmla="*/ 2979 w 596680"/>
              <a:gd name="connsiteY4" fmla="*/ 336530 h 642318"/>
              <a:gd name="connsiteX5" fmla="*/ 36429 w 596680"/>
              <a:gd name="connsiteY5" fmla="*/ 299197 h 642318"/>
              <a:gd name="connsiteX6" fmla="*/ 104577 w 596680"/>
              <a:gd name="connsiteY6" fmla="*/ 307743 h 642318"/>
              <a:gd name="connsiteX7" fmla="*/ 167291 w 596680"/>
              <a:gd name="connsiteY7" fmla="*/ 172816 h 642318"/>
              <a:gd name="connsiteX8" fmla="*/ 142205 w 596680"/>
              <a:gd name="connsiteY8" fmla="*/ 176419 h 642318"/>
              <a:gd name="connsiteX9" fmla="*/ 107090 w 596680"/>
              <a:gd name="connsiteY9" fmla="*/ 147632 h 642318"/>
              <a:gd name="connsiteX10" fmla="*/ 84510 w 596680"/>
              <a:gd name="connsiteY10" fmla="*/ 110746 h 642318"/>
              <a:gd name="connsiteX11" fmla="*/ 98726 w 596680"/>
              <a:gd name="connsiteY11" fmla="*/ 89612 h 642318"/>
              <a:gd name="connsiteX12" fmla="*/ 141373 w 596680"/>
              <a:gd name="connsiteY12" fmla="*/ 120200 h 642318"/>
              <a:gd name="connsiteX13" fmla="*/ 167291 w 596680"/>
              <a:gd name="connsiteY13" fmla="*/ 172816 h 642318"/>
              <a:gd name="connsiteX14" fmla="*/ 92458 w 596680"/>
              <a:gd name="connsiteY14" fmla="*/ 554669 h 642318"/>
              <a:gd name="connsiteX15" fmla="*/ 84926 w 596680"/>
              <a:gd name="connsiteY15" fmla="*/ 530386 h 642318"/>
              <a:gd name="connsiteX16" fmla="*/ 103744 w 596680"/>
              <a:gd name="connsiteY16" fmla="*/ 498450 h 642318"/>
              <a:gd name="connsiteX17" fmla="*/ 135097 w 596680"/>
              <a:gd name="connsiteY17" fmla="*/ 472365 h 642318"/>
              <a:gd name="connsiteX18" fmla="*/ 164369 w 596680"/>
              <a:gd name="connsiteY18" fmla="*/ 465167 h 642318"/>
              <a:gd name="connsiteX19" fmla="*/ 161031 w 596680"/>
              <a:gd name="connsiteY19" fmla="*/ 497102 h 642318"/>
              <a:gd name="connsiteX20" fmla="*/ 140540 w 596680"/>
              <a:gd name="connsiteY20" fmla="*/ 519591 h 642318"/>
              <a:gd name="connsiteX21" fmla="*/ 130919 w 596680"/>
              <a:gd name="connsiteY21" fmla="*/ 530832 h 642318"/>
              <a:gd name="connsiteX22" fmla="*/ 119633 w 596680"/>
              <a:gd name="connsiteY22" fmla="*/ 542527 h 642318"/>
              <a:gd name="connsiteX23" fmla="*/ 92458 w 596680"/>
              <a:gd name="connsiteY23" fmla="*/ 554669 h 642318"/>
              <a:gd name="connsiteX24" fmla="*/ 432785 w 596680"/>
              <a:gd name="connsiteY24" fmla="*/ 205198 h 642318"/>
              <a:gd name="connsiteX25" fmla="*/ 459959 w 596680"/>
              <a:gd name="connsiteY25" fmla="*/ 263219 h 642318"/>
              <a:gd name="connsiteX26" fmla="*/ 468740 w 596680"/>
              <a:gd name="connsiteY26" fmla="*/ 346431 h 642318"/>
              <a:gd name="connsiteX27" fmla="*/ 406866 w 596680"/>
              <a:gd name="connsiteY27" fmla="*/ 465621 h 642318"/>
              <a:gd name="connsiteX28" fmla="*/ 292726 w 596680"/>
              <a:gd name="connsiteY28" fmla="*/ 506549 h 642318"/>
              <a:gd name="connsiteX29" fmla="*/ 165202 w 596680"/>
              <a:gd name="connsiteY29" fmla="*/ 438635 h 642318"/>
              <a:gd name="connsiteX30" fmla="*/ 128406 w 596680"/>
              <a:gd name="connsiteY30" fmla="*/ 298304 h 642318"/>
              <a:gd name="connsiteX31" fmla="*/ 178161 w 596680"/>
              <a:gd name="connsiteY31" fmla="*/ 187660 h 642318"/>
              <a:gd name="connsiteX32" fmla="*/ 289372 w 596680"/>
              <a:gd name="connsiteY32" fmla="*/ 140880 h 642318"/>
              <a:gd name="connsiteX33" fmla="*/ 373833 w 596680"/>
              <a:gd name="connsiteY33" fmla="*/ 159319 h 642318"/>
              <a:gd name="connsiteX34" fmla="*/ 432785 w 596680"/>
              <a:gd name="connsiteY34" fmla="*/ 205198 h 642318"/>
              <a:gd name="connsiteX35" fmla="*/ 295655 w 596680"/>
              <a:gd name="connsiteY35" fmla="*/ 468315 h 642318"/>
              <a:gd name="connsiteX36" fmla="*/ 399759 w 596680"/>
              <a:gd name="connsiteY36" fmla="*/ 419288 h 642318"/>
              <a:gd name="connsiteX37" fmla="*/ 429855 w 596680"/>
              <a:gd name="connsiteY37" fmla="*/ 311793 h 642318"/>
              <a:gd name="connsiteX38" fmla="*/ 386800 w 596680"/>
              <a:gd name="connsiteY38" fmla="*/ 211042 h 642318"/>
              <a:gd name="connsiteX39" fmla="*/ 271818 w 596680"/>
              <a:gd name="connsiteY39" fmla="*/ 182702 h 642318"/>
              <a:gd name="connsiteX40" fmla="*/ 187781 w 596680"/>
              <a:gd name="connsiteY40" fmla="*/ 239821 h 642318"/>
              <a:gd name="connsiteX41" fmla="*/ 166874 w 596680"/>
              <a:gd name="connsiteY41" fmla="*/ 335621 h 642318"/>
              <a:gd name="connsiteX42" fmla="*/ 204502 w 596680"/>
              <a:gd name="connsiteY42" fmla="*/ 426471 h 642318"/>
              <a:gd name="connsiteX43" fmla="*/ 295655 w 596680"/>
              <a:gd name="connsiteY43" fmla="*/ 468315 h 642318"/>
              <a:gd name="connsiteX44" fmla="*/ 295655 w 596680"/>
              <a:gd name="connsiteY44" fmla="*/ 115250 h 642318"/>
              <a:gd name="connsiteX45" fmla="*/ 280599 w 596680"/>
              <a:gd name="connsiteY45" fmla="*/ 90066 h 642318"/>
              <a:gd name="connsiteX46" fmla="*/ 277261 w 596680"/>
              <a:gd name="connsiteY46" fmla="*/ 43286 h 642318"/>
              <a:gd name="connsiteX47" fmla="*/ 288547 w 596680"/>
              <a:gd name="connsiteY47" fmla="*/ 5506 h 642318"/>
              <a:gd name="connsiteX48" fmla="*/ 316555 w 596680"/>
              <a:gd name="connsiteY48" fmla="*/ 9110 h 642318"/>
              <a:gd name="connsiteX49" fmla="*/ 317811 w 596680"/>
              <a:gd name="connsiteY49" fmla="*/ 77470 h 642318"/>
              <a:gd name="connsiteX50" fmla="*/ 295655 w 596680"/>
              <a:gd name="connsiteY50" fmla="*/ 115250 h 642318"/>
              <a:gd name="connsiteX51" fmla="*/ 286450 w 596680"/>
              <a:gd name="connsiteY51" fmla="*/ 529031 h 642318"/>
              <a:gd name="connsiteX52" fmla="*/ 310279 w 596680"/>
              <a:gd name="connsiteY52" fmla="*/ 529031 h 642318"/>
              <a:gd name="connsiteX53" fmla="*/ 313209 w 596680"/>
              <a:gd name="connsiteY53" fmla="*/ 638320 h 642318"/>
              <a:gd name="connsiteX54" fmla="*/ 286450 w 596680"/>
              <a:gd name="connsiteY54" fmla="*/ 641469 h 642318"/>
              <a:gd name="connsiteX55" fmla="*/ 279343 w 596680"/>
              <a:gd name="connsiteY55" fmla="*/ 585250 h 642318"/>
              <a:gd name="connsiteX56" fmla="*/ 286450 w 596680"/>
              <a:gd name="connsiteY56" fmla="*/ 529031 h 642318"/>
              <a:gd name="connsiteX57" fmla="*/ 513476 w 596680"/>
              <a:gd name="connsiteY57" fmla="*/ 95909 h 642318"/>
              <a:gd name="connsiteX58" fmla="*/ 506368 w 596680"/>
              <a:gd name="connsiteY58" fmla="*/ 121547 h 642318"/>
              <a:gd name="connsiteX59" fmla="*/ 482123 w 596680"/>
              <a:gd name="connsiteY59" fmla="*/ 155277 h 642318"/>
              <a:gd name="connsiteX60" fmla="*/ 452435 w 596680"/>
              <a:gd name="connsiteY60" fmla="*/ 178667 h 642318"/>
              <a:gd name="connsiteX61" fmla="*/ 429855 w 596680"/>
              <a:gd name="connsiteY61" fmla="*/ 172823 h 642318"/>
              <a:gd name="connsiteX62" fmla="*/ 460383 w 596680"/>
              <a:gd name="connsiteY62" fmla="*/ 114356 h 642318"/>
              <a:gd name="connsiteX63" fmla="*/ 513476 w 596680"/>
              <a:gd name="connsiteY63" fmla="*/ 95909 h 642318"/>
              <a:gd name="connsiteX64" fmla="*/ 429855 w 596680"/>
              <a:gd name="connsiteY64" fmla="*/ 490797 h 642318"/>
              <a:gd name="connsiteX65" fmla="*/ 444495 w 596680"/>
              <a:gd name="connsiteY65" fmla="*/ 465159 h 642318"/>
              <a:gd name="connsiteX66" fmla="*/ 474182 w 596680"/>
              <a:gd name="connsiteY66" fmla="*/ 478201 h 642318"/>
              <a:gd name="connsiteX67" fmla="*/ 503030 w 596680"/>
              <a:gd name="connsiteY67" fmla="*/ 507881 h 642318"/>
              <a:gd name="connsiteX68" fmla="*/ 516413 w 596680"/>
              <a:gd name="connsiteY68" fmla="*/ 532172 h 642318"/>
              <a:gd name="connsiteX69" fmla="*/ 510554 w 596680"/>
              <a:gd name="connsiteY69" fmla="*/ 547463 h 642318"/>
              <a:gd name="connsiteX70" fmla="*/ 501357 w 596680"/>
              <a:gd name="connsiteY70" fmla="*/ 554661 h 642318"/>
              <a:gd name="connsiteX71" fmla="*/ 463313 w 596680"/>
              <a:gd name="connsiteY71" fmla="*/ 529470 h 642318"/>
              <a:gd name="connsiteX72" fmla="*/ 429855 w 596680"/>
              <a:gd name="connsiteY72" fmla="*/ 490797 h 642318"/>
              <a:gd name="connsiteX73" fmla="*/ 593751 w 596680"/>
              <a:gd name="connsiteY73" fmla="*/ 307743 h 642318"/>
              <a:gd name="connsiteX74" fmla="*/ 593751 w 596680"/>
              <a:gd name="connsiteY74" fmla="*/ 336530 h 642318"/>
              <a:gd name="connsiteX75" fmla="*/ 566576 w 596680"/>
              <a:gd name="connsiteY75" fmla="*/ 339232 h 642318"/>
              <a:gd name="connsiteX76" fmla="*/ 533126 w 596680"/>
              <a:gd name="connsiteY76" fmla="*/ 342381 h 642318"/>
              <a:gd name="connsiteX77" fmla="*/ 489647 w 596680"/>
              <a:gd name="connsiteY77" fmla="*/ 327091 h 642318"/>
              <a:gd name="connsiteX78" fmla="*/ 527275 w 596680"/>
              <a:gd name="connsiteY78" fmla="*/ 299204 h 642318"/>
              <a:gd name="connsiteX79" fmla="*/ 593751 w 596680"/>
              <a:gd name="connsiteY79" fmla="*/ 307743 h 6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96680" h="642318">
                <a:moveTo>
                  <a:pt x="104577" y="307743"/>
                </a:moveTo>
                <a:cubicBezTo>
                  <a:pt x="106523" y="323041"/>
                  <a:pt x="107507" y="330535"/>
                  <a:pt x="107507" y="330232"/>
                </a:cubicBezTo>
                <a:cubicBezTo>
                  <a:pt x="99415" y="338929"/>
                  <a:pt x="83390" y="342828"/>
                  <a:pt x="59417" y="341927"/>
                </a:cubicBezTo>
                <a:cubicBezTo>
                  <a:pt x="51613" y="341632"/>
                  <a:pt x="41583" y="340731"/>
                  <a:pt x="29321" y="339232"/>
                </a:cubicBezTo>
                <a:cubicBezTo>
                  <a:pt x="14537" y="337733"/>
                  <a:pt x="5764" y="336833"/>
                  <a:pt x="2979" y="336530"/>
                </a:cubicBezTo>
                <a:cubicBezTo>
                  <a:pt x="-5953" y="313443"/>
                  <a:pt x="5204" y="300998"/>
                  <a:pt x="36429" y="299197"/>
                </a:cubicBezTo>
                <a:cubicBezTo>
                  <a:pt x="57608" y="298008"/>
                  <a:pt x="80332" y="300855"/>
                  <a:pt x="104577" y="307743"/>
                </a:cubicBezTo>
                <a:close/>
                <a:moveTo>
                  <a:pt x="167291" y="172816"/>
                </a:moveTo>
                <a:cubicBezTo>
                  <a:pt x="163385" y="181513"/>
                  <a:pt x="155020" y="182709"/>
                  <a:pt x="142205" y="176419"/>
                </a:cubicBezTo>
                <a:cubicBezTo>
                  <a:pt x="130775" y="170727"/>
                  <a:pt x="119065" y="161121"/>
                  <a:pt x="107090" y="147632"/>
                </a:cubicBezTo>
                <a:cubicBezTo>
                  <a:pt x="94820" y="133840"/>
                  <a:pt x="87296" y="121547"/>
                  <a:pt x="84510" y="110746"/>
                </a:cubicBezTo>
                <a:cubicBezTo>
                  <a:pt x="81437" y="98150"/>
                  <a:pt x="86183" y="91110"/>
                  <a:pt x="98726" y="89612"/>
                </a:cubicBezTo>
                <a:cubicBezTo>
                  <a:pt x="110436" y="88113"/>
                  <a:pt x="124644" y="98309"/>
                  <a:pt x="141373" y="120200"/>
                </a:cubicBezTo>
                <a:cubicBezTo>
                  <a:pt x="157814" y="141183"/>
                  <a:pt x="166450" y="158729"/>
                  <a:pt x="167291" y="172816"/>
                </a:cubicBezTo>
                <a:close/>
                <a:moveTo>
                  <a:pt x="92458" y="554669"/>
                </a:moveTo>
                <a:cubicBezTo>
                  <a:pt x="84366" y="549574"/>
                  <a:pt x="81861" y="541475"/>
                  <a:pt x="84926" y="530386"/>
                </a:cubicBezTo>
                <a:cubicBezTo>
                  <a:pt x="87440" y="520492"/>
                  <a:pt x="93707" y="509849"/>
                  <a:pt x="103744" y="498450"/>
                </a:cubicBezTo>
                <a:cubicBezTo>
                  <a:pt x="113502" y="487360"/>
                  <a:pt x="123948" y="478663"/>
                  <a:pt x="135097" y="472365"/>
                </a:cubicBezTo>
                <a:cubicBezTo>
                  <a:pt x="147080" y="465469"/>
                  <a:pt x="156845" y="463070"/>
                  <a:pt x="164369" y="465167"/>
                </a:cubicBezTo>
                <a:cubicBezTo>
                  <a:pt x="169387" y="475961"/>
                  <a:pt x="168274" y="486611"/>
                  <a:pt x="161031" y="497102"/>
                </a:cubicBezTo>
                <a:cubicBezTo>
                  <a:pt x="160471" y="498003"/>
                  <a:pt x="153643" y="505497"/>
                  <a:pt x="140540" y="519591"/>
                </a:cubicBezTo>
                <a:cubicBezTo>
                  <a:pt x="139139" y="520795"/>
                  <a:pt x="135938" y="524542"/>
                  <a:pt x="130919" y="530832"/>
                </a:cubicBezTo>
                <a:cubicBezTo>
                  <a:pt x="126460" y="535934"/>
                  <a:pt x="122691" y="539825"/>
                  <a:pt x="119633" y="542527"/>
                </a:cubicBezTo>
                <a:cubicBezTo>
                  <a:pt x="110436" y="551520"/>
                  <a:pt x="101367" y="555562"/>
                  <a:pt x="92458" y="554669"/>
                </a:cubicBezTo>
                <a:close/>
                <a:moveTo>
                  <a:pt x="432785" y="205198"/>
                </a:moveTo>
                <a:cubicBezTo>
                  <a:pt x="443654" y="219588"/>
                  <a:pt x="452708" y="238928"/>
                  <a:pt x="459959" y="263219"/>
                </a:cubicBezTo>
                <a:cubicBezTo>
                  <a:pt x="468316" y="292309"/>
                  <a:pt x="471245" y="320043"/>
                  <a:pt x="468740" y="346431"/>
                </a:cubicBezTo>
                <a:cubicBezTo>
                  <a:pt x="463441" y="395307"/>
                  <a:pt x="442822" y="435032"/>
                  <a:pt x="406866" y="465621"/>
                </a:cubicBezTo>
                <a:cubicBezTo>
                  <a:pt x="372857" y="494710"/>
                  <a:pt x="334812" y="508351"/>
                  <a:pt x="292726" y="506549"/>
                </a:cubicBezTo>
                <a:cubicBezTo>
                  <a:pt x="239489" y="504460"/>
                  <a:pt x="196979" y="481812"/>
                  <a:pt x="165202" y="438635"/>
                </a:cubicBezTo>
                <a:cubicBezTo>
                  <a:pt x="134817" y="397555"/>
                  <a:pt x="122555" y="350783"/>
                  <a:pt x="128406" y="298304"/>
                </a:cubicBezTo>
                <a:cubicBezTo>
                  <a:pt x="133424" y="252129"/>
                  <a:pt x="150009" y="215251"/>
                  <a:pt x="178161" y="187660"/>
                </a:cubicBezTo>
                <a:cubicBezTo>
                  <a:pt x="206592" y="159774"/>
                  <a:pt x="243660" y="144188"/>
                  <a:pt x="289372" y="140880"/>
                </a:cubicBezTo>
                <a:cubicBezTo>
                  <a:pt x="316691" y="138791"/>
                  <a:pt x="344834" y="144930"/>
                  <a:pt x="373833" y="159319"/>
                </a:cubicBezTo>
                <a:cubicBezTo>
                  <a:pt x="400031" y="172218"/>
                  <a:pt x="419682" y="187508"/>
                  <a:pt x="432785" y="205198"/>
                </a:cubicBezTo>
                <a:close/>
                <a:moveTo>
                  <a:pt x="295655" y="468315"/>
                </a:moveTo>
                <a:cubicBezTo>
                  <a:pt x="339975" y="468921"/>
                  <a:pt x="374673" y="452571"/>
                  <a:pt x="399759" y="419288"/>
                </a:cubicBezTo>
                <a:cubicBezTo>
                  <a:pt x="422339" y="389607"/>
                  <a:pt x="432368" y="353773"/>
                  <a:pt x="429855" y="311793"/>
                </a:cubicBezTo>
                <a:cubicBezTo>
                  <a:pt x="427350" y="269517"/>
                  <a:pt x="412990" y="235938"/>
                  <a:pt x="386800" y="211042"/>
                </a:cubicBezTo>
                <a:cubicBezTo>
                  <a:pt x="356968" y="182861"/>
                  <a:pt x="318644" y="173414"/>
                  <a:pt x="271818" y="182702"/>
                </a:cubicBezTo>
                <a:cubicBezTo>
                  <a:pt x="234743" y="189900"/>
                  <a:pt x="206736" y="208945"/>
                  <a:pt x="187781" y="239821"/>
                </a:cubicBezTo>
                <a:cubicBezTo>
                  <a:pt x="170493" y="267708"/>
                  <a:pt x="163536" y="299636"/>
                  <a:pt x="166874" y="335621"/>
                </a:cubicBezTo>
                <a:cubicBezTo>
                  <a:pt x="170220" y="371902"/>
                  <a:pt x="182763" y="402188"/>
                  <a:pt x="204502" y="426471"/>
                </a:cubicBezTo>
                <a:cubicBezTo>
                  <a:pt x="228475" y="453472"/>
                  <a:pt x="258859" y="467415"/>
                  <a:pt x="295655" y="468315"/>
                </a:cubicBezTo>
                <a:close/>
                <a:moveTo>
                  <a:pt x="295655" y="115250"/>
                </a:moveTo>
                <a:cubicBezTo>
                  <a:pt x="289236" y="114054"/>
                  <a:pt x="284217" y="105659"/>
                  <a:pt x="280599" y="90066"/>
                </a:cubicBezTo>
                <a:cubicBezTo>
                  <a:pt x="277261" y="75676"/>
                  <a:pt x="276140" y="60083"/>
                  <a:pt x="277261" y="43286"/>
                </a:cubicBezTo>
                <a:cubicBezTo>
                  <a:pt x="278654" y="25301"/>
                  <a:pt x="282416" y="12697"/>
                  <a:pt x="288547" y="5506"/>
                </a:cubicBezTo>
                <a:cubicBezTo>
                  <a:pt x="295791" y="-2881"/>
                  <a:pt x="305124" y="-1692"/>
                  <a:pt x="316555" y="9110"/>
                </a:cubicBezTo>
                <a:cubicBezTo>
                  <a:pt x="317107" y="6112"/>
                  <a:pt x="317531" y="28896"/>
                  <a:pt x="317811" y="77470"/>
                </a:cubicBezTo>
                <a:cubicBezTo>
                  <a:pt x="317811" y="105053"/>
                  <a:pt x="310415" y="117649"/>
                  <a:pt x="295655" y="115250"/>
                </a:cubicBezTo>
                <a:close/>
                <a:moveTo>
                  <a:pt x="286450" y="529031"/>
                </a:moveTo>
                <a:cubicBezTo>
                  <a:pt x="294527" y="527532"/>
                  <a:pt x="302475" y="527532"/>
                  <a:pt x="310279" y="529031"/>
                </a:cubicBezTo>
                <a:cubicBezTo>
                  <a:pt x="318916" y="548522"/>
                  <a:pt x="319900" y="584954"/>
                  <a:pt x="313209" y="638320"/>
                </a:cubicBezTo>
                <a:cubicBezTo>
                  <a:pt x="300658" y="642218"/>
                  <a:pt x="291741" y="643263"/>
                  <a:pt x="286450" y="641469"/>
                </a:cubicBezTo>
                <a:cubicBezTo>
                  <a:pt x="281712" y="628873"/>
                  <a:pt x="279343" y="610138"/>
                  <a:pt x="279343" y="585250"/>
                </a:cubicBezTo>
                <a:cubicBezTo>
                  <a:pt x="279343" y="560369"/>
                  <a:pt x="281712" y="541626"/>
                  <a:pt x="286450" y="529031"/>
                </a:cubicBezTo>
                <a:close/>
                <a:moveTo>
                  <a:pt x="513476" y="95909"/>
                </a:moveTo>
                <a:cubicBezTo>
                  <a:pt x="515421" y="101011"/>
                  <a:pt x="513059" y="109557"/>
                  <a:pt x="506368" y="121547"/>
                </a:cubicBezTo>
                <a:cubicBezTo>
                  <a:pt x="500229" y="133242"/>
                  <a:pt x="492160" y="144483"/>
                  <a:pt x="482123" y="155277"/>
                </a:cubicBezTo>
                <a:cubicBezTo>
                  <a:pt x="471253" y="166972"/>
                  <a:pt x="461360" y="174776"/>
                  <a:pt x="452435" y="178667"/>
                </a:cubicBezTo>
                <a:cubicBezTo>
                  <a:pt x="441845" y="182868"/>
                  <a:pt x="434313" y="180915"/>
                  <a:pt x="429855" y="172823"/>
                </a:cubicBezTo>
                <a:cubicBezTo>
                  <a:pt x="435154" y="149434"/>
                  <a:pt x="445335" y="129950"/>
                  <a:pt x="460383" y="114356"/>
                </a:cubicBezTo>
                <a:cubicBezTo>
                  <a:pt x="477104" y="96659"/>
                  <a:pt x="494802" y="90505"/>
                  <a:pt x="513476" y="95909"/>
                </a:cubicBezTo>
                <a:close/>
                <a:moveTo>
                  <a:pt x="429855" y="490797"/>
                </a:moveTo>
                <a:cubicBezTo>
                  <a:pt x="430415" y="474606"/>
                  <a:pt x="435297" y="466060"/>
                  <a:pt x="444495" y="465159"/>
                </a:cubicBezTo>
                <a:cubicBezTo>
                  <a:pt x="452291" y="464258"/>
                  <a:pt x="462192" y="468611"/>
                  <a:pt x="474182" y="478201"/>
                </a:cubicBezTo>
                <a:cubicBezTo>
                  <a:pt x="484492" y="486293"/>
                  <a:pt x="494098" y="496194"/>
                  <a:pt x="503030" y="507881"/>
                </a:cubicBezTo>
                <a:cubicBezTo>
                  <a:pt x="511947" y="519281"/>
                  <a:pt x="516413" y="527381"/>
                  <a:pt x="516413" y="532172"/>
                </a:cubicBezTo>
                <a:cubicBezTo>
                  <a:pt x="516413" y="537274"/>
                  <a:pt x="514460" y="542368"/>
                  <a:pt x="510554" y="547463"/>
                </a:cubicBezTo>
                <a:cubicBezTo>
                  <a:pt x="507216" y="551664"/>
                  <a:pt x="504143" y="554063"/>
                  <a:pt x="501357" y="554661"/>
                </a:cubicBezTo>
                <a:cubicBezTo>
                  <a:pt x="489655" y="557659"/>
                  <a:pt x="476968" y="549264"/>
                  <a:pt x="463313" y="529470"/>
                </a:cubicBezTo>
                <a:cubicBezTo>
                  <a:pt x="447424" y="506095"/>
                  <a:pt x="436267" y="493204"/>
                  <a:pt x="429855" y="490797"/>
                </a:cubicBezTo>
                <a:close/>
                <a:moveTo>
                  <a:pt x="593751" y="307743"/>
                </a:moveTo>
                <a:cubicBezTo>
                  <a:pt x="597657" y="317349"/>
                  <a:pt x="597657" y="326939"/>
                  <a:pt x="593751" y="336530"/>
                </a:cubicBezTo>
                <a:cubicBezTo>
                  <a:pt x="589285" y="336530"/>
                  <a:pt x="580232" y="337431"/>
                  <a:pt x="566576" y="339232"/>
                </a:cubicBezTo>
                <a:cubicBezTo>
                  <a:pt x="551528" y="341026"/>
                  <a:pt x="540371" y="342078"/>
                  <a:pt x="533126" y="342381"/>
                </a:cubicBezTo>
                <a:cubicBezTo>
                  <a:pt x="506368" y="343887"/>
                  <a:pt x="491872" y="338786"/>
                  <a:pt x="489647" y="327091"/>
                </a:cubicBezTo>
                <a:cubicBezTo>
                  <a:pt x="486021" y="309401"/>
                  <a:pt x="498564" y="300105"/>
                  <a:pt x="527275" y="299204"/>
                </a:cubicBezTo>
                <a:cubicBezTo>
                  <a:pt x="546509" y="298606"/>
                  <a:pt x="568665" y="301453"/>
                  <a:pt x="593751" y="307743"/>
                </a:cubicBezTo>
                <a:close/>
              </a:path>
            </a:pathLst>
          </a:custGeom>
          <a:solidFill>
            <a:srgbClr val="FFC000"/>
          </a:soli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3" name="图形 2">
            <a:extLst>
              <a:ext uri="{FF2B5EF4-FFF2-40B4-BE49-F238E27FC236}">
                <a16:creationId xmlns:a16="http://schemas.microsoft.com/office/drawing/2014/main" id="{52310144-B4BC-312C-F1A1-F0CC9488D727}"/>
              </a:ext>
            </a:extLst>
          </p:cNvPr>
          <p:cNvGrpSpPr/>
          <p:nvPr/>
        </p:nvGrpSpPr>
        <p:grpSpPr>
          <a:xfrm rot="20627242">
            <a:off x="1748166" y="433121"/>
            <a:ext cx="1072416" cy="1228683"/>
            <a:chOff x="5295183" y="2182143"/>
            <a:chExt cx="591092" cy="677223"/>
          </a:xfr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</p:grpSpPr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0C5B31D-06D6-73BF-C3C9-757F1DBBD0BD}"/>
                </a:ext>
              </a:extLst>
            </p:cNvPr>
            <p:cNvSpPr/>
            <p:nvPr/>
          </p:nvSpPr>
          <p:spPr>
            <a:xfrm>
              <a:off x="5572324" y="2182143"/>
              <a:ext cx="313951" cy="540681"/>
            </a:xfrm>
            <a:custGeom>
              <a:avLst/>
              <a:gdLst>
                <a:gd name="connsiteX0" fmla="*/ 304092 w 313951"/>
                <a:gd name="connsiteY0" fmla="*/ 19214 h 540681"/>
                <a:gd name="connsiteX1" fmla="*/ 255752 w 313951"/>
                <a:gd name="connsiteY1" fmla="*/ 252 h 540681"/>
                <a:gd name="connsiteX2" fmla="*/ 167794 w 313951"/>
                <a:gd name="connsiteY2" fmla="*/ 63405 h 540681"/>
                <a:gd name="connsiteX3" fmla="*/ 152178 w 313951"/>
                <a:gd name="connsiteY3" fmla="*/ 122319 h 540681"/>
                <a:gd name="connsiteX4" fmla="*/ 156175 w 313951"/>
                <a:gd name="connsiteY4" fmla="*/ 125718 h 540681"/>
                <a:gd name="connsiteX5" fmla="*/ 159861 w 313951"/>
                <a:gd name="connsiteY5" fmla="*/ 122925 h 540681"/>
                <a:gd name="connsiteX6" fmla="*/ 197573 w 313951"/>
                <a:gd name="connsiteY6" fmla="*/ 52429 h 540681"/>
                <a:gd name="connsiteX7" fmla="*/ 274237 w 313951"/>
                <a:gd name="connsiteY7" fmla="*/ 23075 h 540681"/>
                <a:gd name="connsiteX8" fmla="*/ 295205 w 313951"/>
                <a:gd name="connsiteY8" fmla="*/ 57410 h 540681"/>
                <a:gd name="connsiteX9" fmla="*/ 297180 w 313951"/>
                <a:gd name="connsiteY9" fmla="*/ 61422 h 540681"/>
                <a:gd name="connsiteX10" fmla="*/ 242702 w 313951"/>
                <a:gd name="connsiteY10" fmla="*/ 384475 h 540681"/>
                <a:gd name="connsiteX11" fmla="*/ 32807 w 313951"/>
                <a:gd name="connsiteY11" fmla="*/ 510818 h 540681"/>
                <a:gd name="connsiteX12" fmla="*/ 12846 w 313951"/>
                <a:gd name="connsiteY12" fmla="*/ 445311 h 540681"/>
                <a:gd name="connsiteX13" fmla="*/ 28068 w 313951"/>
                <a:gd name="connsiteY13" fmla="*/ 392120 h 540681"/>
                <a:gd name="connsiteX14" fmla="*/ 27084 w 313951"/>
                <a:gd name="connsiteY14" fmla="*/ 387919 h 540681"/>
                <a:gd name="connsiteX15" fmla="*/ 28257 w 313951"/>
                <a:gd name="connsiteY15" fmla="*/ 385020 h 540681"/>
                <a:gd name="connsiteX16" fmla="*/ 21543 w 313951"/>
                <a:gd name="connsiteY16" fmla="*/ 381523 h 540681"/>
                <a:gd name="connsiteX17" fmla="*/ 20067 w 313951"/>
                <a:gd name="connsiteY17" fmla="*/ 385163 h 540681"/>
                <a:gd name="connsiteX18" fmla="*/ 18644 w 313951"/>
                <a:gd name="connsiteY18" fmla="*/ 386352 h 540681"/>
                <a:gd name="connsiteX19" fmla="*/ 386 w 313951"/>
                <a:gd name="connsiteY19" fmla="*/ 456083 h 540681"/>
                <a:gd name="connsiteX20" fmla="*/ 901 w 313951"/>
                <a:gd name="connsiteY20" fmla="*/ 475582 h 540681"/>
                <a:gd name="connsiteX21" fmla="*/ 10257 w 313951"/>
                <a:gd name="connsiteY21" fmla="*/ 505020 h 540681"/>
                <a:gd name="connsiteX22" fmla="*/ 10227 w 313951"/>
                <a:gd name="connsiteY22" fmla="*/ 505012 h 540681"/>
                <a:gd name="connsiteX23" fmla="*/ 14428 w 313951"/>
                <a:gd name="connsiteY23" fmla="*/ 511802 h 540681"/>
                <a:gd name="connsiteX24" fmla="*/ 15813 w 313951"/>
                <a:gd name="connsiteY24" fmla="*/ 513702 h 540681"/>
                <a:gd name="connsiteX25" fmla="*/ 112241 w 313951"/>
                <a:gd name="connsiteY25" fmla="*/ 536039 h 540681"/>
                <a:gd name="connsiteX26" fmla="*/ 213423 w 313951"/>
                <a:gd name="connsiteY26" fmla="*/ 486111 h 540681"/>
                <a:gd name="connsiteX27" fmla="*/ 299126 w 313951"/>
                <a:gd name="connsiteY27" fmla="*/ 281922 h 540681"/>
                <a:gd name="connsiteX28" fmla="*/ 311843 w 313951"/>
                <a:gd name="connsiteY28" fmla="*/ 58984 h 540681"/>
                <a:gd name="connsiteX29" fmla="*/ 304092 w 313951"/>
                <a:gd name="connsiteY29" fmla="*/ 19214 h 54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3951" h="540681">
                  <a:moveTo>
                    <a:pt x="304092" y="19214"/>
                  </a:moveTo>
                  <a:cubicBezTo>
                    <a:pt x="292510" y="4469"/>
                    <a:pt x="274063" y="-1330"/>
                    <a:pt x="255752" y="252"/>
                  </a:cubicBezTo>
                  <a:cubicBezTo>
                    <a:pt x="218200" y="3500"/>
                    <a:pt x="185310" y="31242"/>
                    <a:pt x="167794" y="63405"/>
                  </a:cubicBezTo>
                  <a:cubicBezTo>
                    <a:pt x="157946" y="81496"/>
                    <a:pt x="152542" y="101722"/>
                    <a:pt x="152178" y="122319"/>
                  </a:cubicBezTo>
                  <a:cubicBezTo>
                    <a:pt x="152133" y="124877"/>
                    <a:pt x="154192" y="125952"/>
                    <a:pt x="156175" y="125718"/>
                  </a:cubicBezTo>
                  <a:cubicBezTo>
                    <a:pt x="157795" y="125778"/>
                    <a:pt x="159415" y="124968"/>
                    <a:pt x="159861" y="122925"/>
                  </a:cubicBezTo>
                  <a:cubicBezTo>
                    <a:pt x="165682" y="96454"/>
                    <a:pt x="178770" y="71966"/>
                    <a:pt x="197573" y="52429"/>
                  </a:cubicBezTo>
                  <a:cubicBezTo>
                    <a:pt x="215709" y="33581"/>
                    <a:pt x="246797" y="11122"/>
                    <a:pt x="274237" y="23075"/>
                  </a:cubicBezTo>
                  <a:cubicBezTo>
                    <a:pt x="287401" y="28805"/>
                    <a:pt x="298278" y="42498"/>
                    <a:pt x="295205" y="57410"/>
                  </a:cubicBezTo>
                  <a:cubicBezTo>
                    <a:pt x="294803" y="59348"/>
                    <a:pt x="295803" y="60733"/>
                    <a:pt x="297180" y="61422"/>
                  </a:cubicBezTo>
                  <a:cubicBezTo>
                    <a:pt x="296711" y="195145"/>
                    <a:pt x="278559" y="302837"/>
                    <a:pt x="242702" y="384475"/>
                  </a:cubicBezTo>
                  <a:cubicBezTo>
                    <a:pt x="196702" y="488995"/>
                    <a:pt x="126707" y="531029"/>
                    <a:pt x="32807" y="510818"/>
                  </a:cubicBezTo>
                  <a:cubicBezTo>
                    <a:pt x="14852" y="495012"/>
                    <a:pt x="9735" y="468769"/>
                    <a:pt x="12846" y="445311"/>
                  </a:cubicBezTo>
                  <a:cubicBezTo>
                    <a:pt x="15283" y="426940"/>
                    <a:pt x="21687" y="409416"/>
                    <a:pt x="28068" y="392120"/>
                  </a:cubicBezTo>
                  <a:cubicBezTo>
                    <a:pt x="28696" y="390424"/>
                    <a:pt x="28106" y="388941"/>
                    <a:pt x="27084" y="387919"/>
                  </a:cubicBezTo>
                  <a:cubicBezTo>
                    <a:pt x="27478" y="386957"/>
                    <a:pt x="27864" y="385989"/>
                    <a:pt x="28257" y="385020"/>
                  </a:cubicBezTo>
                  <a:cubicBezTo>
                    <a:pt x="30089" y="380538"/>
                    <a:pt x="23390" y="377019"/>
                    <a:pt x="21543" y="381523"/>
                  </a:cubicBezTo>
                  <a:cubicBezTo>
                    <a:pt x="21051" y="382726"/>
                    <a:pt x="20559" y="383952"/>
                    <a:pt x="20067" y="385163"/>
                  </a:cubicBezTo>
                  <a:cubicBezTo>
                    <a:pt x="19560" y="385383"/>
                    <a:pt x="19068" y="385746"/>
                    <a:pt x="18644" y="386352"/>
                  </a:cubicBezTo>
                  <a:cubicBezTo>
                    <a:pt x="4406" y="406638"/>
                    <a:pt x="-1657" y="431716"/>
                    <a:pt x="386" y="456083"/>
                  </a:cubicBezTo>
                  <a:cubicBezTo>
                    <a:pt x="23" y="462532"/>
                    <a:pt x="46" y="469026"/>
                    <a:pt x="901" y="475582"/>
                  </a:cubicBezTo>
                  <a:cubicBezTo>
                    <a:pt x="2264" y="485974"/>
                    <a:pt x="5412" y="496050"/>
                    <a:pt x="10257" y="505020"/>
                  </a:cubicBezTo>
                  <a:cubicBezTo>
                    <a:pt x="10249" y="505020"/>
                    <a:pt x="10242" y="505012"/>
                    <a:pt x="10227" y="505012"/>
                  </a:cubicBezTo>
                  <a:cubicBezTo>
                    <a:pt x="11529" y="507411"/>
                    <a:pt x="12944" y="509644"/>
                    <a:pt x="14428" y="511802"/>
                  </a:cubicBezTo>
                  <a:cubicBezTo>
                    <a:pt x="14874" y="512445"/>
                    <a:pt x="15344" y="513074"/>
                    <a:pt x="15813" y="513702"/>
                  </a:cubicBezTo>
                  <a:cubicBezTo>
                    <a:pt x="34548" y="539120"/>
                    <a:pt x="66650" y="546607"/>
                    <a:pt x="112241" y="536039"/>
                  </a:cubicBezTo>
                  <a:cubicBezTo>
                    <a:pt x="154601" y="526744"/>
                    <a:pt x="188338" y="510106"/>
                    <a:pt x="213423" y="486111"/>
                  </a:cubicBezTo>
                  <a:cubicBezTo>
                    <a:pt x="252997" y="448044"/>
                    <a:pt x="281572" y="379971"/>
                    <a:pt x="299126" y="281922"/>
                  </a:cubicBezTo>
                  <a:cubicBezTo>
                    <a:pt x="312698" y="205069"/>
                    <a:pt x="316854" y="130782"/>
                    <a:pt x="311843" y="58984"/>
                  </a:cubicBezTo>
                  <a:cubicBezTo>
                    <a:pt x="316649" y="45556"/>
                    <a:pt x="312895" y="30425"/>
                    <a:pt x="304092" y="1921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30D7A83D-EA82-7434-1016-81E96E3CFDB7}"/>
                </a:ext>
              </a:extLst>
            </p:cNvPr>
            <p:cNvSpPr/>
            <p:nvPr/>
          </p:nvSpPr>
          <p:spPr>
            <a:xfrm>
              <a:off x="5326092" y="2421350"/>
              <a:ext cx="239047" cy="333430"/>
            </a:xfrm>
            <a:custGeom>
              <a:avLst/>
              <a:gdLst>
                <a:gd name="connsiteX0" fmla="*/ 171180 w 239047"/>
                <a:gd name="connsiteY0" fmla="*/ 94892 h 333430"/>
                <a:gd name="connsiteX1" fmla="*/ 106377 w 239047"/>
                <a:gd name="connsiteY1" fmla="*/ 61608 h 333430"/>
                <a:gd name="connsiteX2" fmla="*/ 93418 w 239047"/>
                <a:gd name="connsiteY2" fmla="*/ 83651 h 333430"/>
                <a:gd name="connsiteX3" fmla="*/ 113485 w 239047"/>
                <a:gd name="connsiteY3" fmla="*/ 94445 h 333430"/>
                <a:gd name="connsiteX4" fmla="*/ 132711 w 239047"/>
                <a:gd name="connsiteY4" fmla="*/ 102090 h 333430"/>
                <a:gd name="connsiteX5" fmla="*/ 150689 w 239047"/>
                <a:gd name="connsiteY5" fmla="*/ 109289 h 333430"/>
                <a:gd name="connsiteX6" fmla="*/ 213826 w 239047"/>
                <a:gd name="connsiteY6" fmla="*/ 173161 h 333430"/>
                <a:gd name="connsiteX7" fmla="*/ 190406 w 239047"/>
                <a:gd name="connsiteY7" fmla="*/ 241975 h 333430"/>
                <a:gd name="connsiteX8" fmla="*/ 106369 w 239047"/>
                <a:gd name="connsiteY8" fmla="*/ 140324 h 333430"/>
                <a:gd name="connsiteX9" fmla="*/ 18146 w 239047"/>
                <a:gd name="connsiteY9" fmla="*/ 42730 h 333430"/>
                <a:gd name="connsiteX10" fmla="*/ 32362 w 239047"/>
                <a:gd name="connsiteY10" fmla="*/ 31482 h 333430"/>
                <a:gd name="connsiteX11" fmla="*/ 40302 w 239047"/>
                <a:gd name="connsiteY11" fmla="*/ 14390 h 333430"/>
                <a:gd name="connsiteX12" fmla="*/ 33202 w 239047"/>
                <a:gd name="connsiteY12" fmla="*/ 5397 h 333430"/>
                <a:gd name="connsiteX13" fmla="*/ 22741 w 239047"/>
                <a:gd name="connsiteY13" fmla="*/ 0 h 333430"/>
                <a:gd name="connsiteX14" fmla="*/ 1425 w 239047"/>
                <a:gd name="connsiteY14" fmla="*/ 60268 h 333430"/>
                <a:gd name="connsiteX15" fmla="*/ 31522 w 239047"/>
                <a:gd name="connsiteY15" fmla="*/ 123686 h 333430"/>
                <a:gd name="connsiteX16" fmla="*/ 113053 w 239047"/>
                <a:gd name="connsiteY16" fmla="*/ 204196 h 333430"/>
                <a:gd name="connsiteX17" fmla="*/ 181618 w 239047"/>
                <a:gd name="connsiteY17" fmla="*/ 280209 h 333430"/>
                <a:gd name="connsiteX18" fmla="*/ 150681 w 239047"/>
                <a:gd name="connsiteY18" fmla="*/ 322939 h 333430"/>
                <a:gd name="connsiteX19" fmla="*/ 177856 w 239047"/>
                <a:gd name="connsiteY19" fmla="*/ 325187 h 333430"/>
                <a:gd name="connsiteX20" fmla="*/ 194577 w 239047"/>
                <a:gd name="connsiteY20" fmla="*/ 284705 h 333430"/>
                <a:gd name="connsiteX21" fmla="*/ 238064 w 239047"/>
                <a:gd name="connsiteY21" fmla="*/ 222643 h 333430"/>
                <a:gd name="connsiteX22" fmla="*/ 222592 w 239047"/>
                <a:gd name="connsiteY22" fmla="*/ 153828 h 333430"/>
                <a:gd name="connsiteX23" fmla="*/ 171180 w 239047"/>
                <a:gd name="connsiteY23" fmla="*/ 94892 h 33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047" h="333430">
                  <a:moveTo>
                    <a:pt x="171180" y="94892"/>
                  </a:moveTo>
                  <a:cubicBezTo>
                    <a:pt x="149440" y="77800"/>
                    <a:pt x="127837" y="66710"/>
                    <a:pt x="106377" y="61608"/>
                  </a:cubicBezTo>
                  <a:cubicBezTo>
                    <a:pt x="97733" y="76301"/>
                    <a:pt x="93418" y="83651"/>
                    <a:pt x="93418" y="83651"/>
                  </a:cubicBezTo>
                  <a:cubicBezTo>
                    <a:pt x="93418" y="83651"/>
                    <a:pt x="100109" y="87254"/>
                    <a:pt x="113485" y="94445"/>
                  </a:cubicBezTo>
                  <a:cubicBezTo>
                    <a:pt x="117103" y="96239"/>
                    <a:pt x="123514" y="98798"/>
                    <a:pt x="132711" y="102090"/>
                  </a:cubicBezTo>
                  <a:cubicBezTo>
                    <a:pt x="141348" y="104785"/>
                    <a:pt x="147343" y="107192"/>
                    <a:pt x="150689" y="109289"/>
                  </a:cubicBezTo>
                  <a:cubicBezTo>
                    <a:pt x="180793" y="127282"/>
                    <a:pt x="201829" y="148575"/>
                    <a:pt x="213826" y="173161"/>
                  </a:cubicBezTo>
                  <a:cubicBezTo>
                    <a:pt x="228314" y="202848"/>
                    <a:pt x="220518" y="225784"/>
                    <a:pt x="190406" y="241975"/>
                  </a:cubicBezTo>
                  <a:cubicBezTo>
                    <a:pt x="173685" y="213491"/>
                    <a:pt x="145670" y="179617"/>
                    <a:pt x="106369" y="140324"/>
                  </a:cubicBezTo>
                  <a:cubicBezTo>
                    <a:pt x="62322" y="96247"/>
                    <a:pt x="32922" y="63720"/>
                    <a:pt x="18146" y="42730"/>
                  </a:cubicBezTo>
                  <a:cubicBezTo>
                    <a:pt x="19259" y="40928"/>
                    <a:pt x="24005" y="37181"/>
                    <a:pt x="32362" y="31482"/>
                  </a:cubicBezTo>
                  <a:cubicBezTo>
                    <a:pt x="38493" y="27591"/>
                    <a:pt x="41143" y="21891"/>
                    <a:pt x="40302" y="14390"/>
                  </a:cubicBezTo>
                  <a:cubicBezTo>
                    <a:pt x="39742" y="10499"/>
                    <a:pt x="37380" y="7494"/>
                    <a:pt x="33202" y="5397"/>
                  </a:cubicBezTo>
                  <a:lnTo>
                    <a:pt x="22741" y="0"/>
                  </a:lnTo>
                  <a:cubicBezTo>
                    <a:pt x="3787" y="14692"/>
                    <a:pt x="-3321" y="34789"/>
                    <a:pt x="1425" y="60268"/>
                  </a:cubicBezTo>
                  <a:cubicBezTo>
                    <a:pt x="5043" y="79768"/>
                    <a:pt x="15081" y="100902"/>
                    <a:pt x="31522" y="123686"/>
                  </a:cubicBezTo>
                  <a:cubicBezTo>
                    <a:pt x="43232" y="139885"/>
                    <a:pt x="70406" y="166719"/>
                    <a:pt x="113053" y="204196"/>
                  </a:cubicBezTo>
                  <a:cubicBezTo>
                    <a:pt x="150401" y="237184"/>
                    <a:pt x="173261" y="262519"/>
                    <a:pt x="181618" y="280209"/>
                  </a:cubicBezTo>
                  <a:cubicBezTo>
                    <a:pt x="178280" y="286212"/>
                    <a:pt x="167963" y="300450"/>
                    <a:pt x="150681" y="322939"/>
                  </a:cubicBezTo>
                  <a:cubicBezTo>
                    <a:pt x="159598" y="336133"/>
                    <a:pt x="168659" y="336882"/>
                    <a:pt x="177856" y="325187"/>
                  </a:cubicBezTo>
                  <a:cubicBezTo>
                    <a:pt x="185380" y="315597"/>
                    <a:pt x="190951" y="302100"/>
                    <a:pt x="194577" y="284705"/>
                  </a:cubicBezTo>
                  <a:cubicBezTo>
                    <a:pt x="219943" y="267916"/>
                    <a:pt x="234438" y="247228"/>
                    <a:pt x="238064" y="222643"/>
                  </a:cubicBezTo>
                  <a:cubicBezTo>
                    <a:pt x="241402" y="201047"/>
                    <a:pt x="236240" y="178111"/>
                    <a:pt x="222592" y="153828"/>
                  </a:cubicBezTo>
                  <a:cubicBezTo>
                    <a:pt x="210337" y="131627"/>
                    <a:pt x="193192" y="111984"/>
                    <a:pt x="171180" y="94892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AB222343-C0C3-901B-7F7A-D7E11D5E5809}"/>
                </a:ext>
              </a:extLst>
            </p:cNvPr>
            <p:cNvSpPr/>
            <p:nvPr/>
          </p:nvSpPr>
          <p:spPr>
            <a:xfrm>
              <a:off x="5295183" y="2301167"/>
              <a:ext cx="303780" cy="558199"/>
            </a:xfrm>
            <a:custGeom>
              <a:avLst/>
              <a:gdLst>
                <a:gd name="connsiteX0" fmla="*/ 303521 w 303780"/>
                <a:gd name="connsiteY0" fmla="*/ 462659 h 558199"/>
                <a:gd name="connsiteX1" fmla="*/ 280812 w 303780"/>
                <a:gd name="connsiteY1" fmla="*/ 409135 h 558199"/>
                <a:gd name="connsiteX2" fmla="*/ 274840 w 303780"/>
                <a:gd name="connsiteY2" fmla="*/ 413102 h 558199"/>
                <a:gd name="connsiteX3" fmla="*/ 269147 w 303780"/>
                <a:gd name="connsiteY3" fmla="*/ 417197 h 558199"/>
                <a:gd name="connsiteX4" fmla="*/ 245954 w 303780"/>
                <a:gd name="connsiteY4" fmla="*/ 539498 h 558199"/>
                <a:gd name="connsiteX5" fmla="*/ 47806 w 303780"/>
                <a:gd name="connsiteY5" fmla="*/ 378781 h 558199"/>
                <a:gd name="connsiteX6" fmla="*/ 29912 w 303780"/>
                <a:gd name="connsiteY6" fmla="*/ 48439 h 558199"/>
                <a:gd name="connsiteX7" fmla="*/ 72112 w 303780"/>
                <a:gd name="connsiteY7" fmla="*/ 21166 h 558199"/>
                <a:gd name="connsiteX8" fmla="*/ 158609 w 303780"/>
                <a:gd name="connsiteY8" fmla="*/ 60051 h 558199"/>
                <a:gd name="connsiteX9" fmla="*/ 191832 w 303780"/>
                <a:gd name="connsiteY9" fmla="*/ 108261 h 558199"/>
                <a:gd name="connsiteX10" fmla="*/ 192763 w 303780"/>
                <a:gd name="connsiteY10" fmla="*/ 109298 h 558199"/>
                <a:gd name="connsiteX11" fmla="*/ 193088 w 303780"/>
                <a:gd name="connsiteY11" fmla="*/ 110555 h 558199"/>
                <a:gd name="connsiteX12" fmla="*/ 200280 w 303780"/>
                <a:gd name="connsiteY12" fmla="*/ 108185 h 558199"/>
                <a:gd name="connsiteX13" fmla="*/ 137574 w 303780"/>
                <a:gd name="connsiteY13" fmla="*/ 13839 h 558199"/>
                <a:gd name="connsiteX14" fmla="*/ 35355 w 303780"/>
                <a:gd name="connsiteY14" fmla="*/ 17904 h 558199"/>
                <a:gd name="connsiteX15" fmla="*/ 14614 w 303780"/>
                <a:gd name="connsiteY15" fmla="*/ 43655 h 558199"/>
                <a:gd name="connsiteX16" fmla="*/ 141 w 303780"/>
                <a:gd name="connsiteY16" fmla="*/ 90480 h 558199"/>
                <a:gd name="connsiteX17" fmla="*/ 557 w 303780"/>
                <a:gd name="connsiteY17" fmla="*/ 181784 h 558199"/>
                <a:gd name="connsiteX18" fmla="*/ 66617 w 303780"/>
                <a:gd name="connsiteY18" fmla="*/ 480879 h 558199"/>
                <a:gd name="connsiteX19" fmla="*/ 166126 w 303780"/>
                <a:gd name="connsiteY19" fmla="*/ 547900 h 558199"/>
                <a:gd name="connsiteX20" fmla="*/ 240724 w 303780"/>
                <a:gd name="connsiteY20" fmla="*/ 553872 h 558199"/>
                <a:gd name="connsiteX21" fmla="*/ 255583 w 303780"/>
                <a:gd name="connsiteY21" fmla="*/ 548566 h 558199"/>
                <a:gd name="connsiteX22" fmla="*/ 303521 w 303780"/>
                <a:gd name="connsiteY22" fmla="*/ 462659 h 5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780" h="558199">
                  <a:moveTo>
                    <a:pt x="303521" y="462659"/>
                  </a:moveTo>
                  <a:cubicBezTo>
                    <a:pt x="302037" y="442774"/>
                    <a:pt x="294369" y="423835"/>
                    <a:pt x="280812" y="409135"/>
                  </a:cubicBezTo>
                  <a:cubicBezTo>
                    <a:pt x="277981" y="406069"/>
                    <a:pt x="273916" y="409748"/>
                    <a:pt x="274840" y="413102"/>
                  </a:cubicBezTo>
                  <a:cubicBezTo>
                    <a:pt x="272114" y="411361"/>
                    <a:pt x="267618" y="413510"/>
                    <a:pt x="269147" y="417197"/>
                  </a:cubicBezTo>
                  <a:cubicBezTo>
                    <a:pt x="286232" y="458224"/>
                    <a:pt x="276641" y="507577"/>
                    <a:pt x="245954" y="539498"/>
                  </a:cubicBezTo>
                  <a:cubicBezTo>
                    <a:pt x="146816" y="547332"/>
                    <a:pt x="80711" y="493853"/>
                    <a:pt x="47806" y="378781"/>
                  </a:cubicBezTo>
                  <a:cubicBezTo>
                    <a:pt x="24038" y="296357"/>
                    <a:pt x="18119" y="186174"/>
                    <a:pt x="29912" y="48439"/>
                  </a:cubicBezTo>
                  <a:cubicBezTo>
                    <a:pt x="39041" y="34004"/>
                    <a:pt x="55005" y="23490"/>
                    <a:pt x="72112" y="21166"/>
                  </a:cubicBezTo>
                  <a:cubicBezTo>
                    <a:pt x="105766" y="16594"/>
                    <a:pt x="137044" y="35806"/>
                    <a:pt x="158609" y="60051"/>
                  </a:cubicBezTo>
                  <a:cubicBezTo>
                    <a:pt x="171614" y="74668"/>
                    <a:pt x="181999" y="91419"/>
                    <a:pt x="191832" y="108261"/>
                  </a:cubicBezTo>
                  <a:cubicBezTo>
                    <a:pt x="192097" y="108715"/>
                    <a:pt x="192422" y="109033"/>
                    <a:pt x="192763" y="109298"/>
                  </a:cubicBezTo>
                  <a:cubicBezTo>
                    <a:pt x="192861" y="109722"/>
                    <a:pt x="192998" y="110131"/>
                    <a:pt x="193088" y="110555"/>
                  </a:cubicBezTo>
                  <a:cubicBezTo>
                    <a:pt x="194126" y="115301"/>
                    <a:pt x="201309" y="112916"/>
                    <a:pt x="200280" y="108185"/>
                  </a:cubicBezTo>
                  <a:cubicBezTo>
                    <a:pt x="192051" y="70406"/>
                    <a:pt x="171848" y="33679"/>
                    <a:pt x="137574" y="13839"/>
                  </a:cubicBezTo>
                  <a:cubicBezTo>
                    <a:pt x="105842" y="-4532"/>
                    <a:pt x="64664" y="-6009"/>
                    <a:pt x="35355" y="17904"/>
                  </a:cubicBezTo>
                  <a:cubicBezTo>
                    <a:pt x="26703" y="24966"/>
                    <a:pt x="19549" y="33762"/>
                    <a:pt x="14614" y="43655"/>
                  </a:cubicBezTo>
                  <a:cubicBezTo>
                    <a:pt x="6734" y="54252"/>
                    <a:pt x="1897" y="69846"/>
                    <a:pt x="141" y="90480"/>
                  </a:cubicBezTo>
                  <a:cubicBezTo>
                    <a:pt x="-139" y="91987"/>
                    <a:pt x="-3" y="122416"/>
                    <a:pt x="557" y="181784"/>
                  </a:cubicBezTo>
                  <a:cubicBezTo>
                    <a:pt x="1950" y="327505"/>
                    <a:pt x="23977" y="427204"/>
                    <a:pt x="66617" y="480879"/>
                  </a:cubicBezTo>
                  <a:cubicBezTo>
                    <a:pt x="90037" y="510272"/>
                    <a:pt x="123206" y="532602"/>
                    <a:pt x="166126" y="547900"/>
                  </a:cubicBezTo>
                  <a:cubicBezTo>
                    <a:pt x="197888" y="559216"/>
                    <a:pt x="222753" y="561207"/>
                    <a:pt x="240724" y="553872"/>
                  </a:cubicBezTo>
                  <a:cubicBezTo>
                    <a:pt x="245818" y="552525"/>
                    <a:pt x="250806" y="550791"/>
                    <a:pt x="255583" y="548566"/>
                  </a:cubicBezTo>
                  <a:cubicBezTo>
                    <a:pt x="288434" y="533291"/>
                    <a:pt x="306170" y="498251"/>
                    <a:pt x="303521" y="462659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2840EC34-7958-4010-744C-7DA52F824BEF}"/>
                </a:ext>
              </a:extLst>
            </p:cNvPr>
            <p:cNvSpPr/>
            <p:nvPr/>
          </p:nvSpPr>
          <p:spPr>
            <a:xfrm>
              <a:off x="5602971" y="2307557"/>
              <a:ext cx="253609" cy="315235"/>
            </a:xfrm>
            <a:custGeom>
              <a:avLst/>
              <a:gdLst>
                <a:gd name="connsiteX0" fmla="*/ 36873 w 253609"/>
                <a:gd name="connsiteY0" fmla="*/ 265804 h 315235"/>
                <a:gd name="connsiteX1" fmla="*/ 41891 w 253609"/>
                <a:gd name="connsiteY1" fmla="*/ 283797 h 315235"/>
                <a:gd name="connsiteX2" fmla="*/ 48159 w 253609"/>
                <a:gd name="connsiteY2" fmla="*/ 301790 h 315235"/>
                <a:gd name="connsiteX3" fmla="*/ 72404 w 253609"/>
                <a:gd name="connsiteY3" fmla="*/ 313031 h 315235"/>
                <a:gd name="connsiteX4" fmla="*/ 64873 w 253609"/>
                <a:gd name="connsiteY4" fmla="*/ 283797 h 315235"/>
                <a:gd name="connsiteX5" fmla="*/ 50241 w 253609"/>
                <a:gd name="connsiteY5" fmla="*/ 251415 h 315235"/>
                <a:gd name="connsiteX6" fmla="*/ 101244 w 253609"/>
                <a:gd name="connsiteY6" fmla="*/ 210040 h 315235"/>
                <a:gd name="connsiteX7" fmla="*/ 164798 w 253609"/>
                <a:gd name="connsiteY7" fmla="*/ 156523 h 315235"/>
                <a:gd name="connsiteX8" fmla="*/ 240895 w 253609"/>
                <a:gd name="connsiteY8" fmla="*/ 73765 h 315235"/>
                <a:gd name="connsiteX9" fmla="*/ 222493 w 253609"/>
                <a:gd name="connsiteY9" fmla="*/ 0 h 315235"/>
                <a:gd name="connsiteX10" fmla="*/ 217474 w 253609"/>
                <a:gd name="connsiteY10" fmla="*/ 1802 h 315235"/>
                <a:gd name="connsiteX11" fmla="*/ 213296 w 253609"/>
                <a:gd name="connsiteY11" fmla="*/ 4951 h 315235"/>
                <a:gd name="connsiteX12" fmla="*/ 221236 w 253609"/>
                <a:gd name="connsiteY12" fmla="*/ 25191 h 315235"/>
                <a:gd name="connsiteX13" fmla="*/ 231274 w 253609"/>
                <a:gd name="connsiteY13" fmla="*/ 42730 h 315235"/>
                <a:gd name="connsiteX14" fmla="*/ 32679 w 253609"/>
                <a:gd name="connsiteY14" fmla="*/ 218139 h 315235"/>
                <a:gd name="connsiteX15" fmla="*/ 36018 w 253609"/>
                <a:gd name="connsiteY15" fmla="*/ 137183 h 315235"/>
                <a:gd name="connsiteX16" fmla="*/ 103333 w 253609"/>
                <a:gd name="connsiteY16" fmla="*/ 89956 h 315235"/>
                <a:gd name="connsiteX17" fmla="*/ 118382 w 253609"/>
                <a:gd name="connsiteY17" fmla="*/ 85460 h 315235"/>
                <a:gd name="connsiteX18" fmla="*/ 135110 w 253609"/>
                <a:gd name="connsiteY18" fmla="*/ 80510 h 315235"/>
                <a:gd name="connsiteX19" fmla="*/ 147237 w 253609"/>
                <a:gd name="connsiteY19" fmla="*/ 52177 h 315235"/>
                <a:gd name="connsiteX20" fmla="*/ 80345 w 253609"/>
                <a:gd name="connsiteY20" fmla="*/ 73765 h 315235"/>
                <a:gd name="connsiteX21" fmla="*/ 22642 w 253609"/>
                <a:gd name="connsiteY21" fmla="*/ 126835 h 315235"/>
                <a:gd name="connsiteX22" fmla="*/ 62 w 253609"/>
                <a:gd name="connsiteY22" fmla="*/ 196096 h 315235"/>
                <a:gd name="connsiteX23" fmla="*/ 36873 w 253609"/>
                <a:gd name="connsiteY23" fmla="*/ 265804 h 31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3609" h="315235">
                  <a:moveTo>
                    <a:pt x="36873" y="265804"/>
                  </a:moveTo>
                  <a:cubicBezTo>
                    <a:pt x="37153" y="266705"/>
                    <a:pt x="38818" y="272708"/>
                    <a:pt x="41891" y="283797"/>
                  </a:cubicBezTo>
                  <a:cubicBezTo>
                    <a:pt x="44117" y="291594"/>
                    <a:pt x="46206" y="297589"/>
                    <a:pt x="48159" y="301790"/>
                  </a:cubicBezTo>
                  <a:cubicBezTo>
                    <a:pt x="54010" y="314378"/>
                    <a:pt x="62095" y="318133"/>
                    <a:pt x="72404" y="313031"/>
                  </a:cubicBezTo>
                  <a:cubicBezTo>
                    <a:pt x="75470" y="304644"/>
                    <a:pt x="72957" y="294894"/>
                    <a:pt x="64873" y="283797"/>
                  </a:cubicBezTo>
                  <a:cubicBezTo>
                    <a:pt x="55396" y="270611"/>
                    <a:pt x="50521" y="259809"/>
                    <a:pt x="50241" y="251415"/>
                  </a:cubicBezTo>
                  <a:cubicBezTo>
                    <a:pt x="52466" y="249621"/>
                    <a:pt x="69467" y="235829"/>
                    <a:pt x="101244" y="210040"/>
                  </a:cubicBezTo>
                  <a:cubicBezTo>
                    <a:pt x="125769" y="189655"/>
                    <a:pt x="146957" y="171813"/>
                    <a:pt x="164798" y="156523"/>
                  </a:cubicBezTo>
                  <a:cubicBezTo>
                    <a:pt x="201306" y="125336"/>
                    <a:pt x="226672" y="97753"/>
                    <a:pt x="240895" y="73765"/>
                  </a:cubicBezTo>
                  <a:cubicBezTo>
                    <a:pt x="262634" y="37492"/>
                    <a:pt x="256496" y="12899"/>
                    <a:pt x="222493" y="0"/>
                  </a:cubicBezTo>
                  <a:cubicBezTo>
                    <a:pt x="220820" y="0"/>
                    <a:pt x="219147" y="606"/>
                    <a:pt x="217474" y="1802"/>
                  </a:cubicBezTo>
                  <a:cubicBezTo>
                    <a:pt x="215802" y="3603"/>
                    <a:pt x="214401" y="4655"/>
                    <a:pt x="213296" y="4951"/>
                  </a:cubicBezTo>
                  <a:cubicBezTo>
                    <a:pt x="211896" y="13042"/>
                    <a:pt x="214545" y="19794"/>
                    <a:pt x="221236" y="25191"/>
                  </a:cubicBezTo>
                  <a:cubicBezTo>
                    <a:pt x="228201" y="30589"/>
                    <a:pt x="231554" y="36432"/>
                    <a:pt x="231274" y="42730"/>
                  </a:cubicBezTo>
                  <a:cubicBezTo>
                    <a:pt x="162149" y="107495"/>
                    <a:pt x="95945" y="165962"/>
                    <a:pt x="32679" y="218139"/>
                  </a:cubicBezTo>
                  <a:cubicBezTo>
                    <a:pt x="15118" y="188164"/>
                    <a:pt x="16231" y="161171"/>
                    <a:pt x="36018" y="137183"/>
                  </a:cubicBezTo>
                  <a:cubicBezTo>
                    <a:pt x="48568" y="121597"/>
                    <a:pt x="70996" y="105852"/>
                    <a:pt x="103333" y="89956"/>
                  </a:cubicBezTo>
                  <a:cubicBezTo>
                    <a:pt x="106119" y="88760"/>
                    <a:pt x="111130" y="87262"/>
                    <a:pt x="118382" y="85460"/>
                  </a:cubicBezTo>
                  <a:cubicBezTo>
                    <a:pt x="126186" y="83659"/>
                    <a:pt x="131757" y="82016"/>
                    <a:pt x="135110" y="80510"/>
                  </a:cubicBezTo>
                  <a:cubicBezTo>
                    <a:pt x="147085" y="75415"/>
                    <a:pt x="151135" y="65968"/>
                    <a:pt x="147237" y="52177"/>
                  </a:cubicBezTo>
                  <a:cubicBezTo>
                    <a:pt x="126042" y="52480"/>
                    <a:pt x="103750" y="59678"/>
                    <a:pt x="80345" y="73765"/>
                  </a:cubicBezTo>
                  <a:cubicBezTo>
                    <a:pt x="56652" y="87860"/>
                    <a:pt x="37410" y="105550"/>
                    <a:pt x="22642" y="126835"/>
                  </a:cubicBezTo>
                  <a:cubicBezTo>
                    <a:pt x="6754" y="150225"/>
                    <a:pt x="-770" y="173320"/>
                    <a:pt x="62" y="196096"/>
                  </a:cubicBezTo>
                  <a:cubicBezTo>
                    <a:pt x="1190" y="222181"/>
                    <a:pt x="13453" y="245419"/>
                    <a:pt x="36873" y="265804"/>
                  </a:cubicBezTo>
                  <a:close/>
                </a:path>
              </a:pathLst>
            </a:custGeom>
            <a:grpFill/>
            <a:ln w="7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任意多边形: 形状 707">
            <a:extLst>
              <a:ext uri="{FF2B5EF4-FFF2-40B4-BE49-F238E27FC236}">
                <a16:creationId xmlns:a16="http://schemas.microsoft.com/office/drawing/2014/main" id="{4DFD9E18-6A68-BB0F-4610-941EFDB2A86F}"/>
              </a:ext>
            </a:extLst>
          </p:cNvPr>
          <p:cNvSpPr/>
          <p:nvPr/>
        </p:nvSpPr>
        <p:spPr>
          <a:xfrm>
            <a:off x="-72625" y="2187163"/>
            <a:ext cx="1041016" cy="1071121"/>
          </a:xfrm>
          <a:custGeom>
            <a:avLst/>
            <a:gdLst>
              <a:gd name="connsiteX0" fmla="*/ 311590 w 623485"/>
              <a:gd name="connsiteY0" fmla="*/ 44226 h 641515"/>
              <a:gd name="connsiteX1" fmla="*/ 317018 w 623485"/>
              <a:gd name="connsiteY1" fmla="*/ 88304 h 641515"/>
              <a:gd name="connsiteX2" fmla="*/ 368029 w 623485"/>
              <a:gd name="connsiteY2" fmla="*/ 216486 h 641515"/>
              <a:gd name="connsiteX3" fmla="*/ 501820 w 623485"/>
              <a:gd name="connsiteY3" fmla="*/ 204791 h 641515"/>
              <a:gd name="connsiteX4" fmla="*/ 623485 w 623485"/>
              <a:gd name="connsiteY4" fmla="*/ 231330 h 641515"/>
              <a:gd name="connsiteX5" fmla="*/ 598816 w 623485"/>
              <a:gd name="connsiteY5" fmla="*/ 257415 h 641515"/>
              <a:gd name="connsiteX6" fmla="*/ 581671 w 623485"/>
              <a:gd name="connsiteY6" fmla="*/ 264159 h 641515"/>
              <a:gd name="connsiteX7" fmla="*/ 565366 w 623485"/>
              <a:gd name="connsiteY7" fmla="*/ 271358 h 641515"/>
              <a:gd name="connsiteX8" fmla="*/ 456668 w 623485"/>
              <a:gd name="connsiteY8" fmla="*/ 366704 h 641515"/>
              <a:gd name="connsiteX9" fmla="*/ 497642 w 623485"/>
              <a:gd name="connsiteY9" fmla="*/ 494440 h 641515"/>
              <a:gd name="connsiteX10" fmla="*/ 504326 w 623485"/>
              <a:gd name="connsiteY10" fmla="*/ 641516 h 641515"/>
              <a:gd name="connsiteX11" fmla="*/ 432408 w 623485"/>
              <a:gd name="connsiteY11" fmla="*/ 565056 h 641515"/>
              <a:gd name="connsiteX12" fmla="*/ 350884 w 623485"/>
              <a:gd name="connsiteY12" fmla="*/ 498489 h 641515"/>
              <a:gd name="connsiteX13" fmla="*/ 298207 w 623485"/>
              <a:gd name="connsiteY13" fmla="*/ 540311 h 641515"/>
              <a:gd name="connsiteX14" fmla="*/ 244267 w 623485"/>
              <a:gd name="connsiteY14" fmla="*/ 582587 h 641515"/>
              <a:gd name="connsiteX15" fmla="*/ 119256 w 623485"/>
              <a:gd name="connsiteY15" fmla="*/ 637913 h 641515"/>
              <a:gd name="connsiteX16" fmla="*/ 137650 w 623485"/>
              <a:gd name="connsiteY16" fmla="*/ 588885 h 641515"/>
              <a:gd name="connsiteX17" fmla="*/ 166921 w 623485"/>
              <a:gd name="connsiteY17" fmla="*/ 542559 h 641515"/>
              <a:gd name="connsiteX18" fmla="*/ 201211 w 623485"/>
              <a:gd name="connsiteY18" fmla="*/ 428774 h 641515"/>
              <a:gd name="connsiteX19" fmla="*/ 37732 w 623485"/>
              <a:gd name="connsiteY19" fmla="*/ 308237 h 641515"/>
              <a:gd name="connsiteX20" fmla="*/ 25189 w 623485"/>
              <a:gd name="connsiteY20" fmla="*/ 296996 h 641515"/>
              <a:gd name="connsiteX21" fmla="*/ 12647 w 623485"/>
              <a:gd name="connsiteY21" fmla="*/ 285755 h 641515"/>
              <a:gd name="connsiteX22" fmla="*/ 104 w 623485"/>
              <a:gd name="connsiteY22" fmla="*/ 256968 h 641515"/>
              <a:gd name="connsiteX23" fmla="*/ 96683 w 623485"/>
              <a:gd name="connsiteY23" fmla="*/ 264613 h 641515"/>
              <a:gd name="connsiteX24" fmla="*/ 211248 w 623485"/>
              <a:gd name="connsiteY24" fmla="*/ 260564 h 641515"/>
              <a:gd name="connsiteX25" fmla="*/ 289427 w 623485"/>
              <a:gd name="connsiteY25" fmla="*/ 149 h 641515"/>
              <a:gd name="connsiteX26" fmla="*/ 296534 w 623485"/>
              <a:gd name="connsiteY26" fmla="*/ 3752 h 641515"/>
              <a:gd name="connsiteX27" fmla="*/ 311590 w 623485"/>
              <a:gd name="connsiteY27" fmla="*/ 44226 h 641515"/>
              <a:gd name="connsiteX28" fmla="*/ 33970 w 623485"/>
              <a:gd name="connsiteY28" fmla="*/ 274961 h 641515"/>
              <a:gd name="connsiteX29" fmla="*/ 47769 w 623485"/>
              <a:gd name="connsiteY29" fmla="*/ 289797 h 641515"/>
              <a:gd name="connsiteX30" fmla="*/ 33970 w 623485"/>
              <a:gd name="connsiteY30" fmla="*/ 274961 h 641515"/>
              <a:gd name="connsiteX31" fmla="*/ 71598 w 623485"/>
              <a:gd name="connsiteY31" fmla="*/ 310038 h 641515"/>
              <a:gd name="connsiteX32" fmla="*/ 85390 w 623485"/>
              <a:gd name="connsiteY32" fmla="*/ 308237 h 641515"/>
              <a:gd name="connsiteX33" fmla="*/ 83717 w 623485"/>
              <a:gd name="connsiteY33" fmla="*/ 300591 h 641515"/>
              <a:gd name="connsiteX34" fmla="*/ 81628 w 623485"/>
              <a:gd name="connsiteY34" fmla="*/ 293393 h 641515"/>
              <a:gd name="connsiteX35" fmla="*/ 64907 w 623485"/>
              <a:gd name="connsiteY35" fmla="*/ 296988 h 641515"/>
              <a:gd name="connsiteX36" fmla="*/ 71598 w 623485"/>
              <a:gd name="connsiteY36" fmla="*/ 310038 h 641515"/>
              <a:gd name="connsiteX37" fmla="*/ 106721 w 623485"/>
              <a:gd name="connsiteY37" fmla="*/ 327584 h 641515"/>
              <a:gd name="connsiteX38" fmla="*/ 122609 w 623485"/>
              <a:gd name="connsiteY38" fmla="*/ 326237 h 641515"/>
              <a:gd name="connsiteX39" fmla="*/ 115085 w 623485"/>
              <a:gd name="connsiteY39" fmla="*/ 310046 h 641515"/>
              <a:gd name="connsiteX40" fmla="*/ 98780 w 623485"/>
              <a:gd name="connsiteY40" fmla="*/ 311847 h 641515"/>
              <a:gd name="connsiteX41" fmla="*/ 106721 w 623485"/>
              <a:gd name="connsiteY41" fmla="*/ 327584 h 641515"/>
              <a:gd name="connsiteX42" fmla="*/ 161910 w 623485"/>
              <a:gd name="connsiteY42" fmla="*/ 610488 h 641515"/>
              <a:gd name="connsiteX43" fmla="*/ 166929 w 623485"/>
              <a:gd name="connsiteY43" fmla="*/ 601041 h 641515"/>
              <a:gd name="connsiteX44" fmla="*/ 149791 w 623485"/>
              <a:gd name="connsiteY44" fmla="*/ 612282 h 641515"/>
              <a:gd name="connsiteX45" fmla="*/ 161910 w 623485"/>
              <a:gd name="connsiteY45" fmla="*/ 610488 h 641515"/>
              <a:gd name="connsiteX46" fmla="*/ 197449 w 623485"/>
              <a:gd name="connsiteY46" fmla="*/ 359513 h 641515"/>
              <a:gd name="connsiteX47" fmla="*/ 204557 w 623485"/>
              <a:gd name="connsiteY47" fmla="*/ 351867 h 641515"/>
              <a:gd name="connsiteX48" fmla="*/ 201211 w 623485"/>
              <a:gd name="connsiteY48" fmla="*/ 335222 h 641515"/>
              <a:gd name="connsiteX49" fmla="*/ 189501 w 623485"/>
              <a:gd name="connsiteY49" fmla="*/ 328023 h 641515"/>
              <a:gd name="connsiteX50" fmla="*/ 178631 w 623485"/>
              <a:gd name="connsiteY50" fmla="*/ 332966 h 641515"/>
              <a:gd name="connsiteX51" fmla="*/ 177375 w 623485"/>
              <a:gd name="connsiteY51" fmla="*/ 351860 h 641515"/>
              <a:gd name="connsiteX52" fmla="*/ 197449 w 623485"/>
              <a:gd name="connsiteY52" fmla="*/ 359513 h 641515"/>
              <a:gd name="connsiteX53" fmla="*/ 177382 w 623485"/>
              <a:gd name="connsiteY53" fmla="*/ 586644 h 641515"/>
              <a:gd name="connsiteX54" fmla="*/ 193271 w 623485"/>
              <a:gd name="connsiteY54" fmla="*/ 585297 h 641515"/>
              <a:gd name="connsiteX55" fmla="*/ 197449 w 623485"/>
              <a:gd name="connsiteY55" fmla="*/ 571800 h 641515"/>
              <a:gd name="connsiteX56" fmla="*/ 177382 w 623485"/>
              <a:gd name="connsiteY56" fmla="*/ 575403 h 641515"/>
              <a:gd name="connsiteX57" fmla="*/ 177382 w 623485"/>
              <a:gd name="connsiteY57" fmla="*/ 586644 h 641515"/>
              <a:gd name="connsiteX58" fmla="*/ 204557 w 623485"/>
              <a:gd name="connsiteY58" fmla="*/ 557411 h 641515"/>
              <a:gd name="connsiteX59" fmla="*/ 216683 w 623485"/>
              <a:gd name="connsiteY59" fmla="*/ 559659 h 641515"/>
              <a:gd name="connsiteX60" fmla="*/ 228386 w 623485"/>
              <a:gd name="connsiteY60" fmla="*/ 553368 h 641515"/>
              <a:gd name="connsiteX61" fmla="*/ 220438 w 623485"/>
              <a:gd name="connsiteY61" fmla="*/ 540319 h 641515"/>
              <a:gd name="connsiteX62" fmla="*/ 204549 w 623485"/>
              <a:gd name="connsiteY62" fmla="*/ 542567 h 641515"/>
              <a:gd name="connsiteX63" fmla="*/ 204549 w 623485"/>
              <a:gd name="connsiteY63" fmla="*/ 557411 h 641515"/>
              <a:gd name="connsiteX64" fmla="*/ 222951 w 623485"/>
              <a:gd name="connsiteY64" fmla="*/ 360860 h 641515"/>
              <a:gd name="connsiteX65" fmla="*/ 241761 w 623485"/>
              <a:gd name="connsiteY65" fmla="*/ 366704 h 641515"/>
              <a:gd name="connsiteX66" fmla="*/ 247196 w 623485"/>
              <a:gd name="connsiteY66" fmla="*/ 341520 h 641515"/>
              <a:gd name="connsiteX67" fmla="*/ 232981 w 623485"/>
              <a:gd name="connsiteY67" fmla="*/ 336123 h 641515"/>
              <a:gd name="connsiteX68" fmla="*/ 215836 w 623485"/>
              <a:gd name="connsiteY68" fmla="*/ 343321 h 641515"/>
              <a:gd name="connsiteX69" fmla="*/ 211241 w 623485"/>
              <a:gd name="connsiteY69" fmla="*/ 355910 h 641515"/>
              <a:gd name="connsiteX70" fmla="*/ 222951 w 623485"/>
              <a:gd name="connsiteY70" fmla="*/ 360860 h 641515"/>
              <a:gd name="connsiteX71" fmla="*/ 247196 w 623485"/>
              <a:gd name="connsiteY71" fmla="*/ 526830 h 641515"/>
              <a:gd name="connsiteX72" fmla="*/ 255561 w 623485"/>
              <a:gd name="connsiteY72" fmla="*/ 509738 h 641515"/>
              <a:gd name="connsiteX73" fmla="*/ 236750 w 623485"/>
              <a:gd name="connsiteY73" fmla="*/ 507043 h 641515"/>
              <a:gd name="connsiteX74" fmla="*/ 228386 w 623485"/>
              <a:gd name="connsiteY74" fmla="*/ 524135 h 641515"/>
              <a:gd name="connsiteX75" fmla="*/ 247196 w 623485"/>
              <a:gd name="connsiteY75" fmla="*/ 526830 h 641515"/>
              <a:gd name="connsiteX76" fmla="*/ 252215 w 623485"/>
              <a:gd name="connsiteY76" fmla="*/ 491291 h 641515"/>
              <a:gd name="connsiteX77" fmla="*/ 272282 w 623485"/>
              <a:gd name="connsiteY77" fmla="*/ 493092 h 641515"/>
              <a:gd name="connsiteX78" fmla="*/ 282735 w 623485"/>
              <a:gd name="connsiteY78" fmla="*/ 476447 h 641515"/>
              <a:gd name="connsiteX79" fmla="*/ 264334 w 623485"/>
              <a:gd name="connsiteY79" fmla="*/ 466553 h 641515"/>
              <a:gd name="connsiteX80" fmla="*/ 248861 w 623485"/>
              <a:gd name="connsiteY80" fmla="*/ 484092 h 641515"/>
              <a:gd name="connsiteX81" fmla="*/ 252215 w 623485"/>
              <a:gd name="connsiteY81" fmla="*/ 491291 h 641515"/>
              <a:gd name="connsiteX82" fmla="*/ 293196 w 623485"/>
              <a:gd name="connsiteY82" fmla="*/ 165218 h 641515"/>
              <a:gd name="connsiteX83" fmla="*/ 272705 w 623485"/>
              <a:gd name="connsiteY83" fmla="*/ 165664 h 641515"/>
              <a:gd name="connsiteX84" fmla="*/ 272705 w 623485"/>
              <a:gd name="connsiteY84" fmla="*/ 187253 h 641515"/>
              <a:gd name="connsiteX85" fmla="*/ 293196 w 623485"/>
              <a:gd name="connsiteY85" fmla="*/ 165218 h 641515"/>
              <a:gd name="connsiteX86" fmla="*/ 286088 w 623485"/>
              <a:gd name="connsiteY86" fmla="*/ 143175 h 641515"/>
              <a:gd name="connsiteX87" fmla="*/ 289427 w 623485"/>
              <a:gd name="connsiteY87" fmla="*/ 121133 h 641515"/>
              <a:gd name="connsiteX88" fmla="*/ 272705 w 623485"/>
              <a:gd name="connsiteY88" fmla="*/ 121133 h 641515"/>
              <a:gd name="connsiteX89" fmla="*/ 271033 w 623485"/>
              <a:gd name="connsiteY89" fmla="*/ 127431 h 641515"/>
              <a:gd name="connsiteX90" fmla="*/ 269776 w 623485"/>
              <a:gd name="connsiteY90" fmla="*/ 132828 h 641515"/>
              <a:gd name="connsiteX91" fmla="*/ 272698 w 623485"/>
              <a:gd name="connsiteY91" fmla="*/ 143175 h 641515"/>
              <a:gd name="connsiteX92" fmla="*/ 286088 w 623485"/>
              <a:gd name="connsiteY92" fmla="*/ 143175 h 641515"/>
              <a:gd name="connsiteX93" fmla="*/ 294037 w 623485"/>
              <a:gd name="connsiteY93" fmla="*/ 456214 h 641515"/>
              <a:gd name="connsiteX94" fmla="*/ 306579 w 623485"/>
              <a:gd name="connsiteY94" fmla="*/ 436427 h 641515"/>
              <a:gd name="connsiteX95" fmla="*/ 303241 w 623485"/>
              <a:gd name="connsiteY95" fmla="*/ 428782 h 641515"/>
              <a:gd name="connsiteX96" fmla="*/ 280237 w 623485"/>
              <a:gd name="connsiteY96" fmla="*/ 427427 h 641515"/>
              <a:gd name="connsiteX97" fmla="*/ 272705 w 623485"/>
              <a:gd name="connsiteY97" fmla="*/ 450816 h 641515"/>
              <a:gd name="connsiteX98" fmla="*/ 294037 w 623485"/>
              <a:gd name="connsiteY98" fmla="*/ 456214 h 641515"/>
              <a:gd name="connsiteX99" fmla="*/ 297375 w 623485"/>
              <a:gd name="connsiteY99" fmla="*/ 224586 h 641515"/>
              <a:gd name="connsiteX100" fmla="*/ 296534 w 623485"/>
              <a:gd name="connsiteY100" fmla="*/ 201650 h 641515"/>
              <a:gd name="connsiteX101" fmla="*/ 273955 w 623485"/>
              <a:gd name="connsiteY101" fmla="*/ 211097 h 641515"/>
              <a:gd name="connsiteX102" fmla="*/ 279389 w 623485"/>
              <a:gd name="connsiteY102" fmla="*/ 234933 h 641515"/>
              <a:gd name="connsiteX103" fmla="*/ 297375 w 623485"/>
              <a:gd name="connsiteY103" fmla="*/ 224586 h 641515"/>
              <a:gd name="connsiteX104" fmla="*/ 289427 w 623485"/>
              <a:gd name="connsiteY104" fmla="*/ 81113 h 641515"/>
              <a:gd name="connsiteX105" fmla="*/ 274795 w 623485"/>
              <a:gd name="connsiteY105" fmla="*/ 87410 h 641515"/>
              <a:gd name="connsiteX106" fmla="*/ 276051 w 623485"/>
              <a:gd name="connsiteY106" fmla="*/ 102701 h 641515"/>
              <a:gd name="connsiteX107" fmla="*/ 289427 w 623485"/>
              <a:gd name="connsiteY107" fmla="*/ 81113 h 641515"/>
              <a:gd name="connsiteX108" fmla="*/ 297375 w 623485"/>
              <a:gd name="connsiteY108" fmla="*/ 278102 h 641515"/>
              <a:gd name="connsiteX109" fmla="*/ 309917 w 623485"/>
              <a:gd name="connsiteY109" fmla="*/ 271358 h 641515"/>
              <a:gd name="connsiteX110" fmla="*/ 306579 w 623485"/>
              <a:gd name="connsiteY110" fmla="*/ 245720 h 641515"/>
              <a:gd name="connsiteX111" fmla="*/ 282326 w 623485"/>
              <a:gd name="connsiteY111" fmla="*/ 254712 h 641515"/>
              <a:gd name="connsiteX112" fmla="*/ 282743 w 623485"/>
              <a:gd name="connsiteY112" fmla="*/ 282599 h 641515"/>
              <a:gd name="connsiteX113" fmla="*/ 297375 w 623485"/>
              <a:gd name="connsiteY113" fmla="*/ 278102 h 641515"/>
              <a:gd name="connsiteX114" fmla="*/ 293196 w 623485"/>
              <a:gd name="connsiteY114" fmla="*/ 44226 h 641515"/>
              <a:gd name="connsiteX115" fmla="*/ 282743 w 623485"/>
              <a:gd name="connsiteY115" fmla="*/ 44226 h 641515"/>
              <a:gd name="connsiteX116" fmla="*/ 281070 w 623485"/>
              <a:gd name="connsiteY116" fmla="*/ 51872 h 641515"/>
              <a:gd name="connsiteX117" fmla="*/ 279397 w 623485"/>
              <a:gd name="connsiteY117" fmla="*/ 59070 h 641515"/>
              <a:gd name="connsiteX118" fmla="*/ 293196 w 623485"/>
              <a:gd name="connsiteY118" fmla="*/ 44226 h 641515"/>
              <a:gd name="connsiteX119" fmla="*/ 313255 w 623485"/>
              <a:gd name="connsiteY119" fmla="*/ 413037 h 641515"/>
              <a:gd name="connsiteX120" fmla="*/ 327062 w 623485"/>
              <a:gd name="connsiteY120" fmla="*/ 392357 h 641515"/>
              <a:gd name="connsiteX121" fmla="*/ 317434 w 623485"/>
              <a:gd name="connsiteY121" fmla="*/ 381109 h 641515"/>
              <a:gd name="connsiteX122" fmla="*/ 303234 w 623485"/>
              <a:gd name="connsiteY122" fmla="*/ 379315 h 641515"/>
              <a:gd name="connsiteX123" fmla="*/ 289427 w 623485"/>
              <a:gd name="connsiteY123" fmla="*/ 407201 h 641515"/>
              <a:gd name="connsiteX124" fmla="*/ 313255 w 623485"/>
              <a:gd name="connsiteY124" fmla="*/ 413037 h 641515"/>
              <a:gd name="connsiteX125" fmla="*/ 347962 w 623485"/>
              <a:gd name="connsiteY125" fmla="*/ 306889 h 641515"/>
              <a:gd name="connsiteX126" fmla="*/ 342943 w 623485"/>
              <a:gd name="connsiteY126" fmla="*/ 325336 h 641515"/>
              <a:gd name="connsiteX127" fmla="*/ 352980 w 623485"/>
              <a:gd name="connsiteY127" fmla="*/ 341527 h 641515"/>
              <a:gd name="connsiteX128" fmla="*/ 374720 w 623485"/>
              <a:gd name="connsiteY128" fmla="*/ 333882 h 641515"/>
              <a:gd name="connsiteX129" fmla="*/ 371382 w 623485"/>
              <a:gd name="connsiteY129" fmla="*/ 308244 h 641515"/>
              <a:gd name="connsiteX130" fmla="*/ 347962 w 623485"/>
              <a:gd name="connsiteY130" fmla="*/ 306889 h 641515"/>
              <a:gd name="connsiteX131" fmla="*/ 377650 w 623485"/>
              <a:gd name="connsiteY131" fmla="*/ 400895 h 641515"/>
              <a:gd name="connsiteX132" fmla="*/ 378058 w 623485"/>
              <a:gd name="connsiteY132" fmla="*/ 428782 h 641515"/>
              <a:gd name="connsiteX133" fmla="*/ 401062 w 623485"/>
              <a:gd name="connsiteY133" fmla="*/ 423384 h 641515"/>
              <a:gd name="connsiteX134" fmla="*/ 398542 w 623485"/>
              <a:gd name="connsiteY134" fmla="*/ 395945 h 641515"/>
              <a:gd name="connsiteX135" fmla="*/ 377650 w 623485"/>
              <a:gd name="connsiteY135" fmla="*/ 400895 h 641515"/>
              <a:gd name="connsiteX136" fmla="*/ 407337 w 623485"/>
              <a:gd name="connsiteY136" fmla="*/ 306889 h 641515"/>
              <a:gd name="connsiteX137" fmla="*/ 412356 w 623485"/>
              <a:gd name="connsiteY137" fmla="*/ 296996 h 641515"/>
              <a:gd name="connsiteX138" fmla="*/ 397300 w 623485"/>
              <a:gd name="connsiteY138" fmla="*/ 282159 h 641515"/>
              <a:gd name="connsiteX139" fmla="*/ 382668 w 623485"/>
              <a:gd name="connsiteY139" fmla="*/ 291152 h 641515"/>
              <a:gd name="connsiteX140" fmla="*/ 380579 w 623485"/>
              <a:gd name="connsiteY140" fmla="*/ 307344 h 641515"/>
              <a:gd name="connsiteX141" fmla="*/ 401887 w 623485"/>
              <a:gd name="connsiteY141" fmla="*/ 315435 h 641515"/>
              <a:gd name="connsiteX142" fmla="*/ 407337 w 623485"/>
              <a:gd name="connsiteY142" fmla="*/ 306889 h 641515"/>
              <a:gd name="connsiteX143" fmla="*/ 429077 w 623485"/>
              <a:gd name="connsiteY143" fmla="*/ 454866 h 641515"/>
              <a:gd name="connsiteX144" fmla="*/ 425307 w 623485"/>
              <a:gd name="connsiteY144" fmla="*/ 434625 h 641515"/>
              <a:gd name="connsiteX145" fmla="*/ 412765 w 623485"/>
              <a:gd name="connsiteY145" fmla="*/ 431930 h 641515"/>
              <a:gd name="connsiteX146" fmla="*/ 402311 w 623485"/>
              <a:gd name="connsiteY146" fmla="*/ 442725 h 641515"/>
              <a:gd name="connsiteX147" fmla="*/ 405241 w 623485"/>
              <a:gd name="connsiteY147" fmla="*/ 462065 h 641515"/>
              <a:gd name="connsiteX148" fmla="*/ 429077 w 623485"/>
              <a:gd name="connsiteY148" fmla="*/ 454866 h 641515"/>
              <a:gd name="connsiteX149" fmla="*/ 439523 w 623485"/>
              <a:gd name="connsiteY149" fmla="*/ 293400 h 641515"/>
              <a:gd name="connsiteX150" fmla="*/ 443701 w 623485"/>
              <a:gd name="connsiteY150" fmla="*/ 287102 h 641515"/>
              <a:gd name="connsiteX151" fmla="*/ 446222 w 623485"/>
              <a:gd name="connsiteY151" fmla="*/ 278556 h 641515"/>
              <a:gd name="connsiteX152" fmla="*/ 444118 w 623485"/>
              <a:gd name="connsiteY152" fmla="*/ 273613 h 641515"/>
              <a:gd name="connsiteX153" fmla="*/ 442869 w 623485"/>
              <a:gd name="connsiteY153" fmla="*/ 267770 h 641515"/>
              <a:gd name="connsiteX154" fmla="*/ 426148 w 623485"/>
              <a:gd name="connsiteY154" fmla="*/ 264621 h 641515"/>
              <a:gd name="connsiteX155" fmla="*/ 415694 w 623485"/>
              <a:gd name="connsiteY155" fmla="*/ 274969 h 641515"/>
              <a:gd name="connsiteX156" fmla="*/ 439523 w 623485"/>
              <a:gd name="connsiteY156" fmla="*/ 293400 h 641515"/>
              <a:gd name="connsiteX157" fmla="*/ 446222 w 623485"/>
              <a:gd name="connsiteY157" fmla="*/ 494894 h 641515"/>
              <a:gd name="connsiteX158" fmla="*/ 449136 w 623485"/>
              <a:gd name="connsiteY158" fmla="*/ 476000 h 641515"/>
              <a:gd name="connsiteX159" fmla="*/ 436185 w 623485"/>
              <a:gd name="connsiteY159" fmla="*/ 465660 h 641515"/>
              <a:gd name="connsiteX160" fmla="*/ 429486 w 623485"/>
              <a:gd name="connsiteY160" fmla="*/ 479149 h 641515"/>
              <a:gd name="connsiteX161" fmla="*/ 432839 w 623485"/>
              <a:gd name="connsiteY161" fmla="*/ 494894 h 641515"/>
              <a:gd name="connsiteX162" fmla="*/ 446222 w 623485"/>
              <a:gd name="connsiteY162" fmla="*/ 494894 h 641515"/>
              <a:gd name="connsiteX163" fmla="*/ 466698 w 623485"/>
              <a:gd name="connsiteY163" fmla="*/ 506135 h 641515"/>
              <a:gd name="connsiteX164" fmla="*/ 452906 w 623485"/>
              <a:gd name="connsiteY164" fmla="*/ 506135 h 641515"/>
              <a:gd name="connsiteX165" fmla="*/ 449568 w 623485"/>
              <a:gd name="connsiteY165" fmla="*/ 522326 h 641515"/>
              <a:gd name="connsiteX166" fmla="*/ 460021 w 623485"/>
              <a:gd name="connsiteY166" fmla="*/ 531773 h 641515"/>
              <a:gd name="connsiteX167" fmla="*/ 466698 w 623485"/>
              <a:gd name="connsiteY167" fmla="*/ 506135 h 641515"/>
              <a:gd name="connsiteX168" fmla="*/ 483434 w 623485"/>
              <a:gd name="connsiteY168" fmla="*/ 558311 h 641515"/>
              <a:gd name="connsiteX169" fmla="*/ 480504 w 623485"/>
              <a:gd name="connsiteY169" fmla="*/ 542567 h 641515"/>
              <a:gd name="connsiteX170" fmla="*/ 470051 w 623485"/>
              <a:gd name="connsiteY170" fmla="*/ 542567 h 641515"/>
              <a:gd name="connsiteX171" fmla="*/ 468787 w 623485"/>
              <a:gd name="connsiteY171" fmla="*/ 548865 h 641515"/>
              <a:gd name="connsiteX172" fmla="*/ 467122 w 623485"/>
              <a:gd name="connsiteY172" fmla="*/ 554262 h 641515"/>
              <a:gd name="connsiteX173" fmla="*/ 470051 w 623485"/>
              <a:gd name="connsiteY173" fmla="*/ 564609 h 641515"/>
              <a:gd name="connsiteX174" fmla="*/ 483434 w 623485"/>
              <a:gd name="connsiteY174" fmla="*/ 558311 h 641515"/>
              <a:gd name="connsiteX175" fmla="*/ 483843 w 623485"/>
              <a:gd name="connsiteY175" fmla="*/ 601041 h 641515"/>
              <a:gd name="connsiteX176" fmla="*/ 493880 w 623485"/>
              <a:gd name="connsiteY176" fmla="*/ 583049 h 641515"/>
              <a:gd name="connsiteX177" fmla="*/ 483843 w 623485"/>
              <a:gd name="connsiteY177" fmla="*/ 583049 h 641515"/>
              <a:gd name="connsiteX178" fmla="*/ 483843 w 623485"/>
              <a:gd name="connsiteY178" fmla="*/ 601041 h 641515"/>
              <a:gd name="connsiteX179" fmla="*/ 514370 w 623485"/>
              <a:gd name="connsiteY179" fmla="*/ 260571 h 641515"/>
              <a:gd name="connsiteX180" fmla="*/ 505582 w 623485"/>
              <a:gd name="connsiteY180" fmla="*/ 240330 h 641515"/>
              <a:gd name="connsiteX181" fmla="*/ 496385 w 623485"/>
              <a:gd name="connsiteY181" fmla="*/ 240777 h 641515"/>
              <a:gd name="connsiteX182" fmla="*/ 490542 w 623485"/>
              <a:gd name="connsiteY182" fmla="*/ 249323 h 641515"/>
              <a:gd name="connsiteX183" fmla="*/ 514370 w 623485"/>
              <a:gd name="connsiteY183" fmla="*/ 260571 h 641515"/>
              <a:gd name="connsiteX184" fmla="*/ 546973 w 623485"/>
              <a:gd name="connsiteY184" fmla="*/ 238975 h 641515"/>
              <a:gd name="connsiteX185" fmla="*/ 531500 w 623485"/>
              <a:gd name="connsiteY185" fmla="*/ 234926 h 641515"/>
              <a:gd name="connsiteX186" fmla="*/ 544876 w 623485"/>
              <a:gd name="connsiteY186" fmla="*/ 252919 h 641515"/>
              <a:gd name="connsiteX187" fmla="*/ 546973 w 623485"/>
              <a:gd name="connsiteY187" fmla="*/ 238975 h 641515"/>
              <a:gd name="connsiteX188" fmla="*/ 568727 w 623485"/>
              <a:gd name="connsiteY188" fmla="*/ 231330 h 641515"/>
              <a:gd name="connsiteX189" fmla="*/ 572482 w 623485"/>
              <a:gd name="connsiteY189" fmla="*/ 244373 h 641515"/>
              <a:gd name="connsiteX190" fmla="*/ 582519 w 623485"/>
              <a:gd name="connsiteY190" fmla="*/ 242124 h 641515"/>
              <a:gd name="connsiteX191" fmla="*/ 568727 w 623485"/>
              <a:gd name="connsiteY191" fmla="*/ 231330 h 64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23485" h="641515">
                <a:moveTo>
                  <a:pt x="311590" y="44226"/>
                </a:moveTo>
                <a:cubicBezTo>
                  <a:pt x="315489" y="75413"/>
                  <a:pt x="317290" y="90105"/>
                  <a:pt x="317018" y="88304"/>
                </a:cubicBezTo>
                <a:cubicBezTo>
                  <a:pt x="320643" y="104495"/>
                  <a:pt x="337645" y="147225"/>
                  <a:pt x="368029" y="216486"/>
                </a:cubicBezTo>
                <a:cubicBezTo>
                  <a:pt x="410100" y="207198"/>
                  <a:pt x="454700" y="203293"/>
                  <a:pt x="501820" y="204791"/>
                </a:cubicBezTo>
                <a:cubicBezTo>
                  <a:pt x="555049" y="206593"/>
                  <a:pt x="595599" y="215442"/>
                  <a:pt x="623485" y="231330"/>
                </a:cubicBezTo>
                <a:cubicBezTo>
                  <a:pt x="620147" y="242427"/>
                  <a:pt x="611912" y="251117"/>
                  <a:pt x="598816" y="257415"/>
                </a:cubicBezTo>
                <a:cubicBezTo>
                  <a:pt x="595743" y="258921"/>
                  <a:pt x="590028" y="261169"/>
                  <a:pt x="581671" y="264159"/>
                </a:cubicBezTo>
                <a:cubicBezTo>
                  <a:pt x="574420" y="266854"/>
                  <a:pt x="568992" y="269261"/>
                  <a:pt x="565366" y="271358"/>
                </a:cubicBezTo>
                <a:cubicBezTo>
                  <a:pt x="523832" y="295050"/>
                  <a:pt x="487612" y="326835"/>
                  <a:pt x="456668" y="366704"/>
                </a:cubicBezTo>
                <a:cubicBezTo>
                  <a:pt x="477840" y="426079"/>
                  <a:pt x="491503" y="468658"/>
                  <a:pt x="497642" y="494440"/>
                </a:cubicBezTo>
                <a:cubicBezTo>
                  <a:pt x="510450" y="548713"/>
                  <a:pt x="512683" y="597733"/>
                  <a:pt x="504326" y="641516"/>
                </a:cubicBezTo>
                <a:cubicBezTo>
                  <a:pt x="496522" y="634923"/>
                  <a:pt x="472549" y="609436"/>
                  <a:pt x="432408" y="565056"/>
                </a:cubicBezTo>
                <a:cubicBezTo>
                  <a:pt x="403704" y="533279"/>
                  <a:pt x="376514" y="511077"/>
                  <a:pt x="350884" y="498489"/>
                </a:cubicBezTo>
                <a:cubicBezTo>
                  <a:pt x="339166" y="506884"/>
                  <a:pt x="321605" y="520827"/>
                  <a:pt x="298207" y="540311"/>
                </a:cubicBezTo>
                <a:cubicBezTo>
                  <a:pt x="274787" y="559500"/>
                  <a:pt x="256809" y="573594"/>
                  <a:pt x="244267" y="582587"/>
                </a:cubicBezTo>
                <a:cubicBezTo>
                  <a:pt x="200507" y="614371"/>
                  <a:pt x="158829" y="632818"/>
                  <a:pt x="119256" y="637913"/>
                </a:cubicBezTo>
                <a:cubicBezTo>
                  <a:pt x="119528" y="623523"/>
                  <a:pt x="125667" y="607180"/>
                  <a:pt x="137650" y="588885"/>
                </a:cubicBezTo>
                <a:cubicBezTo>
                  <a:pt x="155764" y="560999"/>
                  <a:pt x="165521" y="545557"/>
                  <a:pt x="166921" y="542559"/>
                </a:cubicBezTo>
                <a:cubicBezTo>
                  <a:pt x="182810" y="508981"/>
                  <a:pt x="194240" y="471050"/>
                  <a:pt x="201211" y="428774"/>
                </a:cubicBezTo>
                <a:cubicBezTo>
                  <a:pt x="139050" y="396096"/>
                  <a:pt x="84557" y="355910"/>
                  <a:pt x="37732" y="308237"/>
                </a:cubicBezTo>
                <a:cubicBezTo>
                  <a:pt x="35219" y="305845"/>
                  <a:pt x="31040" y="302098"/>
                  <a:pt x="25189" y="296996"/>
                </a:cubicBezTo>
                <a:cubicBezTo>
                  <a:pt x="19610" y="292204"/>
                  <a:pt x="15425" y="288450"/>
                  <a:pt x="12647" y="285755"/>
                </a:cubicBezTo>
                <a:cubicBezTo>
                  <a:pt x="3450" y="276164"/>
                  <a:pt x="-729" y="266566"/>
                  <a:pt x="104" y="256968"/>
                </a:cubicBezTo>
                <a:cubicBezTo>
                  <a:pt x="11246" y="254576"/>
                  <a:pt x="43439" y="257127"/>
                  <a:pt x="96683" y="264613"/>
                </a:cubicBezTo>
                <a:cubicBezTo>
                  <a:pt x="146022" y="271517"/>
                  <a:pt x="184203" y="270162"/>
                  <a:pt x="211248" y="260564"/>
                </a:cubicBezTo>
                <a:cubicBezTo>
                  <a:pt x="231588" y="135825"/>
                  <a:pt x="257657" y="49025"/>
                  <a:pt x="289427" y="149"/>
                </a:cubicBezTo>
                <a:cubicBezTo>
                  <a:pt x="293325" y="-449"/>
                  <a:pt x="295694" y="754"/>
                  <a:pt x="296534" y="3752"/>
                </a:cubicBezTo>
                <a:cubicBezTo>
                  <a:pt x="304339" y="12449"/>
                  <a:pt x="309357" y="25938"/>
                  <a:pt x="311590" y="44226"/>
                </a:cubicBezTo>
                <a:close/>
                <a:moveTo>
                  <a:pt x="33970" y="274961"/>
                </a:moveTo>
                <a:cubicBezTo>
                  <a:pt x="32569" y="286648"/>
                  <a:pt x="37172" y="291599"/>
                  <a:pt x="47769" y="289797"/>
                </a:cubicBezTo>
                <a:cubicBezTo>
                  <a:pt x="49442" y="278405"/>
                  <a:pt x="44840" y="273462"/>
                  <a:pt x="33970" y="274961"/>
                </a:cubicBezTo>
                <a:close/>
                <a:moveTo>
                  <a:pt x="71598" y="310038"/>
                </a:moveTo>
                <a:cubicBezTo>
                  <a:pt x="76617" y="312733"/>
                  <a:pt x="81211" y="312143"/>
                  <a:pt x="85390" y="308237"/>
                </a:cubicBezTo>
                <a:cubicBezTo>
                  <a:pt x="85670" y="305845"/>
                  <a:pt x="85110" y="303294"/>
                  <a:pt x="83717" y="300591"/>
                </a:cubicBezTo>
                <a:cubicBezTo>
                  <a:pt x="82317" y="297897"/>
                  <a:pt x="81628" y="295497"/>
                  <a:pt x="81628" y="293393"/>
                </a:cubicBezTo>
                <a:cubicBezTo>
                  <a:pt x="74936" y="292492"/>
                  <a:pt x="69358" y="293696"/>
                  <a:pt x="64907" y="296988"/>
                </a:cubicBezTo>
                <a:cubicBezTo>
                  <a:pt x="64346" y="303294"/>
                  <a:pt x="66580" y="307646"/>
                  <a:pt x="71598" y="310038"/>
                </a:cubicBezTo>
                <a:close/>
                <a:moveTo>
                  <a:pt x="106721" y="327584"/>
                </a:moveTo>
                <a:cubicBezTo>
                  <a:pt x="112572" y="331188"/>
                  <a:pt x="117871" y="330733"/>
                  <a:pt x="122609" y="326237"/>
                </a:cubicBezTo>
                <a:cubicBezTo>
                  <a:pt x="123162" y="319038"/>
                  <a:pt x="120656" y="313641"/>
                  <a:pt x="115085" y="310046"/>
                </a:cubicBezTo>
                <a:cubicBezTo>
                  <a:pt x="109506" y="306450"/>
                  <a:pt x="104071" y="307048"/>
                  <a:pt x="98780" y="311847"/>
                </a:cubicBezTo>
                <a:cubicBezTo>
                  <a:pt x="98493" y="318743"/>
                  <a:pt x="101142" y="323981"/>
                  <a:pt x="106721" y="327584"/>
                </a:cubicBezTo>
                <a:close/>
                <a:moveTo>
                  <a:pt x="161910" y="610488"/>
                </a:moveTo>
                <a:cubicBezTo>
                  <a:pt x="165528" y="608989"/>
                  <a:pt x="167201" y="605841"/>
                  <a:pt x="166929" y="601041"/>
                </a:cubicBezTo>
                <a:cubicBezTo>
                  <a:pt x="154659" y="596545"/>
                  <a:pt x="148951" y="600292"/>
                  <a:pt x="149791" y="612282"/>
                </a:cubicBezTo>
                <a:cubicBezTo>
                  <a:pt x="155915" y="611987"/>
                  <a:pt x="159957" y="611381"/>
                  <a:pt x="161910" y="610488"/>
                </a:cubicBezTo>
                <a:close/>
                <a:moveTo>
                  <a:pt x="197449" y="359513"/>
                </a:moveTo>
                <a:cubicBezTo>
                  <a:pt x="198002" y="356818"/>
                  <a:pt x="200371" y="354274"/>
                  <a:pt x="204557" y="351867"/>
                </a:cubicBezTo>
                <a:cubicBezTo>
                  <a:pt x="205662" y="345274"/>
                  <a:pt x="204557" y="339726"/>
                  <a:pt x="201211" y="335222"/>
                </a:cubicBezTo>
                <a:cubicBezTo>
                  <a:pt x="198138" y="330726"/>
                  <a:pt x="194240" y="328326"/>
                  <a:pt x="189501" y="328023"/>
                </a:cubicBezTo>
                <a:cubicBezTo>
                  <a:pt x="184763" y="327425"/>
                  <a:pt x="181145" y="329076"/>
                  <a:pt x="178631" y="332966"/>
                </a:cubicBezTo>
                <a:cubicBezTo>
                  <a:pt x="175558" y="337168"/>
                  <a:pt x="175142" y="343465"/>
                  <a:pt x="177375" y="351860"/>
                </a:cubicBezTo>
                <a:cubicBezTo>
                  <a:pt x="192703" y="356667"/>
                  <a:pt x="199395" y="359218"/>
                  <a:pt x="197449" y="359513"/>
                </a:cubicBezTo>
                <a:close/>
                <a:moveTo>
                  <a:pt x="177382" y="586644"/>
                </a:moveTo>
                <a:cubicBezTo>
                  <a:pt x="184906" y="587250"/>
                  <a:pt x="190198" y="586803"/>
                  <a:pt x="193271" y="585297"/>
                </a:cubicBezTo>
                <a:cubicBezTo>
                  <a:pt x="197449" y="583495"/>
                  <a:pt x="198842" y="578999"/>
                  <a:pt x="197449" y="571800"/>
                </a:cubicBezTo>
                <a:cubicBezTo>
                  <a:pt x="186852" y="571202"/>
                  <a:pt x="180160" y="572406"/>
                  <a:pt x="177382" y="575403"/>
                </a:cubicBezTo>
                <a:lnTo>
                  <a:pt x="177382" y="586644"/>
                </a:lnTo>
                <a:close/>
                <a:moveTo>
                  <a:pt x="204557" y="557411"/>
                </a:moveTo>
                <a:cubicBezTo>
                  <a:pt x="207623" y="560719"/>
                  <a:pt x="211665" y="561460"/>
                  <a:pt x="216683" y="559659"/>
                </a:cubicBezTo>
                <a:cubicBezTo>
                  <a:pt x="215011" y="560264"/>
                  <a:pt x="218909" y="558168"/>
                  <a:pt x="228386" y="553368"/>
                </a:cubicBezTo>
                <a:cubicBezTo>
                  <a:pt x="228386" y="546473"/>
                  <a:pt x="225737" y="542128"/>
                  <a:pt x="220438" y="540319"/>
                </a:cubicBezTo>
                <a:cubicBezTo>
                  <a:pt x="215699" y="538827"/>
                  <a:pt x="210401" y="539569"/>
                  <a:pt x="204549" y="542567"/>
                </a:cubicBezTo>
                <a:lnTo>
                  <a:pt x="204549" y="557411"/>
                </a:lnTo>
                <a:close/>
                <a:moveTo>
                  <a:pt x="222951" y="360860"/>
                </a:moveTo>
                <a:cubicBezTo>
                  <a:pt x="228522" y="367158"/>
                  <a:pt x="234797" y="369118"/>
                  <a:pt x="241761" y="366704"/>
                </a:cubicBezTo>
                <a:cubicBezTo>
                  <a:pt x="248173" y="355311"/>
                  <a:pt x="249982" y="346917"/>
                  <a:pt x="247196" y="341520"/>
                </a:cubicBezTo>
                <a:cubicBezTo>
                  <a:pt x="244963" y="337319"/>
                  <a:pt x="240225" y="335525"/>
                  <a:pt x="232981" y="336123"/>
                </a:cubicBezTo>
                <a:cubicBezTo>
                  <a:pt x="226289" y="336728"/>
                  <a:pt x="220574" y="339120"/>
                  <a:pt x="215836" y="343321"/>
                </a:cubicBezTo>
                <a:cubicBezTo>
                  <a:pt x="210537" y="347522"/>
                  <a:pt x="209000" y="351716"/>
                  <a:pt x="211241" y="355910"/>
                </a:cubicBezTo>
                <a:cubicBezTo>
                  <a:pt x="214027" y="353517"/>
                  <a:pt x="217932" y="355168"/>
                  <a:pt x="222951" y="360860"/>
                </a:cubicBezTo>
                <a:close/>
                <a:moveTo>
                  <a:pt x="247196" y="526830"/>
                </a:moveTo>
                <a:cubicBezTo>
                  <a:pt x="254440" y="523832"/>
                  <a:pt x="257233" y="518140"/>
                  <a:pt x="255561" y="509738"/>
                </a:cubicBezTo>
                <a:cubicBezTo>
                  <a:pt x="249982" y="505234"/>
                  <a:pt x="243707" y="504341"/>
                  <a:pt x="236750" y="507043"/>
                </a:cubicBezTo>
                <a:cubicBezTo>
                  <a:pt x="229219" y="510040"/>
                  <a:pt x="226433" y="515740"/>
                  <a:pt x="228386" y="524135"/>
                </a:cubicBezTo>
                <a:cubicBezTo>
                  <a:pt x="233957" y="528624"/>
                  <a:pt x="240232" y="529524"/>
                  <a:pt x="247196" y="526830"/>
                </a:cubicBezTo>
                <a:close/>
                <a:moveTo>
                  <a:pt x="252215" y="491291"/>
                </a:moveTo>
                <a:cubicBezTo>
                  <a:pt x="259179" y="495197"/>
                  <a:pt x="265870" y="495795"/>
                  <a:pt x="272282" y="493092"/>
                </a:cubicBezTo>
                <a:cubicBezTo>
                  <a:pt x="278693" y="490095"/>
                  <a:pt x="282175" y="484546"/>
                  <a:pt x="282735" y="476447"/>
                </a:cubicBezTo>
                <a:cubicBezTo>
                  <a:pt x="280222" y="467159"/>
                  <a:pt x="274091" y="463859"/>
                  <a:pt x="264334" y="466553"/>
                </a:cubicBezTo>
                <a:cubicBezTo>
                  <a:pt x="254297" y="469551"/>
                  <a:pt x="249134" y="475402"/>
                  <a:pt x="248861" y="484092"/>
                </a:cubicBezTo>
                <a:cubicBezTo>
                  <a:pt x="251655" y="484993"/>
                  <a:pt x="252775" y="487400"/>
                  <a:pt x="252215" y="491291"/>
                </a:cubicBezTo>
                <a:close/>
                <a:moveTo>
                  <a:pt x="293196" y="165218"/>
                </a:moveTo>
                <a:cubicBezTo>
                  <a:pt x="285945" y="158322"/>
                  <a:pt x="279117" y="158466"/>
                  <a:pt x="272705" y="165664"/>
                </a:cubicBezTo>
                <a:cubicBezTo>
                  <a:pt x="266574" y="172863"/>
                  <a:pt x="266574" y="180054"/>
                  <a:pt x="272705" y="187253"/>
                </a:cubicBezTo>
                <a:cubicBezTo>
                  <a:pt x="288034" y="189054"/>
                  <a:pt x="294854" y="181712"/>
                  <a:pt x="293196" y="165218"/>
                </a:cubicBezTo>
                <a:close/>
                <a:moveTo>
                  <a:pt x="286088" y="143175"/>
                </a:moveTo>
                <a:cubicBezTo>
                  <a:pt x="288874" y="140178"/>
                  <a:pt x="289987" y="132828"/>
                  <a:pt x="289427" y="121133"/>
                </a:cubicBezTo>
                <a:lnTo>
                  <a:pt x="272705" y="121133"/>
                </a:lnTo>
                <a:cubicBezTo>
                  <a:pt x="272425" y="122934"/>
                  <a:pt x="271873" y="125039"/>
                  <a:pt x="271033" y="127431"/>
                </a:cubicBezTo>
                <a:cubicBezTo>
                  <a:pt x="270200" y="130125"/>
                  <a:pt x="269776" y="131927"/>
                  <a:pt x="269776" y="132828"/>
                </a:cubicBezTo>
                <a:cubicBezTo>
                  <a:pt x="268944" y="137029"/>
                  <a:pt x="269912" y="140473"/>
                  <a:pt x="272698" y="143175"/>
                </a:cubicBezTo>
                <a:lnTo>
                  <a:pt x="286088" y="143175"/>
                </a:lnTo>
                <a:close/>
                <a:moveTo>
                  <a:pt x="294037" y="456214"/>
                </a:moveTo>
                <a:cubicBezTo>
                  <a:pt x="302393" y="452913"/>
                  <a:pt x="306579" y="446320"/>
                  <a:pt x="306579" y="436427"/>
                </a:cubicBezTo>
                <a:cubicBezTo>
                  <a:pt x="303794" y="435534"/>
                  <a:pt x="302666" y="432983"/>
                  <a:pt x="303241" y="428782"/>
                </a:cubicBezTo>
                <a:cubicBezTo>
                  <a:pt x="295422" y="423687"/>
                  <a:pt x="287761" y="423240"/>
                  <a:pt x="280237" y="427427"/>
                </a:cubicBezTo>
                <a:cubicBezTo>
                  <a:pt x="271873" y="431635"/>
                  <a:pt x="269367" y="439424"/>
                  <a:pt x="272705" y="450816"/>
                </a:cubicBezTo>
                <a:cubicBezTo>
                  <a:pt x="278837" y="457417"/>
                  <a:pt x="285945" y="459211"/>
                  <a:pt x="294037" y="456214"/>
                </a:cubicBezTo>
                <a:close/>
                <a:moveTo>
                  <a:pt x="297375" y="224586"/>
                </a:moveTo>
                <a:cubicBezTo>
                  <a:pt x="300713" y="217690"/>
                  <a:pt x="300433" y="210045"/>
                  <a:pt x="296534" y="201650"/>
                </a:cubicBezTo>
                <a:cubicBezTo>
                  <a:pt x="284832" y="198047"/>
                  <a:pt x="277300" y="201196"/>
                  <a:pt x="273955" y="211097"/>
                </a:cubicBezTo>
                <a:cubicBezTo>
                  <a:pt x="270329" y="220990"/>
                  <a:pt x="272138" y="228938"/>
                  <a:pt x="279389" y="234933"/>
                </a:cubicBezTo>
                <a:cubicBezTo>
                  <a:pt x="288034" y="235531"/>
                  <a:pt x="294037" y="232079"/>
                  <a:pt x="297375" y="224586"/>
                </a:cubicBezTo>
                <a:close/>
                <a:moveTo>
                  <a:pt x="289427" y="81113"/>
                </a:moveTo>
                <a:cubicBezTo>
                  <a:pt x="282743" y="79614"/>
                  <a:pt x="277860" y="81718"/>
                  <a:pt x="274795" y="87410"/>
                </a:cubicBezTo>
                <a:cubicBezTo>
                  <a:pt x="271449" y="92808"/>
                  <a:pt x="271865" y="97910"/>
                  <a:pt x="276051" y="102701"/>
                </a:cubicBezTo>
                <a:cubicBezTo>
                  <a:pt x="286353" y="102406"/>
                  <a:pt x="290819" y="95207"/>
                  <a:pt x="289427" y="81113"/>
                </a:cubicBezTo>
                <a:close/>
                <a:moveTo>
                  <a:pt x="297375" y="278102"/>
                </a:moveTo>
                <a:cubicBezTo>
                  <a:pt x="304611" y="277201"/>
                  <a:pt x="308789" y="274953"/>
                  <a:pt x="309917" y="271358"/>
                </a:cubicBezTo>
                <a:cubicBezTo>
                  <a:pt x="309917" y="271661"/>
                  <a:pt x="308797" y="263115"/>
                  <a:pt x="306579" y="245720"/>
                </a:cubicBezTo>
                <a:cubicBezTo>
                  <a:pt x="295149" y="239127"/>
                  <a:pt x="287057" y="242117"/>
                  <a:pt x="282326" y="254712"/>
                </a:cubicBezTo>
                <a:cubicBezTo>
                  <a:pt x="277868" y="266112"/>
                  <a:pt x="277997" y="275400"/>
                  <a:pt x="282743" y="282599"/>
                </a:cubicBezTo>
                <a:cubicBezTo>
                  <a:pt x="284408" y="280509"/>
                  <a:pt x="289283" y="279011"/>
                  <a:pt x="297375" y="278102"/>
                </a:cubicBezTo>
                <a:close/>
                <a:moveTo>
                  <a:pt x="293196" y="44226"/>
                </a:moveTo>
                <a:lnTo>
                  <a:pt x="282743" y="44226"/>
                </a:lnTo>
                <a:cubicBezTo>
                  <a:pt x="283015" y="46626"/>
                  <a:pt x="282463" y="49169"/>
                  <a:pt x="281070" y="51872"/>
                </a:cubicBezTo>
                <a:cubicBezTo>
                  <a:pt x="279670" y="54566"/>
                  <a:pt x="279117" y="56973"/>
                  <a:pt x="279397" y="59070"/>
                </a:cubicBezTo>
                <a:cubicBezTo>
                  <a:pt x="289979" y="60577"/>
                  <a:pt x="294589" y="55626"/>
                  <a:pt x="293196" y="44226"/>
                </a:cubicBezTo>
                <a:close/>
                <a:moveTo>
                  <a:pt x="313255" y="413037"/>
                </a:moveTo>
                <a:cubicBezTo>
                  <a:pt x="323565" y="409736"/>
                  <a:pt x="328167" y="402848"/>
                  <a:pt x="327062" y="392357"/>
                </a:cubicBezTo>
                <a:cubicBezTo>
                  <a:pt x="325382" y="387255"/>
                  <a:pt x="322172" y="383516"/>
                  <a:pt x="317434" y="381109"/>
                </a:cubicBezTo>
                <a:cubicBezTo>
                  <a:pt x="312983" y="378717"/>
                  <a:pt x="308237" y="378111"/>
                  <a:pt x="303234" y="379315"/>
                </a:cubicBezTo>
                <a:cubicBezTo>
                  <a:pt x="290963" y="382622"/>
                  <a:pt x="286353" y="391910"/>
                  <a:pt x="289427" y="407201"/>
                </a:cubicBezTo>
                <a:cubicBezTo>
                  <a:pt x="295285" y="414687"/>
                  <a:pt x="303234" y="416632"/>
                  <a:pt x="313255" y="413037"/>
                </a:cubicBezTo>
                <a:close/>
                <a:moveTo>
                  <a:pt x="347962" y="306889"/>
                </a:moveTo>
                <a:cubicBezTo>
                  <a:pt x="343208" y="311090"/>
                  <a:pt x="341550" y="317237"/>
                  <a:pt x="342943" y="325336"/>
                </a:cubicBezTo>
                <a:cubicBezTo>
                  <a:pt x="344048" y="333428"/>
                  <a:pt x="347409" y="338825"/>
                  <a:pt x="352980" y="341527"/>
                </a:cubicBezTo>
                <a:cubicBezTo>
                  <a:pt x="359392" y="344525"/>
                  <a:pt x="366628" y="341982"/>
                  <a:pt x="374720" y="333882"/>
                </a:cubicBezTo>
                <a:cubicBezTo>
                  <a:pt x="374720" y="334185"/>
                  <a:pt x="373600" y="325639"/>
                  <a:pt x="371382" y="308244"/>
                </a:cubicBezTo>
                <a:cubicBezTo>
                  <a:pt x="361057" y="302544"/>
                  <a:pt x="353253" y="302098"/>
                  <a:pt x="347962" y="306889"/>
                </a:cubicBezTo>
                <a:close/>
                <a:moveTo>
                  <a:pt x="377650" y="400895"/>
                </a:moveTo>
                <a:cubicBezTo>
                  <a:pt x="372896" y="410191"/>
                  <a:pt x="373040" y="419486"/>
                  <a:pt x="378058" y="428782"/>
                </a:cubicBezTo>
                <a:cubicBezTo>
                  <a:pt x="388648" y="433883"/>
                  <a:pt x="396316" y="432089"/>
                  <a:pt x="401062" y="423384"/>
                </a:cubicBezTo>
                <a:cubicBezTo>
                  <a:pt x="405513" y="414997"/>
                  <a:pt x="404673" y="405846"/>
                  <a:pt x="398542" y="395945"/>
                </a:cubicBezTo>
                <a:cubicBezTo>
                  <a:pt x="389352" y="389950"/>
                  <a:pt x="382381" y="391608"/>
                  <a:pt x="377650" y="400895"/>
                </a:cubicBezTo>
                <a:close/>
                <a:moveTo>
                  <a:pt x="407337" y="306889"/>
                </a:moveTo>
                <a:cubicBezTo>
                  <a:pt x="409843" y="303294"/>
                  <a:pt x="411516" y="299993"/>
                  <a:pt x="412356" y="296996"/>
                </a:cubicBezTo>
                <a:cubicBezTo>
                  <a:pt x="408730" y="287405"/>
                  <a:pt x="403711" y="282455"/>
                  <a:pt x="397300" y="282159"/>
                </a:cubicBezTo>
                <a:cubicBezTo>
                  <a:pt x="391729" y="282159"/>
                  <a:pt x="386847" y="285157"/>
                  <a:pt x="382668" y="291152"/>
                </a:cubicBezTo>
                <a:cubicBezTo>
                  <a:pt x="378755" y="297155"/>
                  <a:pt x="378058" y="302552"/>
                  <a:pt x="380579" y="307344"/>
                </a:cubicBezTo>
                <a:cubicBezTo>
                  <a:pt x="383637" y="313346"/>
                  <a:pt x="390745" y="316041"/>
                  <a:pt x="401887" y="315435"/>
                </a:cubicBezTo>
                <a:cubicBezTo>
                  <a:pt x="402727" y="313937"/>
                  <a:pt x="404552" y="311090"/>
                  <a:pt x="407337" y="306889"/>
                </a:cubicBezTo>
                <a:close/>
                <a:moveTo>
                  <a:pt x="429077" y="454866"/>
                </a:moveTo>
                <a:cubicBezTo>
                  <a:pt x="430470" y="445268"/>
                  <a:pt x="429221" y="438523"/>
                  <a:pt x="425307" y="434625"/>
                </a:cubicBezTo>
                <a:cubicBezTo>
                  <a:pt x="421682" y="431022"/>
                  <a:pt x="417503" y="430121"/>
                  <a:pt x="412765" y="431930"/>
                </a:cubicBezTo>
                <a:cubicBezTo>
                  <a:pt x="407746" y="433724"/>
                  <a:pt x="404264" y="437328"/>
                  <a:pt x="402311" y="442725"/>
                </a:cubicBezTo>
                <a:cubicBezTo>
                  <a:pt x="400351" y="448727"/>
                  <a:pt x="401327" y="455177"/>
                  <a:pt x="405241" y="462065"/>
                </a:cubicBezTo>
                <a:cubicBezTo>
                  <a:pt x="413605" y="463564"/>
                  <a:pt x="421553" y="461164"/>
                  <a:pt x="429077" y="454866"/>
                </a:cubicBezTo>
                <a:close/>
                <a:moveTo>
                  <a:pt x="439523" y="293400"/>
                </a:moveTo>
                <a:cubicBezTo>
                  <a:pt x="439523" y="291304"/>
                  <a:pt x="440916" y="289207"/>
                  <a:pt x="443701" y="287102"/>
                </a:cubicBezTo>
                <a:cubicBezTo>
                  <a:pt x="446222" y="285301"/>
                  <a:pt x="447040" y="282455"/>
                  <a:pt x="446222" y="278556"/>
                </a:cubicBezTo>
                <a:cubicBezTo>
                  <a:pt x="446222" y="277361"/>
                  <a:pt x="445510" y="275710"/>
                  <a:pt x="444118" y="273613"/>
                </a:cubicBezTo>
                <a:cubicBezTo>
                  <a:pt x="443013" y="271812"/>
                  <a:pt x="442596" y="269867"/>
                  <a:pt x="442869" y="267770"/>
                </a:cubicBezTo>
                <a:cubicBezTo>
                  <a:pt x="436457" y="265067"/>
                  <a:pt x="430886" y="264023"/>
                  <a:pt x="426148" y="264621"/>
                </a:cubicBezTo>
                <a:cubicBezTo>
                  <a:pt x="419184" y="264924"/>
                  <a:pt x="415694" y="268375"/>
                  <a:pt x="415694" y="274969"/>
                </a:cubicBezTo>
                <a:cubicBezTo>
                  <a:pt x="418200" y="288753"/>
                  <a:pt x="426148" y="294907"/>
                  <a:pt x="439523" y="293400"/>
                </a:cubicBezTo>
                <a:close/>
                <a:moveTo>
                  <a:pt x="446222" y="494894"/>
                </a:moveTo>
                <a:cubicBezTo>
                  <a:pt x="450120" y="489800"/>
                  <a:pt x="451082" y="483502"/>
                  <a:pt x="449136" y="476000"/>
                </a:cubicBezTo>
                <a:cubicBezTo>
                  <a:pt x="446903" y="468211"/>
                  <a:pt x="442596" y="464760"/>
                  <a:pt x="436185" y="465660"/>
                </a:cubicBezTo>
                <a:cubicBezTo>
                  <a:pt x="432847" y="468355"/>
                  <a:pt x="430598" y="472859"/>
                  <a:pt x="429486" y="479149"/>
                </a:cubicBezTo>
                <a:cubicBezTo>
                  <a:pt x="428381" y="485750"/>
                  <a:pt x="429486" y="490996"/>
                  <a:pt x="432839" y="494894"/>
                </a:cubicBezTo>
                <a:lnTo>
                  <a:pt x="446222" y="494894"/>
                </a:lnTo>
                <a:close/>
                <a:moveTo>
                  <a:pt x="466698" y="506135"/>
                </a:moveTo>
                <a:lnTo>
                  <a:pt x="452906" y="506135"/>
                </a:lnTo>
                <a:cubicBezTo>
                  <a:pt x="449833" y="509738"/>
                  <a:pt x="448727" y="515127"/>
                  <a:pt x="449568" y="522326"/>
                </a:cubicBezTo>
                <a:cubicBezTo>
                  <a:pt x="450120" y="530130"/>
                  <a:pt x="453602" y="533279"/>
                  <a:pt x="460021" y="531773"/>
                </a:cubicBezTo>
                <a:cubicBezTo>
                  <a:pt x="468643" y="526981"/>
                  <a:pt x="470876" y="518435"/>
                  <a:pt x="466698" y="506135"/>
                </a:cubicBezTo>
                <a:close/>
                <a:moveTo>
                  <a:pt x="483434" y="558311"/>
                </a:moveTo>
                <a:cubicBezTo>
                  <a:pt x="485099" y="552014"/>
                  <a:pt x="484115" y="546775"/>
                  <a:pt x="480504" y="542567"/>
                </a:cubicBezTo>
                <a:lnTo>
                  <a:pt x="470051" y="542567"/>
                </a:lnTo>
                <a:cubicBezTo>
                  <a:pt x="469763" y="544073"/>
                  <a:pt x="469354" y="546170"/>
                  <a:pt x="468787" y="548865"/>
                </a:cubicBezTo>
                <a:cubicBezTo>
                  <a:pt x="467962" y="551559"/>
                  <a:pt x="467394" y="553368"/>
                  <a:pt x="467122" y="554262"/>
                </a:cubicBezTo>
                <a:cubicBezTo>
                  <a:pt x="466281" y="558470"/>
                  <a:pt x="467265" y="561914"/>
                  <a:pt x="470051" y="564609"/>
                </a:cubicBezTo>
                <a:cubicBezTo>
                  <a:pt x="477015" y="567009"/>
                  <a:pt x="481466" y="564912"/>
                  <a:pt x="483434" y="558311"/>
                </a:cubicBezTo>
                <a:close/>
                <a:moveTo>
                  <a:pt x="483843" y="601041"/>
                </a:moveTo>
                <a:cubicBezTo>
                  <a:pt x="491367" y="602245"/>
                  <a:pt x="494720" y="596250"/>
                  <a:pt x="493880" y="583049"/>
                </a:cubicBezTo>
                <a:lnTo>
                  <a:pt x="483843" y="583049"/>
                </a:lnTo>
                <a:lnTo>
                  <a:pt x="483843" y="601041"/>
                </a:lnTo>
                <a:close/>
                <a:moveTo>
                  <a:pt x="514370" y="260571"/>
                </a:moveTo>
                <a:cubicBezTo>
                  <a:pt x="516876" y="249777"/>
                  <a:pt x="513947" y="243033"/>
                  <a:pt x="505582" y="240330"/>
                </a:cubicBezTo>
                <a:cubicBezTo>
                  <a:pt x="502244" y="239134"/>
                  <a:pt x="499171" y="239278"/>
                  <a:pt x="496385" y="240777"/>
                </a:cubicBezTo>
                <a:cubicBezTo>
                  <a:pt x="493312" y="242579"/>
                  <a:pt x="491367" y="245432"/>
                  <a:pt x="490542" y="249323"/>
                </a:cubicBezTo>
                <a:cubicBezTo>
                  <a:pt x="496665" y="258921"/>
                  <a:pt x="504598" y="262668"/>
                  <a:pt x="514370" y="260571"/>
                </a:cubicBezTo>
                <a:close/>
                <a:moveTo>
                  <a:pt x="546973" y="238975"/>
                </a:moveTo>
                <a:cubicBezTo>
                  <a:pt x="543914" y="233881"/>
                  <a:pt x="538752" y="232526"/>
                  <a:pt x="531500" y="234926"/>
                </a:cubicBezTo>
                <a:cubicBezTo>
                  <a:pt x="530675" y="246325"/>
                  <a:pt x="535126" y="252320"/>
                  <a:pt x="544876" y="252919"/>
                </a:cubicBezTo>
                <a:cubicBezTo>
                  <a:pt x="549342" y="248127"/>
                  <a:pt x="550038" y="243472"/>
                  <a:pt x="546973" y="238975"/>
                </a:cubicBezTo>
                <a:close/>
                <a:moveTo>
                  <a:pt x="568727" y="231330"/>
                </a:moveTo>
                <a:cubicBezTo>
                  <a:pt x="567607" y="237628"/>
                  <a:pt x="568856" y="241973"/>
                  <a:pt x="572482" y="244373"/>
                </a:cubicBezTo>
                <a:cubicBezTo>
                  <a:pt x="575820" y="246772"/>
                  <a:pt x="579181" y="246023"/>
                  <a:pt x="582519" y="242124"/>
                </a:cubicBezTo>
                <a:cubicBezTo>
                  <a:pt x="583352" y="233737"/>
                  <a:pt x="578749" y="230142"/>
                  <a:pt x="568727" y="231330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9" name="任意多边形: 形状 708">
            <a:extLst>
              <a:ext uri="{FF2B5EF4-FFF2-40B4-BE49-F238E27FC236}">
                <a16:creationId xmlns:a16="http://schemas.microsoft.com/office/drawing/2014/main" id="{535C7F04-2DF0-9949-6EA6-B22A3DECF390}"/>
              </a:ext>
            </a:extLst>
          </p:cNvPr>
          <p:cNvSpPr/>
          <p:nvPr/>
        </p:nvSpPr>
        <p:spPr>
          <a:xfrm rot="20221337">
            <a:off x="2950701" y="897039"/>
            <a:ext cx="620549" cy="841085"/>
          </a:xfrm>
          <a:custGeom>
            <a:avLst/>
            <a:gdLst>
              <a:gd name="connsiteX0" fmla="*/ 239853 w 475798"/>
              <a:gd name="connsiteY0" fmla="*/ 308095 h 644891"/>
              <a:gd name="connsiteX1" fmla="*/ 211838 w 475798"/>
              <a:gd name="connsiteY1" fmla="*/ 347676 h 644891"/>
              <a:gd name="connsiteX2" fmla="*/ 188842 w 475798"/>
              <a:gd name="connsiteY2" fmla="*/ 378265 h 644891"/>
              <a:gd name="connsiteX3" fmla="*/ 78047 w 475798"/>
              <a:gd name="connsiteY3" fmla="*/ 388605 h 644891"/>
              <a:gd name="connsiteX4" fmla="*/ 4039 w 475798"/>
              <a:gd name="connsiteY4" fmla="*/ 308095 h 644891"/>
              <a:gd name="connsiteX5" fmla="*/ 11571 w 475798"/>
              <a:gd name="connsiteY5" fmla="*/ 200146 h 644891"/>
              <a:gd name="connsiteX6" fmla="*/ 76374 w 475798"/>
              <a:gd name="connsiteY6" fmla="*/ 140332 h 644891"/>
              <a:gd name="connsiteX7" fmla="*/ 107727 w 475798"/>
              <a:gd name="connsiteY7" fmla="*/ 139878 h 644891"/>
              <a:gd name="connsiteX8" fmla="*/ 134485 w 475798"/>
              <a:gd name="connsiteY8" fmla="*/ 140332 h 644891"/>
              <a:gd name="connsiteX9" fmla="*/ 152463 w 475798"/>
              <a:gd name="connsiteY9" fmla="*/ 128637 h 644891"/>
              <a:gd name="connsiteX10" fmla="*/ 170864 w 475798"/>
              <a:gd name="connsiteY10" fmla="*/ 116942 h 644891"/>
              <a:gd name="connsiteX11" fmla="*/ 312180 w 475798"/>
              <a:gd name="connsiteY11" fmla="*/ 116942 h 644891"/>
              <a:gd name="connsiteX12" fmla="*/ 333087 w 475798"/>
              <a:gd name="connsiteY12" fmla="*/ 128637 h 644891"/>
              <a:gd name="connsiteX13" fmla="*/ 352314 w 475798"/>
              <a:gd name="connsiteY13" fmla="*/ 140332 h 644891"/>
              <a:gd name="connsiteX14" fmla="*/ 373221 w 475798"/>
              <a:gd name="connsiteY14" fmla="*/ 139438 h 644891"/>
              <a:gd name="connsiteX15" fmla="*/ 399139 w 475798"/>
              <a:gd name="connsiteY15" fmla="*/ 140332 h 644891"/>
              <a:gd name="connsiteX16" fmla="*/ 443875 w 475798"/>
              <a:gd name="connsiteY16" fmla="*/ 172267 h 644891"/>
              <a:gd name="connsiteX17" fmla="*/ 470217 w 475798"/>
              <a:gd name="connsiteY17" fmla="*/ 231189 h 644891"/>
              <a:gd name="connsiteX18" fmla="*/ 446380 w 475798"/>
              <a:gd name="connsiteY18" fmla="*/ 358917 h 644891"/>
              <a:gd name="connsiteX19" fmla="*/ 381578 w 475798"/>
              <a:gd name="connsiteY19" fmla="*/ 394448 h 644891"/>
              <a:gd name="connsiteX20" fmla="*/ 297541 w 475798"/>
              <a:gd name="connsiteY20" fmla="*/ 385902 h 644891"/>
              <a:gd name="connsiteX21" fmla="*/ 266604 w 475798"/>
              <a:gd name="connsiteY21" fmla="*/ 353967 h 644891"/>
              <a:gd name="connsiteX22" fmla="*/ 239853 w 475798"/>
              <a:gd name="connsiteY22" fmla="*/ 308095 h 644891"/>
              <a:gd name="connsiteX23" fmla="*/ 152470 w 475798"/>
              <a:gd name="connsiteY23" fmla="*/ 343180 h 644891"/>
              <a:gd name="connsiteX24" fmla="*/ 194701 w 475798"/>
              <a:gd name="connsiteY24" fmla="*/ 287408 h 644891"/>
              <a:gd name="connsiteX25" fmla="*/ 250723 w 475798"/>
              <a:gd name="connsiteY25" fmla="*/ 261323 h 644891"/>
              <a:gd name="connsiteX26" fmla="*/ 286678 w 475798"/>
              <a:gd name="connsiteY26" fmla="*/ 297309 h 644891"/>
              <a:gd name="connsiteX27" fmla="*/ 319288 w 475798"/>
              <a:gd name="connsiteY27" fmla="*/ 343188 h 644891"/>
              <a:gd name="connsiteX28" fmla="*/ 389526 w 475798"/>
              <a:gd name="connsiteY28" fmla="*/ 341833 h 644891"/>
              <a:gd name="connsiteX29" fmla="*/ 424648 w 475798"/>
              <a:gd name="connsiteY29" fmla="*/ 293713 h 644891"/>
              <a:gd name="connsiteX30" fmla="*/ 424232 w 475798"/>
              <a:gd name="connsiteY30" fmla="*/ 231651 h 644891"/>
              <a:gd name="connsiteX31" fmla="*/ 388277 w 475798"/>
              <a:gd name="connsiteY31" fmla="*/ 187119 h 644891"/>
              <a:gd name="connsiteX32" fmla="*/ 243615 w 475798"/>
              <a:gd name="connsiteY32" fmla="*/ 185325 h 644891"/>
              <a:gd name="connsiteX33" fmla="*/ 91006 w 475798"/>
              <a:gd name="connsiteY33" fmla="*/ 187119 h 644891"/>
              <a:gd name="connsiteX34" fmla="*/ 61742 w 475798"/>
              <a:gd name="connsiteY34" fmla="*/ 209608 h 644891"/>
              <a:gd name="connsiteX35" fmla="*/ 45437 w 475798"/>
              <a:gd name="connsiteY35" fmla="*/ 250090 h 644891"/>
              <a:gd name="connsiteX36" fmla="*/ 65504 w 475798"/>
              <a:gd name="connsiteY36" fmla="*/ 331500 h 644891"/>
              <a:gd name="connsiteX37" fmla="*/ 101459 w 475798"/>
              <a:gd name="connsiteY37" fmla="*/ 343195 h 644891"/>
              <a:gd name="connsiteX38" fmla="*/ 125296 w 475798"/>
              <a:gd name="connsiteY38" fmla="*/ 343195 h 644891"/>
              <a:gd name="connsiteX39" fmla="*/ 152470 w 475798"/>
              <a:gd name="connsiteY39" fmla="*/ 343180 h 644891"/>
              <a:gd name="connsiteX40" fmla="*/ 363191 w 475798"/>
              <a:gd name="connsiteY40" fmla="*/ 436724 h 644891"/>
              <a:gd name="connsiteX41" fmla="*/ 398730 w 475798"/>
              <a:gd name="connsiteY41" fmla="*/ 418739 h 644891"/>
              <a:gd name="connsiteX42" fmla="*/ 435526 w 475798"/>
              <a:gd name="connsiteY42" fmla="*/ 401640 h 644891"/>
              <a:gd name="connsiteX43" fmla="*/ 455592 w 475798"/>
              <a:gd name="connsiteY43" fmla="*/ 447072 h 644891"/>
              <a:gd name="connsiteX44" fmla="*/ 442626 w 475798"/>
              <a:gd name="connsiteY44" fmla="*/ 491596 h 644891"/>
              <a:gd name="connsiteX45" fmla="*/ 420886 w 475798"/>
              <a:gd name="connsiteY45" fmla="*/ 598644 h 644891"/>
              <a:gd name="connsiteX46" fmla="*/ 346879 w 475798"/>
              <a:gd name="connsiteY46" fmla="*/ 643176 h 644891"/>
              <a:gd name="connsiteX47" fmla="*/ 262426 w 475798"/>
              <a:gd name="connsiteY47" fmla="*/ 627431 h 644891"/>
              <a:gd name="connsiteX48" fmla="*/ 210582 w 475798"/>
              <a:gd name="connsiteY48" fmla="*/ 553674 h 644891"/>
              <a:gd name="connsiteX49" fmla="*/ 208909 w 475798"/>
              <a:gd name="connsiteY49" fmla="*/ 519936 h 644891"/>
              <a:gd name="connsiteX50" fmla="*/ 207236 w 475798"/>
              <a:gd name="connsiteY50" fmla="*/ 487561 h 644891"/>
              <a:gd name="connsiteX51" fmla="*/ 197623 w 475798"/>
              <a:gd name="connsiteY51" fmla="*/ 475866 h 644891"/>
              <a:gd name="connsiteX52" fmla="*/ 188842 w 475798"/>
              <a:gd name="connsiteY52" fmla="*/ 464171 h 644891"/>
              <a:gd name="connsiteX53" fmla="*/ 177972 w 475798"/>
              <a:gd name="connsiteY53" fmla="*/ 432690 h 644891"/>
              <a:gd name="connsiteX54" fmla="*/ 305072 w 475798"/>
              <a:gd name="connsiteY54" fmla="*/ 432690 h 644891"/>
              <a:gd name="connsiteX55" fmla="*/ 275801 w 475798"/>
              <a:gd name="connsiteY55" fmla="*/ 487561 h 644891"/>
              <a:gd name="connsiteX56" fmla="*/ 337674 w 475798"/>
              <a:gd name="connsiteY56" fmla="*/ 573468 h 644891"/>
              <a:gd name="connsiteX57" fmla="*/ 371540 w 475798"/>
              <a:gd name="connsiteY57" fmla="*/ 523093 h 644891"/>
              <a:gd name="connsiteX58" fmla="*/ 363191 w 475798"/>
              <a:gd name="connsiteY58" fmla="*/ 436724 h 644891"/>
              <a:gd name="connsiteX59" fmla="*/ 377407 w 475798"/>
              <a:gd name="connsiteY59" fmla="*/ 109297 h 644891"/>
              <a:gd name="connsiteX60" fmla="*/ 377407 w 475798"/>
              <a:gd name="connsiteY60" fmla="*/ 49928 h 644891"/>
              <a:gd name="connsiteX61" fmla="*/ 377407 w 475798"/>
              <a:gd name="connsiteY61" fmla="*/ 0 h 644891"/>
              <a:gd name="connsiteX62" fmla="*/ 442626 w 475798"/>
              <a:gd name="connsiteY62" fmla="*/ 0 h 644891"/>
              <a:gd name="connsiteX63" fmla="*/ 442626 w 475798"/>
              <a:gd name="connsiteY63" fmla="*/ 128629 h 644891"/>
              <a:gd name="connsiteX64" fmla="*/ 377407 w 475798"/>
              <a:gd name="connsiteY64" fmla="*/ 109297 h 64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75798" h="644891">
                <a:moveTo>
                  <a:pt x="239853" y="308095"/>
                </a:moveTo>
                <a:cubicBezTo>
                  <a:pt x="228983" y="318291"/>
                  <a:pt x="219642" y="331485"/>
                  <a:pt x="211838" y="347676"/>
                </a:cubicBezTo>
                <a:cubicBezTo>
                  <a:pt x="204587" y="362066"/>
                  <a:pt x="196926" y="372270"/>
                  <a:pt x="188842" y="378265"/>
                </a:cubicBezTo>
                <a:cubicBezTo>
                  <a:pt x="157625" y="401359"/>
                  <a:pt x="120694" y="404796"/>
                  <a:pt x="78047" y="388605"/>
                </a:cubicBezTo>
                <a:cubicBezTo>
                  <a:pt x="35400" y="372414"/>
                  <a:pt x="10731" y="345580"/>
                  <a:pt x="4039" y="308095"/>
                </a:cubicBezTo>
                <a:cubicBezTo>
                  <a:pt x="-3212" y="267318"/>
                  <a:pt x="-699" y="231340"/>
                  <a:pt x="11571" y="200146"/>
                </a:cubicBezTo>
                <a:cubicBezTo>
                  <a:pt x="24666" y="167173"/>
                  <a:pt x="46270" y="147235"/>
                  <a:pt x="76374" y="140332"/>
                </a:cubicBezTo>
                <a:cubicBezTo>
                  <a:pt x="84451" y="138538"/>
                  <a:pt x="94904" y="138386"/>
                  <a:pt x="107727" y="139878"/>
                </a:cubicBezTo>
                <a:cubicBezTo>
                  <a:pt x="120542" y="141384"/>
                  <a:pt x="129467" y="141535"/>
                  <a:pt x="134485" y="140332"/>
                </a:cubicBezTo>
                <a:cubicBezTo>
                  <a:pt x="138944" y="139143"/>
                  <a:pt x="144939" y="135237"/>
                  <a:pt x="152463" y="128637"/>
                </a:cubicBezTo>
                <a:cubicBezTo>
                  <a:pt x="159995" y="122051"/>
                  <a:pt x="166118" y="118145"/>
                  <a:pt x="170864" y="116942"/>
                </a:cubicBezTo>
                <a:cubicBezTo>
                  <a:pt x="214904" y="105550"/>
                  <a:pt x="262009" y="105550"/>
                  <a:pt x="312180" y="116942"/>
                </a:cubicBezTo>
                <a:cubicBezTo>
                  <a:pt x="318031" y="118145"/>
                  <a:pt x="324995" y="122051"/>
                  <a:pt x="333087" y="128637"/>
                </a:cubicBezTo>
                <a:cubicBezTo>
                  <a:pt x="341164" y="135237"/>
                  <a:pt x="347575" y="139143"/>
                  <a:pt x="352314" y="140332"/>
                </a:cubicBezTo>
                <a:cubicBezTo>
                  <a:pt x="355660" y="141232"/>
                  <a:pt x="362623" y="140937"/>
                  <a:pt x="373221" y="139438"/>
                </a:cubicBezTo>
                <a:cubicBezTo>
                  <a:pt x="383811" y="138242"/>
                  <a:pt x="392447" y="138538"/>
                  <a:pt x="399139" y="140332"/>
                </a:cubicBezTo>
                <a:cubicBezTo>
                  <a:pt x="415860" y="144540"/>
                  <a:pt x="430772" y="155176"/>
                  <a:pt x="443875" y="172267"/>
                </a:cubicBezTo>
                <a:cubicBezTo>
                  <a:pt x="456137" y="188466"/>
                  <a:pt x="464918" y="208102"/>
                  <a:pt x="470217" y="231189"/>
                </a:cubicBezTo>
                <a:cubicBezTo>
                  <a:pt x="482480" y="283366"/>
                  <a:pt x="474539" y="325944"/>
                  <a:pt x="446380" y="358917"/>
                </a:cubicBezTo>
                <a:cubicBezTo>
                  <a:pt x="431605" y="376009"/>
                  <a:pt x="410009" y="387855"/>
                  <a:pt x="381578" y="394448"/>
                </a:cubicBezTo>
                <a:cubicBezTo>
                  <a:pt x="350641" y="401352"/>
                  <a:pt x="322626" y="398498"/>
                  <a:pt x="297541" y="385902"/>
                </a:cubicBezTo>
                <a:cubicBezTo>
                  <a:pt x="286111" y="380210"/>
                  <a:pt x="275801" y="369567"/>
                  <a:pt x="266604" y="353967"/>
                </a:cubicBezTo>
                <a:cubicBezTo>
                  <a:pt x="249890" y="325187"/>
                  <a:pt x="240966" y="309889"/>
                  <a:pt x="239853" y="308095"/>
                </a:cubicBezTo>
                <a:close/>
                <a:moveTo>
                  <a:pt x="152470" y="343180"/>
                </a:moveTo>
                <a:cubicBezTo>
                  <a:pt x="158882" y="338979"/>
                  <a:pt x="172961" y="320396"/>
                  <a:pt x="194701" y="287408"/>
                </a:cubicBezTo>
                <a:cubicBezTo>
                  <a:pt x="209749" y="264919"/>
                  <a:pt x="228423" y="256229"/>
                  <a:pt x="250723" y="261323"/>
                </a:cubicBezTo>
                <a:cubicBezTo>
                  <a:pt x="263818" y="264321"/>
                  <a:pt x="275808" y="276318"/>
                  <a:pt x="286678" y="297309"/>
                </a:cubicBezTo>
                <a:cubicBezTo>
                  <a:pt x="299221" y="321895"/>
                  <a:pt x="310091" y="337193"/>
                  <a:pt x="319288" y="343188"/>
                </a:cubicBezTo>
                <a:cubicBezTo>
                  <a:pt x="346599" y="353081"/>
                  <a:pt x="370011" y="352634"/>
                  <a:pt x="389526" y="341833"/>
                </a:cubicBezTo>
                <a:cubicBezTo>
                  <a:pt x="406519" y="331939"/>
                  <a:pt x="418229" y="315899"/>
                  <a:pt x="424648" y="293713"/>
                </a:cubicBezTo>
                <a:cubicBezTo>
                  <a:pt x="430772" y="272730"/>
                  <a:pt x="430636" y="252035"/>
                  <a:pt x="424232" y="231651"/>
                </a:cubicBezTo>
                <a:cubicBezTo>
                  <a:pt x="417540" y="210055"/>
                  <a:pt x="405550" y="195218"/>
                  <a:pt x="388277" y="187119"/>
                </a:cubicBezTo>
                <a:cubicBezTo>
                  <a:pt x="364031" y="192516"/>
                  <a:pt x="315806" y="191918"/>
                  <a:pt x="243615" y="185325"/>
                </a:cubicBezTo>
                <a:cubicBezTo>
                  <a:pt x="172537" y="178732"/>
                  <a:pt x="121670" y="179330"/>
                  <a:pt x="91006" y="187119"/>
                </a:cubicBezTo>
                <a:cubicBezTo>
                  <a:pt x="79856" y="190116"/>
                  <a:pt x="70099" y="197618"/>
                  <a:pt x="61742" y="209608"/>
                </a:cubicBezTo>
                <a:cubicBezTo>
                  <a:pt x="53930" y="221008"/>
                  <a:pt x="48495" y="234504"/>
                  <a:pt x="45437" y="250090"/>
                </a:cubicBezTo>
                <a:cubicBezTo>
                  <a:pt x="38466" y="286673"/>
                  <a:pt x="45157" y="313810"/>
                  <a:pt x="65504" y="331500"/>
                </a:cubicBezTo>
                <a:cubicBezTo>
                  <a:pt x="73588" y="338396"/>
                  <a:pt x="85571" y="342294"/>
                  <a:pt x="101459" y="343195"/>
                </a:cubicBezTo>
                <a:cubicBezTo>
                  <a:pt x="106478" y="343498"/>
                  <a:pt x="114418" y="343498"/>
                  <a:pt x="125296" y="343195"/>
                </a:cubicBezTo>
                <a:cubicBezTo>
                  <a:pt x="137551" y="342885"/>
                  <a:pt x="146619" y="342885"/>
                  <a:pt x="152470" y="343180"/>
                </a:cubicBezTo>
                <a:close/>
                <a:moveTo>
                  <a:pt x="363191" y="436724"/>
                </a:moveTo>
                <a:cubicBezTo>
                  <a:pt x="368210" y="429533"/>
                  <a:pt x="380049" y="423538"/>
                  <a:pt x="398730" y="418739"/>
                </a:cubicBezTo>
                <a:cubicBezTo>
                  <a:pt x="417964" y="413940"/>
                  <a:pt x="430219" y="408240"/>
                  <a:pt x="435526" y="401640"/>
                </a:cubicBezTo>
                <a:cubicBezTo>
                  <a:pt x="445563" y="418141"/>
                  <a:pt x="452247" y="433280"/>
                  <a:pt x="455592" y="447072"/>
                </a:cubicBezTo>
                <a:cubicBezTo>
                  <a:pt x="461164" y="468963"/>
                  <a:pt x="456849" y="483807"/>
                  <a:pt x="442626" y="491596"/>
                </a:cubicBezTo>
                <a:cubicBezTo>
                  <a:pt x="448477" y="535075"/>
                  <a:pt x="441226" y="570758"/>
                  <a:pt x="420886" y="598644"/>
                </a:cubicBezTo>
                <a:cubicBezTo>
                  <a:pt x="402765" y="623238"/>
                  <a:pt x="378096" y="638074"/>
                  <a:pt x="346879" y="643176"/>
                </a:cubicBezTo>
                <a:cubicBezTo>
                  <a:pt x="316495" y="647968"/>
                  <a:pt x="288344" y="642722"/>
                  <a:pt x="262426" y="627431"/>
                </a:cubicBezTo>
                <a:cubicBezTo>
                  <a:pt x="234835" y="610642"/>
                  <a:pt x="217546" y="586048"/>
                  <a:pt x="210582" y="553674"/>
                </a:cubicBezTo>
                <a:cubicBezTo>
                  <a:pt x="208629" y="544075"/>
                  <a:pt x="208076" y="532835"/>
                  <a:pt x="208909" y="519936"/>
                </a:cubicBezTo>
                <a:cubicBezTo>
                  <a:pt x="210014" y="507651"/>
                  <a:pt x="209461" y="496849"/>
                  <a:pt x="207236" y="487561"/>
                </a:cubicBezTo>
                <a:cubicBezTo>
                  <a:pt x="205836" y="485760"/>
                  <a:pt x="202634" y="481869"/>
                  <a:pt x="197623" y="475866"/>
                </a:cubicBezTo>
                <a:cubicBezTo>
                  <a:pt x="193997" y="471363"/>
                  <a:pt x="191075" y="467479"/>
                  <a:pt x="188842" y="464171"/>
                </a:cubicBezTo>
                <a:cubicBezTo>
                  <a:pt x="182423" y="454573"/>
                  <a:pt x="178805" y="444090"/>
                  <a:pt x="177972" y="432690"/>
                </a:cubicBezTo>
                <a:lnTo>
                  <a:pt x="305072" y="432690"/>
                </a:lnTo>
                <a:cubicBezTo>
                  <a:pt x="301446" y="455482"/>
                  <a:pt x="291697" y="473770"/>
                  <a:pt x="275801" y="487561"/>
                </a:cubicBezTo>
                <a:cubicBezTo>
                  <a:pt x="272455" y="554423"/>
                  <a:pt x="293082" y="583059"/>
                  <a:pt x="337674" y="573468"/>
                </a:cubicBezTo>
                <a:cubicBezTo>
                  <a:pt x="358854" y="568669"/>
                  <a:pt x="370148" y="551872"/>
                  <a:pt x="371540" y="523093"/>
                </a:cubicBezTo>
                <a:cubicBezTo>
                  <a:pt x="371828" y="515289"/>
                  <a:pt x="369042" y="486502"/>
                  <a:pt x="363191" y="436724"/>
                </a:cubicBezTo>
                <a:close/>
                <a:moveTo>
                  <a:pt x="377407" y="109297"/>
                </a:moveTo>
                <a:cubicBezTo>
                  <a:pt x="377679" y="97601"/>
                  <a:pt x="377679" y="77815"/>
                  <a:pt x="377407" y="49928"/>
                </a:cubicBezTo>
                <a:cubicBezTo>
                  <a:pt x="376847" y="25040"/>
                  <a:pt x="376847" y="8402"/>
                  <a:pt x="377407" y="0"/>
                </a:cubicBezTo>
                <a:lnTo>
                  <a:pt x="442626" y="0"/>
                </a:lnTo>
                <a:lnTo>
                  <a:pt x="442626" y="128629"/>
                </a:lnTo>
                <a:cubicBezTo>
                  <a:pt x="397194" y="115753"/>
                  <a:pt x="375454" y="109297"/>
                  <a:pt x="377407" y="10929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0" name="任意多边形: 形状 709">
            <a:extLst>
              <a:ext uri="{FF2B5EF4-FFF2-40B4-BE49-F238E27FC236}">
                <a16:creationId xmlns:a16="http://schemas.microsoft.com/office/drawing/2014/main" id="{F96934EF-E93A-CC58-A9E9-65C726E3A923}"/>
              </a:ext>
            </a:extLst>
          </p:cNvPr>
          <p:cNvSpPr/>
          <p:nvPr/>
        </p:nvSpPr>
        <p:spPr>
          <a:xfrm>
            <a:off x="1993950" y="5529801"/>
            <a:ext cx="658371" cy="647493"/>
          </a:xfrm>
          <a:custGeom>
            <a:avLst/>
            <a:gdLst>
              <a:gd name="connsiteX0" fmla="*/ 655590 w 655724"/>
              <a:gd name="connsiteY0" fmla="*/ 507341 h 644890"/>
              <a:gd name="connsiteX1" fmla="*/ 597895 w 655724"/>
              <a:gd name="connsiteY1" fmla="*/ 511383 h 644890"/>
              <a:gd name="connsiteX2" fmla="*/ 625486 w 655724"/>
              <a:gd name="connsiteY2" fmla="*/ 574800 h 644890"/>
              <a:gd name="connsiteX3" fmla="*/ 647642 w 655724"/>
              <a:gd name="connsiteY3" fmla="*/ 643168 h 644890"/>
              <a:gd name="connsiteX4" fmla="*/ 563605 w 655724"/>
              <a:gd name="connsiteY4" fmla="*/ 610332 h 644890"/>
              <a:gd name="connsiteX5" fmla="*/ 206967 w 655724"/>
              <a:gd name="connsiteY5" fmla="*/ 610332 h 644890"/>
              <a:gd name="connsiteX6" fmla="*/ 191911 w 655724"/>
              <a:gd name="connsiteY6" fmla="*/ 625175 h 644890"/>
              <a:gd name="connsiteX7" fmla="*/ 180208 w 655724"/>
              <a:gd name="connsiteY7" fmla="*/ 643168 h 644890"/>
              <a:gd name="connsiteX8" fmla="*/ 118743 w 655724"/>
              <a:gd name="connsiteY8" fmla="*/ 639119 h 644890"/>
              <a:gd name="connsiteX9" fmla="*/ 142580 w 655724"/>
              <a:gd name="connsiteY9" fmla="*/ 575701 h 644890"/>
              <a:gd name="connsiteX10" fmla="*/ 168498 w 655724"/>
              <a:gd name="connsiteY10" fmla="*/ 515432 h 644890"/>
              <a:gd name="connsiteX11" fmla="*/ 84877 w 655724"/>
              <a:gd name="connsiteY11" fmla="*/ 432228 h 644890"/>
              <a:gd name="connsiteX12" fmla="*/ 0 w 655724"/>
              <a:gd name="connsiteY12" fmla="*/ 350371 h 644890"/>
              <a:gd name="connsiteX13" fmla="*/ 56863 w 655724"/>
              <a:gd name="connsiteY13" fmla="*/ 317996 h 644890"/>
              <a:gd name="connsiteX14" fmla="*/ 107450 w 655724"/>
              <a:gd name="connsiteY14" fmla="*/ 342733 h 644890"/>
              <a:gd name="connsiteX15" fmla="*/ 153026 w 655724"/>
              <a:gd name="connsiteY15" fmla="*/ 389059 h 644890"/>
              <a:gd name="connsiteX16" fmla="*/ 195673 w 655724"/>
              <a:gd name="connsiteY16" fmla="*/ 420541 h 644890"/>
              <a:gd name="connsiteX17" fmla="*/ 394691 w 655724"/>
              <a:gd name="connsiteY17" fmla="*/ 420541 h 644890"/>
              <a:gd name="connsiteX18" fmla="*/ 569040 w 655724"/>
              <a:gd name="connsiteY18" fmla="*/ 420086 h 644890"/>
              <a:gd name="connsiteX19" fmla="*/ 628824 w 655724"/>
              <a:gd name="connsiteY19" fmla="*/ 444377 h 644890"/>
              <a:gd name="connsiteX20" fmla="*/ 655590 w 655724"/>
              <a:gd name="connsiteY20" fmla="*/ 507341 h 644890"/>
              <a:gd name="connsiteX21" fmla="*/ 272193 w 655724"/>
              <a:gd name="connsiteY21" fmla="*/ 247372 h 644890"/>
              <a:gd name="connsiteX22" fmla="*/ 212409 w 655724"/>
              <a:gd name="connsiteY22" fmla="*/ 270762 h 644890"/>
              <a:gd name="connsiteX23" fmla="*/ 149695 w 655724"/>
              <a:gd name="connsiteY23" fmla="*/ 251422 h 644890"/>
              <a:gd name="connsiteX24" fmla="*/ 149695 w 655724"/>
              <a:gd name="connsiteY24" fmla="*/ 197898 h 644890"/>
              <a:gd name="connsiteX25" fmla="*/ 267606 w 655724"/>
              <a:gd name="connsiteY25" fmla="*/ 96254 h 644890"/>
              <a:gd name="connsiteX26" fmla="*/ 390936 w 655724"/>
              <a:gd name="connsiteY26" fmla="*/ 0 h 644890"/>
              <a:gd name="connsiteX27" fmla="*/ 513858 w 655724"/>
              <a:gd name="connsiteY27" fmla="*/ 96693 h 644890"/>
              <a:gd name="connsiteX28" fmla="*/ 632601 w 655724"/>
              <a:gd name="connsiteY28" fmla="*/ 197890 h 644890"/>
              <a:gd name="connsiteX29" fmla="*/ 632601 w 655724"/>
              <a:gd name="connsiteY29" fmla="*/ 251415 h 644890"/>
              <a:gd name="connsiteX30" fmla="*/ 571144 w 655724"/>
              <a:gd name="connsiteY30" fmla="*/ 271201 h 644890"/>
              <a:gd name="connsiteX31" fmla="*/ 513858 w 655724"/>
              <a:gd name="connsiteY31" fmla="*/ 247365 h 644890"/>
              <a:gd name="connsiteX32" fmla="*/ 469962 w 655724"/>
              <a:gd name="connsiteY32" fmla="*/ 268961 h 644890"/>
              <a:gd name="connsiteX33" fmla="*/ 417695 w 655724"/>
              <a:gd name="connsiteY33" fmla="*/ 264010 h 644890"/>
              <a:gd name="connsiteX34" fmla="*/ 417695 w 655724"/>
              <a:gd name="connsiteY34" fmla="*/ 354867 h 644890"/>
              <a:gd name="connsiteX35" fmla="*/ 364178 w 655724"/>
              <a:gd name="connsiteY35" fmla="*/ 358909 h 644890"/>
              <a:gd name="connsiteX36" fmla="*/ 364178 w 655724"/>
              <a:gd name="connsiteY36" fmla="*/ 268060 h 644890"/>
              <a:gd name="connsiteX37" fmla="*/ 272193 w 655724"/>
              <a:gd name="connsiteY37" fmla="*/ 247372 h 644890"/>
              <a:gd name="connsiteX38" fmla="*/ 540617 w 655724"/>
              <a:gd name="connsiteY38" fmla="*/ 556815 h 644890"/>
              <a:gd name="connsiteX39" fmla="*/ 531419 w 655724"/>
              <a:gd name="connsiteY39" fmla="*/ 533425 h 644890"/>
              <a:gd name="connsiteX40" fmla="*/ 521390 w 655724"/>
              <a:gd name="connsiteY40" fmla="*/ 511383 h 644890"/>
              <a:gd name="connsiteX41" fmla="*/ 249212 w 655724"/>
              <a:gd name="connsiteY41" fmla="*/ 511383 h 644890"/>
              <a:gd name="connsiteX42" fmla="*/ 237086 w 655724"/>
              <a:gd name="connsiteY42" fmla="*/ 532979 h 644890"/>
              <a:gd name="connsiteX43" fmla="*/ 226216 w 655724"/>
              <a:gd name="connsiteY43" fmla="*/ 556815 h 644890"/>
              <a:gd name="connsiteX44" fmla="*/ 540617 w 655724"/>
              <a:gd name="connsiteY44" fmla="*/ 556815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55724" h="644890">
                <a:moveTo>
                  <a:pt x="655590" y="507341"/>
                </a:moveTo>
                <a:cubicBezTo>
                  <a:pt x="657536" y="505842"/>
                  <a:pt x="638301" y="507189"/>
                  <a:pt x="597895" y="511383"/>
                </a:cubicBezTo>
                <a:cubicBezTo>
                  <a:pt x="601233" y="522487"/>
                  <a:pt x="610438" y="543621"/>
                  <a:pt x="625486" y="574800"/>
                </a:cubicBezTo>
                <a:cubicBezTo>
                  <a:pt x="637469" y="600287"/>
                  <a:pt x="644857" y="623086"/>
                  <a:pt x="647642" y="643168"/>
                </a:cubicBezTo>
                <a:cubicBezTo>
                  <a:pt x="600817" y="649459"/>
                  <a:pt x="572810" y="638521"/>
                  <a:pt x="563605" y="610332"/>
                </a:cubicBezTo>
                <a:lnTo>
                  <a:pt x="206967" y="610332"/>
                </a:lnTo>
                <a:cubicBezTo>
                  <a:pt x="200547" y="610937"/>
                  <a:pt x="195537" y="615880"/>
                  <a:pt x="191911" y="625175"/>
                </a:cubicBezTo>
                <a:cubicBezTo>
                  <a:pt x="188005" y="635675"/>
                  <a:pt x="184106" y="641670"/>
                  <a:pt x="180208" y="643168"/>
                </a:cubicBezTo>
                <a:cubicBezTo>
                  <a:pt x="136721" y="638967"/>
                  <a:pt x="116231" y="637627"/>
                  <a:pt x="118743" y="639119"/>
                </a:cubicBezTo>
                <a:cubicBezTo>
                  <a:pt x="123762" y="621429"/>
                  <a:pt x="131703" y="600287"/>
                  <a:pt x="142580" y="575701"/>
                </a:cubicBezTo>
                <a:cubicBezTo>
                  <a:pt x="157348" y="542123"/>
                  <a:pt x="165992" y="522033"/>
                  <a:pt x="168498" y="515432"/>
                </a:cubicBezTo>
                <a:cubicBezTo>
                  <a:pt x="150097" y="494147"/>
                  <a:pt x="122226" y="466405"/>
                  <a:pt x="84877" y="432228"/>
                </a:cubicBezTo>
                <a:cubicBezTo>
                  <a:pt x="44464" y="395349"/>
                  <a:pt x="16169" y="368061"/>
                  <a:pt x="0" y="350371"/>
                </a:cubicBezTo>
                <a:cubicBezTo>
                  <a:pt x="18402" y="327882"/>
                  <a:pt x="37348" y="317095"/>
                  <a:pt x="56863" y="317996"/>
                </a:cubicBezTo>
                <a:cubicBezTo>
                  <a:pt x="72191" y="318594"/>
                  <a:pt x="89056" y="326837"/>
                  <a:pt x="107450" y="342733"/>
                </a:cubicBezTo>
                <a:cubicBezTo>
                  <a:pt x="110236" y="345133"/>
                  <a:pt x="125427" y="360575"/>
                  <a:pt x="153026" y="389059"/>
                </a:cubicBezTo>
                <a:cubicBezTo>
                  <a:pt x="170587" y="407052"/>
                  <a:pt x="184803" y="417551"/>
                  <a:pt x="195673" y="420541"/>
                </a:cubicBezTo>
                <a:lnTo>
                  <a:pt x="394691" y="420541"/>
                </a:lnTo>
                <a:cubicBezTo>
                  <a:pt x="514267" y="420541"/>
                  <a:pt x="572378" y="420389"/>
                  <a:pt x="569040" y="420086"/>
                </a:cubicBezTo>
                <a:cubicBezTo>
                  <a:pt x="595238" y="423690"/>
                  <a:pt x="615161" y="431781"/>
                  <a:pt x="628824" y="444377"/>
                </a:cubicBezTo>
                <a:cubicBezTo>
                  <a:pt x="644728" y="458472"/>
                  <a:pt x="653637" y="479447"/>
                  <a:pt x="655590" y="507341"/>
                </a:cubicBezTo>
                <a:close/>
                <a:moveTo>
                  <a:pt x="272193" y="247372"/>
                </a:moveTo>
                <a:cubicBezTo>
                  <a:pt x="258810" y="262065"/>
                  <a:pt x="238887" y="269862"/>
                  <a:pt x="212409" y="270762"/>
                </a:cubicBezTo>
                <a:cubicBezTo>
                  <a:pt x="185931" y="271663"/>
                  <a:pt x="165024" y="265221"/>
                  <a:pt x="149695" y="251422"/>
                </a:cubicBezTo>
                <a:lnTo>
                  <a:pt x="149695" y="197898"/>
                </a:lnTo>
                <a:cubicBezTo>
                  <a:pt x="165864" y="185015"/>
                  <a:pt x="205157" y="151118"/>
                  <a:pt x="267606" y="96254"/>
                </a:cubicBezTo>
                <a:cubicBezTo>
                  <a:pt x="315817" y="53971"/>
                  <a:pt x="356926" y="21891"/>
                  <a:pt x="390936" y="0"/>
                </a:cubicBezTo>
                <a:cubicBezTo>
                  <a:pt x="424386" y="21588"/>
                  <a:pt x="465360" y="53819"/>
                  <a:pt x="513858" y="96693"/>
                </a:cubicBezTo>
                <a:cubicBezTo>
                  <a:pt x="573233" y="149173"/>
                  <a:pt x="612807" y="182903"/>
                  <a:pt x="632601" y="197890"/>
                </a:cubicBezTo>
                <a:lnTo>
                  <a:pt x="632601" y="251415"/>
                </a:lnTo>
                <a:cubicBezTo>
                  <a:pt x="618106" y="264608"/>
                  <a:pt x="597615" y="271201"/>
                  <a:pt x="571144" y="271201"/>
                </a:cubicBezTo>
                <a:cubicBezTo>
                  <a:pt x="543266" y="271504"/>
                  <a:pt x="524168" y="263548"/>
                  <a:pt x="513858" y="247365"/>
                </a:cubicBezTo>
                <a:cubicBezTo>
                  <a:pt x="502428" y="258159"/>
                  <a:pt x="487796" y="265358"/>
                  <a:pt x="469962" y="268961"/>
                </a:cubicBezTo>
                <a:cubicBezTo>
                  <a:pt x="450736" y="272556"/>
                  <a:pt x="433311" y="270914"/>
                  <a:pt x="417695" y="264010"/>
                </a:cubicBezTo>
                <a:lnTo>
                  <a:pt x="417695" y="354867"/>
                </a:lnTo>
                <a:cubicBezTo>
                  <a:pt x="419375" y="353671"/>
                  <a:pt x="401526" y="355026"/>
                  <a:pt x="364178" y="358909"/>
                </a:cubicBezTo>
                <a:lnTo>
                  <a:pt x="364178" y="268060"/>
                </a:lnTo>
                <a:cubicBezTo>
                  <a:pt x="317073" y="277363"/>
                  <a:pt x="286409" y="270467"/>
                  <a:pt x="272193" y="247372"/>
                </a:cubicBezTo>
                <a:close/>
                <a:moveTo>
                  <a:pt x="540617" y="556815"/>
                </a:moveTo>
                <a:cubicBezTo>
                  <a:pt x="539504" y="549919"/>
                  <a:pt x="536438" y="542130"/>
                  <a:pt x="531419" y="533425"/>
                </a:cubicBezTo>
                <a:cubicBezTo>
                  <a:pt x="525848" y="523827"/>
                  <a:pt x="522495" y="516492"/>
                  <a:pt x="521390" y="511383"/>
                </a:cubicBezTo>
                <a:lnTo>
                  <a:pt x="249212" y="511383"/>
                </a:lnTo>
                <a:cubicBezTo>
                  <a:pt x="245298" y="516189"/>
                  <a:pt x="241264" y="523381"/>
                  <a:pt x="237086" y="532979"/>
                </a:cubicBezTo>
                <a:cubicBezTo>
                  <a:pt x="231514" y="546172"/>
                  <a:pt x="227889" y="554120"/>
                  <a:pt x="226216" y="556815"/>
                </a:cubicBezTo>
                <a:lnTo>
                  <a:pt x="540617" y="556815"/>
                </a:ln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1" name="任意多边形: 形状 710">
            <a:extLst>
              <a:ext uri="{FF2B5EF4-FFF2-40B4-BE49-F238E27FC236}">
                <a16:creationId xmlns:a16="http://schemas.microsoft.com/office/drawing/2014/main" id="{FD1B2E70-A72E-1C01-9767-F40E5DBCE4A1}"/>
              </a:ext>
            </a:extLst>
          </p:cNvPr>
          <p:cNvSpPr/>
          <p:nvPr/>
        </p:nvSpPr>
        <p:spPr>
          <a:xfrm rot="1101747">
            <a:off x="3966690" y="214811"/>
            <a:ext cx="959683" cy="1251928"/>
          </a:xfrm>
          <a:custGeom>
            <a:avLst/>
            <a:gdLst>
              <a:gd name="connsiteX0" fmla="*/ 278228 w 494489"/>
              <a:gd name="connsiteY0" fmla="*/ 24394 h 645072"/>
              <a:gd name="connsiteX1" fmla="*/ 415365 w 494489"/>
              <a:gd name="connsiteY1" fmla="*/ 96357 h 645072"/>
              <a:gd name="connsiteX2" fmla="*/ 487692 w 494489"/>
              <a:gd name="connsiteY2" fmla="*/ 243880 h 645072"/>
              <a:gd name="connsiteX3" fmla="*/ 494384 w 494489"/>
              <a:gd name="connsiteY3" fmla="*/ 287958 h 645072"/>
              <a:gd name="connsiteX4" fmla="*/ 481841 w 494489"/>
              <a:gd name="connsiteY4" fmla="*/ 330233 h 645072"/>
              <a:gd name="connsiteX5" fmla="*/ 463863 w 494489"/>
              <a:gd name="connsiteY5" fmla="*/ 312694 h 645072"/>
              <a:gd name="connsiteX6" fmla="*/ 446302 w 494489"/>
              <a:gd name="connsiteY6" fmla="*/ 294702 h 645072"/>
              <a:gd name="connsiteX7" fmla="*/ 401566 w 494489"/>
              <a:gd name="connsiteY7" fmla="*/ 274461 h 645072"/>
              <a:gd name="connsiteX8" fmla="*/ 357247 w 494489"/>
              <a:gd name="connsiteY8" fmla="*/ 286156 h 645072"/>
              <a:gd name="connsiteX9" fmla="*/ 321291 w 494489"/>
              <a:gd name="connsiteY9" fmla="*/ 311794 h 645072"/>
              <a:gd name="connsiteX10" fmla="*/ 296622 w 494489"/>
              <a:gd name="connsiteY10" fmla="*/ 284362 h 645072"/>
              <a:gd name="connsiteX11" fmla="*/ 266934 w 494489"/>
              <a:gd name="connsiteY11" fmla="*/ 262319 h 645072"/>
              <a:gd name="connsiteX12" fmla="*/ 243938 w 494489"/>
              <a:gd name="connsiteY12" fmla="*/ 580300 h 645072"/>
              <a:gd name="connsiteX13" fmla="*/ 314183 w 494489"/>
              <a:gd name="connsiteY13" fmla="*/ 601897 h 645072"/>
              <a:gd name="connsiteX14" fmla="*/ 364362 w 494489"/>
              <a:gd name="connsiteY14" fmla="*/ 645073 h 645072"/>
              <a:gd name="connsiteX15" fmla="*/ 54548 w 494489"/>
              <a:gd name="connsiteY15" fmla="*/ 645073 h 645072"/>
              <a:gd name="connsiteX16" fmla="*/ 209247 w 494489"/>
              <a:gd name="connsiteY16" fmla="*/ 580300 h 645072"/>
              <a:gd name="connsiteX17" fmla="*/ 220957 w 494489"/>
              <a:gd name="connsiteY17" fmla="*/ 419736 h 645072"/>
              <a:gd name="connsiteX18" fmla="*/ 232243 w 494489"/>
              <a:gd name="connsiteY18" fmla="*/ 259170 h 645072"/>
              <a:gd name="connsiteX19" fmla="*/ 169105 w 494489"/>
              <a:gd name="connsiteY19" fmla="*/ 299198 h 645072"/>
              <a:gd name="connsiteX20" fmla="*/ 148199 w 494489"/>
              <a:gd name="connsiteY20" fmla="*/ 282106 h 645072"/>
              <a:gd name="connsiteX21" fmla="*/ 128972 w 494489"/>
              <a:gd name="connsiteY21" fmla="*/ 262319 h 645072"/>
              <a:gd name="connsiteX22" fmla="*/ 5634 w 494489"/>
              <a:gd name="connsiteY22" fmla="*/ 296049 h 645072"/>
              <a:gd name="connsiteX23" fmla="*/ 14415 w 494489"/>
              <a:gd name="connsiteY23" fmla="*/ 194406 h 645072"/>
              <a:gd name="connsiteX24" fmla="*/ 100124 w 494489"/>
              <a:gd name="connsiteY24" fmla="*/ 74769 h 645072"/>
              <a:gd name="connsiteX25" fmla="*/ 246875 w 494489"/>
              <a:gd name="connsiteY25" fmla="*/ 21699 h 645072"/>
              <a:gd name="connsiteX26" fmla="*/ 254823 w 494489"/>
              <a:gd name="connsiteY26" fmla="*/ 110 h 645072"/>
              <a:gd name="connsiteX27" fmla="*/ 267782 w 494489"/>
              <a:gd name="connsiteY27" fmla="*/ 1011 h 645072"/>
              <a:gd name="connsiteX28" fmla="*/ 281158 w 494489"/>
              <a:gd name="connsiteY28" fmla="*/ 2813 h 645072"/>
              <a:gd name="connsiteX29" fmla="*/ 278228 w 494489"/>
              <a:gd name="connsiteY29" fmla="*/ 24394 h 645072"/>
              <a:gd name="connsiteX30" fmla="*/ 93433 w 494489"/>
              <a:gd name="connsiteY30" fmla="*/ 227234 h 645072"/>
              <a:gd name="connsiteX31" fmla="*/ 157819 w 494489"/>
              <a:gd name="connsiteY31" fmla="*/ 249724 h 645072"/>
              <a:gd name="connsiteX32" fmla="*/ 200882 w 494489"/>
              <a:gd name="connsiteY32" fmla="*/ 89605 h 645072"/>
              <a:gd name="connsiteX33" fmla="*/ 214682 w 494489"/>
              <a:gd name="connsiteY33" fmla="*/ 70265 h 645072"/>
              <a:gd name="connsiteX34" fmla="*/ 220949 w 494489"/>
              <a:gd name="connsiteY34" fmla="*/ 52280 h 645072"/>
              <a:gd name="connsiteX35" fmla="*/ 25693 w 494489"/>
              <a:gd name="connsiteY35" fmla="*/ 243880 h 645072"/>
              <a:gd name="connsiteX36" fmla="*/ 93433 w 494489"/>
              <a:gd name="connsiteY36" fmla="*/ 227234 h 645072"/>
              <a:gd name="connsiteX37" fmla="*/ 404503 w 494489"/>
              <a:gd name="connsiteY37" fmla="*/ 247021 h 645072"/>
              <a:gd name="connsiteX38" fmla="*/ 442964 w 494489"/>
              <a:gd name="connsiteY38" fmla="*/ 259163 h 645072"/>
              <a:gd name="connsiteX39" fmla="*/ 467633 w 494489"/>
              <a:gd name="connsiteY39" fmla="*/ 268610 h 645072"/>
              <a:gd name="connsiteX40" fmla="*/ 410778 w 494489"/>
              <a:gd name="connsiteY40" fmla="*/ 129633 h 645072"/>
              <a:gd name="connsiteX41" fmla="*/ 295380 w 494489"/>
              <a:gd name="connsiteY41" fmla="*/ 61719 h 645072"/>
              <a:gd name="connsiteX42" fmla="*/ 331336 w 494489"/>
              <a:gd name="connsiteY42" fmla="*/ 150328 h 645072"/>
              <a:gd name="connsiteX43" fmla="*/ 335514 w 494489"/>
              <a:gd name="connsiteY43" fmla="*/ 265468 h 645072"/>
              <a:gd name="connsiteX44" fmla="*/ 404503 w 494489"/>
              <a:gd name="connsiteY44" fmla="*/ 247021 h 64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94489" h="645072">
                <a:moveTo>
                  <a:pt x="278228" y="24394"/>
                </a:moveTo>
                <a:cubicBezTo>
                  <a:pt x="333690" y="36088"/>
                  <a:pt x="379410" y="60076"/>
                  <a:pt x="415365" y="96357"/>
                </a:cubicBezTo>
                <a:cubicBezTo>
                  <a:pt x="452994" y="134440"/>
                  <a:pt x="477102" y="183611"/>
                  <a:pt x="487692" y="243880"/>
                </a:cubicBezTo>
                <a:cubicBezTo>
                  <a:pt x="492151" y="268163"/>
                  <a:pt x="494384" y="282863"/>
                  <a:pt x="494384" y="287958"/>
                </a:cubicBezTo>
                <a:cubicBezTo>
                  <a:pt x="495224" y="305950"/>
                  <a:pt x="491045" y="320044"/>
                  <a:pt x="481841" y="330233"/>
                </a:cubicBezTo>
                <a:cubicBezTo>
                  <a:pt x="477102" y="326039"/>
                  <a:pt x="471107" y="320189"/>
                  <a:pt x="463863" y="312694"/>
                </a:cubicBezTo>
                <a:cubicBezTo>
                  <a:pt x="455219" y="303702"/>
                  <a:pt x="449368" y="297707"/>
                  <a:pt x="446302" y="294702"/>
                </a:cubicBezTo>
                <a:cubicBezTo>
                  <a:pt x="432359" y="281811"/>
                  <a:pt x="417454" y="275067"/>
                  <a:pt x="401566" y="274461"/>
                </a:cubicBezTo>
                <a:cubicBezTo>
                  <a:pt x="386783" y="273863"/>
                  <a:pt x="372022" y="277769"/>
                  <a:pt x="357247" y="286156"/>
                </a:cubicBezTo>
                <a:cubicBezTo>
                  <a:pt x="353901" y="288260"/>
                  <a:pt x="341911" y="296806"/>
                  <a:pt x="321291" y="311794"/>
                </a:cubicBezTo>
                <a:cubicBezTo>
                  <a:pt x="317665" y="308796"/>
                  <a:pt x="309437" y="299652"/>
                  <a:pt x="296622" y="284362"/>
                </a:cubicBezTo>
                <a:cubicBezTo>
                  <a:pt x="286857" y="272667"/>
                  <a:pt x="276971" y="265324"/>
                  <a:pt x="266934" y="262319"/>
                </a:cubicBezTo>
                <a:cubicBezTo>
                  <a:pt x="263861" y="284513"/>
                  <a:pt x="256201" y="390502"/>
                  <a:pt x="243938" y="580300"/>
                </a:cubicBezTo>
                <a:cubicBezTo>
                  <a:pt x="291323" y="594993"/>
                  <a:pt x="314736" y="602199"/>
                  <a:pt x="314183" y="601897"/>
                </a:cubicBezTo>
                <a:cubicBezTo>
                  <a:pt x="338989" y="612395"/>
                  <a:pt x="355717" y="626785"/>
                  <a:pt x="364362" y="645073"/>
                </a:cubicBezTo>
                <a:lnTo>
                  <a:pt x="54548" y="645073"/>
                </a:lnTo>
                <a:cubicBezTo>
                  <a:pt x="76568" y="607899"/>
                  <a:pt x="128132" y="586303"/>
                  <a:pt x="209247" y="580300"/>
                </a:cubicBezTo>
                <a:cubicBezTo>
                  <a:pt x="212312" y="545821"/>
                  <a:pt x="216211" y="492305"/>
                  <a:pt x="220957" y="419736"/>
                </a:cubicBezTo>
                <a:cubicBezTo>
                  <a:pt x="225135" y="348378"/>
                  <a:pt x="228898" y="294853"/>
                  <a:pt x="232243" y="259170"/>
                </a:cubicBezTo>
                <a:cubicBezTo>
                  <a:pt x="237814" y="258572"/>
                  <a:pt x="216771" y="271918"/>
                  <a:pt x="169105" y="299198"/>
                </a:cubicBezTo>
                <a:cubicBezTo>
                  <a:pt x="161854" y="297396"/>
                  <a:pt x="154890" y="291704"/>
                  <a:pt x="148199" y="282106"/>
                </a:cubicBezTo>
                <a:cubicBezTo>
                  <a:pt x="140947" y="271614"/>
                  <a:pt x="134543" y="265014"/>
                  <a:pt x="128972" y="262319"/>
                </a:cubicBezTo>
                <a:cubicBezTo>
                  <a:pt x="91896" y="243729"/>
                  <a:pt x="50786" y="254977"/>
                  <a:pt x="5634" y="296049"/>
                </a:cubicBezTo>
                <a:cubicBezTo>
                  <a:pt x="-4131" y="272962"/>
                  <a:pt x="-1201" y="239088"/>
                  <a:pt x="14415" y="194406"/>
                </a:cubicBezTo>
                <a:cubicBezTo>
                  <a:pt x="31143" y="146135"/>
                  <a:pt x="59703" y="106251"/>
                  <a:pt x="100124" y="74769"/>
                </a:cubicBezTo>
                <a:cubicBezTo>
                  <a:pt x="142771" y="42091"/>
                  <a:pt x="191686" y="24394"/>
                  <a:pt x="246875" y="21699"/>
                </a:cubicBezTo>
                <a:cubicBezTo>
                  <a:pt x="243537" y="8505"/>
                  <a:pt x="246178" y="1314"/>
                  <a:pt x="254823" y="110"/>
                </a:cubicBezTo>
                <a:cubicBezTo>
                  <a:pt x="257889" y="-185"/>
                  <a:pt x="262203" y="110"/>
                  <a:pt x="267782" y="1011"/>
                </a:cubicBezTo>
                <a:cubicBezTo>
                  <a:pt x="274738" y="2215"/>
                  <a:pt x="279205" y="2813"/>
                  <a:pt x="281158" y="2813"/>
                </a:cubicBezTo>
                <a:cubicBezTo>
                  <a:pt x="281158" y="2805"/>
                  <a:pt x="280181" y="9997"/>
                  <a:pt x="278228" y="24394"/>
                </a:cubicBezTo>
                <a:close/>
                <a:moveTo>
                  <a:pt x="93433" y="227234"/>
                </a:moveTo>
                <a:cubicBezTo>
                  <a:pt x="120471" y="228741"/>
                  <a:pt x="141931" y="236227"/>
                  <a:pt x="157819" y="249724"/>
                </a:cubicBezTo>
                <a:cubicBezTo>
                  <a:pt x="162278" y="185557"/>
                  <a:pt x="176638" y="132184"/>
                  <a:pt x="200882" y="89605"/>
                </a:cubicBezTo>
                <a:cubicBezTo>
                  <a:pt x="200595" y="89908"/>
                  <a:pt x="205197" y="83459"/>
                  <a:pt x="214682" y="70265"/>
                </a:cubicBezTo>
                <a:cubicBezTo>
                  <a:pt x="219693" y="63066"/>
                  <a:pt x="221782" y="57071"/>
                  <a:pt x="220949" y="52280"/>
                </a:cubicBezTo>
                <a:cubicBezTo>
                  <a:pt x="118927" y="70265"/>
                  <a:pt x="53844" y="134137"/>
                  <a:pt x="25693" y="243880"/>
                </a:cubicBezTo>
                <a:cubicBezTo>
                  <a:pt x="43534" y="231284"/>
                  <a:pt x="66115" y="225736"/>
                  <a:pt x="93433" y="227234"/>
                </a:cubicBezTo>
                <a:close/>
                <a:moveTo>
                  <a:pt x="404503" y="247021"/>
                </a:moveTo>
                <a:cubicBezTo>
                  <a:pt x="415645" y="247324"/>
                  <a:pt x="428468" y="251374"/>
                  <a:pt x="442964" y="259163"/>
                </a:cubicBezTo>
                <a:cubicBezTo>
                  <a:pt x="456347" y="266066"/>
                  <a:pt x="464560" y="269215"/>
                  <a:pt x="467633" y="268610"/>
                </a:cubicBezTo>
                <a:cubicBezTo>
                  <a:pt x="460381" y="212542"/>
                  <a:pt x="441427" y="166224"/>
                  <a:pt x="410778" y="129633"/>
                </a:cubicBezTo>
                <a:cubicBezTo>
                  <a:pt x="380674" y="93655"/>
                  <a:pt x="342206" y="71014"/>
                  <a:pt x="295380" y="61719"/>
                </a:cubicBezTo>
                <a:cubicBezTo>
                  <a:pt x="312109" y="85411"/>
                  <a:pt x="324084" y="114948"/>
                  <a:pt x="331336" y="150328"/>
                </a:cubicBezTo>
                <a:cubicBezTo>
                  <a:pt x="339140" y="187812"/>
                  <a:pt x="340533" y="226190"/>
                  <a:pt x="335514" y="265468"/>
                </a:cubicBezTo>
                <a:cubicBezTo>
                  <a:pt x="367284" y="252577"/>
                  <a:pt x="390280" y="246431"/>
                  <a:pt x="404503" y="24702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2" name="任意多边形: 形状 711">
            <a:extLst>
              <a:ext uri="{FF2B5EF4-FFF2-40B4-BE49-F238E27FC236}">
                <a16:creationId xmlns:a16="http://schemas.microsoft.com/office/drawing/2014/main" id="{9FC44A6C-5928-DFC8-7496-B75E93D33A24}"/>
              </a:ext>
            </a:extLst>
          </p:cNvPr>
          <p:cNvSpPr/>
          <p:nvPr/>
        </p:nvSpPr>
        <p:spPr>
          <a:xfrm>
            <a:off x="4956538" y="1028621"/>
            <a:ext cx="598396" cy="644981"/>
          </a:xfrm>
          <a:custGeom>
            <a:avLst/>
            <a:gdLst>
              <a:gd name="connsiteX0" fmla="*/ 505749 w 598396"/>
              <a:gd name="connsiteY0" fmla="*/ 83831 h 644981"/>
              <a:gd name="connsiteX1" fmla="*/ 598151 w 598396"/>
              <a:gd name="connsiteY1" fmla="*/ 333452 h 644981"/>
              <a:gd name="connsiteX2" fmla="*/ 492790 w 598396"/>
              <a:gd name="connsiteY2" fmla="*/ 571824 h 644981"/>
              <a:gd name="connsiteX3" fmla="*/ 270359 w 598396"/>
              <a:gd name="connsiteY3" fmla="*/ 643341 h 644981"/>
              <a:gd name="connsiteX4" fmla="*/ 113163 w 598396"/>
              <a:gd name="connsiteY4" fmla="*/ 575874 h 644981"/>
              <a:gd name="connsiteX5" fmla="*/ 21178 w 598396"/>
              <a:gd name="connsiteY5" fmla="*/ 438245 h 644981"/>
              <a:gd name="connsiteX6" fmla="*/ 2776 w 598396"/>
              <a:gd name="connsiteY6" fmla="*/ 270034 h 644981"/>
              <a:gd name="connsiteX7" fmla="*/ 65074 w 598396"/>
              <a:gd name="connsiteY7" fmla="*/ 112619 h 644981"/>
              <a:gd name="connsiteX8" fmla="*/ 270359 w 598396"/>
              <a:gd name="connsiteY8" fmla="*/ 1975 h 644981"/>
              <a:gd name="connsiteX9" fmla="*/ 505749 w 598396"/>
              <a:gd name="connsiteY9" fmla="*/ 83831 h 644981"/>
              <a:gd name="connsiteX10" fmla="*/ 96843 w 598396"/>
              <a:gd name="connsiteY10" fmla="*/ 303765 h 644981"/>
              <a:gd name="connsiteX11" fmla="*/ 137817 w 598396"/>
              <a:gd name="connsiteY11" fmla="*/ 259687 h 644981"/>
              <a:gd name="connsiteX12" fmla="*/ 163735 w 598396"/>
              <a:gd name="connsiteY12" fmla="*/ 218759 h 644981"/>
              <a:gd name="connsiteX13" fmla="*/ 139490 w 598396"/>
              <a:gd name="connsiteY13" fmla="*/ 176483 h 644981"/>
              <a:gd name="connsiteX14" fmla="*/ 96843 w 598396"/>
              <a:gd name="connsiteY14" fmla="*/ 142299 h 644981"/>
              <a:gd name="connsiteX15" fmla="*/ 43327 w 598396"/>
              <a:gd name="connsiteY15" fmla="*/ 261935 h 644981"/>
              <a:gd name="connsiteX16" fmla="*/ 53364 w 598396"/>
              <a:gd name="connsiteY16" fmla="*/ 409912 h 644981"/>
              <a:gd name="connsiteX17" fmla="*/ 96843 w 598396"/>
              <a:gd name="connsiteY17" fmla="*/ 303765 h 644981"/>
              <a:gd name="connsiteX18" fmla="*/ 246523 w 598396"/>
              <a:gd name="connsiteY18" fmla="*/ 228652 h 644981"/>
              <a:gd name="connsiteX19" fmla="*/ 270352 w 598396"/>
              <a:gd name="connsiteY19" fmla="*/ 176475 h 644981"/>
              <a:gd name="connsiteX20" fmla="*/ 217252 w 598396"/>
              <a:gd name="connsiteY20" fmla="*/ 171979 h 644981"/>
              <a:gd name="connsiteX21" fmla="*/ 191750 w 598396"/>
              <a:gd name="connsiteY21" fmla="*/ 227297 h 644981"/>
              <a:gd name="connsiteX22" fmla="*/ 246523 w 598396"/>
              <a:gd name="connsiteY22" fmla="*/ 228652 h 644981"/>
              <a:gd name="connsiteX23" fmla="*/ 231058 w 598396"/>
              <a:gd name="connsiteY23" fmla="*/ 269580 h 644981"/>
              <a:gd name="connsiteX24" fmla="*/ 227296 w 598396"/>
              <a:gd name="connsiteY24" fmla="*/ 409912 h 644981"/>
              <a:gd name="connsiteX25" fmla="*/ 258233 w 598396"/>
              <a:gd name="connsiteY25" fmla="*/ 529995 h 644981"/>
              <a:gd name="connsiteX26" fmla="*/ 321779 w 598396"/>
              <a:gd name="connsiteY26" fmla="*/ 601058 h 644981"/>
              <a:gd name="connsiteX27" fmla="*/ 440523 w 598396"/>
              <a:gd name="connsiteY27" fmla="*/ 554286 h 644981"/>
              <a:gd name="connsiteX28" fmla="*/ 519125 w 598396"/>
              <a:gd name="connsiteY28" fmla="*/ 465223 h 644981"/>
              <a:gd name="connsiteX29" fmla="*/ 430069 w 598396"/>
              <a:gd name="connsiteY29" fmla="*/ 319047 h 644981"/>
              <a:gd name="connsiteX30" fmla="*/ 282478 w 598396"/>
              <a:gd name="connsiteY30" fmla="*/ 235843 h 644981"/>
              <a:gd name="connsiteX31" fmla="*/ 231058 w 598396"/>
              <a:gd name="connsiteY31" fmla="*/ 269580 h 644981"/>
              <a:gd name="connsiteX32" fmla="*/ 251966 w 598396"/>
              <a:gd name="connsiteY32" fmla="*/ 74832 h 644981"/>
              <a:gd name="connsiteX33" fmla="*/ 258233 w 598396"/>
              <a:gd name="connsiteY33" fmla="*/ 104966 h 644981"/>
              <a:gd name="connsiteX34" fmla="*/ 282478 w 598396"/>
              <a:gd name="connsiteY34" fmla="*/ 150845 h 644981"/>
              <a:gd name="connsiteX35" fmla="*/ 491526 w 598396"/>
              <a:gd name="connsiteY35" fmla="*/ 129711 h 644981"/>
              <a:gd name="connsiteX36" fmla="*/ 246939 w 598396"/>
              <a:gd name="connsiteY36" fmla="*/ 44705 h 644981"/>
              <a:gd name="connsiteX37" fmla="*/ 251966 w 598396"/>
              <a:gd name="connsiteY37" fmla="*/ 74832 h 6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98396" h="644981">
                <a:moveTo>
                  <a:pt x="505749" y="83831"/>
                </a:moveTo>
                <a:cubicBezTo>
                  <a:pt x="570688" y="148899"/>
                  <a:pt x="601496" y="232104"/>
                  <a:pt x="598151" y="333452"/>
                </a:cubicBezTo>
                <a:cubicBezTo>
                  <a:pt x="594805" y="433007"/>
                  <a:pt x="559682" y="512456"/>
                  <a:pt x="492790" y="571824"/>
                </a:cubicBezTo>
                <a:cubicBezTo>
                  <a:pt x="429517" y="627900"/>
                  <a:pt x="355373" y="651736"/>
                  <a:pt x="270359" y="643341"/>
                </a:cubicBezTo>
                <a:cubicBezTo>
                  <a:pt x="210432" y="637649"/>
                  <a:pt x="158027" y="615152"/>
                  <a:pt x="113163" y="575874"/>
                </a:cubicBezTo>
                <a:cubicBezTo>
                  <a:pt x="71621" y="539896"/>
                  <a:pt x="40965" y="494017"/>
                  <a:pt x="21178" y="438245"/>
                </a:cubicBezTo>
                <a:cubicBezTo>
                  <a:pt x="1951" y="383373"/>
                  <a:pt x="-4188" y="327306"/>
                  <a:pt x="2776" y="270034"/>
                </a:cubicBezTo>
                <a:cubicBezTo>
                  <a:pt x="10020" y="210069"/>
                  <a:pt x="30791" y="157597"/>
                  <a:pt x="65074" y="112619"/>
                </a:cubicBezTo>
                <a:cubicBezTo>
                  <a:pt x="113852" y="48747"/>
                  <a:pt x="182280" y="11868"/>
                  <a:pt x="270359" y="1975"/>
                </a:cubicBezTo>
                <a:cubicBezTo>
                  <a:pt x="362617" y="-7919"/>
                  <a:pt x="441075" y="19362"/>
                  <a:pt x="505749" y="83831"/>
                </a:cubicBezTo>
                <a:close/>
                <a:moveTo>
                  <a:pt x="96843" y="303765"/>
                </a:moveTo>
                <a:cubicBezTo>
                  <a:pt x="101021" y="297467"/>
                  <a:pt x="114677" y="282782"/>
                  <a:pt x="137817" y="259687"/>
                </a:cubicBezTo>
                <a:cubicBezTo>
                  <a:pt x="154810" y="242898"/>
                  <a:pt x="163462" y="229258"/>
                  <a:pt x="163735" y="218759"/>
                </a:cubicBezTo>
                <a:cubicBezTo>
                  <a:pt x="164575" y="204074"/>
                  <a:pt x="156483" y="189972"/>
                  <a:pt x="139490" y="176483"/>
                </a:cubicBezTo>
                <a:cubicBezTo>
                  <a:pt x="111331" y="154296"/>
                  <a:pt x="97123" y="142904"/>
                  <a:pt x="96843" y="142299"/>
                </a:cubicBezTo>
                <a:cubicBezTo>
                  <a:pt x="71478" y="170488"/>
                  <a:pt x="53636" y="210372"/>
                  <a:pt x="43327" y="261935"/>
                </a:cubicBezTo>
                <a:cubicBezTo>
                  <a:pt x="32169" y="318313"/>
                  <a:pt x="35522" y="367629"/>
                  <a:pt x="53364" y="409912"/>
                </a:cubicBezTo>
                <a:cubicBezTo>
                  <a:pt x="71197" y="355646"/>
                  <a:pt x="85693" y="320258"/>
                  <a:pt x="96843" y="303765"/>
                </a:cubicBezTo>
                <a:close/>
                <a:moveTo>
                  <a:pt x="246523" y="228652"/>
                </a:moveTo>
                <a:cubicBezTo>
                  <a:pt x="265477" y="217563"/>
                  <a:pt x="273418" y="200168"/>
                  <a:pt x="270352" y="176475"/>
                </a:cubicBezTo>
                <a:cubicBezTo>
                  <a:pt x="255024" y="161790"/>
                  <a:pt x="237326" y="160284"/>
                  <a:pt x="217252" y="171979"/>
                </a:cubicBezTo>
                <a:cubicBezTo>
                  <a:pt x="196905" y="183969"/>
                  <a:pt x="188404" y="202416"/>
                  <a:pt x="191750" y="227297"/>
                </a:cubicBezTo>
                <a:cubicBezTo>
                  <a:pt x="209871" y="238402"/>
                  <a:pt x="228129" y="238848"/>
                  <a:pt x="246523" y="228652"/>
                </a:cubicBezTo>
                <a:close/>
                <a:moveTo>
                  <a:pt x="231058" y="269580"/>
                </a:moveTo>
                <a:cubicBezTo>
                  <a:pt x="227712" y="356539"/>
                  <a:pt x="226456" y="403312"/>
                  <a:pt x="227296" y="409912"/>
                </a:cubicBezTo>
                <a:cubicBezTo>
                  <a:pt x="230915" y="451590"/>
                  <a:pt x="241232" y="491618"/>
                  <a:pt x="258233" y="529995"/>
                </a:cubicBezTo>
                <a:cubicBezTo>
                  <a:pt x="277460" y="573172"/>
                  <a:pt x="298639" y="596864"/>
                  <a:pt x="321779" y="601058"/>
                </a:cubicBezTo>
                <a:cubicBezTo>
                  <a:pt x="347977" y="605865"/>
                  <a:pt x="387558" y="590264"/>
                  <a:pt x="440523" y="554286"/>
                </a:cubicBezTo>
                <a:cubicBezTo>
                  <a:pt x="478431" y="528496"/>
                  <a:pt x="504629" y="498817"/>
                  <a:pt x="519125" y="465223"/>
                </a:cubicBezTo>
                <a:cubicBezTo>
                  <a:pt x="504076" y="406460"/>
                  <a:pt x="474389" y="357736"/>
                  <a:pt x="430069" y="319047"/>
                </a:cubicBezTo>
                <a:cubicBezTo>
                  <a:pt x="394114" y="287271"/>
                  <a:pt x="344912" y="259536"/>
                  <a:pt x="282478" y="235843"/>
                </a:cubicBezTo>
                <a:cubicBezTo>
                  <a:pt x="269103" y="250543"/>
                  <a:pt x="251966" y="261784"/>
                  <a:pt x="231058" y="269580"/>
                </a:cubicBezTo>
                <a:close/>
                <a:moveTo>
                  <a:pt x="251966" y="74832"/>
                </a:moveTo>
                <a:cubicBezTo>
                  <a:pt x="254191" y="87427"/>
                  <a:pt x="256280" y="97472"/>
                  <a:pt x="258233" y="104966"/>
                </a:cubicBezTo>
                <a:cubicBezTo>
                  <a:pt x="263524" y="126554"/>
                  <a:pt x="271616" y="141852"/>
                  <a:pt x="282478" y="150845"/>
                </a:cubicBezTo>
                <a:cubicBezTo>
                  <a:pt x="350483" y="124465"/>
                  <a:pt x="420176" y="117410"/>
                  <a:pt x="491526" y="129711"/>
                </a:cubicBezTo>
                <a:cubicBezTo>
                  <a:pt x="416550" y="57452"/>
                  <a:pt x="335018" y="29119"/>
                  <a:pt x="246939" y="44705"/>
                </a:cubicBezTo>
                <a:cubicBezTo>
                  <a:pt x="247499" y="47702"/>
                  <a:pt x="249172" y="57740"/>
                  <a:pt x="251966" y="74832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E161485A-CF4B-29F1-B4B7-9B16E5F6D598}"/>
              </a:ext>
            </a:extLst>
          </p:cNvPr>
          <p:cNvSpPr/>
          <p:nvPr/>
        </p:nvSpPr>
        <p:spPr>
          <a:xfrm>
            <a:off x="8704682" y="261860"/>
            <a:ext cx="2932704" cy="1400437"/>
          </a:xfrm>
          <a:custGeom>
            <a:avLst/>
            <a:gdLst>
              <a:gd name="connsiteX0" fmla="*/ 46104 w 1345045"/>
              <a:gd name="connsiteY0" fmla="*/ 560966 h 642292"/>
              <a:gd name="connsiteX1" fmla="*/ 7227 w 1345045"/>
              <a:gd name="connsiteY1" fmla="*/ 565916 h 642292"/>
              <a:gd name="connsiteX2" fmla="*/ 535 w 1345045"/>
              <a:gd name="connsiteY2" fmla="*/ 537576 h 642292"/>
              <a:gd name="connsiteX3" fmla="*/ 14335 w 1345045"/>
              <a:gd name="connsiteY3" fmla="*/ 514640 h 642292"/>
              <a:gd name="connsiteX4" fmla="*/ 32729 w 1345045"/>
              <a:gd name="connsiteY4" fmla="*/ 527690 h 642292"/>
              <a:gd name="connsiteX5" fmla="*/ 50706 w 1345045"/>
              <a:gd name="connsiteY5" fmla="*/ 541633 h 642292"/>
              <a:gd name="connsiteX6" fmla="*/ 46104 w 1345045"/>
              <a:gd name="connsiteY6" fmla="*/ 560966 h 642292"/>
              <a:gd name="connsiteX7" fmla="*/ 77881 w 1345045"/>
              <a:gd name="connsiteY7" fmla="*/ 585711 h 642292"/>
              <a:gd name="connsiteX8" fmla="*/ 64922 w 1345045"/>
              <a:gd name="connsiteY8" fmla="*/ 607299 h 642292"/>
              <a:gd name="connsiteX9" fmla="*/ 41093 w 1345045"/>
              <a:gd name="connsiteY9" fmla="*/ 613143 h 642292"/>
              <a:gd name="connsiteX10" fmla="*/ 18937 w 1345045"/>
              <a:gd name="connsiteY10" fmla="*/ 603696 h 642292"/>
              <a:gd name="connsiteX11" fmla="*/ 9740 w 1345045"/>
              <a:gd name="connsiteY11" fmla="*/ 578058 h 642292"/>
              <a:gd name="connsiteX12" fmla="*/ 47784 w 1345045"/>
              <a:gd name="connsiteY12" fmla="*/ 571768 h 642292"/>
              <a:gd name="connsiteX13" fmla="*/ 77881 w 1345045"/>
              <a:gd name="connsiteY13" fmla="*/ 585711 h 642292"/>
              <a:gd name="connsiteX14" fmla="*/ 73286 w 1345045"/>
              <a:gd name="connsiteY14" fmla="*/ 256928 h 642292"/>
              <a:gd name="connsiteX15" fmla="*/ 18937 w 1345045"/>
              <a:gd name="connsiteY15" fmla="*/ 244332 h 642292"/>
              <a:gd name="connsiteX16" fmla="*/ 32312 w 1345045"/>
              <a:gd name="connsiteY16" fmla="*/ 188113 h 642292"/>
              <a:gd name="connsiteX17" fmla="*/ 63673 w 1345045"/>
              <a:gd name="connsiteY17" fmla="*/ 213751 h 642292"/>
              <a:gd name="connsiteX18" fmla="*/ 73286 w 1345045"/>
              <a:gd name="connsiteY18" fmla="*/ 256928 h 642292"/>
              <a:gd name="connsiteX19" fmla="*/ 87078 w 1345045"/>
              <a:gd name="connsiteY19" fmla="*/ 305956 h 642292"/>
              <a:gd name="connsiteX20" fmla="*/ 41502 w 1345045"/>
              <a:gd name="connsiteY20" fmla="*/ 315849 h 642292"/>
              <a:gd name="connsiteX21" fmla="*/ 23108 w 1345045"/>
              <a:gd name="connsiteY21" fmla="*/ 259176 h 642292"/>
              <a:gd name="connsiteX22" fmla="*/ 77873 w 1345045"/>
              <a:gd name="connsiteY22" fmla="*/ 271317 h 642292"/>
              <a:gd name="connsiteX23" fmla="*/ 84565 w 1345045"/>
              <a:gd name="connsiteY23" fmla="*/ 289303 h 642292"/>
              <a:gd name="connsiteX24" fmla="*/ 87078 w 1345045"/>
              <a:gd name="connsiteY24" fmla="*/ 305956 h 642292"/>
              <a:gd name="connsiteX25" fmla="*/ 77881 w 1345045"/>
              <a:gd name="connsiteY25" fmla="*/ 524087 h 642292"/>
              <a:gd name="connsiteX26" fmla="*/ 46104 w 1345045"/>
              <a:gd name="connsiteY26" fmla="*/ 528137 h 642292"/>
              <a:gd name="connsiteX27" fmla="*/ 27710 w 1345045"/>
              <a:gd name="connsiteY27" fmla="*/ 502052 h 642292"/>
              <a:gd name="connsiteX28" fmla="*/ 71189 w 1345045"/>
              <a:gd name="connsiteY28" fmla="*/ 472819 h 642292"/>
              <a:gd name="connsiteX29" fmla="*/ 77881 w 1345045"/>
              <a:gd name="connsiteY29" fmla="*/ 524087 h 642292"/>
              <a:gd name="connsiteX30" fmla="*/ 80394 w 1345045"/>
              <a:gd name="connsiteY30" fmla="*/ 215099 h 642292"/>
              <a:gd name="connsiteX31" fmla="*/ 68268 w 1345045"/>
              <a:gd name="connsiteY31" fmla="*/ 207453 h 642292"/>
              <a:gd name="connsiteX32" fmla="*/ 55309 w 1345045"/>
              <a:gd name="connsiteY32" fmla="*/ 199362 h 642292"/>
              <a:gd name="connsiteX33" fmla="*/ 39420 w 1345045"/>
              <a:gd name="connsiteY33" fmla="*/ 178220 h 642292"/>
              <a:gd name="connsiteX34" fmla="*/ 51547 w 1345045"/>
              <a:gd name="connsiteY34" fmla="*/ 152582 h 642292"/>
              <a:gd name="connsiteX35" fmla="*/ 77888 w 1345045"/>
              <a:gd name="connsiteY35" fmla="*/ 134142 h 642292"/>
              <a:gd name="connsiteX36" fmla="*/ 87509 w 1345045"/>
              <a:gd name="connsiteY36" fmla="*/ 176872 h 642292"/>
              <a:gd name="connsiteX37" fmla="*/ 80394 w 1345045"/>
              <a:gd name="connsiteY37" fmla="*/ 215099 h 642292"/>
              <a:gd name="connsiteX38" fmla="*/ 125970 w 1345045"/>
              <a:gd name="connsiteY38" fmla="*/ 337891 h 642292"/>
              <a:gd name="connsiteX39" fmla="*/ 89591 w 1345045"/>
              <a:gd name="connsiteY39" fmla="*/ 367125 h 642292"/>
              <a:gd name="connsiteX40" fmla="*/ 55301 w 1345045"/>
              <a:gd name="connsiteY40" fmla="*/ 325296 h 642292"/>
              <a:gd name="connsiteX41" fmla="*/ 95435 w 1345045"/>
              <a:gd name="connsiteY41" fmla="*/ 318097 h 642292"/>
              <a:gd name="connsiteX42" fmla="*/ 125970 w 1345045"/>
              <a:gd name="connsiteY42" fmla="*/ 337891 h 642292"/>
              <a:gd name="connsiteX43" fmla="*/ 135167 w 1345045"/>
              <a:gd name="connsiteY43" fmla="*/ 595604 h 642292"/>
              <a:gd name="connsiteX44" fmla="*/ 128475 w 1345045"/>
              <a:gd name="connsiteY44" fmla="*/ 620788 h 642292"/>
              <a:gd name="connsiteX45" fmla="*/ 107569 w 1345045"/>
              <a:gd name="connsiteY45" fmla="*/ 635177 h 642292"/>
              <a:gd name="connsiteX46" fmla="*/ 82483 w 1345045"/>
              <a:gd name="connsiteY46" fmla="*/ 636532 h 642292"/>
              <a:gd name="connsiteX47" fmla="*/ 61993 w 1345045"/>
              <a:gd name="connsiteY47" fmla="*/ 622589 h 642292"/>
              <a:gd name="connsiteX48" fmla="*/ 77465 w 1345045"/>
              <a:gd name="connsiteY48" fmla="*/ 610448 h 642292"/>
              <a:gd name="connsiteX49" fmla="*/ 93353 w 1345045"/>
              <a:gd name="connsiteY49" fmla="*/ 598306 h 642292"/>
              <a:gd name="connsiteX50" fmla="*/ 135167 w 1345045"/>
              <a:gd name="connsiteY50" fmla="*/ 595604 h 642292"/>
              <a:gd name="connsiteX51" fmla="*/ 112171 w 1345045"/>
              <a:gd name="connsiteY51" fmla="*/ 514640 h 642292"/>
              <a:gd name="connsiteX52" fmla="*/ 98372 w 1345045"/>
              <a:gd name="connsiteY52" fmla="*/ 516896 h 642292"/>
              <a:gd name="connsiteX53" fmla="*/ 87086 w 1345045"/>
              <a:gd name="connsiteY53" fmla="*/ 516896 h 642292"/>
              <a:gd name="connsiteX54" fmla="*/ 87086 w 1345045"/>
              <a:gd name="connsiteY54" fmla="*/ 462918 h 642292"/>
              <a:gd name="connsiteX55" fmla="*/ 123465 w 1345045"/>
              <a:gd name="connsiteY55" fmla="*/ 457975 h 642292"/>
              <a:gd name="connsiteX56" fmla="*/ 112171 w 1345045"/>
              <a:gd name="connsiteY56" fmla="*/ 514640 h 642292"/>
              <a:gd name="connsiteX57" fmla="*/ 130565 w 1345045"/>
              <a:gd name="connsiteY57" fmla="*/ 107157 h 642292"/>
              <a:gd name="connsiteX58" fmla="*/ 129308 w 1345045"/>
              <a:gd name="connsiteY58" fmla="*/ 133241 h 642292"/>
              <a:gd name="connsiteX59" fmla="*/ 128059 w 1345045"/>
              <a:gd name="connsiteY59" fmla="*/ 158425 h 642292"/>
              <a:gd name="connsiteX60" fmla="*/ 98372 w 1345045"/>
              <a:gd name="connsiteY60" fmla="*/ 183163 h 642292"/>
              <a:gd name="connsiteX61" fmla="*/ 90840 w 1345045"/>
              <a:gd name="connsiteY61" fmla="*/ 132341 h 642292"/>
              <a:gd name="connsiteX62" fmla="*/ 130565 w 1345045"/>
              <a:gd name="connsiteY62" fmla="*/ 107157 h 642292"/>
              <a:gd name="connsiteX63" fmla="*/ 105480 w 1345045"/>
              <a:gd name="connsiteY63" fmla="*/ 374770 h 642292"/>
              <a:gd name="connsiteX64" fmla="*/ 141435 w 1345045"/>
              <a:gd name="connsiteY64" fmla="*/ 349587 h 642292"/>
              <a:gd name="connsiteX65" fmla="*/ 182825 w 1345045"/>
              <a:gd name="connsiteY65" fmla="*/ 367125 h 642292"/>
              <a:gd name="connsiteX66" fmla="*/ 146869 w 1345045"/>
              <a:gd name="connsiteY66" fmla="*/ 391862 h 642292"/>
              <a:gd name="connsiteX67" fmla="*/ 105480 w 1345045"/>
              <a:gd name="connsiteY67" fmla="*/ 374770 h 642292"/>
              <a:gd name="connsiteX68" fmla="*/ 169450 w 1345045"/>
              <a:gd name="connsiteY68" fmla="*/ 502052 h 642292"/>
              <a:gd name="connsiteX69" fmla="*/ 123465 w 1345045"/>
              <a:gd name="connsiteY69" fmla="*/ 506995 h 642292"/>
              <a:gd name="connsiteX70" fmla="*/ 129316 w 1345045"/>
              <a:gd name="connsiteY70" fmla="*/ 480456 h 642292"/>
              <a:gd name="connsiteX71" fmla="*/ 137264 w 1345045"/>
              <a:gd name="connsiteY71" fmla="*/ 455719 h 642292"/>
              <a:gd name="connsiteX72" fmla="*/ 150223 w 1345045"/>
              <a:gd name="connsiteY72" fmla="*/ 452570 h 642292"/>
              <a:gd name="connsiteX73" fmla="*/ 162766 w 1345045"/>
              <a:gd name="connsiteY73" fmla="*/ 449875 h 642292"/>
              <a:gd name="connsiteX74" fmla="*/ 182833 w 1345045"/>
              <a:gd name="connsiteY74" fmla="*/ 453024 h 642292"/>
              <a:gd name="connsiteX75" fmla="*/ 169450 w 1345045"/>
              <a:gd name="connsiteY75" fmla="*/ 502052 h 642292"/>
              <a:gd name="connsiteX76" fmla="*/ 187427 w 1345045"/>
              <a:gd name="connsiteY76" fmla="*/ 590654 h 642292"/>
              <a:gd name="connsiteX77" fmla="*/ 168617 w 1345045"/>
              <a:gd name="connsiteY77" fmla="*/ 633830 h 642292"/>
              <a:gd name="connsiteX78" fmla="*/ 125970 w 1345045"/>
              <a:gd name="connsiteY78" fmla="*/ 639674 h 642292"/>
              <a:gd name="connsiteX79" fmla="*/ 148126 w 1345045"/>
              <a:gd name="connsiteY79" fmla="*/ 602795 h 642292"/>
              <a:gd name="connsiteX80" fmla="*/ 187427 w 1345045"/>
              <a:gd name="connsiteY80" fmla="*/ 590654 h 642292"/>
              <a:gd name="connsiteX81" fmla="*/ 199130 w 1345045"/>
              <a:gd name="connsiteY81" fmla="*/ 97263 h 642292"/>
              <a:gd name="connsiteX82" fmla="*/ 181152 w 1345045"/>
              <a:gd name="connsiteY82" fmla="*/ 144937 h 642292"/>
              <a:gd name="connsiteX83" fmla="*/ 137256 w 1345045"/>
              <a:gd name="connsiteY83" fmla="*/ 158433 h 642292"/>
              <a:gd name="connsiteX84" fmla="*/ 147702 w 1345045"/>
              <a:gd name="connsiteY84" fmla="*/ 106256 h 642292"/>
              <a:gd name="connsiteX85" fmla="*/ 199130 w 1345045"/>
              <a:gd name="connsiteY85" fmla="*/ 97263 h 642292"/>
              <a:gd name="connsiteX86" fmla="*/ 153137 w 1345045"/>
              <a:gd name="connsiteY86" fmla="*/ 286161 h 642292"/>
              <a:gd name="connsiteX87" fmla="*/ 146446 w 1345045"/>
              <a:gd name="connsiteY87" fmla="*/ 256928 h 642292"/>
              <a:gd name="connsiteX88" fmla="*/ 171531 w 1345045"/>
              <a:gd name="connsiteY88" fmla="*/ 259176 h 642292"/>
              <a:gd name="connsiteX89" fmla="*/ 153137 w 1345045"/>
              <a:gd name="connsiteY89" fmla="*/ 286161 h 642292"/>
              <a:gd name="connsiteX90" fmla="*/ 148542 w 1345045"/>
              <a:gd name="connsiteY90" fmla="*/ 249282 h 642292"/>
              <a:gd name="connsiteX91" fmla="*/ 151465 w 1345045"/>
              <a:gd name="connsiteY91" fmla="*/ 229041 h 642292"/>
              <a:gd name="connsiteX92" fmla="*/ 161925 w 1345045"/>
              <a:gd name="connsiteY92" fmla="*/ 223198 h 642292"/>
              <a:gd name="connsiteX93" fmla="*/ 172795 w 1345045"/>
              <a:gd name="connsiteY93" fmla="*/ 229496 h 642292"/>
              <a:gd name="connsiteX94" fmla="*/ 178223 w 1345045"/>
              <a:gd name="connsiteY94" fmla="*/ 247034 h 642292"/>
              <a:gd name="connsiteX95" fmla="*/ 176133 w 1345045"/>
              <a:gd name="connsiteY95" fmla="*/ 254233 h 642292"/>
              <a:gd name="connsiteX96" fmla="*/ 148542 w 1345045"/>
              <a:gd name="connsiteY96" fmla="*/ 249282 h 642292"/>
              <a:gd name="connsiteX97" fmla="*/ 160245 w 1345045"/>
              <a:gd name="connsiteY97" fmla="*/ 298310 h 642292"/>
              <a:gd name="connsiteX98" fmla="*/ 173204 w 1345045"/>
              <a:gd name="connsiteY98" fmla="*/ 283921 h 642292"/>
              <a:gd name="connsiteX99" fmla="*/ 192022 w 1345045"/>
              <a:gd name="connsiteY99" fmla="*/ 286169 h 642292"/>
              <a:gd name="connsiteX100" fmla="*/ 187420 w 1345045"/>
              <a:gd name="connsiteY100" fmla="*/ 313154 h 642292"/>
              <a:gd name="connsiteX101" fmla="*/ 160245 w 1345045"/>
              <a:gd name="connsiteY101" fmla="*/ 298310 h 642292"/>
              <a:gd name="connsiteX102" fmla="*/ 237598 w 1345045"/>
              <a:gd name="connsiteY102" fmla="*/ 396805 h 642292"/>
              <a:gd name="connsiteX103" fmla="*/ 201219 w 1345045"/>
              <a:gd name="connsiteY103" fmla="*/ 415699 h 642292"/>
              <a:gd name="connsiteX104" fmla="*/ 164840 w 1345045"/>
              <a:gd name="connsiteY104" fmla="*/ 399053 h 642292"/>
              <a:gd name="connsiteX105" fmla="*/ 200379 w 1345045"/>
              <a:gd name="connsiteY105" fmla="*/ 378820 h 642292"/>
              <a:gd name="connsiteX106" fmla="*/ 237598 w 1345045"/>
              <a:gd name="connsiteY106" fmla="*/ 396805 h 642292"/>
              <a:gd name="connsiteX107" fmla="*/ 176133 w 1345045"/>
              <a:gd name="connsiteY107" fmla="*/ 190361 h 642292"/>
              <a:gd name="connsiteX108" fmla="*/ 186171 w 1345045"/>
              <a:gd name="connsiteY108" fmla="*/ 193510 h 642292"/>
              <a:gd name="connsiteX109" fmla="*/ 194111 w 1345045"/>
              <a:gd name="connsiteY109" fmla="*/ 206106 h 642292"/>
              <a:gd name="connsiteX110" fmla="*/ 185331 w 1345045"/>
              <a:gd name="connsiteY110" fmla="*/ 229942 h 642292"/>
              <a:gd name="connsiteX111" fmla="*/ 169025 w 1345045"/>
              <a:gd name="connsiteY111" fmla="*/ 210155 h 642292"/>
              <a:gd name="connsiteX112" fmla="*/ 176133 w 1345045"/>
              <a:gd name="connsiteY112" fmla="*/ 190361 h 642292"/>
              <a:gd name="connsiteX113" fmla="*/ 224223 w 1345045"/>
              <a:gd name="connsiteY113" fmla="*/ 487662 h 642292"/>
              <a:gd name="connsiteX114" fmla="*/ 207494 w 1345045"/>
              <a:gd name="connsiteY114" fmla="*/ 498457 h 642292"/>
              <a:gd name="connsiteX115" fmla="*/ 185338 w 1345045"/>
              <a:gd name="connsiteY115" fmla="*/ 497102 h 642292"/>
              <a:gd name="connsiteX116" fmla="*/ 194535 w 1345045"/>
              <a:gd name="connsiteY116" fmla="*/ 450784 h 642292"/>
              <a:gd name="connsiteX117" fmla="*/ 230914 w 1345045"/>
              <a:gd name="connsiteY117" fmla="*/ 443131 h 642292"/>
              <a:gd name="connsiteX118" fmla="*/ 227985 w 1345045"/>
              <a:gd name="connsiteY118" fmla="*/ 466067 h 642292"/>
              <a:gd name="connsiteX119" fmla="*/ 224223 w 1345045"/>
              <a:gd name="connsiteY119" fmla="*/ 487662 h 642292"/>
              <a:gd name="connsiteX120" fmla="*/ 189933 w 1345045"/>
              <a:gd name="connsiteY120" fmla="*/ 629781 h 642292"/>
              <a:gd name="connsiteX121" fmla="*/ 191606 w 1345045"/>
              <a:gd name="connsiteY121" fmla="*/ 596951 h 642292"/>
              <a:gd name="connsiteX122" fmla="*/ 209167 w 1345045"/>
              <a:gd name="connsiteY122" fmla="*/ 574016 h 642292"/>
              <a:gd name="connsiteX123" fmla="*/ 227985 w 1345045"/>
              <a:gd name="connsiteY123" fmla="*/ 574016 h 642292"/>
              <a:gd name="connsiteX124" fmla="*/ 233003 w 1345045"/>
              <a:gd name="connsiteY124" fmla="*/ 609994 h 642292"/>
              <a:gd name="connsiteX125" fmla="*/ 189933 w 1345045"/>
              <a:gd name="connsiteY125" fmla="*/ 629781 h 642292"/>
              <a:gd name="connsiteX126" fmla="*/ 253486 w 1345045"/>
              <a:gd name="connsiteY126" fmla="*/ 131447 h 642292"/>
              <a:gd name="connsiteX127" fmla="*/ 221710 w 1345045"/>
              <a:gd name="connsiteY127" fmla="*/ 147192 h 642292"/>
              <a:gd name="connsiteX128" fmla="*/ 189933 w 1345045"/>
              <a:gd name="connsiteY128" fmla="*/ 156185 h 642292"/>
              <a:gd name="connsiteX129" fmla="*/ 215018 w 1345045"/>
              <a:gd name="connsiteY129" fmla="*/ 108512 h 642292"/>
              <a:gd name="connsiteX130" fmla="*/ 235918 w 1345045"/>
              <a:gd name="connsiteY130" fmla="*/ 108512 h 642292"/>
              <a:gd name="connsiteX131" fmla="*/ 253486 w 1345045"/>
              <a:gd name="connsiteY131" fmla="*/ 131447 h 642292"/>
              <a:gd name="connsiteX132" fmla="*/ 205821 w 1345045"/>
              <a:gd name="connsiteY132" fmla="*/ 205205 h 642292"/>
              <a:gd name="connsiteX133" fmla="*/ 191182 w 1345045"/>
              <a:gd name="connsiteY133" fmla="*/ 180468 h 642292"/>
              <a:gd name="connsiteX134" fmla="*/ 215018 w 1345045"/>
              <a:gd name="connsiteY134" fmla="*/ 163376 h 642292"/>
              <a:gd name="connsiteX135" fmla="*/ 216267 w 1345045"/>
              <a:gd name="connsiteY135" fmla="*/ 178212 h 642292"/>
              <a:gd name="connsiteX136" fmla="*/ 217524 w 1345045"/>
              <a:gd name="connsiteY136" fmla="*/ 189907 h 642292"/>
              <a:gd name="connsiteX137" fmla="*/ 205821 w 1345045"/>
              <a:gd name="connsiteY137" fmla="*/ 205205 h 642292"/>
              <a:gd name="connsiteX138" fmla="*/ 194535 w 1345045"/>
              <a:gd name="connsiteY138" fmla="*/ 315849 h 642292"/>
              <a:gd name="connsiteX139" fmla="*/ 202067 w 1345045"/>
              <a:gd name="connsiteY139" fmla="*/ 290211 h 642292"/>
              <a:gd name="connsiteX140" fmla="*/ 224223 w 1345045"/>
              <a:gd name="connsiteY140" fmla="*/ 293807 h 642292"/>
              <a:gd name="connsiteX141" fmla="*/ 224223 w 1345045"/>
              <a:gd name="connsiteY141" fmla="*/ 310899 h 642292"/>
              <a:gd name="connsiteX142" fmla="*/ 194535 w 1345045"/>
              <a:gd name="connsiteY142" fmla="*/ 315849 h 642292"/>
              <a:gd name="connsiteX143" fmla="*/ 253486 w 1345045"/>
              <a:gd name="connsiteY143" fmla="*/ 411195 h 642292"/>
              <a:gd name="connsiteX144" fmla="*/ 236341 w 1345045"/>
              <a:gd name="connsiteY144" fmla="*/ 430542 h 642292"/>
              <a:gd name="connsiteX145" fmla="*/ 210424 w 1345045"/>
              <a:gd name="connsiteY145" fmla="*/ 428741 h 642292"/>
              <a:gd name="connsiteX146" fmla="*/ 228401 w 1345045"/>
              <a:gd name="connsiteY146" fmla="*/ 413443 h 642292"/>
              <a:gd name="connsiteX147" fmla="*/ 253486 w 1345045"/>
              <a:gd name="connsiteY147" fmla="*/ 411195 h 642292"/>
              <a:gd name="connsiteX148" fmla="*/ 226312 w 1345045"/>
              <a:gd name="connsiteY148" fmla="*/ 185418 h 642292"/>
              <a:gd name="connsiteX149" fmla="*/ 225895 w 1345045"/>
              <a:gd name="connsiteY149" fmla="*/ 156631 h 642292"/>
              <a:gd name="connsiteX150" fmla="*/ 249308 w 1345045"/>
              <a:gd name="connsiteY150" fmla="*/ 146291 h 642292"/>
              <a:gd name="connsiteX151" fmla="*/ 242208 w 1345045"/>
              <a:gd name="connsiteY151" fmla="*/ 185418 h 642292"/>
              <a:gd name="connsiteX152" fmla="*/ 226312 w 1345045"/>
              <a:gd name="connsiteY152" fmla="*/ 185418 h 642292"/>
              <a:gd name="connsiteX153" fmla="*/ 240111 w 1345045"/>
              <a:gd name="connsiteY153" fmla="*/ 303253 h 642292"/>
              <a:gd name="connsiteX154" fmla="*/ 227985 w 1345045"/>
              <a:gd name="connsiteY154" fmla="*/ 290211 h 642292"/>
              <a:gd name="connsiteX155" fmla="*/ 232163 w 1345045"/>
              <a:gd name="connsiteY155" fmla="*/ 274913 h 642292"/>
              <a:gd name="connsiteX156" fmla="*/ 243873 w 1345045"/>
              <a:gd name="connsiteY156" fmla="*/ 268168 h 642292"/>
              <a:gd name="connsiteX157" fmla="*/ 255992 w 1345045"/>
              <a:gd name="connsiteY157" fmla="*/ 281211 h 642292"/>
              <a:gd name="connsiteX158" fmla="*/ 240111 w 1345045"/>
              <a:gd name="connsiteY158" fmla="*/ 303253 h 642292"/>
              <a:gd name="connsiteX159" fmla="*/ 237598 w 1345045"/>
              <a:gd name="connsiteY159" fmla="*/ 533988 h 642292"/>
              <a:gd name="connsiteX160" fmla="*/ 259338 w 1345045"/>
              <a:gd name="connsiteY160" fmla="*/ 544328 h 642292"/>
              <a:gd name="connsiteX161" fmla="*/ 268959 w 1345045"/>
              <a:gd name="connsiteY161" fmla="*/ 563668 h 642292"/>
              <a:gd name="connsiteX162" fmla="*/ 263516 w 1345045"/>
              <a:gd name="connsiteY162" fmla="*/ 583909 h 642292"/>
              <a:gd name="connsiteX163" fmla="*/ 242201 w 1345045"/>
              <a:gd name="connsiteY163" fmla="*/ 595604 h 642292"/>
              <a:gd name="connsiteX164" fmla="*/ 228401 w 1345045"/>
              <a:gd name="connsiteY164" fmla="*/ 556023 h 642292"/>
              <a:gd name="connsiteX165" fmla="*/ 232579 w 1345045"/>
              <a:gd name="connsiteY165" fmla="*/ 544782 h 642292"/>
              <a:gd name="connsiteX166" fmla="*/ 237598 w 1345045"/>
              <a:gd name="connsiteY166" fmla="*/ 533988 h 642292"/>
              <a:gd name="connsiteX167" fmla="*/ 281078 w 1345045"/>
              <a:gd name="connsiteY167" fmla="*/ 416145 h 642292"/>
              <a:gd name="connsiteX168" fmla="*/ 269368 w 1345045"/>
              <a:gd name="connsiteY168" fmla="*/ 463818 h 642292"/>
              <a:gd name="connsiteX169" fmla="*/ 232996 w 1345045"/>
              <a:gd name="connsiteY169" fmla="*/ 484960 h 642292"/>
              <a:gd name="connsiteX170" fmla="*/ 245955 w 1345045"/>
              <a:gd name="connsiteY170" fmla="*/ 438635 h 642292"/>
              <a:gd name="connsiteX171" fmla="*/ 281078 w 1345045"/>
              <a:gd name="connsiteY171" fmla="*/ 416145 h 642292"/>
              <a:gd name="connsiteX172" fmla="*/ 242201 w 1345045"/>
              <a:gd name="connsiteY172" fmla="*/ 521839 h 642292"/>
              <a:gd name="connsiteX173" fmla="*/ 250557 w 1345045"/>
              <a:gd name="connsiteY173" fmla="*/ 491250 h 642292"/>
              <a:gd name="connsiteX174" fmla="*/ 276475 w 1345045"/>
              <a:gd name="connsiteY174" fmla="*/ 480010 h 642292"/>
              <a:gd name="connsiteX175" fmla="*/ 285256 w 1345045"/>
              <a:gd name="connsiteY175" fmla="*/ 511945 h 642292"/>
              <a:gd name="connsiteX176" fmla="*/ 274386 w 1345045"/>
              <a:gd name="connsiteY176" fmla="*/ 541633 h 642292"/>
              <a:gd name="connsiteX177" fmla="*/ 258081 w 1345045"/>
              <a:gd name="connsiteY177" fmla="*/ 534881 h 642292"/>
              <a:gd name="connsiteX178" fmla="*/ 242201 w 1345045"/>
              <a:gd name="connsiteY178" fmla="*/ 521839 h 642292"/>
              <a:gd name="connsiteX179" fmla="*/ 269791 w 1345045"/>
              <a:gd name="connsiteY179" fmla="*/ 247034 h 642292"/>
              <a:gd name="connsiteX180" fmla="*/ 260594 w 1345045"/>
              <a:gd name="connsiteY180" fmla="*/ 274020 h 642292"/>
              <a:gd name="connsiteX181" fmla="*/ 245122 w 1345045"/>
              <a:gd name="connsiteY181" fmla="*/ 259176 h 642292"/>
              <a:gd name="connsiteX182" fmla="*/ 249301 w 1345045"/>
              <a:gd name="connsiteY182" fmla="*/ 237134 h 642292"/>
              <a:gd name="connsiteX183" fmla="*/ 269791 w 1345045"/>
              <a:gd name="connsiteY183" fmla="*/ 247034 h 642292"/>
              <a:gd name="connsiteX184" fmla="*/ 255992 w 1345045"/>
              <a:gd name="connsiteY184" fmla="*/ 210155 h 642292"/>
              <a:gd name="connsiteX185" fmla="*/ 283167 w 1345045"/>
              <a:gd name="connsiteY185" fmla="*/ 215106 h 642292"/>
              <a:gd name="connsiteX186" fmla="*/ 278564 w 1345045"/>
              <a:gd name="connsiteY186" fmla="*/ 239389 h 642292"/>
              <a:gd name="connsiteX187" fmla="*/ 264765 w 1345045"/>
              <a:gd name="connsiteY187" fmla="*/ 238935 h 642292"/>
              <a:gd name="connsiteX188" fmla="*/ 258074 w 1345045"/>
              <a:gd name="connsiteY188" fmla="*/ 235340 h 642292"/>
              <a:gd name="connsiteX189" fmla="*/ 251382 w 1345045"/>
              <a:gd name="connsiteY189" fmla="*/ 232190 h 642292"/>
              <a:gd name="connsiteX190" fmla="*/ 253479 w 1345045"/>
              <a:gd name="connsiteY190" fmla="*/ 220950 h 642292"/>
              <a:gd name="connsiteX191" fmla="*/ 255992 w 1345045"/>
              <a:gd name="connsiteY191" fmla="*/ 210155 h 642292"/>
              <a:gd name="connsiteX192" fmla="*/ 283167 w 1345045"/>
              <a:gd name="connsiteY192" fmla="*/ 183170 h 642292"/>
              <a:gd name="connsiteX193" fmla="*/ 286096 w 1345045"/>
              <a:gd name="connsiteY193" fmla="*/ 194411 h 642292"/>
              <a:gd name="connsiteX194" fmla="*/ 283167 w 1345045"/>
              <a:gd name="connsiteY194" fmla="*/ 205205 h 642292"/>
              <a:gd name="connsiteX195" fmla="*/ 268118 w 1345045"/>
              <a:gd name="connsiteY195" fmla="*/ 203404 h 642292"/>
              <a:gd name="connsiteX196" fmla="*/ 253486 w 1345045"/>
              <a:gd name="connsiteY196" fmla="*/ 200255 h 642292"/>
              <a:gd name="connsiteX197" fmla="*/ 261843 w 1345045"/>
              <a:gd name="connsiteY197" fmla="*/ 184510 h 642292"/>
              <a:gd name="connsiteX198" fmla="*/ 283167 w 1345045"/>
              <a:gd name="connsiteY198" fmla="*/ 183170 h 642292"/>
              <a:gd name="connsiteX199" fmla="*/ 255992 w 1345045"/>
              <a:gd name="connsiteY199" fmla="*/ 178220 h 642292"/>
              <a:gd name="connsiteX200" fmla="*/ 255159 w 1345045"/>
              <a:gd name="connsiteY200" fmla="*/ 160681 h 642292"/>
              <a:gd name="connsiteX201" fmla="*/ 253486 w 1345045"/>
              <a:gd name="connsiteY201" fmla="*/ 144036 h 642292"/>
              <a:gd name="connsiteX202" fmla="*/ 268118 w 1345045"/>
              <a:gd name="connsiteY202" fmla="*/ 136837 h 642292"/>
              <a:gd name="connsiteX203" fmla="*/ 285680 w 1345045"/>
              <a:gd name="connsiteY203" fmla="*/ 139085 h 642292"/>
              <a:gd name="connsiteX204" fmla="*/ 278572 w 1345045"/>
              <a:gd name="connsiteY204" fmla="*/ 171014 h 642292"/>
              <a:gd name="connsiteX205" fmla="*/ 255992 w 1345045"/>
              <a:gd name="connsiteY205" fmla="*/ 178220 h 642292"/>
              <a:gd name="connsiteX206" fmla="*/ 281078 w 1345045"/>
              <a:gd name="connsiteY206" fmla="*/ 467868 h 642292"/>
              <a:gd name="connsiteX207" fmla="*/ 292364 w 1345045"/>
              <a:gd name="connsiteY207" fmla="*/ 408947 h 642292"/>
              <a:gd name="connsiteX208" fmla="*/ 296126 w 1345045"/>
              <a:gd name="connsiteY208" fmla="*/ 442230 h 642292"/>
              <a:gd name="connsiteX209" fmla="*/ 281078 w 1345045"/>
              <a:gd name="connsiteY209" fmla="*/ 467868 h 642292"/>
              <a:gd name="connsiteX210" fmla="*/ 317457 w 1345045"/>
              <a:gd name="connsiteY210" fmla="*/ 166078 h 642292"/>
              <a:gd name="connsiteX211" fmla="*/ 287769 w 1345045"/>
              <a:gd name="connsiteY211" fmla="*/ 173277 h 642292"/>
              <a:gd name="connsiteX212" fmla="*/ 296966 w 1345045"/>
              <a:gd name="connsiteY212" fmla="*/ 131447 h 642292"/>
              <a:gd name="connsiteX213" fmla="*/ 322051 w 1345045"/>
              <a:gd name="connsiteY213" fmla="*/ 129199 h 642292"/>
              <a:gd name="connsiteX214" fmla="*/ 320378 w 1345045"/>
              <a:gd name="connsiteY214" fmla="*/ 148539 h 642292"/>
              <a:gd name="connsiteX215" fmla="*/ 317457 w 1345045"/>
              <a:gd name="connsiteY215" fmla="*/ 166078 h 642292"/>
              <a:gd name="connsiteX216" fmla="*/ 345055 w 1345045"/>
              <a:gd name="connsiteY216" fmla="*/ 457975 h 642292"/>
              <a:gd name="connsiteX217" fmla="*/ 308260 w 1345045"/>
              <a:gd name="connsiteY217" fmla="*/ 465173 h 642292"/>
              <a:gd name="connsiteX218" fmla="*/ 299063 w 1345045"/>
              <a:gd name="connsiteY218" fmla="*/ 443578 h 642292"/>
              <a:gd name="connsiteX219" fmla="*/ 304081 w 1345045"/>
              <a:gd name="connsiteY219" fmla="*/ 418840 h 642292"/>
              <a:gd name="connsiteX220" fmla="*/ 317457 w 1345045"/>
              <a:gd name="connsiteY220" fmla="*/ 424684 h 642292"/>
              <a:gd name="connsiteX221" fmla="*/ 330840 w 1345045"/>
              <a:gd name="connsiteY221" fmla="*/ 431428 h 642292"/>
              <a:gd name="connsiteX222" fmla="*/ 345055 w 1345045"/>
              <a:gd name="connsiteY222" fmla="*/ 457975 h 642292"/>
              <a:gd name="connsiteX223" fmla="*/ 306163 w 1345045"/>
              <a:gd name="connsiteY223" fmla="*/ 377018 h 642292"/>
              <a:gd name="connsiteX224" fmla="*/ 325390 w 1345045"/>
              <a:gd name="connsiteY224" fmla="*/ 386919 h 642292"/>
              <a:gd name="connsiteX225" fmla="*/ 342534 w 1345045"/>
              <a:gd name="connsiteY225" fmla="*/ 399061 h 642292"/>
              <a:gd name="connsiteX226" fmla="*/ 345457 w 1345045"/>
              <a:gd name="connsiteY226" fmla="*/ 411202 h 642292"/>
              <a:gd name="connsiteX227" fmla="*/ 342534 w 1345045"/>
              <a:gd name="connsiteY227" fmla="*/ 423798 h 642292"/>
              <a:gd name="connsiteX228" fmla="*/ 306155 w 1345045"/>
              <a:gd name="connsiteY228" fmla="*/ 413897 h 642292"/>
              <a:gd name="connsiteX229" fmla="*/ 306163 w 1345045"/>
              <a:gd name="connsiteY229" fmla="*/ 377018 h 642292"/>
              <a:gd name="connsiteX230" fmla="*/ 351739 w 1345045"/>
              <a:gd name="connsiteY230" fmla="*/ 472819 h 642292"/>
              <a:gd name="connsiteX231" fmla="*/ 346296 w 1345045"/>
              <a:gd name="connsiteY231" fmla="*/ 496655 h 642292"/>
              <a:gd name="connsiteX232" fmla="*/ 329568 w 1345045"/>
              <a:gd name="connsiteY232" fmla="*/ 505201 h 642292"/>
              <a:gd name="connsiteX233" fmla="*/ 312847 w 1345045"/>
              <a:gd name="connsiteY233" fmla="*/ 498003 h 642292"/>
              <a:gd name="connsiteX234" fmla="*/ 308245 w 1345045"/>
              <a:gd name="connsiteY234" fmla="*/ 472819 h 642292"/>
              <a:gd name="connsiteX235" fmla="*/ 351739 w 1345045"/>
              <a:gd name="connsiteY235" fmla="*/ 472819 h 642292"/>
              <a:gd name="connsiteX236" fmla="*/ 349642 w 1345045"/>
              <a:gd name="connsiteY236" fmla="*/ 354976 h 642292"/>
              <a:gd name="connsiteX237" fmla="*/ 345048 w 1345045"/>
              <a:gd name="connsiteY237" fmla="*/ 386912 h 642292"/>
              <a:gd name="connsiteX238" fmla="*/ 315776 w 1345045"/>
              <a:gd name="connsiteY238" fmla="*/ 368019 h 642292"/>
              <a:gd name="connsiteX239" fmla="*/ 315360 w 1345045"/>
              <a:gd name="connsiteY239" fmla="*/ 330239 h 642292"/>
              <a:gd name="connsiteX240" fmla="*/ 349642 w 1345045"/>
              <a:gd name="connsiteY240" fmla="*/ 354976 h 642292"/>
              <a:gd name="connsiteX241" fmla="*/ 319962 w 1345045"/>
              <a:gd name="connsiteY241" fmla="*/ 318097 h 642292"/>
              <a:gd name="connsiteX242" fmla="*/ 323301 w 1345045"/>
              <a:gd name="connsiteY242" fmla="*/ 293360 h 642292"/>
              <a:gd name="connsiteX243" fmla="*/ 340862 w 1345045"/>
              <a:gd name="connsiteY243" fmla="*/ 290211 h 642292"/>
              <a:gd name="connsiteX244" fmla="*/ 355077 w 1345045"/>
              <a:gd name="connsiteY244" fmla="*/ 305501 h 642292"/>
              <a:gd name="connsiteX245" fmla="*/ 349635 w 1345045"/>
              <a:gd name="connsiteY245" fmla="*/ 335182 h 642292"/>
              <a:gd name="connsiteX246" fmla="*/ 319962 w 1345045"/>
              <a:gd name="connsiteY246" fmla="*/ 318097 h 642292"/>
              <a:gd name="connsiteX247" fmla="*/ 349642 w 1345045"/>
              <a:gd name="connsiteY247" fmla="*/ 171021 h 642292"/>
              <a:gd name="connsiteX248" fmla="*/ 326654 w 1345045"/>
              <a:gd name="connsiteY248" fmla="*/ 168326 h 642292"/>
              <a:gd name="connsiteX249" fmla="*/ 335850 w 1345045"/>
              <a:gd name="connsiteY249" fmla="*/ 126951 h 642292"/>
              <a:gd name="connsiteX250" fmla="*/ 365531 w 1345045"/>
              <a:gd name="connsiteY250" fmla="*/ 124257 h 642292"/>
              <a:gd name="connsiteX251" fmla="*/ 349642 w 1345045"/>
              <a:gd name="connsiteY251" fmla="*/ 171021 h 642292"/>
              <a:gd name="connsiteX252" fmla="*/ 388111 w 1345045"/>
              <a:gd name="connsiteY252" fmla="*/ 502052 h 642292"/>
              <a:gd name="connsiteX253" fmla="*/ 367211 w 1345045"/>
              <a:gd name="connsiteY253" fmla="*/ 520491 h 642292"/>
              <a:gd name="connsiteX254" fmla="*/ 337940 w 1345045"/>
              <a:gd name="connsiteY254" fmla="*/ 519598 h 642292"/>
              <a:gd name="connsiteX255" fmla="*/ 374728 w 1345045"/>
              <a:gd name="connsiteY255" fmla="*/ 472819 h 642292"/>
              <a:gd name="connsiteX256" fmla="*/ 383925 w 1345045"/>
              <a:gd name="connsiteY256" fmla="*/ 484960 h 642292"/>
              <a:gd name="connsiteX257" fmla="*/ 386014 w 1345045"/>
              <a:gd name="connsiteY257" fmla="*/ 493506 h 642292"/>
              <a:gd name="connsiteX258" fmla="*/ 388111 w 1345045"/>
              <a:gd name="connsiteY258" fmla="*/ 502052 h 642292"/>
              <a:gd name="connsiteX259" fmla="*/ 415709 w 1345045"/>
              <a:gd name="connsiteY259" fmla="*/ 124249 h 642292"/>
              <a:gd name="connsiteX260" fmla="*/ 397308 w 1345045"/>
              <a:gd name="connsiteY260" fmla="*/ 158880 h 642292"/>
              <a:gd name="connsiteX261" fmla="*/ 363018 w 1345045"/>
              <a:gd name="connsiteY261" fmla="*/ 171021 h 642292"/>
              <a:gd name="connsiteX262" fmla="*/ 377233 w 1345045"/>
              <a:gd name="connsiteY262" fmla="*/ 131440 h 642292"/>
              <a:gd name="connsiteX263" fmla="*/ 415709 w 1345045"/>
              <a:gd name="connsiteY263" fmla="*/ 124249 h 642292"/>
              <a:gd name="connsiteX264" fmla="*/ 390624 w 1345045"/>
              <a:gd name="connsiteY264" fmla="*/ 597845 h 642292"/>
              <a:gd name="connsiteX265" fmla="*/ 398981 w 1345045"/>
              <a:gd name="connsiteY265" fmla="*/ 614944 h 642292"/>
              <a:gd name="connsiteX266" fmla="*/ 397308 w 1345045"/>
              <a:gd name="connsiteY266" fmla="*/ 636979 h 642292"/>
              <a:gd name="connsiteX267" fmla="*/ 385598 w 1345045"/>
              <a:gd name="connsiteY267" fmla="*/ 641922 h 642292"/>
              <a:gd name="connsiteX268" fmla="*/ 372223 w 1345045"/>
              <a:gd name="connsiteY268" fmla="*/ 639674 h 642292"/>
              <a:gd name="connsiteX269" fmla="*/ 377665 w 1345045"/>
              <a:gd name="connsiteY269" fmla="*/ 614490 h 642292"/>
              <a:gd name="connsiteX270" fmla="*/ 383933 w 1345045"/>
              <a:gd name="connsiteY270" fmla="*/ 606391 h 642292"/>
              <a:gd name="connsiteX271" fmla="*/ 390624 w 1345045"/>
              <a:gd name="connsiteY271" fmla="*/ 597845 h 642292"/>
              <a:gd name="connsiteX272" fmla="*/ 388111 w 1345045"/>
              <a:gd name="connsiteY272" fmla="*/ 453032 h 642292"/>
              <a:gd name="connsiteX273" fmla="*/ 386022 w 1345045"/>
              <a:gd name="connsiteY273" fmla="*/ 411202 h 642292"/>
              <a:gd name="connsiteX274" fmla="*/ 413620 w 1345045"/>
              <a:gd name="connsiteY274" fmla="*/ 417955 h 642292"/>
              <a:gd name="connsiteX275" fmla="*/ 424490 w 1345045"/>
              <a:gd name="connsiteY275" fmla="*/ 432344 h 642292"/>
              <a:gd name="connsiteX276" fmla="*/ 416549 w 1345045"/>
              <a:gd name="connsiteY276" fmla="*/ 446734 h 642292"/>
              <a:gd name="connsiteX277" fmla="*/ 388111 w 1345045"/>
              <a:gd name="connsiteY277" fmla="*/ 453032 h 642292"/>
              <a:gd name="connsiteX278" fmla="*/ 392713 w 1345045"/>
              <a:gd name="connsiteY278" fmla="*/ 359926 h 642292"/>
              <a:gd name="connsiteX279" fmla="*/ 406512 w 1345045"/>
              <a:gd name="connsiteY279" fmla="*/ 368019 h 642292"/>
              <a:gd name="connsiteX280" fmla="*/ 419895 w 1345045"/>
              <a:gd name="connsiteY280" fmla="*/ 377919 h 642292"/>
              <a:gd name="connsiteX281" fmla="*/ 427003 w 1345045"/>
              <a:gd name="connsiteY281" fmla="*/ 411195 h 642292"/>
              <a:gd name="connsiteX282" fmla="*/ 388118 w 1345045"/>
              <a:gd name="connsiteY282" fmla="*/ 394103 h 642292"/>
              <a:gd name="connsiteX283" fmla="*/ 392713 w 1345045"/>
              <a:gd name="connsiteY283" fmla="*/ 359926 h 642292"/>
              <a:gd name="connsiteX284" fmla="*/ 415709 w 1345045"/>
              <a:gd name="connsiteY284" fmla="*/ 504754 h 642292"/>
              <a:gd name="connsiteX285" fmla="*/ 388111 w 1345045"/>
              <a:gd name="connsiteY285" fmla="*/ 462925 h 642292"/>
              <a:gd name="connsiteX286" fmla="*/ 422401 w 1345045"/>
              <a:gd name="connsiteY286" fmla="*/ 453032 h 642292"/>
              <a:gd name="connsiteX287" fmla="*/ 429092 w 1345045"/>
              <a:gd name="connsiteY287" fmla="*/ 480918 h 642292"/>
              <a:gd name="connsiteX288" fmla="*/ 415709 w 1345045"/>
              <a:gd name="connsiteY288" fmla="*/ 504754 h 642292"/>
              <a:gd name="connsiteX289" fmla="*/ 436200 w 1345045"/>
              <a:gd name="connsiteY289" fmla="*/ 327991 h 642292"/>
              <a:gd name="connsiteX290" fmla="*/ 434520 w 1345045"/>
              <a:gd name="connsiteY290" fmla="*/ 349587 h 642292"/>
              <a:gd name="connsiteX291" fmla="*/ 431598 w 1345045"/>
              <a:gd name="connsiteY291" fmla="*/ 369827 h 642292"/>
              <a:gd name="connsiteX292" fmla="*/ 401070 w 1345045"/>
              <a:gd name="connsiteY292" fmla="*/ 350041 h 642292"/>
              <a:gd name="connsiteX293" fmla="*/ 401910 w 1345045"/>
              <a:gd name="connsiteY293" fmla="*/ 308212 h 642292"/>
              <a:gd name="connsiteX294" fmla="*/ 436200 w 1345045"/>
              <a:gd name="connsiteY294" fmla="*/ 327991 h 642292"/>
              <a:gd name="connsiteX295" fmla="*/ 406512 w 1345045"/>
              <a:gd name="connsiteY295" fmla="*/ 627532 h 642292"/>
              <a:gd name="connsiteX296" fmla="*/ 406096 w 1345045"/>
              <a:gd name="connsiteY296" fmla="*/ 589753 h 642292"/>
              <a:gd name="connsiteX297" fmla="*/ 433695 w 1345045"/>
              <a:gd name="connsiteY297" fmla="*/ 573562 h 642292"/>
              <a:gd name="connsiteX298" fmla="*/ 428676 w 1345045"/>
              <a:gd name="connsiteY298" fmla="*/ 609540 h 642292"/>
              <a:gd name="connsiteX299" fmla="*/ 406512 w 1345045"/>
              <a:gd name="connsiteY299" fmla="*/ 627532 h 642292"/>
              <a:gd name="connsiteX300" fmla="*/ 472564 w 1345045"/>
              <a:gd name="connsiteY300" fmla="*/ 124249 h 642292"/>
              <a:gd name="connsiteX301" fmla="*/ 451248 w 1345045"/>
              <a:gd name="connsiteY301" fmla="*/ 162029 h 642292"/>
              <a:gd name="connsiteX302" fmla="*/ 406512 w 1345045"/>
              <a:gd name="connsiteY302" fmla="*/ 168326 h 642292"/>
              <a:gd name="connsiteX303" fmla="*/ 428668 w 1345045"/>
              <a:gd name="connsiteY303" fmla="*/ 128745 h 642292"/>
              <a:gd name="connsiteX304" fmla="*/ 472564 w 1345045"/>
              <a:gd name="connsiteY304" fmla="*/ 124249 h 642292"/>
              <a:gd name="connsiteX305" fmla="*/ 433687 w 1345045"/>
              <a:gd name="connsiteY305" fmla="*/ 269069 h 642292"/>
              <a:gd name="connsiteX306" fmla="*/ 441211 w 1345045"/>
              <a:gd name="connsiteY306" fmla="*/ 290211 h 642292"/>
              <a:gd name="connsiteX307" fmla="*/ 438289 w 1345045"/>
              <a:gd name="connsiteY307" fmla="*/ 315849 h 642292"/>
              <a:gd name="connsiteX308" fmla="*/ 406512 w 1345045"/>
              <a:gd name="connsiteY308" fmla="*/ 293807 h 642292"/>
              <a:gd name="connsiteX309" fmla="*/ 433687 w 1345045"/>
              <a:gd name="connsiteY309" fmla="*/ 269069 h 642292"/>
              <a:gd name="connsiteX310" fmla="*/ 449992 w 1345045"/>
              <a:gd name="connsiteY310" fmla="*/ 438188 h 642292"/>
              <a:gd name="connsiteX311" fmla="*/ 460861 w 1345045"/>
              <a:gd name="connsiteY311" fmla="*/ 475968 h 642292"/>
              <a:gd name="connsiteX312" fmla="*/ 433687 w 1345045"/>
              <a:gd name="connsiteY312" fmla="*/ 502052 h 642292"/>
              <a:gd name="connsiteX313" fmla="*/ 449992 w 1345045"/>
              <a:gd name="connsiteY313" fmla="*/ 438188 h 642292"/>
              <a:gd name="connsiteX314" fmla="*/ 440795 w 1345045"/>
              <a:gd name="connsiteY314" fmla="*/ 607746 h 642292"/>
              <a:gd name="connsiteX315" fmla="*/ 443716 w 1345045"/>
              <a:gd name="connsiteY315" fmla="*/ 570413 h 642292"/>
              <a:gd name="connsiteX316" fmla="*/ 467962 w 1345045"/>
              <a:gd name="connsiteY316" fmla="*/ 556023 h 642292"/>
              <a:gd name="connsiteX317" fmla="*/ 463367 w 1345045"/>
              <a:gd name="connsiteY317" fmla="*/ 594703 h 642292"/>
              <a:gd name="connsiteX318" fmla="*/ 440795 w 1345045"/>
              <a:gd name="connsiteY318" fmla="*/ 607746 h 642292"/>
              <a:gd name="connsiteX319" fmla="*/ 463375 w 1345045"/>
              <a:gd name="connsiteY319" fmla="*/ 386912 h 642292"/>
              <a:gd name="connsiteX320" fmla="*/ 479255 w 1345045"/>
              <a:gd name="connsiteY320" fmla="*/ 416145 h 642292"/>
              <a:gd name="connsiteX321" fmla="*/ 472564 w 1345045"/>
              <a:gd name="connsiteY321" fmla="*/ 453024 h 642292"/>
              <a:gd name="connsiteX322" fmla="*/ 457516 w 1345045"/>
              <a:gd name="connsiteY322" fmla="*/ 424692 h 642292"/>
              <a:gd name="connsiteX323" fmla="*/ 463375 w 1345045"/>
              <a:gd name="connsiteY323" fmla="*/ 386912 h 642292"/>
              <a:gd name="connsiteX324" fmla="*/ 527337 w 1345045"/>
              <a:gd name="connsiteY324" fmla="*/ 129192 h 642292"/>
              <a:gd name="connsiteX325" fmla="*/ 505181 w 1345045"/>
              <a:gd name="connsiteY325" fmla="*/ 166972 h 642292"/>
              <a:gd name="connsiteX326" fmla="*/ 461278 w 1345045"/>
              <a:gd name="connsiteY326" fmla="*/ 175964 h 642292"/>
              <a:gd name="connsiteX327" fmla="*/ 483858 w 1345045"/>
              <a:gd name="connsiteY327" fmla="*/ 132787 h 642292"/>
              <a:gd name="connsiteX328" fmla="*/ 527337 w 1345045"/>
              <a:gd name="connsiteY328" fmla="*/ 129192 h 642292"/>
              <a:gd name="connsiteX329" fmla="*/ 472564 w 1345045"/>
              <a:gd name="connsiteY329" fmla="*/ 340132 h 642292"/>
              <a:gd name="connsiteX330" fmla="*/ 490133 w 1345045"/>
              <a:gd name="connsiteY330" fmla="*/ 366671 h 642292"/>
              <a:gd name="connsiteX331" fmla="*/ 486363 w 1345045"/>
              <a:gd name="connsiteY331" fmla="*/ 399046 h 642292"/>
              <a:gd name="connsiteX332" fmla="*/ 470066 w 1345045"/>
              <a:gd name="connsiteY332" fmla="*/ 374763 h 642292"/>
              <a:gd name="connsiteX333" fmla="*/ 472564 w 1345045"/>
              <a:gd name="connsiteY333" fmla="*/ 340132 h 642292"/>
              <a:gd name="connsiteX334" fmla="*/ 479672 w 1345045"/>
              <a:gd name="connsiteY334" fmla="*/ 595604 h 642292"/>
              <a:gd name="connsiteX335" fmla="*/ 483018 w 1345045"/>
              <a:gd name="connsiteY335" fmla="*/ 556477 h 642292"/>
              <a:gd name="connsiteX336" fmla="*/ 513538 w 1345045"/>
              <a:gd name="connsiteY336" fmla="*/ 541633 h 642292"/>
              <a:gd name="connsiteX337" fmla="*/ 508519 w 1345045"/>
              <a:gd name="connsiteY337" fmla="*/ 578058 h 642292"/>
              <a:gd name="connsiteX338" fmla="*/ 479672 w 1345045"/>
              <a:gd name="connsiteY338" fmla="*/ 595604 h 642292"/>
              <a:gd name="connsiteX339" fmla="*/ 500163 w 1345045"/>
              <a:gd name="connsiteY339" fmla="*/ 357224 h 642292"/>
              <a:gd name="connsiteX340" fmla="*/ 480096 w 1345045"/>
              <a:gd name="connsiteY340" fmla="*/ 325288 h 642292"/>
              <a:gd name="connsiteX341" fmla="*/ 486363 w 1345045"/>
              <a:gd name="connsiteY341" fmla="*/ 283913 h 642292"/>
              <a:gd name="connsiteX342" fmla="*/ 494728 w 1345045"/>
              <a:gd name="connsiteY342" fmla="*/ 318544 h 642292"/>
              <a:gd name="connsiteX343" fmla="*/ 500163 w 1345045"/>
              <a:gd name="connsiteY343" fmla="*/ 357224 h 642292"/>
              <a:gd name="connsiteX344" fmla="*/ 495560 w 1345045"/>
              <a:gd name="connsiteY344" fmla="*/ 278963 h 642292"/>
              <a:gd name="connsiteX345" fmla="*/ 506430 w 1345045"/>
              <a:gd name="connsiteY345" fmla="*/ 251076 h 642292"/>
              <a:gd name="connsiteX346" fmla="*/ 526921 w 1345045"/>
              <a:gd name="connsiteY346" fmla="*/ 252424 h 642292"/>
              <a:gd name="connsiteX347" fmla="*/ 543650 w 1345045"/>
              <a:gd name="connsiteY347" fmla="*/ 273111 h 642292"/>
              <a:gd name="connsiteX348" fmla="*/ 543233 w 1345045"/>
              <a:gd name="connsiteY348" fmla="*/ 303246 h 642292"/>
              <a:gd name="connsiteX349" fmla="*/ 495560 w 1345045"/>
              <a:gd name="connsiteY349" fmla="*/ 278963 h 642292"/>
              <a:gd name="connsiteX350" fmla="*/ 543225 w 1345045"/>
              <a:gd name="connsiteY350" fmla="*/ 435940 h 642292"/>
              <a:gd name="connsiteX351" fmla="*/ 541136 w 1345045"/>
              <a:gd name="connsiteY351" fmla="*/ 467875 h 642292"/>
              <a:gd name="connsiteX352" fmla="*/ 507687 w 1345045"/>
              <a:gd name="connsiteY352" fmla="*/ 453032 h 642292"/>
              <a:gd name="connsiteX353" fmla="*/ 502244 w 1345045"/>
              <a:gd name="connsiteY353" fmla="*/ 413897 h 642292"/>
              <a:gd name="connsiteX354" fmla="*/ 543225 w 1345045"/>
              <a:gd name="connsiteY354" fmla="*/ 435940 h 642292"/>
              <a:gd name="connsiteX355" fmla="*/ 502252 w 1345045"/>
              <a:gd name="connsiteY355" fmla="*/ 298310 h 642292"/>
              <a:gd name="connsiteX356" fmla="*/ 540720 w 1345045"/>
              <a:gd name="connsiteY356" fmla="*/ 319444 h 642292"/>
              <a:gd name="connsiteX357" fmla="*/ 545739 w 1345045"/>
              <a:gd name="connsiteY357" fmla="*/ 369820 h 642292"/>
              <a:gd name="connsiteX358" fmla="*/ 511449 w 1345045"/>
              <a:gd name="connsiteY358" fmla="*/ 344628 h 642292"/>
              <a:gd name="connsiteX359" fmla="*/ 502252 w 1345045"/>
              <a:gd name="connsiteY359" fmla="*/ 298310 h 642292"/>
              <a:gd name="connsiteX360" fmla="*/ 506854 w 1345045"/>
              <a:gd name="connsiteY360" fmla="*/ 354976 h 642292"/>
              <a:gd name="connsiteX361" fmla="*/ 537791 w 1345045"/>
              <a:gd name="connsiteY361" fmla="*/ 379713 h 642292"/>
              <a:gd name="connsiteX362" fmla="*/ 543233 w 1345045"/>
              <a:gd name="connsiteY362" fmla="*/ 421096 h 642292"/>
              <a:gd name="connsiteX363" fmla="*/ 510616 w 1345045"/>
              <a:gd name="connsiteY363" fmla="*/ 400855 h 642292"/>
              <a:gd name="connsiteX364" fmla="*/ 506854 w 1345045"/>
              <a:gd name="connsiteY364" fmla="*/ 354976 h 642292"/>
              <a:gd name="connsiteX365" fmla="*/ 531940 w 1345045"/>
              <a:gd name="connsiteY365" fmla="*/ 482705 h 642292"/>
              <a:gd name="connsiteX366" fmla="*/ 511873 w 1345045"/>
              <a:gd name="connsiteY366" fmla="*/ 481357 h 642292"/>
              <a:gd name="connsiteX367" fmla="*/ 502252 w 1345045"/>
              <a:gd name="connsiteY367" fmla="*/ 462910 h 642292"/>
              <a:gd name="connsiteX368" fmla="*/ 531940 w 1345045"/>
              <a:gd name="connsiteY368" fmla="*/ 482705 h 642292"/>
              <a:gd name="connsiteX369" fmla="*/ 580014 w 1345045"/>
              <a:gd name="connsiteY369" fmla="*/ 124249 h 642292"/>
              <a:gd name="connsiteX370" fmla="*/ 558698 w 1345045"/>
              <a:gd name="connsiteY370" fmla="*/ 165624 h 642292"/>
              <a:gd name="connsiteX371" fmla="*/ 516051 w 1345045"/>
              <a:gd name="connsiteY371" fmla="*/ 178220 h 642292"/>
              <a:gd name="connsiteX372" fmla="*/ 534869 w 1345045"/>
              <a:gd name="connsiteY372" fmla="*/ 136845 h 642292"/>
              <a:gd name="connsiteX373" fmla="*/ 580014 w 1345045"/>
              <a:gd name="connsiteY373" fmla="*/ 124249 h 642292"/>
              <a:gd name="connsiteX374" fmla="*/ 527337 w 1345045"/>
              <a:gd name="connsiteY374" fmla="*/ 543881 h 642292"/>
              <a:gd name="connsiteX375" fmla="*/ 544898 w 1345045"/>
              <a:gd name="connsiteY375" fmla="*/ 535336 h 642292"/>
              <a:gd name="connsiteX376" fmla="*/ 566215 w 1345045"/>
              <a:gd name="connsiteY376" fmla="*/ 536690 h 642292"/>
              <a:gd name="connsiteX377" fmla="*/ 557025 w 1345045"/>
              <a:gd name="connsiteY377" fmla="*/ 578065 h 642292"/>
              <a:gd name="connsiteX378" fmla="*/ 518140 w 1345045"/>
              <a:gd name="connsiteY378" fmla="*/ 585718 h 642292"/>
              <a:gd name="connsiteX379" fmla="*/ 521486 w 1345045"/>
              <a:gd name="connsiteY379" fmla="*/ 560527 h 642292"/>
              <a:gd name="connsiteX380" fmla="*/ 527337 w 1345045"/>
              <a:gd name="connsiteY380" fmla="*/ 543881 h 642292"/>
              <a:gd name="connsiteX381" fmla="*/ 591308 w 1345045"/>
              <a:gd name="connsiteY381" fmla="*/ 244332 h 642292"/>
              <a:gd name="connsiteX382" fmla="*/ 573330 w 1345045"/>
              <a:gd name="connsiteY382" fmla="*/ 270417 h 642292"/>
              <a:gd name="connsiteX383" fmla="*/ 557033 w 1345045"/>
              <a:gd name="connsiteY383" fmla="*/ 298303 h 642292"/>
              <a:gd name="connsiteX384" fmla="*/ 550758 w 1345045"/>
              <a:gd name="connsiteY384" fmla="*/ 280764 h 642292"/>
              <a:gd name="connsiteX385" fmla="*/ 545746 w 1345045"/>
              <a:gd name="connsiteY385" fmla="*/ 261871 h 642292"/>
              <a:gd name="connsiteX386" fmla="*/ 563724 w 1345045"/>
              <a:gd name="connsiteY386" fmla="*/ 242084 h 642292"/>
              <a:gd name="connsiteX387" fmla="*/ 591308 w 1345045"/>
              <a:gd name="connsiteY387" fmla="*/ 244332 h 642292"/>
              <a:gd name="connsiteX388" fmla="*/ 632281 w 1345045"/>
              <a:gd name="connsiteY388" fmla="*/ 124249 h 642292"/>
              <a:gd name="connsiteX389" fmla="*/ 609285 w 1345045"/>
              <a:gd name="connsiteY389" fmla="*/ 163376 h 642292"/>
              <a:gd name="connsiteX390" fmla="*/ 563716 w 1345045"/>
              <a:gd name="connsiteY390" fmla="*/ 178212 h 642292"/>
              <a:gd name="connsiteX391" fmla="*/ 586705 w 1345045"/>
              <a:gd name="connsiteY391" fmla="*/ 135936 h 642292"/>
              <a:gd name="connsiteX392" fmla="*/ 632281 w 1345045"/>
              <a:gd name="connsiteY392" fmla="*/ 124249 h 642292"/>
              <a:gd name="connsiteX393" fmla="*/ 568319 w 1345045"/>
              <a:gd name="connsiteY393" fmla="*/ 580760 h 642292"/>
              <a:gd name="connsiteX394" fmla="*/ 579598 w 1345045"/>
              <a:gd name="connsiteY394" fmla="*/ 539839 h 642292"/>
              <a:gd name="connsiteX395" fmla="*/ 616393 w 1345045"/>
              <a:gd name="connsiteY395" fmla="*/ 526789 h 642292"/>
              <a:gd name="connsiteX396" fmla="*/ 605939 w 1345045"/>
              <a:gd name="connsiteY396" fmla="*/ 568172 h 642292"/>
              <a:gd name="connsiteX397" fmla="*/ 568319 w 1345045"/>
              <a:gd name="connsiteY397" fmla="*/ 580760 h 642292"/>
              <a:gd name="connsiteX398" fmla="*/ 584616 w 1345045"/>
              <a:gd name="connsiteY398" fmla="*/ 480010 h 642292"/>
              <a:gd name="connsiteX399" fmla="*/ 573330 w 1345045"/>
              <a:gd name="connsiteY399" fmla="*/ 455727 h 642292"/>
              <a:gd name="connsiteX400" fmla="*/ 575419 w 1345045"/>
              <a:gd name="connsiteY400" fmla="*/ 423791 h 642292"/>
              <a:gd name="connsiteX401" fmla="*/ 607196 w 1345045"/>
              <a:gd name="connsiteY401" fmla="*/ 440883 h 642292"/>
              <a:gd name="connsiteX402" fmla="*/ 604266 w 1345045"/>
              <a:gd name="connsiteY402" fmla="*/ 469669 h 642292"/>
              <a:gd name="connsiteX403" fmla="*/ 584616 w 1345045"/>
              <a:gd name="connsiteY403" fmla="*/ 480010 h 642292"/>
              <a:gd name="connsiteX404" fmla="*/ 614304 w 1345045"/>
              <a:gd name="connsiteY404" fmla="*/ 389160 h 642292"/>
              <a:gd name="connsiteX405" fmla="*/ 609701 w 1345045"/>
              <a:gd name="connsiteY405" fmla="*/ 428741 h 642292"/>
              <a:gd name="connsiteX406" fmla="*/ 580014 w 1345045"/>
              <a:gd name="connsiteY406" fmla="*/ 408054 h 642292"/>
              <a:gd name="connsiteX407" fmla="*/ 575411 w 1345045"/>
              <a:gd name="connsiteY407" fmla="*/ 367133 h 642292"/>
              <a:gd name="connsiteX408" fmla="*/ 614304 w 1345045"/>
              <a:gd name="connsiteY408" fmla="*/ 389160 h 642292"/>
              <a:gd name="connsiteX409" fmla="*/ 580014 w 1345045"/>
              <a:gd name="connsiteY409" fmla="*/ 315849 h 642292"/>
              <a:gd name="connsiteX410" fmla="*/ 611791 w 1345045"/>
              <a:gd name="connsiteY410" fmla="*/ 332040 h 642292"/>
              <a:gd name="connsiteX411" fmla="*/ 614304 w 1345045"/>
              <a:gd name="connsiteY411" fmla="*/ 374770 h 642292"/>
              <a:gd name="connsiteX412" fmla="*/ 597575 w 1345045"/>
              <a:gd name="connsiteY412" fmla="*/ 365778 h 642292"/>
              <a:gd name="connsiteX413" fmla="*/ 580014 w 1345045"/>
              <a:gd name="connsiteY413" fmla="*/ 357232 h 642292"/>
              <a:gd name="connsiteX414" fmla="*/ 580014 w 1345045"/>
              <a:gd name="connsiteY414" fmla="*/ 315849 h 642292"/>
              <a:gd name="connsiteX415" fmla="*/ 575419 w 1345045"/>
              <a:gd name="connsiteY415" fmla="*/ 298310 h 642292"/>
              <a:gd name="connsiteX416" fmla="*/ 597999 w 1345045"/>
              <a:gd name="connsiteY416" fmla="*/ 254233 h 642292"/>
              <a:gd name="connsiteX417" fmla="*/ 612638 w 1345045"/>
              <a:gd name="connsiteY417" fmla="*/ 280764 h 642292"/>
              <a:gd name="connsiteX418" fmla="*/ 611798 w 1345045"/>
              <a:gd name="connsiteY418" fmla="*/ 318097 h 642292"/>
              <a:gd name="connsiteX419" fmla="*/ 575419 w 1345045"/>
              <a:gd name="connsiteY419" fmla="*/ 298310 h 642292"/>
              <a:gd name="connsiteX420" fmla="*/ 646080 w 1345045"/>
              <a:gd name="connsiteY420" fmla="*/ 239389 h 642292"/>
              <a:gd name="connsiteX421" fmla="*/ 637716 w 1345045"/>
              <a:gd name="connsiteY421" fmla="*/ 268623 h 642292"/>
              <a:gd name="connsiteX422" fmla="*/ 623084 w 1345045"/>
              <a:gd name="connsiteY422" fmla="*/ 291112 h 642292"/>
              <a:gd name="connsiteX423" fmla="*/ 616393 w 1345045"/>
              <a:gd name="connsiteY423" fmla="*/ 254233 h 642292"/>
              <a:gd name="connsiteX424" fmla="*/ 629352 w 1345045"/>
              <a:gd name="connsiteY424" fmla="*/ 244786 h 642292"/>
              <a:gd name="connsiteX425" fmla="*/ 646080 w 1345045"/>
              <a:gd name="connsiteY425" fmla="*/ 239389 h 642292"/>
              <a:gd name="connsiteX426" fmla="*/ 618482 w 1345045"/>
              <a:gd name="connsiteY426" fmla="*/ 575810 h 642292"/>
              <a:gd name="connsiteX427" fmla="*/ 629768 w 1345045"/>
              <a:gd name="connsiteY427" fmla="*/ 532633 h 642292"/>
              <a:gd name="connsiteX428" fmla="*/ 668653 w 1345045"/>
              <a:gd name="connsiteY428" fmla="*/ 521839 h 642292"/>
              <a:gd name="connsiteX429" fmla="*/ 655270 w 1345045"/>
              <a:gd name="connsiteY429" fmla="*/ 564115 h 642292"/>
              <a:gd name="connsiteX430" fmla="*/ 618482 w 1345045"/>
              <a:gd name="connsiteY430" fmla="*/ 575810 h 642292"/>
              <a:gd name="connsiteX431" fmla="*/ 689560 w 1345045"/>
              <a:gd name="connsiteY431" fmla="*/ 117050 h 642292"/>
              <a:gd name="connsiteX432" fmla="*/ 669493 w 1345045"/>
              <a:gd name="connsiteY432" fmla="*/ 162029 h 642292"/>
              <a:gd name="connsiteX433" fmla="*/ 620995 w 1345045"/>
              <a:gd name="connsiteY433" fmla="*/ 175972 h 642292"/>
              <a:gd name="connsiteX434" fmla="*/ 641486 w 1345045"/>
              <a:gd name="connsiteY434" fmla="*/ 131894 h 642292"/>
              <a:gd name="connsiteX435" fmla="*/ 689560 w 1345045"/>
              <a:gd name="connsiteY435" fmla="*/ 117050 h 642292"/>
              <a:gd name="connsiteX436" fmla="*/ 677857 w 1345045"/>
              <a:gd name="connsiteY436" fmla="*/ 401756 h 642292"/>
              <a:gd name="connsiteX437" fmla="*/ 643568 w 1345045"/>
              <a:gd name="connsiteY437" fmla="*/ 408947 h 642292"/>
              <a:gd name="connsiteX438" fmla="*/ 636460 w 1345045"/>
              <a:gd name="connsiteY438" fmla="*/ 382408 h 642292"/>
              <a:gd name="connsiteX439" fmla="*/ 641478 w 1345045"/>
              <a:gd name="connsiteY439" fmla="*/ 352281 h 642292"/>
              <a:gd name="connsiteX440" fmla="*/ 654861 w 1345045"/>
              <a:gd name="connsiteY440" fmla="*/ 361274 h 642292"/>
              <a:gd name="connsiteX441" fmla="*/ 669069 w 1345045"/>
              <a:gd name="connsiteY441" fmla="*/ 369820 h 642292"/>
              <a:gd name="connsiteX442" fmla="*/ 677857 w 1345045"/>
              <a:gd name="connsiteY442" fmla="*/ 401756 h 642292"/>
              <a:gd name="connsiteX443" fmla="*/ 675761 w 1345045"/>
              <a:gd name="connsiteY443" fmla="*/ 472819 h 642292"/>
              <a:gd name="connsiteX444" fmla="*/ 646505 w 1345045"/>
              <a:gd name="connsiteY444" fmla="*/ 456181 h 642292"/>
              <a:gd name="connsiteX445" fmla="*/ 636884 w 1345045"/>
              <a:gd name="connsiteY445" fmla="*/ 418848 h 642292"/>
              <a:gd name="connsiteX446" fmla="*/ 656951 w 1345045"/>
              <a:gd name="connsiteY446" fmla="*/ 415699 h 642292"/>
              <a:gd name="connsiteX447" fmla="*/ 677857 w 1345045"/>
              <a:gd name="connsiteY447" fmla="*/ 413897 h 642292"/>
              <a:gd name="connsiteX448" fmla="*/ 675761 w 1345045"/>
              <a:gd name="connsiteY448" fmla="*/ 472819 h 642292"/>
              <a:gd name="connsiteX449" fmla="*/ 641478 w 1345045"/>
              <a:gd name="connsiteY449" fmla="*/ 271325 h 642292"/>
              <a:gd name="connsiteX450" fmla="*/ 646906 w 1345045"/>
              <a:gd name="connsiteY450" fmla="*/ 250638 h 642292"/>
              <a:gd name="connsiteX451" fmla="*/ 664051 w 1345045"/>
              <a:gd name="connsiteY451" fmla="*/ 249290 h 642292"/>
              <a:gd name="connsiteX452" fmla="*/ 680772 w 1345045"/>
              <a:gd name="connsiteY452" fmla="*/ 264580 h 642292"/>
              <a:gd name="connsiteX453" fmla="*/ 684950 w 1345045"/>
              <a:gd name="connsiteY453" fmla="*/ 293814 h 642292"/>
              <a:gd name="connsiteX454" fmla="*/ 657776 w 1345045"/>
              <a:gd name="connsiteY454" fmla="*/ 289765 h 642292"/>
              <a:gd name="connsiteX455" fmla="*/ 641478 w 1345045"/>
              <a:gd name="connsiteY455" fmla="*/ 271325 h 642292"/>
              <a:gd name="connsiteX456" fmla="*/ 684957 w 1345045"/>
              <a:gd name="connsiteY456" fmla="*/ 310899 h 642292"/>
              <a:gd name="connsiteX457" fmla="*/ 685374 w 1345045"/>
              <a:gd name="connsiteY457" fmla="*/ 338331 h 642292"/>
              <a:gd name="connsiteX458" fmla="*/ 677850 w 1345045"/>
              <a:gd name="connsiteY458" fmla="*/ 359926 h 642292"/>
              <a:gd name="connsiteX459" fmla="*/ 648162 w 1345045"/>
              <a:gd name="connsiteY459" fmla="*/ 343289 h 642292"/>
              <a:gd name="connsiteX460" fmla="*/ 646073 w 1345045"/>
              <a:gd name="connsiteY460" fmla="*/ 296062 h 642292"/>
              <a:gd name="connsiteX461" fmla="*/ 684957 w 1345045"/>
              <a:gd name="connsiteY461" fmla="*/ 310899 h 642292"/>
              <a:gd name="connsiteX462" fmla="*/ 666571 w 1345045"/>
              <a:gd name="connsiteY462" fmla="*/ 570867 h 642292"/>
              <a:gd name="connsiteX463" fmla="*/ 673672 w 1345045"/>
              <a:gd name="connsiteY463" fmla="*/ 551080 h 642292"/>
              <a:gd name="connsiteX464" fmla="*/ 681619 w 1345045"/>
              <a:gd name="connsiteY464" fmla="*/ 531732 h 642292"/>
              <a:gd name="connsiteX465" fmla="*/ 718831 w 1345045"/>
              <a:gd name="connsiteY465" fmla="*/ 516896 h 642292"/>
              <a:gd name="connsiteX466" fmla="*/ 705448 w 1345045"/>
              <a:gd name="connsiteY466" fmla="*/ 557378 h 642292"/>
              <a:gd name="connsiteX467" fmla="*/ 666571 w 1345045"/>
              <a:gd name="connsiteY467" fmla="*/ 570867 h 642292"/>
              <a:gd name="connsiteX468" fmla="*/ 707538 w 1345045"/>
              <a:gd name="connsiteY468" fmla="*/ 168326 h 642292"/>
              <a:gd name="connsiteX469" fmla="*/ 690817 w 1345045"/>
              <a:gd name="connsiteY469" fmla="*/ 170574 h 642292"/>
              <a:gd name="connsiteX470" fmla="*/ 677857 w 1345045"/>
              <a:gd name="connsiteY470" fmla="*/ 171021 h 642292"/>
              <a:gd name="connsiteX471" fmla="*/ 702935 w 1345045"/>
              <a:gd name="connsiteY471" fmla="*/ 114355 h 642292"/>
              <a:gd name="connsiteX472" fmla="*/ 715486 w 1345045"/>
              <a:gd name="connsiteY472" fmla="*/ 113008 h 642292"/>
              <a:gd name="connsiteX473" fmla="*/ 728028 w 1345045"/>
              <a:gd name="connsiteY473" fmla="*/ 112107 h 642292"/>
              <a:gd name="connsiteX474" fmla="*/ 707538 w 1345045"/>
              <a:gd name="connsiteY474" fmla="*/ 168326 h 642292"/>
              <a:gd name="connsiteX475" fmla="*/ 698340 w 1345045"/>
              <a:gd name="connsiteY475" fmla="*/ 389160 h 642292"/>
              <a:gd name="connsiteX476" fmla="*/ 712556 w 1345045"/>
              <a:gd name="connsiteY476" fmla="*/ 434130 h 642292"/>
              <a:gd name="connsiteX477" fmla="*/ 684957 w 1345045"/>
              <a:gd name="connsiteY477" fmla="*/ 467868 h 642292"/>
              <a:gd name="connsiteX478" fmla="*/ 698340 w 1345045"/>
              <a:gd name="connsiteY478" fmla="*/ 389160 h 642292"/>
              <a:gd name="connsiteX479" fmla="*/ 716735 w 1345045"/>
              <a:gd name="connsiteY479" fmla="*/ 342834 h 642292"/>
              <a:gd name="connsiteX480" fmla="*/ 733872 w 1345045"/>
              <a:gd name="connsiteY480" fmla="*/ 376110 h 642292"/>
              <a:gd name="connsiteX481" fmla="*/ 718824 w 1345045"/>
              <a:gd name="connsiteY481" fmla="*/ 411195 h 642292"/>
              <a:gd name="connsiteX482" fmla="*/ 716735 w 1345045"/>
              <a:gd name="connsiteY482" fmla="*/ 342834 h 642292"/>
              <a:gd name="connsiteX483" fmla="*/ 718824 w 1345045"/>
              <a:gd name="connsiteY483" fmla="*/ 565924 h 642292"/>
              <a:gd name="connsiteX484" fmla="*/ 736385 w 1345045"/>
              <a:gd name="connsiteY484" fmla="*/ 520491 h 642292"/>
              <a:gd name="connsiteX485" fmla="*/ 782801 w 1345045"/>
              <a:gd name="connsiteY485" fmla="*/ 511945 h 642292"/>
              <a:gd name="connsiteX486" fmla="*/ 762727 w 1345045"/>
              <a:gd name="connsiteY486" fmla="*/ 554229 h 642292"/>
              <a:gd name="connsiteX487" fmla="*/ 718824 w 1345045"/>
              <a:gd name="connsiteY487" fmla="*/ 565924 h 642292"/>
              <a:gd name="connsiteX488" fmla="*/ 735136 w 1345045"/>
              <a:gd name="connsiteY488" fmla="*/ 288864 h 642292"/>
              <a:gd name="connsiteX489" fmla="*/ 750184 w 1345045"/>
              <a:gd name="connsiteY489" fmla="*/ 319899 h 642292"/>
              <a:gd name="connsiteX490" fmla="*/ 737225 w 1345045"/>
              <a:gd name="connsiteY490" fmla="*/ 350033 h 642292"/>
              <a:gd name="connsiteX491" fmla="*/ 725099 w 1345045"/>
              <a:gd name="connsiteY491" fmla="*/ 322139 h 642292"/>
              <a:gd name="connsiteX492" fmla="*/ 735136 w 1345045"/>
              <a:gd name="connsiteY492" fmla="*/ 288864 h 642292"/>
              <a:gd name="connsiteX493" fmla="*/ 751025 w 1345045"/>
              <a:gd name="connsiteY493" fmla="*/ 163376 h 642292"/>
              <a:gd name="connsiteX494" fmla="*/ 737225 w 1345045"/>
              <a:gd name="connsiteY494" fmla="*/ 165170 h 642292"/>
              <a:gd name="connsiteX495" fmla="*/ 725939 w 1345045"/>
              <a:gd name="connsiteY495" fmla="*/ 163376 h 642292"/>
              <a:gd name="connsiteX496" fmla="*/ 741827 w 1345045"/>
              <a:gd name="connsiteY496" fmla="*/ 109405 h 642292"/>
              <a:gd name="connsiteX497" fmla="*/ 756036 w 1345045"/>
              <a:gd name="connsiteY497" fmla="*/ 105810 h 642292"/>
              <a:gd name="connsiteX498" fmla="*/ 769426 w 1345045"/>
              <a:gd name="connsiteY498" fmla="*/ 107157 h 642292"/>
              <a:gd name="connsiteX499" fmla="*/ 751025 w 1345045"/>
              <a:gd name="connsiteY499" fmla="*/ 163376 h 642292"/>
              <a:gd name="connsiteX500" fmla="*/ 760222 w 1345045"/>
              <a:gd name="connsiteY500" fmla="*/ 303253 h 642292"/>
              <a:gd name="connsiteX501" fmla="*/ 744333 w 1345045"/>
              <a:gd name="connsiteY501" fmla="*/ 272218 h 642292"/>
              <a:gd name="connsiteX502" fmla="*/ 757716 w 1345045"/>
              <a:gd name="connsiteY502" fmla="*/ 237134 h 642292"/>
              <a:gd name="connsiteX503" fmla="*/ 769002 w 1345045"/>
              <a:gd name="connsiteY503" fmla="*/ 269516 h 642292"/>
              <a:gd name="connsiteX504" fmla="*/ 760222 w 1345045"/>
              <a:gd name="connsiteY504" fmla="*/ 303253 h 642292"/>
              <a:gd name="connsiteX505" fmla="*/ 803285 w 1345045"/>
              <a:gd name="connsiteY505" fmla="*/ 443131 h 642292"/>
              <a:gd name="connsiteX506" fmla="*/ 794088 w 1345045"/>
              <a:gd name="connsiteY506" fmla="*/ 454371 h 642292"/>
              <a:gd name="connsiteX507" fmla="*/ 779880 w 1345045"/>
              <a:gd name="connsiteY507" fmla="*/ 453917 h 642292"/>
              <a:gd name="connsiteX508" fmla="*/ 766920 w 1345045"/>
              <a:gd name="connsiteY508" fmla="*/ 426031 h 642292"/>
              <a:gd name="connsiteX509" fmla="*/ 803285 w 1345045"/>
              <a:gd name="connsiteY509" fmla="*/ 443131 h 642292"/>
              <a:gd name="connsiteX510" fmla="*/ 810393 w 1345045"/>
              <a:gd name="connsiteY510" fmla="*/ 264126 h 642292"/>
              <a:gd name="connsiteX511" fmla="*/ 780296 w 1345045"/>
              <a:gd name="connsiteY511" fmla="*/ 253332 h 642292"/>
              <a:gd name="connsiteX512" fmla="*/ 766913 w 1345045"/>
              <a:gd name="connsiteY512" fmla="*/ 224999 h 642292"/>
              <a:gd name="connsiteX513" fmla="*/ 800772 w 1345045"/>
              <a:gd name="connsiteY513" fmla="*/ 225900 h 642292"/>
              <a:gd name="connsiteX514" fmla="*/ 810393 w 1345045"/>
              <a:gd name="connsiteY514" fmla="*/ 264126 h 642292"/>
              <a:gd name="connsiteX515" fmla="*/ 773604 w 1345045"/>
              <a:gd name="connsiteY515" fmla="*/ 369820 h 642292"/>
              <a:gd name="connsiteX516" fmla="*/ 804125 w 1345045"/>
              <a:gd name="connsiteY516" fmla="*/ 388706 h 642292"/>
              <a:gd name="connsiteX517" fmla="*/ 805798 w 1345045"/>
              <a:gd name="connsiteY517" fmla="*/ 426039 h 642292"/>
              <a:gd name="connsiteX518" fmla="*/ 771516 w 1345045"/>
              <a:gd name="connsiteY518" fmla="*/ 413897 h 642292"/>
              <a:gd name="connsiteX519" fmla="*/ 773604 w 1345045"/>
              <a:gd name="connsiteY519" fmla="*/ 369820 h 642292"/>
              <a:gd name="connsiteX520" fmla="*/ 819589 w 1345045"/>
              <a:gd name="connsiteY520" fmla="*/ 97263 h 642292"/>
              <a:gd name="connsiteX521" fmla="*/ 805374 w 1345045"/>
              <a:gd name="connsiteY521" fmla="*/ 143143 h 642292"/>
              <a:gd name="connsiteX522" fmla="*/ 769426 w 1345045"/>
              <a:gd name="connsiteY522" fmla="*/ 158433 h 642292"/>
              <a:gd name="connsiteX523" fmla="*/ 785307 w 1345045"/>
              <a:gd name="connsiteY523" fmla="*/ 102214 h 642292"/>
              <a:gd name="connsiteX524" fmla="*/ 819589 w 1345045"/>
              <a:gd name="connsiteY524" fmla="*/ 97263 h 642292"/>
              <a:gd name="connsiteX525" fmla="*/ 778199 w 1345045"/>
              <a:gd name="connsiteY525" fmla="*/ 315849 h 642292"/>
              <a:gd name="connsiteX526" fmla="*/ 808296 w 1345045"/>
              <a:gd name="connsiteY526" fmla="*/ 335636 h 642292"/>
              <a:gd name="connsiteX527" fmla="*/ 810385 w 1345045"/>
              <a:gd name="connsiteY527" fmla="*/ 374763 h 642292"/>
              <a:gd name="connsiteX528" fmla="*/ 773597 w 1345045"/>
              <a:gd name="connsiteY528" fmla="*/ 357224 h 642292"/>
              <a:gd name="connsiteX529" fmla="*/ 775270 w 1345045"/>
              <a:gd name="connsiteY529" fmla="*/ 335636 h 642292"/>
              <a:gd name="connsiteX530" fmla="*/ 778199 w 1345045"/>
              <a:gd name="connsiteY530" fmla="*/ 315849 h 642292"/>
              <a:gd name="connsiteX531" fmla="*/ 810393 w 1345045"/>
              <a:gd name="connsiteY531" fmla="*/ 278963 h 642292"/>
              <a:gd name="connsiteX532" fmla="*/ 810393 w 1345045"/>
              <a:gd name="connsiteY532" fmla="*/ 318090 h 642292"/>
              <a:gd name="connsiteX533" fmla="*/ 780705 w 1345045"/>
              <a:gd name="connsiteY533" fmla="*/ 303253 h 642292"/>
              <a:gd name="connsiteX534" fmla="*/ 778199 w 1345045"/>
              <a:gd name="connsiteY534" fmla="*/ 264126 h 642292"/>
              <a:gd name="connsiteX535" fmla="*/ 810393 w 1345045"/>
              <a:gd name="connsiteY535" fmla="*/ 278963 h 642292"/>
              <a:gd name="connsiteX536" fmla="*/ 780705 w 1345045"/>
              <a:gd name="connsiteY536" fmla="*/ 560966 h 642292"/>
              <a:gd name="connsiteX537" fmla="*/ 801195 w 1345045"/>
              <a:gd name="connsiteY537" fmla="*/ 515541 h 642292"/>
              <a:gd name="connsiteX538" fmla="*/ 846772 w 1345045"/>
              <a:gd name="connsiteY538" fmla="*/ 509697 h 642292"/>
              <a:gd name="connsiteX539" fmla="*/ 780705 w 1345045"/>
              <a:gd name="connsiteY539" fmla="*/ 560966 h 642292"/>
              <a:gd name="connsiteX540" fmla="*/ 876452 w 1345045"/>
              <a:gd name="connsiteY540" fmla="*/ 85122 h 642292"/>
              <a:gd name="connsiteX541" fmla="*/ 857634 w 1345045"/>
              <a:gd name="connsiteY541" fmla="*/ 131001 h 642292"/>
              <a:gd name="connsiteX542" fmla="*/ 814987 w 1345045"/>
              <a:gd name="connsiteY542" fmla="*/ 151242 h 642292"/>
              <a:gd name="connsiteX543" fmla="*/ 823768 w 1345045"/>
              <a:gd name="connsiteY543" fmla="*/ 122909 h 642292"/>
              <a:gd name="connsiteX544" fmla="*/ 832965 w 1345045"/>
              <a:gd name="connsiteY544" fmla="*/ 95023 h 642292"/>
              <a:gd name="connsiteX545" fmla="*/ 854281 w 1345045"/>
              <a:gd name="connsiteY545" fmla="*/ 86477 h 642292"/>
              <a:gd name="connsiteX546" fmla="*/ 876452 w 1345045"/>
              <a:gd name="connsiteY546" fmla="*/ 85122 h 642292"/>
              <a:gd name="connsiteX547" fmla="*/ 814987 w 1345045"/>
              <a:gd name="connsiteY547" fmla="*/ 220049 h 642292"/>
              <a:gd name="connsiteX548" fmla="*/ 835054 w 1345045"/>
              <a:gd name="connsiteY548" fmla="*/ 211056 h 642292"/>
              <a:gd name="connsiteX549" fmla="*/ 855961 w 1345045"/>
              <a:gd name="connsiteY549" fmla="*/ 217354 h 642292"/>
              <a:gd name="connsiteX550" fmla="*/ 826273 w 1345045"/>
              <a:gd name="connsiteY550" fmla="*/ 269077 h 642292"/>
              <a:gd name="connsiteX551" fmla="*/ 814987 w 1345045"/>
              <a:gd name="connsiteY551" fmla="*/ 220049 h 642292"/>
              <a:gd name="connsiteX552" fmla="*/ 869768 w 1345045"/>
              <a:gd name="connsiteY552" fmla="*/ 435940 h 642292"/>
              <a:gd name="connsiteX553" fmla="*/ 860147 w 1345045"/>
              <a:gd name="connsiteY553" fmla="*/ 447180 h 642292"/>
              <a:gd name="connsiteX554" fmla="*/ 845932 w 1345045"/>
              <a:gd name="connsiteY554" fmla="*/ 446280 h 642292"/>
              <a:gd name="connsiteX555" fmla="*/ 835478 w 1345045"/>
              <a:gd name="connsiteY555" fmla="*/ 435486 h 642292"/>
              <a:gd name="connsiteX556" fmla="*/ 837567 w 1345045"/>
              <a:gd name="connsiteY556" fmla="*/ 418848 h 642292"/>
              <a:gd name="connsiteX557" fmla="*/ 854288 w 1345045"/>
              <a:gd name="connsiteY557" fmla="*/ 426493 h 642292"/>
              <a:gd name="connsiteX558" fmla="*/ 869768 w 1345045"/>
              <a:gd name="connsiteY558" fmla="*/ 435940 h 642292"/>
              <a:gd name="connsiteX559" fmla="*/ 869768 w 1345045"/>
              <a:gd name="connsiteY559" fmla="*/ 389160 h 642292"/>
              <a:gd name="connsiteX560" fmla="*/ 869768 w 1345045"/>
              <a:gd name="connsiteY560" fmla="*/ 426039 h 642292"/>
              <a:gd name="connsiteX561" fmla="*/ 852199 w 1345045"/>
              <a:gd name="connsiteY561" fmla="*/ 417947 h 642292"/>
              <a:gd name="connsiteX562" fmla="*/ 835478 w 1345045"/>
              <a:gd name="connsiteY562" fmla="*/ 408954 h 642292"/>
              <a:gd name="connsiteX563" fmla="*/ 840080 w 1345045"/>
              <a:gd name="connsiteY563" fmla="*/ 374770 h 642292"/>
              <a:gd name="connsiteX564" fmla="*/ 854712 w 1345045"/>
              <a:gd name="connsiteY564" fmla="*/ 381961 h 642292"/>
              <a:gd name="connsiteX565" fmla="*/ 869768 w 1345045"/>
              <a:gd name="connsiteY565" fmla="*/ 389160 h 642292"/>
              <a:gd name="connsiteX566" fmla="*/ 878541 w 1345045"/>
              <a:gd name="connsiteY566" fmla="*/ 337891 h 642292"/>
              <a:gd name="connsiteX567" fmla="*/ 874363 w 1345045"/>
              <a:gd name="connsiteY567" fmla="*/ 379713 h 642292"/>
              <a:gd name="connsiteX568" fmla="*/ 858474 w 1345045"/>
              <a:gd name="connsiteY568" fmla="*/ 372969 h 642292"/>
              <a:gd name="connsiteX569" fmla="*/ 844675 w 1345045"/>
              <a:gd name="connsiteY569" fmla="*/ 364869 h 642292"/>
              <a:gd name="connsiteX570" fmla="*/ 844675 w 1345045"/>
              <a:gd name="connsiteY570" fmla="*/ 323048 h 642292"/>
              <a:gd name="connsiteX571" fmla="*/ 862236 w 1345045"/>
              <a:gd name="connsiteY571" fmla="*/ 329792 h 642292"/>
              <a:gd name="connsiteX572" fmla="*/ 878541 w 1345045"/>
              <a:gd name="connsiteY572" fmla="*/ 337891 h 642292"/>
              <a:gd name="connsiteX573" fmla="*/ 846764 w 1345045"/>
              <a:gd name="connsiteY573" fmla="*/ 274020 h 642292"/>
              <a:gd name="connsiteX574" fmla="*/ 844675 w 1345045"/>
              <a:gd name="connsiteY574" fmla="*/ 243431 h 642292"/>
              <a:gd name="connsiteX575" fmla="*/ 869760 w 1345045"/>
              <a:gd name="connsiteY575" fmla="*/ 227240 h 642292"/>
              <a:gd name="connsiteX576" fmla="*/ 876452 w 1345045"/>
              <a:gd name="connsiteY576" fmla="*/ 274020 h 642292"/>
              <a:gd name="connsiteX577" fmla="*/ 846764 w 1345045"/>
              <a:gd name="connsiteY577" fmla="*/ 274020 h 642292"/>
              <a:gd name="connsiteX578" fmla="*/ 842170 w 1345045"/>
              <a:gd name="connsiteY578" fmla="*/ 553775 h 642292"/>
              <a:gd name="connsiteX579" fmla="*/ 860571 w 1345045"/>
              <a:gd name="connsiteY579" fmla="*/ 511491 h 642292"/>
              <a:gd name="connsiteX580" fmla="*/ 906140 w 1345045"/>
              <a:gd name="connsiteY580" fmla="*/ 504747 h 642292"/>
              <a:gd name="connsiteX581" fmla="*/ 886489 w 1345045"/>
              <a:gd name="connsiteY581" fmla="*/ 545675 h 642292"/>
              <a:gd name="connsiteX582" fmla="*/ 842170 w 1345045"/>
              <a:gd name="connsiteY582" fmla="*/ 553775 h 642292"/>
              <a:gd name="connsiteX583" fmla="*/ 876452 w 1345045"/>
              <a:gd name="connsiteY583" fmla="*/ 281218 h 642292"/>
              <a:gd name="connsiteX584" fmla="*/ 878541 w 1345045"/>
              <a:gd name="connsiteY584" fmla="*/ 325296 h 642292"/>
              <a:gd name="connsiteX585" fmla="*/ 849270 w 1345045"/>
              <a:gd name="connsiteY585" fmla="*/ 313154 h 642292"/>
              <a:gd name="connsiteX586" fmla="*/ 846340 w 1345045"/>
              <a:gd name="connsiteY586" fmla="*/ 296062 h 642292"/>
              <a:gd name="connsiteX587" fmla="*/ 849270 w 1345045"/>
              <a:gd name="connsiteY587" fmla="*/ 278970 h 642292"/>
              <a:gd name="connsiteX588" fmla="*/ 876452 w 1345045"/>
              <a:gd name="connsiteY588" fmla="*/ 281218 h 642292"/>
              <a:gd name="connsiteX589" fmla="*/ 924533 w 1345045"/>
              <a:gd name="connsiteY589" fmla="*/ 70278 h 642292"/>
              <a:gd name="connsiteX590" fmla="*/ 908645 w 1345045"/>
              <a:gd name="connsiteY590" fmla="*/ 121554 h 642292"/>
              <a:gd name="connsiteX591" fmla="*/ 867255 w 1345045"/>
              <a:gd name="connsiteY591" fmla="*/ 139093 h 642292"/>
              <a:gd name="connsiteX592" fmla="*/ 884392 w 1345045"/>
              <a:gd name="connsiteY592" fmla="*/ 92313 h 642292"/>
              <a:gd name="connsiteX593" fmla="*/ 924533 w 1345045"/>
              <a:gd name="connsiteY593" fmla="*/ 70278 h 642292"/>
              <a:gd name="connsiteX594" fmla="*/ 890244 w 1345045"/>
              <a:gd name="connsiteY594" fmla="*/ 251977 h 642292"/>
              <a:gd name="connsiteX595" fmla="*/ 881887 w 1345045"/>
              <a:gd name="connsiteY595" fmla="*/ 237134 h 642292"/>
              <a:gd name="connsiteX596" fmla="*/ 876459 w 1345045"/>
              <a:gd name="connsiteY596" fmla="*/ 220042 h 642292"/>
              <a:gd name="connsiteX597" fmla="*/ 887746 w 1345045"/>
              <a:gd name="connsiteY597" fmla="*/ 201602 h 642292"/>
              <a:gd name="connsiteX598" fmla="*/ 908229 w 1345045"/>
              <a:gd name="connsiteY598" fmla="*/ 193056 h 642292"/>
              <a:gd name="connsiteX599" fmla="*/ 901537 w 1345045"/>
              <a:gd name="connsiteY599" fmla="*/ 224091 h 642292"/>
              <a:gd name="connsiteX600" fmla="*/ 890244 w 1345045"/>
              <a:gd name="connsiteY600" fmla="*/ 251977 h 642292"/>
              <a:gd name="connsiteX601" fmla="*/ 940422 w 1345045"/>
              <a:gd name="connsiteY601" fmla="*/ 367125 h 642292"/>
              <a:gd name="connsiteX602" fmla="*/ 906132 w 1345045"/>
              <a:gd name="connsiteY602" fmla="*/ 359926 h 642292"/>
              <a:gd name="connsiteX603" fmla="*/ 903626 w 1345045"/>
              <a:gd name="connsiteY603" fmla="*/ 341934 h 642292"/>
              <a:gd name="connsiteX604" fmla="*/ 908229 w 1345045"/>
              <a:gd name="connsiteY604" fmla="*/ 325296 h 642292"/>
              <a:gd name="connsiteX605" fmla="*/ 937500 w 1345045"/>
              <a:gd name="connsiteY605" fmla="*/ 337891 h 642292"/>
              <a:gd name="connsiteX606" fmla="*/ 940422 w 1345045"/>
              <a:gd name="connsiteY606" fmla="*/ 367125 h 642292"/>
              <a:gd name="connsiteX607" fmla="*/ 947114 w 1345045"/>
              <a:gd name="connsiteY607" fmla="*/ 384217 h 642292"/>
              <a:gd name="connsiteX608" fmla="*/ 938333 w 1345045"/>
              <a:gd name="connsiteY608" fmla="*/ 413004 h 642292"/>
              <a:gd name="connsiteX609" fmla="*/ 922444 w 1345045"/>
              <a:gd name="connsiteY609" fmla="*/ 420650 h 642292"/>
              <a:gd name="connsiteX610" fmla="*/ 908229 w 1345045"/>
              <a:gd name="connsiteY610" fmla="*/ 407607 h 642292"/>
              <a:gd name="connsiteX611" fmla="*/ 903626 w 1345045"/>
              <a:gd name="connsiteY611" fmla="*/ 374770 h 642292"/>
              <a:gd name="connsiteX612" fmla="*/ 947114 w 1345045"/>
              <a:gd name="connsiteY612" fmla="*/ 384217 h 642292"/>
              <a:gd name="connsiteX613" fmla="*/ 903626 w 1345045"/>
              <a:gd name="connsiteY613" fmla="*/ 548824 h 642292"/>
              <a:gd name="connsiteX614" fmla="*/ 923693 w 1345045"/>
              <a:gd name="connsiteY614" fmla="*/ 507903 h 642292"/>
              <a:gd name="connsiteX615" fmla="*/ 970110 w 1345045"/>
              <a:gd name="connsiteY615" fmla="*/ 502059 h 642292"/>
              <a:gd name="connsiteX616" fmla="*/ 903626 w 1345045"/>
              <a:gd name="connsiteY616" fmla="*/ 548824 h 642292"/>
              <a:gd name="connsiteX617" fmla="*/ 942511 w 1345045"/>
              <a:gd name="connsiteY617" fmla="*/ 327991 h 642292"/>
              <a:gd name="connsiteX618" fmla="*/ 913240 w 1345045"/>
              <a:gd name="connsiteY618" fmla="*/ 315849 h 642292"/>
              <a:gd name="connsiteX619" fmla="*/ 912823 w 1345045"/>
              <a:gd name="connsiteY619" fmla="*/ 283913 h 642292"/>
              <a:gd name="connsiteX620" fmla="*/ 945017 w 1345045"/>
              <a:gd name="connsiteY620" fmla="*/ 298303 h 642292"/>
              <a:gd name="connsiteX621" fmla="*/ 944177 w 1345045"/>
              <a:gd name="connsiteY621" fmla="*/ 314048 h 642292"/>
              <a:gd name="connsiteX622" fmla="*/ 942511 w 1345045"/>
              <a:gd name="connsiteY622" fmla="*/ 327991 h 642292"/>
              <a:gd name="connsiteX623" fmla="*/ 919931 w 1345045"/>
              <a:gd name="connsiteY623" fmla="*/ 193064 h 642292"/>
              <a:gd name="connsiteX624" fmla="*/ 947106 w 1345045"/>
              <a:gd name="connsiteY624" fmla="*/ 229942 h 642292"/>
              <a:gd name="connsiteX625" fmla="*/ 932467 w 1345045"/>
              <a:gd name="connsiteY625" fmla="*/ 233546 h 642292"/>
              <a:gd name="connsiteX626" fmla="*/ 917418 w 1345045"/>
              <a:gd name="connsiteY626" fmla="*/ 237141 h 642292"/>
              <a:gd name="connsiteX627" fmla="*/ 911151 w 1345045"/>
              <a:gd name="connsiteY627" fmla="*/ 214205 h 642292"/>
              <a:gd name="connsiteX628" fmla="*/ 919931 w 1345045"/>
              <a:gd name="connsiteY628" fmla="*/ 193064 h 642292"/>
              <a:gd name="connsiteX629" fmla="*/ 917425 w 1345045"/>
              <a:gd name="connsiteY629" fmla="*/ 242084 h 642292"/>
              <a:gd name="connsiteX630" fmla="*/ 932474 w 1345045"/>
              <a:gd name="connsiteY630" fmla="*/ 241630 h 642292"/>
              <a:gd name="connsiteX631" fmla="*/ 942511 w 1345045"/>
              <a:gd name="connsiteY631" fmla="*/ 242084 h 642292"/>
              <a:gd name="connsiteX632" fmla="*/ 945024 w 1345045"/>
              <a:gd name="connsiteY632" fmla="*/ 283913 h 642292"/>
              <a:gd name="connsiteX633" fmla="*/ 917850 w 1345045"/>
              <a:gd name="connsiteY633" fmla="*/ 272218 h 642292"/>
              <a:gd name="connsiteX634" fmla="*/ 917425 w 1345045"/>
              <a:gd name="connsiteY634" fmla="*/ 242084 h 642292"/>
              <a:gd name="connsiteX635" fmla="*/ 974704 w 1345045"/>
              <a:gd name="connsiteY635" fmla="*/ 53186 h 642292"/>
              <a:gd name="connsiteX636" fmla="*/ 963418 w 1345045"/>
              <a:gd name="connsiteY636" fmla="*/ 102661 h 642292"/>
              <a:gd name="connsiteX637" fmla="*/ 926623 w 1345045"/>
              <a:gd name="connsiteY637" fmla="*/ 124249 h 642292"/>
              <a:gd name="connsiteX638" fmla="*/ 940422 w 1345045"/>
              <a:gd name="connsiteY638" fmla="*/ 63079 h 642292"/>
              <a:gd name="connsiteX639" fmla="*/ 974704 w 1345045"/>
              <a:gd name="connsiteY639" fmla="*/ 53186 h 642292"/>
              <a:gd name="connsiteX640" fmla="*/ 972199 w 1345045"/>
              <a:gd name="connsiteY640" fmla="*/ 391862 h 642292"/>
              <a:gd name="connsiteX641" fmla="*/ 967181 w 1345045"/>
              <a:gd name="connsiteY641" fmla="*/ 431890 h 642292"/>
              <a:gd name="connsiteX642" fmla="*/ 931225 w 1345045"/>
              <a:gd name="connsiteY642" fmla="*/ 433684 h 642292"/>
              <a:gd name="connsiteX643" fmla="*/ 947954 w 1345045"/>
              <a:gd name="connsiteY643" fmla="*/ 408500 h 642292"/>
              <a:gd name="connsiteX644" fmla="*/ 972199 w 1345045"/>
              <a:gd name="connsiteY644" fmla="*/ 391862 h 642292"/>
              <a:gd name="connsiteX645" fmla="*/ 963002 w 1345045"/>
              <a:gd name="connsiteY645" fmla="*/ 546576 h 642292"/>
              <a:gd name="connsiteX646" fmla="*/ 970110 w 1345045"/>
              <a:gd name="connsiteY646" fmla="*/ 528137 h 642292"/>
              <a:gd name="connsiteX647" fmla="*/ 978050 w 1345045"/>
              <a:gd name="connsiteY647" fmla="*/ 510598 h 642292"/>
              <a:gd name="connsiteX648" fmla="*/ 1013165 w 1345045"/>
              <a:gd name="connsiteY648" fmla="*/ 497102 h 642292"/>
              <a:gd name="connsiteX649" fmla="*/ 998533 w 1345045"/>
              <a:gd name="connsiteY649" fmla="*/ 532633 h 642292"/>
              <a:gd name="connsiteX650" fmla="*/ 963002 w 1345045"/>
              <a:gd name="connsiteY650" fmla="*/ 546576 h 642292"/>
              <a:gd name="connsiteX651" fmla="*/ 985998 w 1345045"/>
              <a:gd name="connsiteY651" fmla="*/ 352281 h 642292"/>
              <a:gd name="connsiteX652" fmla="*/ 975121 w 1345045"/>
              <a:gd name="connsiteY652" fmla="*/ 335189 h 642292"/>
              <a:gd name="connsiteX653" fmla="*/ 979307 w 1345045"/>
              <a:gd name="connsiteY653" fmla="*/ 313154 h 642292"/>
              <a:gd name="connsiteX654" fmla="*/ 993098 w 1345045"/>
              <a:gd name="connsiteY654" fmla="*/ 317204 h 642292"/>
              <a:gd name="connsiteX655" fmla="*/ 1007314 w 1345045"/>
              <a:gd name="connsiteY655" fmla="*/ 320799 h 642292"/>
              <a:gd name="connsiteX656" fmla="*/ 1020273 w 1345045"/>
              <a:gd name="connsiteY656" fmla="*/ 345083 h 642292"/>
              <a:gd name="connsiteX657" fmla="*/ 985998 w 1345045"/>
              <a:gd name="connsiteY657" fmla="*/ 352281 h 642292"/>
              <a:gd name="connsiteX658" fmla="*/ 974704 w 1345045"/>
              <a:gd name="connsiteY658" fmla="*/ 293807 h 642292"/>
              <a:gd name="connsiteX659" fmla="*/ 976794 w 1345045"/>
              <a:gd name="connsiteY659" fmla="*/ 264126 h 642292"/>
              <a:gd name="connsiteX660" fmla="*/ 1006890 w 1345045"/>
              <a:gd name="connsiteY660" fmla="*/ 279417 h 642292"/>
              <a:gd name="connsiteX661" fmla="*/ 1013158 w 1345045"/>
              <a:gd name="connsiteY661" fmla="*/ 313154 h 642292"/>
              <a:gd name="connsiteX662" fmla="*/ 974704 w 1345045"/>
              <a:gd name="connsiteY662" fmla="*/ 293807 h 642292"/>
              <a:gd name="connsiteX663" fmla="*/ 1026964 w 1345045"/>
              <a:gd name="connsiteY663" fmla="*/ 33399 h 642292"/>
              <a:gd name="connsiteX664" fmla="*/ 974704 w 1345045"/>
              <a:gd name="connsiteY664" fmla="*/ 107165 h 642292"/>
              <a:gd name="connsiteX665" fmla="*/ 990585 w 1345045"/>
              <a:gd name="connsiteY665" fmla="*/ 45549 h 642292"/>
              <a:gd name="connsiteX666" fmla="*/ 1026964 w 1345045"/>
              <a:gd name="connsiteY666" fmla="*/ 33399 h 642292"/>
              <a:gd name="connsiteX667" fmla="*/ 979307 w 1345045"/>
              <a:gd name="connsiteY667" fmla="*/ 379713 h 642292"/>
              <a:gd name="connsiteX668" fmla="*/ 997701 w 1345045"/>
              <a:gd name="connsiteY668" fmla="*/ 403103 h 642292"/>
              <a:gd name="connsiteX669" fmla="*/ 983493 w 1345045"/>
              <a:gd name="connsiteY669" fmla="*/ 423791 h 642292"/>
              <a:gd name="connsiteX670" fmla="*/ 979307 w 1345045"/>
              <a:gd name="connsiteY670" fmla="*/ 379713 h 642292"/>
              <a:gd name="connsiteX671" fmla="*/ 997277 w 1345045"/>
              <a:gd name="connsiteY671" fmla="*/ 210155 h 642292"/>
              <a:gd name="connsiteX672" fmla="*/ 1018184 w 1345045"/>
              <a:gd name="connsiteY672" fmla="*/ 234439 h 642292"/>
              <a:gd name="connsiteX673" fmla="*/ 1017768 w 1345045"/>
              <a:gd name="connsiteY673" fmla="*/ 269069 h 642292"/>
              <a:gd name="connsiteX674" fmla="*/ 986831 w 1345045"/>
              <a:gd name="connsiteY674" fmla="*/ 247481 h 642292"/>
              <a:gd name="connsiteX675" fmla="*/ 997277 w 1345045"/>
              <a:gd name="connsiteY675" fmla="*/ 210155 h 642292"/>
              <a:gd name="connsiteX676" fmla="*/ 1040764 w 1345045"/>
              <a:gd name="connsiteY676" fmla="*/ 374770 h 642292"/>
              <a:gd name="connsiteX677" fmla="*/ 1010243 w 1345045"/>
              <a:gd name="connsiteY677" fmla="*/ 395458 h 642292"/>
              <a:gd name="connsiteX678" fmla="*/ 985998 w 1345045"/>
              <a:gd name="connsiteY678" fmla="*/ 364869 h 642292"/>
              <a:gd name="connsiteX679" fmla="*/ 1018608 w 1345045"/>
              <a:gd name="connsiteY679" fmla="*/ 357224 h 642292"/>
              <a:gd name="connsiteX680" fmla="*/ 1040764 w 1345045"/>
              <a:gd name="connsiteY680" fmla="*/ 374770 h 642292"/>
              <a:gd name="connsiteX681" fmla="*/ 1008570 w 1345045"/>
              <a:gd name="connsiteY681" fmla="*/ 200255 h 642292"/>
              <a:gd name="connsiteX682" fmla="*/ 1017768 w 1345045"/>
              <a:gd name="connsiteY682" fmla="*/ 184510 h 642292"/>
              <a:gd name="connsiteX683" fmla="*/ 1029478 w 1345045"/>
              <a:gd name="connsiteY683" fmla="*/ 171014 h 642292"/>
              <a:gd name="connsiteX684" fmla="*/ 1033656 w 1345045"/>
              <a:gd name="connsiteY684" fmla="*/ 227233 h 642292"/>
              <a:gd name="connsiteX685" fmla="*/ 1019448 w 1345045"/>
              <a:gd name="connsiteY685" fmla="*/ 218686 h 642292"/>
              <a:gd name="connsiteX686" fmla="*/ 1008570 w 1345045"/>
              <a:gd name="connsiteY686" fmla="*/ 200255 h 642292"/>
              <a:gd name="connsiteX687" fmla="*/ 1020273 w 1345045"/>
              <a:gd name="connsiteY687" fmla="*/ 502052 h 642292"/>
              <a:gd name="connsiteX688" fmla="*/ 1052050 w 1345045"/>
              <a:gd name="connsiteY688" fmla="*/ 494854 h 642292"/>
              <a:gd name="connsiteX689" fmla="*/ 1041180 w 1345045"/>
              <a:gd name="connsiteY689" fmla="*/ 528591 h 642292"/>
              <a:gd name="connsiteX690" fmla="*/ 1011076 w 1345045"/>
              <a:gd name="connsiteY690" fmla="*/ 541633 h 642292"/>
              <a:gd name="connsiteX691" fmla="*/ 1020273 w 1345045"/>
              <a:gd name="connsiteY691" fmla="*/ 502052 h 642292"/>
              <a:gd name="connsiteX692" fmla="*/ 1081738 w 1345045"/>
              <a:gd name="connsiteY692" fmla="*/ 374770 h 642292"/>
              <a:gd name="connsiteX693" fmla="*/ 1065849 w 1345045"/>
              <a:gd name="connsiteY693" fmla="*/ 414351 h 642292"/>
              <a:gd name="connsiteX694" fmla="*/ 1026964 w 1345045"/>
              <a:gd name="connsiteY694" fmla="*/ 411202 h 642292"/>
              <a:gd name="connsiteX695" fmla="*/ 1081738 w 1345045"/>
              <a:gd name="connsiteY695" fmla="*/ 374770 h 642292"/>
              <a:gd name="connsiteX696" fmla="*/ 1036162 w 1345045"/>
              <a:gd name="connsiteY696" fmla="*/ 318097 h 642292"/>
              <a:gd name="connsiteX697" fmla="*/ 1042853 w 1345045"/>
              <a:gd name="connsiteY697" fmla="*/ 354983 h 642292"/>
              <a:gd name="connsiteX698" fmla="*/ 1029894 w 1345045"/>
              <a:gd name="connsiteY698" fmla="*/ 339239 h 642292"/>
              <a:gd name="connsiteX699" fmla="*/ 1036162 w 1345045"/>
              <a:gd name="connsiteY699" fmla="*/ 318097 h 642292"/>
              <a:gd name="connsiteX700" fmla="*/ 1065849 w 1345045"/>
              <a:gd name="connsiteY700" fmla="*/ 72526 h 642292"/>
              <a:gd name="connsiteX701" fmla="*/ 1033656 w 1345045"/>
              <a:gd name="connsiteY701" fmla="*/ 82420 h 642292"/>
              <a:gd name="connsiteX702" fmla="*/ 1039515 w 1345045"/>
              <a:gd name="connsiteY702" fmla="*/ 33392 h 642292"/>
              <a:gd name="connsiteX703" fmla="*/ 1075054 w 1345045"/>
              <a:gd name="connsiteY703" fmla="*/ 16300 h 642292"/>
              <a:gd name="connsiteX704" fmla="*/ 1065849 w 1345045"/>
              <a:gd name="connsiteY704" fmla="*/ 72526 h 642292"/>
              <a:gd name="connsiteX705" fmla="*/ 1045366 w 1345045"/>
              <a:gd name="connsiteY705" fmla="*/ 163376 h 642292"/>
              <a:gd name="connsiteX706" fmla="*/ 1081745 w 1345045"/>
              <a:gd name="connsiteY706" fmla="*/ 175972 h 642292"/>
              <a:gd name="connsiteX707" fmla="*/ 1047455 w 1345045"/>
              <a:gd name="connsiteY707" fmla="*/ 202957 h 642292"/>
              <a:gd name="connsiteX708" fmla="*/ 1045366 w 1345045"/>
              <a:gd name="connsiteY708" fmla="*/ 163376 h 642292"/>
              <a:gd name="connsiteX709" fmla="*/ 1052050 w 1345045"/>
              <a:gd name="connsiteY709" fmla="*/ 288864 h 642292"/>
              <a:gd name="connsiteX710" fmla="*/ 1065433 w 1345045"/>
              <a:gd name="connsiteY710" fmla="*/ 311800 h 642292"/>
              <a:gd name="connsiteX711" fmla="*/ 1052050 w 1345045"/>
              <a:gd name="connsiteY711" fmla="*/ 332934 h 642292"/>
              <a:gd name="connsiteX712" fmla="*/ 1045782 w 1345045"/>
              <a:gd name="connsiteY712" fmla="*/ 310444 h 642292"/>
              <a:gd name="connsiteX713" fmla="*/ 1052050 w 1345045"/>
              <a:gd name="connsiteY713" fmla="*/ 288864 h 642292"/>
              <a:gd name="connsiteX714" fmla="*/ 1054563 w 1345045"/>
              <a:gd name="connsiteY714" fmla="*/ 538931 h 642292"/>
              <a:gd name="connsiteX715" fmla="*/ 1062920 w 1345045"/>
              <a:gd name="connsiteY715" fmla="*/ 502506 h 642292"/>
              <a:gd name="connsiteX716" fmla="*/ 1097626 w 1345045"/>
              <a:gd name="connsiteY716" fmla="*/ 487662 h 642292"/>
              <a:gd name="connsiteX717" fmla="*/ 1085916 w 1345045"/>
              <a:gd name="connsiteY717" fmla="*/ 523640 h 642292"/>
              <a:gd name="connsiteX718" fmla="*/ 1054563 w 1345045"/>
              <a:gd name="connsiteY718" fmla="*/ 538931 h 642292"/>
              <a:gd name="connsiteX719" fmla="*/ 1072541 w 1345045"/>
              <a:gd name="connsiteY719" fmla="*/ 303253 h 642292"/>
              <a:gd name="connsiteX720" fmla="*/ 1061255 w 1345045"/>
              <a:gd name="connsiteY720" fmla="*/ 259176 h 642292"/>
              <a:gd name="connsiteX721" fmla="*/ 1080065 w 1345045"/>
              <a:gd name="connsiteY721" fmla="*/ 277169 h 642292"/>
              <a:gd name="connsiteX722" fmla="*/ 1072541 w 1345045"/>
              <a:gd name="connsiteY722" fmla="*/ 303253 h 642292"/>
              <a:gd name="connsiteX723" fmla="*/ 1090942 w 1345045"/>
              <a:gd name="connsiteY723" fmla="*/ 188113 h 642292"/>
              <a:gd name="connsiteX724" fmla="*/ 1093031 w 1345045"/>
              <a:gd name="connsiteY724" fmla="*/ 229942 h 642292"/>
              <a:gd name="connsiteX725" fmla="*/ 1078816 w 1345045"/>
              <a:gd name="connsiteY725" fmla="*/ 225893 h 642292"/>
              <a:gd name="connsiteX726" fmla="*/ 1065857 w 1345045"/>
              <a:gd name="connsiteY726" fmla="*/ 220049 h 642292"/>
              <a:gd name="connsiteX727" fmla="*/ 1090942 w 1345045"/>
              <a:gd name="connsiteY727" fmla="*/ 188113 h 642292"/>
              <a:gd name="connsiteX728" fmla="*/ 1093031 w 1345045"/>
              <a:gd name="connsiteY728" fmla="*/ 242084 h 642292"/>
              <a:gd name="connsiteX729" fmla="*/ 1088429 w 1345045"/>
              <a:gd name="connsiteY729" fmla="*/ 266821 h 642292"/>
              <a:gd name="connsiteX730" fmla="*/ 1070868 w 1345045"/>
              <a:gd name="connsiteY730" fmla="*/ 253325 h 642292"/>
              <a:gd name="connsiteX731" fmla="*/ 1067938 w 1345045"/>
              <a:gd name="connsiteY731" fmla="*/ 229935 h 642292"/>
              <a:gd name="connsiteX732" fmla="*/ 1093031 w 1345045"/>
              <a:gd name="connsiteY732" fmla="*/ 242084 h 642292"/>
              <a:gd name="connsiteX733" fmla="*/ 1134414 w 1345045"/>
              <a:gd name="connsiteY733" fmla="*/ 9109 h 642292"/>
              <a:gd name="connsiteX734" fmla="*/ 1115596 w 1345045"/>
              <a:gd name="connsiteY734" fmla="*/ 45087 h 642292"/>
              <a:gd name="connsiteX735" fmla="*/ 1097626 w 1345045"/>
              <a:gd name="connsiteY735" fmla="*/ 54080 h 642292"/>
              <a:gd name="connsiteX736" fmla="*/ 1079648 w 1345045"/>
              <a:gd name="connsiteY736" fmla="*/ 63072 h 642292"/>
              <a:gd name="connsiteX737" fmla="*/ 1091351 w 1345045"/>
              <a:gd name="connsiteY737" fmla="*/ 13597 h 642292"/>
              <a:gd name="connsiteX738" fmla="*/ 1134414 w 1345045"/>
              <a:gd name="connsiteY738" fmla="*/ 9109 h 642292"/>
              <a:gd name="connsiteX739" fmla="*/ 1109329 w 1345045"/>
              <a:gd name="connsiteY739" fmla="*/ 337891 h 642292"/>
              <a:gd name="connsiteX740" fmla="*/ 1115596 w 1345045"/>
              <a:gd name="connsiteY740" fmla="*/ 379713 h 642292"/>
              <a:gd name="connsiteX741" fmla="*/ 1086340 w 1345045"/>
              <a:gd name="connsiteY741" fmla="*/ 404004 h 642292"/>
              <a:gd name="connsiteX742" fmla="*/ 1109329 w 1345045"/>
              <a:gd name="connsiteY742" fmla="*/ 337891 h 642292"/>
              <a:gd name="connsiteX743" fmla="*/ 1100132 w 1345045"/>
              <a:gd name="connsiteY743" fmla="*/ 531732 h 642292"/>
              <a:gd name="connsiteX744" fmla="*/ 1108496 w 1345045"/>
              <a:gd name="connsiteY744" fmla="*/ 496655 h 642292"/>
              <a:gd name="connsiteX745" fmla="*/ 1134414 w 1345045"/>
              <a:gd name="connsiteY745" fmla="*/ 480010 h 642292"/>
              <a:gd name="connsiteX746" fmla="*/ 1100132 w 1345045"/>
              <a:gd name="connsiteY746" fmla="*/ 531732 h 642292"/>
              <a:gd name="connsiteX747" fmla="*/ 1166199 w 1345045"/>
              <a:gd name="connsiteY747" fmla="*/ 166078 h 642292"/>
              <a:gd name="connsiteX748" fmla="*/ 1151150 w 1345045"/>
              <a:gd name="connsiteY748" fmla="*/ 190361 h 642292"/>
              <a:gd name="connsiteX749" fmla="*/ 1131083 w 1345045"/>
              <a:gd name="connsiteY749" fmla="*/ 199354 h 642292"/>
              <a:gd name="connsiteX750" fmla="*/ 1113515 w 1345045"/>
              <a:gd name="connsiteY750" fmla="*/ 187659 h 642292"/>
              <a:gd name="connsiteX751" fmla="*/ 1106823 w 1345045"/>
              <a:gd name="connsiteY751" fmla="*/ 151227 h 642292"/>
              <a:gd name="connsiteX752" fmla="*/ 1134838 w 1345045"/>
              <a:gd name="connsiteY752" fmla="*/ 157524 h 642292"/>
              <a:gd name="connsiteX753" fmla="*/ 1166199 w 1345045"/>
              <a:gd name="connsiteY753" fmla="*/ 166078 h 642292"/>
              <a:gd name="connsiteX754" fmla="*/ 1113507 w 1345045"/>
              <a:gd name="connsiteY754" fmla="*/ 136390 h 642292"/>
              <a:gd name="connsiteX755" fmla="*/ 1129396 w 1345045"/>
              <a:gd name="connsiteY755" fmla="*/ 113455 h 642292"/>
              <a:gd name="connsiteX756" fmla="*/ 1159500 w 1345045"/>
              <a:gd name="connsiteY756" fmla="*/ 112107 h 642292"/>
              <a:gd name="connsiteX757" fmla="*/ 1150302 w 1345045"/>
              <a:gd name="connsiteY757" fmla="*/ 153937 h 642292"/>
              <a:gd name="connsiteX758" fmla="*/ 1113507 w 1345045"/>
              <a:gd name="connsiteY758" fmla="*/ 136390 h 642292"/>
              <a:gd name="connsiteX759" fmla="*/ 1127306 w 1345045"/>
              <a:gd name="connsiteY759" fmla="*/ 357224 h 642292"/>
              <a:gd name="connsiteX760" fmla="*/ 1121039 w 1345045"/>
              <a:gd name="connsiteY760" fmla="*/ 323040 h 642292"/>
              <a:gd name="connsiteX761" fmla="*/ 1136511 w 1345045"/>
              <a:gd name="connsiteY761" fmla="*/ 298303 h 642292"/>
              <a:gd name="connsiteX762" fmla="*/ 1142362 w 1345045"/>
              <a:gd name="connsiteY762" fmla="*/ 331586 h 642292"/>
              <a:gd name="connsiteX763" fmla="*/ 1127306 w 1345045"/>
              <a:gd name="connsiteY763" fmla="*/ 357224 h 642292"/>
              <a:gd name="connsiteX764" fmla="*/ 1145708 w 1345045"/>
              <a:gd name="connsiteY764" fmla="*/ 210155 h 642292"/>
              <a:gd name="connsiteX765" fmla="*/ 1181247 w 1345045"/>
              <a:gd name="connsiteY765" fmla="*/ 169674 h 642292"/>
              <a:gd name="connsiteX766" fmla="*/ 1234763 w 1345045"/>
              <a:gd name="connsiteY766" fmla="*/ 166078 h 642292"/>
              <a:gd name="connsiteX767" fmla="*/ 1145708 w 1345045"/>
              <a:gd name="connsiteY767" fmla="*/ 210155 h 642292"/>
              <a:gd name="connsiteX768" fmla="*/ 1143195 w 1345045"/>
              <a:gd name="connsiteY768" fmla="*/ 519598 h 642292"/>
              <a:gd name="connsiteX769" fmla="*/ 1172883 w 1345045"/>
              <a:gd name="connsiteY769" fmla="*/ 470124 h 642292"/>
              <a:gd name="connsiteX770" fmla="*/ 1169953 w 1345045"/>
              <a:gd name="connsiteY770" fmla="*/ 507457 h 642292"/>
              <a:gd name="connsiteX771" fmla="*/ 1143195 w 1345045"/>
              <a:gd name="connsiteY771" fmla="*/ 519598 h 642292"/>
              <a:gd name="connsiteX772" fmla="*/ 1156994 w 1345045"/>
              <a:gd name="connsiteY772" fmla="*/ 222297 h 642292"/>
              <a:gd name="connsiteX773" fmla="*/ 1165351 w 1345045"/>
              <a:gd name="connsiteY773" fmla="*/ 265474 h 642292"/>
              <a:gd name="connsiteX774" fmla="*/ 1154897 w 1345045"/>
              <a:gd name="connsiteY774" fmla="*/ 310899 h 642292"/>
              <a:gd name="connsiteX775" fmla="*/ 1144860 w 1345045"/>
              <a:gd name="connsiteY775" fmla="*/ 268168 h 642292"/>
              <a:gd name="connsiteX776" fmla="*/ 1150719 w 1345045"/>
              <a:gd name="connsiteY776" fmla="*/ 243885 h 642292"/>
              <a:gd name="connsiteX777" fmla="*/ 1156994 w 1345045"/>
              <a:gd name="connsiteY777" fmla="*/ 222297 h 642292"/>
              <a:gd name="connsiteX778" fmla="*/ 1161596 w 1345045"/>
              <a:gd name="connsiteY778" fmla="*/ 161128 h 642292"/>
              <a:gd name="connsiteX779" fmla="*/ 1154905 w 1345045"/>
              <a:gd name="connsiteY779" fmla="*/ 151234 h 642292"/>
              <a:gd name="connsiteX780" fmla="*/ 1159507 w 1345045"/>
              <a:gd name="connsiteY780" fmla="*/ 127845 h 642292"/>
              <a:gd name="connsiteX781" fmla="*/ 1171217 w 1345045"/>
              <a:gd name="connsiteY781" fmla="*/ 123795 h 642292"/>
              <a:gd name="connsiteX782" fmla="*/ 1183336 w 1345045"/>
              <a:gd name="connsiteY782" fmla="*/ 134589 h 642292"/>
              <a:gd name="connsiteX783" fmla="*/ 1188778 w 1345045"/>
              <a:gd name="connsiteY783" fmla="*/ 156177 h 642292"/>
              <a:gd name="connsiteX784" fmla="*/ 1161596 w 1345045"/>
              <a:gd name="connsiteY784" fmla="*/ 161128 h 642292"/>
              <a:gd name="connsiteX785" fmla="*/ 1168288 w 1345045"/>
              <a:gd name="connsiteY785" fmla="*/ 298310 h 642292"/>
              <a:gd name="connsiteX786" fmla="*/ 1211767 w 1345045"/>
              <a:gd name="connsiteY786" fmla="*/ 308204 h 642292"/>
              <a:gd name="connsiteX787" fmla="*/ 1211767 w 1345045"/>
              <a:gd name="connsiteY787" fmla="*/ 330246 h 642292"/>
              <a:gd name="connsiteX788" fmla="*/ 1170801 w 1345045"/>
              <a:gd name="connsiteY788" fmla="*/ 337891 h 642292"/>
              <a:gd name="connsiteX789" fmla="*/ 1168288 w 1345045"/>
              <a:gd name="connsiteY789" fmla="*/ 298310 h 642292"/>
              <a:gd name="connsiteX790" fmla="*/ 1216362 w 1345045"/>
              <a:gd name="connsiteY790" fmla="*/ 266821 h 642292"/>
              <a:gd name="connsiteX791" fmla="*/ 1211760 w 1345045"/>
              <a:gd name="connsiteY791" fmla="*/ 296055 h 642292"/>
              <a:gd name="connsiteX792" fmla="*/ 1170793 w 1345045"/>
              <a:gd name="connsiteY792" fmla="*/ 283913 h 642292"/>
              <a:gd name="connsiteX793" fmla="*/ 1182912 w 1345045"/>
              <a:gd name="connsiteY793" fmla="*/ 256027 h 642292"/>
              <a:gd name="connsiteX794" fmla="*/ 1216362 w 1345045"/>
              <a:gd name="connsiteY794" fmla="*/ 266821 h 642292"/>
              <a:gd name="connsiteX795" fmla="*/ 1220964 w 1345045"/>
              <a:gd name="connsiteY795" fmla="*/ 347777 h 642292"/>
              <a:gd name="connsiteX796" fmla="*/ 1213856 w 1345045"/>
              <a:gd name="connsiteY796" fmla="*/ 377911 h 642292"/>
              <a:gd name="connsiteX797" fmla="*/ 1194630 w 1345045"/>
              <a:gd name="connsiteY797" fmla="*/ 385103 h 642292"/>
              <a:gd name="connsiteX798" fmla="*/ 1175820 w 1345045"/>
              <a:gd name="connsiteY798" fmla="*/ 373862 h 642292"/>
              <a:gd name="connsiteX799" fmla="*/ 1170801 w 1345045"/>
              <a:gd name="connsiteY799" fmla="*/ 347777 h 642292"/>
              <a:gd name="connsiteX800" fmla="*/ 1195470 w 1345045"/>
              <a:gd name="connsiteY800" fmla="*/ 346884 h 642292"/>
              <a:gd name="connsiteX801" fmla="*/ 1220964 w 1345045"/>
              <a:gd name="connsiteY801" fmla="*/ 347777 h 642292"/>
              <a:gd name="connsiteX802" fmla="*/ 1172883 w 1345045"/>
              <a:gd name="connsiteY802" fmla="*/ 232190 h 642292"/>
              <a:gd name="connsiteX803" fmla="*/ 1187514 w 1345045"/>
              <a:gd name="connsiteY803" fmla="*/ 216900 h 642292"/>
              <a:gd name="connsiteX804" fmla="*/ 1202570 w 1345045"/>
              <a:gd name="connsiteY804" fmla="*/ 201602 h 642292"/>
              <a:gd name="connsiteX805" fmla="*/ 1241447 w 1345045"/>
              <a:gd name="connsiteY805" fmla="*/ 180915 h 642292"/>
              <a:gd name="connsiteX806" fmla="*/ 1216362 w 1345045"/>
              <a:gd name="connsiteY806" fmla="*/ 251977 h 642292"/>
              <a:gd name="connsiteX807" fmla="*/ 1203819 w 1345045"/>
              <a:gd name="connsiteY807" fmla="*/ 248828 h 642292"/>
              <a:gd name="connsiteX808" fmla="*/ 1190436 w 1345045"/>
              <a:gd name="connsiteY808" fmla="*/ 246580 h 642292"/>
              <a:gd name="connsiteX809" fmla="*/ 1172883 w 1345045"/>
              <a:gd name="connsiteY809" fmla="*/ 232190 h 642292"/>
              <a:gd name="connsiteX810" fmla="*/ 1179990 w 1345045"/>
              <a:gd name="connsiteY810" fmla="*/ 472819 h 642292"/>
              <a:gd name="connsiteX811" fmla="*/ 1207157 w 1345045"/>
              <a:gd name="connsiteY811" fmla="*/ 455727 h 642292"/>
              <a:gd name="connsiteX812" fmla="*/ 1205068 w 1345045"/>
              <a:gd name="connsiteY812" fmla="*/ 490357 h 642292"/>
              <a:gd name="connsiteX813" fmla="*/ 1182079 w 1345045"/>
              <a:gd name="connsiteY813" fmla="*/ 506995 h 642292"/>
              <a:gd name="connsiteX814" fmla="*/ 1181663 w 1345045"/>
              <a:gd name="connsiteY814" fmla="*/ 489456 h 642292"/>
              <a:gd name="connsiteX815" fmla="*/ 1179990 w 1345045"/>
              <a:gd name="connsiteY815" fmla="*/ 472819 h 642292"/>
              <a:gd name="connsiteX816" fmla="*/ 1261938 w 1345045"/>
              <a:gd name="connsiteY816" fmla="*/ 374770 h 642292"/>
              <a:gd name="connsiteX817" fmla="*/ 1213856 w 1345045"/>
              <a:gd name="connsiteY817" fmla="*/ 396805 h 642292"/>
              <a:gd name="connsiteX818" fmla="*/ 1221388 w 1345045"/>
              <a:gd name="connsiteY818" fmla="*/ 379267 h 642292"/>
              <a:gd name="connsiteX819" fmla="*/ 1228496 w 1345045"/>
              <a:gd name="connsiteY819" fmla="*/ 361728 h 642292"/>
              <a:gd name="connsiteX820" fmla="*/ 1248146 w 1345045"/>
              <a:gd name="connsiteY820" fmla="*/ 332948 h 642292"/>
              <a:gd name="connsiteX821" fmla="*/ 1261938 w 1345045"/>
              <a:gd name="connsiteY821" fmla="*/ 374770 h 642292"/>
              <a:gd name="connsiteX822" fmla="*/ 1216362 w 1345045"/>
              <a:gd name="connsiteY822" fmla="*/ 453032 h 642292"/>
              <a:gd name="connsiteX823" fmla="*/ 1227648 w 1345045"/>
              <a:gd name="connsiteY823" fmla="*/ 442238 h 642292"/>
              <a:gd name="connsiteX824" fmla="*/ 1236012 w 1345045"/>
              <a:gd name="connsiteY824" fmla="*/ 448982 h 642292"/>
              <a:gd name="connsiteX825" fmla="*/ 1236845 w 1345045"/>
              <a:gd name="connsiteY825" fmla="*/ 484967 h 642292"/>
              <a:gd name="connsiteX826" fmla="*/ 1228488 w 1345045"/>
              <a:gd name="connsiteY826" fmla="*/ 488117 h 642292"/>
              <a:gd name="connsiteX827" fmla="*/ 1218451 w 1345045"/>
              <a:gd name="connsiteY827" fmla="*/ 489910 h 642292"/>
              <a:gd name="connsiteX828" fmla="*/ 1218042 w 1345045"/>
              <a:gd name="connsiteY828" fmla="*/ 471025 h 642292"/>
              <a:gd name="connsiteX829" fmla="*/ 1216362 w 1345045"/>
              <a:gd name="connsiteY829" fmla="*/ 453032 h 642292"/>
              <a:gd name="connsiteX830" fmla="*/ 1264451 w 1345045"/>
              <a:gd name="connsiteY830" fmla="*/ 413897 h 642292"/>
              <a:gd name="connsiteX831" fmla="*/ 1274481 w 1345045"/>
              <a:gd name="connsiteY831" fmla="*/ 447180 h 642292"/>
              <a:gd name="connsiteX832" fmla="*/ 1252741 w 1345045"/>
              <a:gd name="connsiteY832" fmla="*/ 472819 h 642292"/>
              <a:gd name="connsiteX833" fmla="*/ 1246049 w 1345045"/>
              <a:gd name="connsiteY833" fmla="*/ 430989 h 642292"/>
              <a:gd name="connsiteX834" fmla="*/ 1264451 w 1345045"/>
              <a:gd name="connsiteY834" fmla="*/ 413897 h 642292"/>
              <a:gd name="connsiteX835" fmla="*/ 1289537 w 1345045"/>
              <a:gd name="connsiteY835" fmla="*/ 296062 h 642292"/>
              <a:gd name="connsiteX836" fmla="*/ 1285767 w 1345045"/>
              <a:gd name="connsiteY836" fmla="*/ 337437 h 642292"/>
              <a:gd name="connsiteX837" fmla="*/ 1271135 w 1345045"/>
              <a:gd name="connsiteY837" fmla="*/ 367125 h 642292"/>
              <a:gd name="connsiteX838" fmla="*/ 1263603 w 1345045"/>
              <a:gd name="connsiteY838" fmla="*/ 324395 h 642292"/>
              <a:gd name="connsiteX839" fmla="*/ 1289537 w 1345045"/>
              <a:gd name="connsiteY839" fmla="*/ 296062 h 642292"/>
              <a:gd name="connsiteX840" fmla="*/ 1289537 w 1345045"/>
              <a:gd name="connsiteY840" fmla="*/ 386912 h 642292"/>
              <a:gd name="connsiteX841" fmla="*/ 1304169 w 1345045"/>
              <a:gd name="connsiteY841" fmla="*/ 397706 h 642292"/>
              <a:gd name="connsiteX842" fmla="*/ 1308347 w 1345045"/>
              <a:gd name="connsiteY842" fmla="*/ 415699 h 642292"/>
              <a:gd name="connsiteX843" fmla="*/ 1301655 w 1345045"/>
              <a:gd name="connsiteY843" fmla="*/ 432791 h 642292"/>
              <a:gd name="connsiteX844" fmla="*/ 1284934 w 1345045"/>
              <a:gd name="connsiteY844" fmla="*/ 440883 h 642292"/>
              <a:gd name="connsiteX845" fmla="*/ 1289537 w 1345045"/>
              <a:gd name="connsiteY845" fmla="*/ 386912 h 642292"/>
              <a:gd name="connsiteX846" fmla="*/ 1343886 w 1345045"/>
              <a:gd name="connsiteY846" fmla="*/ 313154 h 642292"/>
              <a:gd name="connsiteX847" fmla="*/ 1296228 w 1345045"/>
              <a:gd name="connsiteY847" fmla="*/ 320799 h 642292"/>
              <a:gd name="connsiteX848" fmla="*/ 1299150 w 1345045"/>
              <a:gd name="connsiteY848" fmla="*/ 295616 h 642292"/>
              <a:gd name="connsiteX849" fmla="*/ 1316711 w 1345045"/>
              <a:gd name="connsiteY849" fmla="*/ 286623 h 642292"/>
              <a:gd name="connsiteX850" fmla="*/ 1335529 w 1345045"/>
              <a:gd name="connsiteY850" fmla="*/ 293368 h 642292"/>
              <a:gd name="connsiteX851" fmla="*/ 1343886 w 1345045"/>
              <a:gd name="connsiteY851" fmla="*/ 313154 h 642292"/>
              <a:gd name="connsiteX852" fmla="*/ 1296228 w 1345045"/>
              <a:gd name="connsiteY852" fmla="*/ 367125 h 642292"/>
              <a:gd name="connsiteX853" fmla="*/ 1310436 w 1345045"/>
              <a:gd name="connsiteY853" fmla="*/ 362175 h 642292"/>
              <a:gd name="connsiteX854" fmla="*/ 1327998 w 1345045"/>
              <a:gd name="connsiteY854" fmla="*/ 369827 h 642292"/>
              <a:gd name="connsiteX855" fmla="*/ 1329678 w 1345045"/>
              <a:gd name="connsiteY855" fmla="*/ 388267 h 642292"/>
              <a:gd name="connsiteX856" fmla="*/ 1321314 w 1345045"/>
              <a:gd name="connsiteY856" fmla="*/ 401763 h 642292"/>
              <a:gd name="connsiteX857" fmla="*/ 1296228 w 1345045"/>
              <a:gd name="connsiteY857" fmla="*/ 367125 h 642292"/>
              <a:gd name="connsiteX858" fmla="*/ 1343886 w 1345045"/>
              <a:gd name="connsiteY858" fmla="*/ 327991 h 642292"/>
              <a:gd name="connsiteX859" fmla="*/ 1337194 w 1345045"/>
              <a:gd name="connsiteY859" fmla="*/ 362175 h 642292"/>
              <a:gd name="connsiteX860" fmla="*/ 1307514 w 1345045"/>
              <a:gd name="connsiteY860" fmla="*/ 345083 h 642292"/>
              <a:gd name="connsiteX861" fmla="*/ 1321306 w 1345045"/>
              <a:gd name="connsiteY861" fmla="*/ 328892 h 642292"/>
              <a:gd name="connsiteX862" fmla="*/ 1343886 w 1345045"/>
              <a:gd name="connsiteY862" fmla="*/ 327991 h 64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</a:cxnLst>
            <a:rect l="l" t="t" r="r" b="b"/>
            <a:pathLst>
              <a:path w="1345045" h="642292">
                <a:moveTo>
                  <a:pt x="46104" y="560966"/>
                </a:moveTo>
                <a:cubicBezTo>
                  <a:pt x="37467" y="564872"/>
                  <a:pt x="24501" y="566514"/>
                  <a:pt x="7227" y="565916"/>
                </a:cubicBezTo>
                <a:cubicBezTo>
                  <a:pt x="1088" y="559921"/>
                  <a:pt x="-1130" y="550475"/>
                  <a:pt x="535" y="537576"/>
                </a:cubicBezTo>
                <a:cubicBezTo>
                  <a:pt x="2481" y="524693"/>
                  <a:pt x="7083" y="517040"/>
                  <a:pt x="14335" y="514640"/>
                </a:cubicBezTo>
                <a:cubicBezTo>
                  <a:pt x="19066" y="517638"/>
                  <a:pt x="25204" y="521998"/>
                  <a:pt x="32729" y="527690"/>
                </a:cubicBezTo>
                <a:cubicBezTo>
                  <a:pt x="41653" y="534586"/>
                  <a:pt x="47641" y="539234"/>
                  <a:pt x="50706" y="541633"/>
                </a:cubicBezTo>
                <a:cubicBezTo>
                  <a:pt x="50146" y="547931"/>
                  <a:pt x="48617" y="554380"/>
                  <a:pt x="46104" y="560966"/>
                </a:cubicBezTo>
                <a:close/>
                <a:moveTo>
                  <a:pt x="77881" y="585711"/>
                </a:moveTo>
                <a:cubicBezTo>
                  <a:pt x="76768" y="595006"/>
                  <a:pt x="72453" y="602205"/>
                  <a:pt x="64922" y="607299"/>
                </a:cubicBezTo>
                <a:cubicBezTo>
                  <a:pt x="57958" y="612106"/>
                  <a:pt x="50010" y="614051"/>
                  <a:pt x="41093" y="613143"/>
                </a:cubicBezTo>
                <a:cubicBezTo>
                  <a:pt x="32161" y="612544"/>
                  <a:pt x="24788" y="609396"/>
                  <a:pt x="18937" y="603696"/>
                </a:cubicBezTo>
                <a:cubicBezTo>
                  <a:pt x="12245" y="597110"/>
                  <a:pt x="9172" y="588564"/>
                  <a:pt x="9740" y="578058"/>
                </a:cubicBezTo>
                <a:cubicBezTo>
                  <a:pt x="28406" y="573864"/>
                  <a:pt x="41101" y="571768"/>
                  <a:pt x="47784" y="571768"/>
                </a:cubicBezTo>
                <a:cubicBezTo>
                  <a:pt x="62832" y="571472"/>
                  <a:pt x="72862" y="576112"/>
                  <a:pt x="77881" y="585711"/>
                </a:cubicBezTo>
                <a:close/>
                <a:moveTo>
                  <a:pt x="73286" y="256928"/>
                </a:moveTo>
                <a:cubicBezTo>
                  <a:pt x="45695" y="256330"/>
                  <a:pt x="27566" y="252136"/>
                  <a:pt x="18937" y="244332"/>
                </a:cubicBezTo>
                <a:cubicBezTo>
                  <a:pt x="16984" y="236240"/>
                  <a:pt x="21435" y="217506"/>
                  <a:pt x="32312" y="188113"/>
                </a:cubicBezTo>
                <a:cubicBezTo>
                  <a:pt x="50426" y="201912"/>
                  <a:pt x="60872" y="210459"/>
                  <a:pt x="63673" y="213751"/>
                </a:cubicBezTo>
                <a:cubicBezTo>
                  <a:pt x="73983" y="226347"/>
                  <a:pt x="77184" y="240737"/>
                  <a:pt x="73286" y="256928"/>
                </a:cubicBezTo>
                <a:close/>
                <a:moveTo>
                  <a:pt x="87078" y="305956"/>
                </a:moveTo>
                <a:cubicBezTo>
                  <a:pt x="66443" y="313154"/>
                  <a:pt x="51259" y="316455"/>
                  <a:pt x="41502" y="315849"/>
                </a:cubicBezTo>
                <a:cubicBezTo>
                  <a:pt x="24781" y="296660"/>
                  <a:pt x="18649" y="277775"/>
                  <a:pt x="23108" y="259176"/>
                </a:cubicBezTo>
                <a:cubicBezTo>
                  <a:pt x="38436" y="258275"/>
                  <a:pt x="56694" y="262325"/>
                  <a:pt x="77873" y="271317"/>
                </a:cubicBezTo>
                <a:cubicBezTo>
                  <a:pt x="78426" y="274913"/>
                  <a:pt x="80659" y="280916"/>
                  <a:pt x="84565" y="289303"/>
                </a:cubicBezTo>
                <a:cubicBezTo>
                  <a:pt x="87918" y="295911"/>
                  <a:pt x="88751" y="301459"/>
                  <a:pt x="87078" y="305956"/>
                </a:cubicBezTo>
                <a:close/>
                <a:moveTo>
                  <a:pt x="77881" y="524087"/>
                </a:moveTo>
                <a:cubicBezTo>
                  <a:pt x="69524" y="533390"/>
                  <a:pt x="58919" y="534730"/>
                  <a:pt x="46104" y="528137"/>
                </a:cubicBezTo>
                <a:cubicBezTo>
                  <a:pt x="33841" y="521544"/>
                  <a:pt x="27710" y="512839"/>
                  <a:pt x="27710" y="502052"/>
                </a:cubicBezTo>
                <a:cubicBezTo>
                  <a:pt x="27982" y="486459"/>
                  <a:pt x="42478" y="476717"/>
                  <a:pt x="71189" y="472819"/>
                </a:cubicBezTo>
                <a:cubicBezTo>
                  <a:pt x="76488" y="485119"/>
                  <a:pt x="78721" y="502211"/>
                  <a:pt x="77881" y="524087"/>
                </a:cubicBezTo>
                <a:close/>
                <a:moveTo>
                  <a:pt x="80394" y="215099"/>
                </a:moveTo>
                <a:cubicBezTo>
                  <a:pt x="77881" y="213297"/>
                  <a:pt x="73839" y="210754"/>
                  <a:pt x="68268" y="207453"/>
                </a:cubicBezTo>
                <a:cubicBezTo>
                  <a:pt x="61856" y="203858"/>
                  <a:pt x="57542" y="201156"/>
                  <a:pt x="55309" y="199362"/>
                </a:cubicBezTo>
                <a:cubicBezTo>
                  <a:pt x="45279" y="192768"/>
                  <a:pt x="39980" y="185721"/>
                  <a:pt x="39420" y="178220"/>
                </a:cubicBezTo>
                <a:cubicBezTo>
                  <a:pt x="38587" y="169833"/>
                  <a:pt x="42629" y="161287"/>
                  <a:pt x="51547" y="152582"/>
                </a:cubicBezTo>
                <a:cubicBezTo>
                  <a:pt x="58790" y="145088"/>
                  <a:pt x="67571" y="138942"/>
                  <a:pt x="77888" y="134142"/>
                </a:cubicBezTo>
                <a:cubicBezTo>
                  <a:pt x="77888" y="132046"/>
                  <a:pt x="81098" y="146284"/>
                  <a:pt x="87509" y="176872"/>
                </a:cubicBezTo>
                <a:cubicBezTo>
                  <a:pt x="91120" y="194260"/>
                  <a:pt x="88751" y="207007"/>
                  <a:pt x="80394" y="215099"/>
                </a:cubicBezTo>
                <a:close/>
                <a:moveTo>
                  <a:pt x="125970" y="337891"/>
                </a:moveTo>
                <a:cubicBezTo>
                  <a:pt x="122057" y="343591"/>
                  <a:pt x="109938" y="353334"/>
                  <a:pt x="89591" y="367125"/>
                </a:cubicBezTo>
                <a:cubicBezTo>
                  <a:pt x="71750" y="361433"/>
                  <a:pt x="60320" y="347482"/>
                  <a:pt x="55301" y="325296"/>
                </a:cubicBezTo>
                <a:cubicBezTo>
                  <a:pt x="68684" y="318703"/>
                  <a:pt x="82059" y="316303"/>
                  <a:pt x="95435" y="318097"/>
                </a:cubicBezTo>
                <a:cubicBezTo>
                  <a:pt x="110210" y="319899"/>
                  <a:pt x="120384" y="326492"/>
                  <a:pt x="125970" y="337891"/>
                </a:cubicBezTo>
                <a:close/>
                <a:moveTo>
                  <a:pt x="135167" y="595604"/>
                </a:moveTo>
                <a:cubicBezTo>
                  <a:pt x="136272" y="604907"/>
                  <a:pt x="134047" y="613302"/>
                  <a:pt x="128475" y="620788"/>
                </a:cubicBezTo>
                <a:cubicBezTo>
                  <a:pt x="123457" y="627388"/>
                  <a:pt x="116485" y="632195"/>
                  <a:pt x="107569" y="635177"/>
                </a:cubicBezTo>
                <a:cubicBezTo>
                  <a:pt x="98924" y="638175"/>
                  <a:pt x="90560" y="638629"/>
                  <a:pt x="82483" y="636532"/>
                </a:cubicBezTo>
                <a:cubicBezTo>
                  <a:pt x="73558" y="634443"/>
                  <a:pt x="66738" y="629781"/>
                  <a:pt x="61993" y="622589"/>
                </a:cubicBezTo>
                <a:cubicBezTo>
                  <a:pt x="65338" y="620198"/>
                  <a:pt x="70493" y="616140"/>
                  <a:pt x="77465" y="610448"/>
                </a:cubicBezTo>
                <a:cubicBezTo>
                  <a:pt x="84156" y="604755"/>
                  <a:pt x="89447" y="600706"/>
                  <a:pt x="93353" y="598306"/>
                </a:cubicBezTo>
                <a:cubicBezTo>
                  <a:pt x="106456" y="590207"/>
                  <a:pt x="120384" y="589299"/>
                  <a:pt x="135167" y="595604"/>
                </a:cubicBezTo>
                <a:close/>
                <a:moveTo>
                  <a:pt x="112171" y="514640"/>
                </a:moveTo>
                <a:cubicBezTo>
                  <a:pt x="108825" y="514345"/>
                  <a:pt x="104223" y="515095"/>
                  <a:pt x="98372" y="516896"/>
                </a:cubicBezTo>
                <a:cubicBezTo>
                  <a:pt x="93906" y="518395"/>
                  <a:pt x="90144" y="518395"/>
                  <a:pt x="87086" y="516896"/>
                </a:cubicBezTo>
                <a:cubicBezTo>
                  <a:pt x="84572" y="488404"/>
                  <a:pt x="84572" y="470419"/>
                  <a:pt x="87086" y="462918"/>
                </a:cubicBezTo>
                <a:cubicBezTo>
                  <a:pt x="106592" y="457225"/>
                  <a:pt x="118718" y="455575"/>
                  <a:pt x="123465" y="457975"/>
                </a:cubicBezTo>
                <a:cubicBezTo>
                  <a:pt x="121224" y="482863"/>
                  <a:pt x="117454" y="501757"/>
                  <a:pt x="112171" y="514640"/>
                </a:cubicBezTo>
                <a:close/>
                <a:moveTo>
                  <a:pt x="130565" y="107157"/>
                </a:moveTo>
                <a:cubicBezTo>
                  <a:pt x="129725" y="112554"/>
                  <a:pt x="129308" y="121251"/>
                  <a:pt x="129308" y="133241"/>
                </a:cubicBezTo>
                <a:cubicBezTo>
                  <a:pt x="129308" y="144929"/>
                  <a:pt x="128892" y="153331"/>
                  <a:pt x="128059" y="158425"/>
                </a:cubicBezTo>
                <a:cubicBezTo>
                  <a:pt x="125546" y="175820"/>
                  <a:pt x="115653" y="184064"/>
                  <a:pt x="98372" y="183163"/>
                </a:cubicBezTo>
                <a:cubicBezTo>
                  <a:pt x="87782" y="166373"/>
                  <a:pt x="85269" y="149425"/>
                  <a:pt x="90840" y="132341"/>
                </a:cubicBezTo>
                <a:cubicBezTo>
                  <a:pt x="96971" y="114060"/>
                  <a:pt x="110210" y="105658"/>
                  <a:pt x="130565" y="107157"/>
                </a:cubicBezTo>
                <a:close/>
                <a:moveTo>
                  <a:pt x="105480" y="374770"/>
                </a:moveTo>
                <a:cubicBezTo>
                  <a:pt x="110210" y="359177"/>
                  <a:pt x="122200" y="350782"/>
                  <a:pt x="141435" y="349587"/>
                </a:cubicBezTo>
                <a:cubicBezTo>
                  <a:pt x="160101" y="348686"/>
                  <a:pt x="173901" y="354529"/>
                  <a:pt x="182825" y="367125"/>
                </a:cubicBezTo>
                <a:cubicBezTo>
                  <a:pt x="176413" y="382113"/>
                  <a:pt x="164423" y="390364"/>
                  <a:pt x="146869" y="391862"/>
                </a:cubicBezTo>
                <a:cubicBezTo>
                  <a:pt x="129308" y="393361"/>
                  <a:pt x="115509" y="387661"/>
                  <a:pt x="105480" y="374770"/>
                </a:cubicBezTo>
                <a:close/>
                <a:moveTo>
                  <a:pt x="169450" y="502052"/>
                </a:moveTo>
                <a:cubicBezTo>
                  <a:pt x="146037" y="508948"/>
                  <a:pt x="130709" y="510598"/>
                  <a:pt x="123465" y="506995"/>
                </a:cubicBezTo>
                <a:cubicBezTo>
                  <a:pt x="124570" y="503694"/>
                  <a:pt x="126530" y="494854"/>
                  <a:pt x="129316" y="480456"/>
                </a:cubicBezTo>
                <a:cubicBezTo>
                  <a:pt x="131549" y="469064"/>
                  <a:pt x="134191" y="460821"/>
                  <a:pt x="137264" y="455719"/>
                </a:cubicBezTo>
                <a:cubicBezTo>
                  <a:pt x="140042" y="455121"/>
                  <a:pt x="144364" y="454069"/>
                  <a:pt x="150223" y="452570"/>
                </a:cubicBezTo>
                <a:cubicBezTo>
                  <a:pt x="155794" y="451374"/>
                  <a:pt x="159980" y="450481"/>
                  <a:pt x="162766" y="449875"/>
                </a:cubicBezTo>
                <a:cubicBezTo>
                  <a:pt x="172243" y="448376"/>
                  <a:pt x="178934" y="449421"/>
                  <a:pt x="182833" y="453024"/>
                </a:cubicBezTo>
                <a:cubicBezTo>
                  <a:pt x="182545" y="462327"/>
                  <a:pt x="178086" y="478662"/>
                  <a:pt x="169450" y="502052"/>
                </a:cubicBezTo>
                <a:close/>
                <a:moveTo>
                  <a:pt x="187427" y="590654"/>
                </a:moveTo>
                <a:cubicBezTo>
                  <a:pt x="189940" y="610145"/>
                  <a:pt x="183665" y="624542"/>
                  <a:pt x="168617" y="633830"/>
                </a:cubicBezTo>
                <a:cubicBezTo>
                  <a:pt x="155507" y="641922"/>
                  <a:pt x="141299" y="643867"/>
                  <a:pt x="125970" y="639674"/>
                </a:cubicBezTo>
                <a:cubicBezTo>
                  <a:pt x="129868" y="624376"/>
                  <a:pt x="137256" y="612090"/>
                  <a:pt x="148126" y="602795"/>
                </a:cubicBezTo>
                <a:cubicBezTo>
                  <a:pt x="159829" y="592607"/>
                  <a:pt x="172932" y="588564"/>
                  <a:pt x="187427" y="590654"/>
                </a:cubicBezTo>
                <a:close/>
                <a:moveTo>
                  <a:pt x="199130" y="97263"/>
                </a:moveTo>
                <a:cubicBezTo>
                  <a:pt x="192158" y="121547"/>
                  <a:pt x="186171" y="137450"/>
                  <a:pt x="181152" y="144937"/>
                </a:cubicBezTo>
                <a:cubicBezTo>
                  <a:pt x="170835" y="159932"/>
                  <a:pt x="156195" y="164436"/>
                  <a:pt x="137256" y="158433"/>
                </a:cubicBezTo>
                <a:cubicBezTo>
                  <a:pt x="130285" y="135346"/>
                  <a:pt x="133767" y="117951"/>
                  <a:pt x="147702" y="106256"/>
                </a:cubicBezTo>
                <a:cubicBezTo>
                  <a:pt x="160798" y="95167"/>
                  <a:pt x="177950" y="92169"/>
                  <a:pt x="199130" y="97263"/>
                </a:cubicBezTo>
                <a:close/>
                <a:moveTo>
                  <a:pt x="153137" y="286161"/>
                </a:moveTo>
                <a:cubicBezTo>
                  <a:pt x="145053" y="279864"/>
                  <a:pt x="142820" y="270121"/>
                  <a:pt x="146446" y="256928"/>
                </a:cubicBezTo>
                <a:cubicBezTo>
                  <a:pt x="159821" y="258722"/>
                  <a:pt x="168193" y="259479"/>
                  <a:pt x="171531" y="259176"/>
                </a:cubicBezTo>
                <a:cubicBezTo>
                  <a:pt x="177397" y="271476"/>
                  <a:pt x="171259" y="280469"/>
                  <a:pt x="153137" y="286161"/>
                </a:cubicBezTo>
                <a:close/>
                <a:moveTo>
                  <a:pt x="148542" y="249282"/>
                </a:moveTo>
                <a:cubicBezTo>
                  <a:pt x="147702" y="240593"/>
                  <a:pt x="148679" y="233841"/>
                  <a:pt x="151465" y="229041"/>
                </a:cubicBezTo>
                <a:cubicBezTo>
                  <a:pt x="153977" y="224848"/>
                  <a:pt x="157460" y="222895"/>
                  <a:pt x="161925" y="223198"/>
                </a:cubicBezTo>
                <a:cubicBezTo>
                  <a:pt x="166104" y="223198"/>
                  <a:pt x="169722" y="225302"/>
                  <a:pt x="172795" y="229496"/>
                </a:cubicBezTo>
                <a:cubicBezTo>
                  <a:pt x="176413" y="233992"/>
                  <a:pt x="178223" y="239843"/>
                  <a:pt x="178223" y="247034"/>
                </a:cubicBezTo>
                <a:cubicBezTo>
                  <a:pt x="177390" y="247034"/>
                  <a:pt x="176686" y="249434"/>
                  <a:pt x="176133" y="254233"/>
                </a:cubicBezTo>
                <a:cubicBezTo>
                  <a:pt x="159685" y="253938"/>
                  <a:pt x="150488" y="252288"/>
                  <a:pt x="148542" y="249282"/>
                </a:cubicBezTo>
                <a:close/>
                <a:moveTo>
                  <a:pt x="160245" y="298310"/>
                </a:moveTo>
                <a:cubicBezTo>
                  <a:pt x="162191" y="292013"/>
                  <a:pt x="166513" y="287221"/>
                  <a:pt x="173204" y="283921"/>
                </a:cubicBezTo>
                <a:cubicBezTo>
                  <a:pt x="180736" y="280620"/>
                  <a:pt x="187003" y="281377"/>
                  <a:pt x="192022" y="286169"/>
                </a:cubicBezTo>
                <a:cubicBezTo>
                  <a:pt x="192862" y="299370"/>
                  <a:pt x="191326" y="308363"/>
                  <a:pt x="187420" y="313154"/>
                </a:cubicBezTo>
                <a:cubicBezTo>
                  <a:pt x="172651" y="311353"/>
                  <a:pt x="163598" y="306402"/>
                  <a:pt x="160245" y="298310"/>
                </a:cubicBezTo>
                <a:close/>
                <a:moveTo>
                  <a:pt x="237598" y="396805"/>
                </a:moveTo>
                <a:cubicBezTo>
                  <a:pt x="231179" y="407902"/>
                  <a:pt x="219060" y="414200"/>
                  <a:pt x="201219" y="415699"/>
                </a:cubicBezTo>
                <a:cubicBezTo>
                  <a:pt x="182817" y="417197"/>
                  <a:pt x="170698" y="411649"/>
                  <a:pt x="164840" y="399053"/>
                </a:cubicBezTo>
                <a:cubicBezTo>
                  <a:pt x="170971" y="385565"/>
                  <a:pt x="182817" y="378820"/>
                  <a:pt x="200379" y="378820"/>
                </a:cubicBezTo>
                <a:cubicBezTo>
                  <a:pt x="217667" y="378525"/>
                  <a:pt x="230074" y="384520"/>
                  <a:pt x="237598" y="396805"/>
                </a:cubicBezTo>
                <a:close/>
                <a:moveTo>
                  <a:pt x="176133" y="190361"/>
                </a:moveTo>
                <a:cubicBezTo>
                  <a:pt x="179479" y="189165"/>
                  <a:pt x="182825" y="190210"/>
                  <a:pt x="186171" y="193510"/>
                </a:cubicBezTo>
                <a:cubicBezTo>
                  <a:pt x="189509" y="196810"/>
                  <a:pt x="192158" y="201011"/>
                  <a:pt x="194111" y="206106"/>
                </a:cubicBezTo>
                <a:cubicBezTo>
                  <a:pt x="198289" y="219004"/>
                  <a:pt x="195368" y="226945"/>
                  <a:pt x="185331" y="229942"/>
                </a:cubicBezTo>
                <a:cubicBezTo>
                  <a:pt x="176406" y="227551"/>
                  <a:pt x="170971" y="220950"/>
                  <a:pt x="169025" y="210155"/>
                </a:cubicBezTo>
                <a:cubicBezTo>
                  <a:pt x="166793" y="199657"/>
                  <a:pt x="169170" y="193064"/>
                  <a:pt x="176133" y="190361"/>
                </a:cubicBezTo>
                <a:close/>
                <a:moveTo>
                  <a:pt x="224223" y="487662"/>
                </a:moveTo>
                <a:cubicBezTo>
                  <a:pt x="220045" y="492462"/>
                  <a:pt x="214458" y="496057"/>
                  <a:pt x="207494" y="498457"/>
                </a:cubicBezTo>
                <a:cubicBezTo>
                  <a:pt x="199410" y="501151"/>
                  <a:pt x="192022" y="500705"/>
                  <a:pt x="185338" y="497102"/>
                </a:cubicBezTo>
                <a:cubicBezTo>
                  <a:pt x="185891" y="481811"/>
                  <a:pt x="188956" y="466369"/>
                  <a:pt x="194535" y="450784"/>
                </a:cubicBezTo>
                <a:cubicBezTo>
                  <a:pt x="216275" y="444788"/>
                  <a:pt x="228401" y="442238"/>
                  <a:pt x="230914" y="443131"/>
                </a:cubicBezTo>
                <a:cubicBezTo>
                  <a:pt x="230914" y="449428"/>
                  <a:pt x="229930" y="457074"/>
                  <a:pt x="227985" y="466067"/>
                </a:cubicBezTo>
                <a:cubicBezTo>
                  <a:pt x="225752" y="476270"/>
                  <a:pt x="224488" y="483461"/>
                  <a:pt x="224223" y="487662"/>
                </a:cubicBezTo>
                <a:close/>
                <a:moveTo>
                  <a:pt x="189933" y="629781"/>
                </a:moveTo>
                <a:cubicBezTo>
                  <a:pt x="186307" y="619592"/>
                  <a:pt x="186859" y="608647"/>
                  <a:pt x="191606" y="596951"/>
                </a:cubicBezTo>
                <a:cubicBezTo>
                  <a:pt x="195511" y="586755"/>
                  <a:pt x="201363" y="579118"/>
                  <a:pt x="209167" y="574016"/>
                </a:cubicBezTo>
                <a:cubicBezTo>
                  <a:pt x="216971" y="568914"/>
                  <a:pt x="223246" y="568914"/>
                  <a:pt x="227985" y="574016"/>
                </a:cubicBezTo>
                <a:cubicBezTo>
                  <a:pt x="233556" y="580018"/>
                  <a:pt x="235229" y="592001"/>
                  <a:pt x="233003" y="609994"/>
                </a:cubicBezTo>
                <a:cubicBezTo>
                  <a:pt x="215995" y="623195"/>
                  <a:pt x="201643" y="629781"/>
                  <a:pt x="189933" y="629781"/>
                </a:cubicBezTo>
                <a:close/>
                <a:moveTo>
                  <a:pt x="253486" y="131447"/>
                </a:moveTo>
                <a:cubicBezTo>
                  <a:pt x="249573" y="132954"/>
                  <a:pt x="238983" y="138192"/>
                  <a:pt x="221710" y="147192"/>
                </a:cubicBezTo>
                <a:cubicBezTo>
                  <a:pt x="208887" y="153793"/>
                  <a:pt x="198289" y="156790"/>
                  <a:pt x="189933" y="156185"/>
                </a:cubicBezTo>
                <a:cubicBezTo>
                  <a:pt x="190213" y="132500"/>
                  <a:pt x="198569" y="116604"/>
                  <a:pt x="215018" y="108512"/>
                </a:cubicBezTo>
                <a:cubicBezTo>
                  <a:pt x="222262" y="104909"/>
                  <a:pt x="229226" y="104909"/>
                  <a:pt x="235918" y="108512"/>
                </a:cubicBezTo>
                <a:cubicBezTo>
                  <a:pt x="243177" y="112410"/>
                  <a:pt x="249021" y="120055"/>
                  <a:pt x="253486" y="131447"/>
                </a:cubicBezTo>
                <a:close/>
                <a:moveTo>
                  <a:pt x="205821" y="205205"/>
                </a:moveTo>
                <a:cubicBezTo>
                  <a:pt x="194664" y="201307"/>
                  <a:pt x="189789" y="193064"/>
                  <a:pt x="191182" y="180468"/>
                </a:cubicBezTo>
                <a:cubicBezTo>
                  <a:pt x="192862" y="167577"/>
                  <a:pt x="200802" y="161877"/>
                  <a:pt x="215018" y="163376"/>
                </a:cubicBezTo>
                <a:cubicBezTo>
                  <a:pt x="215018" y="167274"/>
                  <a:pt x="215435" y="172217"/>
                  <a:pt x="216267" y="178212"/>
                </a:cubicBezTo>
                <a:cubicBezTo>
                  <a:pt x="217108" y="184215"/>
                  <a:pt x="217524" y="188106"/>
                  <a:pt x="217524" y="189907"/>
                </a:cubicBezTo>
                <a:cubicBezTo>
                  <a:pt x="217531" y="197719"/>
                  <a:pt x="213618" y="202805"/>
                  <a:pt x="205821" y="205205"/>
                </a:cubicBezTo>
                <a:close/>
                <a:moveTo>
                  <a:pt x="194535" y="315849"/>
                </a:moveTo>
                <a:cubicBezTo>
                  <a:pt x="193422" y="303556"/>
                  <a:pt x="195928" y="295010"/>
                  <a:pt x="202067" y="290211"/>
                </a:cubicBezTo>
                <a:cubicBezTo>
                  <a:pt x="208470" y="285419"/>
                  <a:pt x="215858" y="286608"/>
                  <a:pt x="224223" y="293807"/>
                </a:cubicBezTo>
                <a:lnTo>
                  <a:pt x="224223" y="310899"/>
                </a:lnTo>
                <a:cubicBezTo>
                  <a:pt x="220597" y="314502"/>
                  <a:pt x="210688" y="316152"/>
                  <a:pt x="194535" y="315849"/>
                </a:cubicBezTo>
                <a:close/>
                <a:moveTo>
                  <a:pt x="253486" y="411195"/>
                </a:moveTo>
                <a:cubicBezTo>
                  <a:pt x="252366" y="419892"/>
                  <a:pt x="246644" y="426341"/>
                  <a:pt x="236341" y="430542"/>
                </a:cubicBezTo>
                <a:cubicBezTo>
                  <a:pt x="225752" y="434441"/>
                  <a:pt x="217115" y="433843"/>
                  <a:pt x="210424" y="428741"/>
                </a:cubicBezTo>
                <a:cubicBezTo>
                  <a:pt x="213201" y="421853"/>
                  <a:pt x="219204" y="416751"/>
                  <a:pt x="228401" y="413443"/>
                </a:cubicBezTo>
                <a:cubicBezTo>
                  <a:pt x="237598" y="409848"/>
                  <a:pt x="245962" y="409106"/>
                  <a:pt x="253486" y="411195"/>
                </a:cubicBezTo>
                <a:close/>
                <a:moveTo>
                  <a:pt x="226312" y="185418"/>
                </a:moveTo>
                <a:cubicBezTo>
                  <a:pt x="221005" y="175230"/>
                  <a:pt x="220869" y="165632"/>
                  <a:pt x="225895" y="156631"/>
                </a:cubicBezTo>
                <a:cubicBezTo>
                  <a:pt x="230914" y="147639"/>
                  <a:pt x="238711" y="144195"/>
                  <a:pt x="249308" y="146291"/>
                </a:cubicBezTo>
                <a:cubicBezTo>
                  <a:pt x="249869" y="166381"/>
                  <a:pt x="247491" y="179423"/>
                  <a:pt x="242208" y="185418"/>
                </a:cubicBezTo>
                <a:lnTo>
                  <a:pt x="226312" y="185418"/>
                </a:lnTo>
                <a:close/>
                <a:moveTo>
                  <a:pt x="240111" y="303253"/>
                </a:moveTo>
                <a:cubicBezTo>
                  <a:pt x="233140" y="300854"/>
                  <a:pt x="229090" y="296502"/>
                  <a:pt x="227985" y="290211"/>
                </a:cubicBezTo>
                <a:cubicBezTo>
                  <a:pt x="227145" y="284814"/>
                  <a:pt x="228537" y="279720"/>
                  <a:pt x="232163" y="274913"/>
                </a:cubicBezTo>
                <a:cubicBezTo>
                  <a:pt x="235509" y="270121"/>
                  <a:pt x="239407" y="267873"/>
                  <a:pt x="243873" y="268168"/>
                </a:cubicBezTo>
                <a:cubicBezTo>
                  <a:pt x="249164" y="268774"/>
                  <a:pt x="253207" y="273111"/>
                  <a:pt x="255992" y="281211"/>
                </a:cubicBezTo>
                <a:cubicBezTo>
                  <a:pt x="254599" y="290211"/>
                  <a:pt x="249301" y="297561"/>
                  <a:pt x="240111" y="303253"/>
                </a:cubicBezTo>
                <a:close/>
                <a:moveTo>
                  <a:pt x="237598" y="533988"/>
                </a:moveTo>
                <a:cubicBezTo>
                  <a:pt x="246235" y="534881"/>
                  <a:pt x="253486" y="538333"/>
                  <a:pt x="259338" y="544328"/>
                </a:cubicBezTo>
                <a:cubicBezTo>
                  <a:pt x="264629" y="549725"/>
                  <a:pt x="267838" y="556174"/>
                  <a:pt x="268959" y="563668"/>
                </a:cubicBezTo>
                <a:cubicBezTo>
                  <a:pt x="269791" y="571472"/>
                  <a:pt x="267975" y="578217"/>
                  <a:pt x="263516" y="583909"/>
                </a:cubicBezTo>
                <a:cubicBezTo>
                  <a:pt x="258778" y="590207"/>
                  <a:pt x="251662" y="594113"/>
                  <a:pt x="242201" y="595604"/>
                </a:cubicBezTo>
                <a:cubicBezTo>
                  <a:pt x="242201" y="594416"/>
                  <a:pt x="237598" y="581214"/>
                  <a:pt x="228401" y="556023"/>
                </a:cubicBezTo>
                <a:cubicBezTo>
                  <a:pt x="228954" y="552723"/>
                  <a:pt x="230346" y="548975"/>
                  <a:pt x="232579" y="544782"/>
                </a:cubicBezTo>
                <a:cubicBezTo>
                  <a:pt x="235357" y="539090"/>
                  <a:pt x="237038" y="535487"/>
                  <a:pt x="237598" y="533988"/>
                </a:cubicBezTo>
                <a:close/>
                <a:moveTo>
                  <a:pt x="281078" y="416145"/>
                </a:moveTo>
                <a:cubicBezTo>
                  <a:pt x="275226" y="443737"/>
                  <a:pt x="271313" y="459617"/>
                  <a:pt x="269368" y="463818"/>
                </a:cubicBezTo>
                <a:cubicBezTo>
                  <a:pt x="262403" y="479117"/>
                  <a:pt x="250270" y="486156"/>
                  <a:pt x="232996" y="484960"/>
                </a:cubicBezTo>
                <a:cubicBezTo>
                  <a:pt x="236334" y="463674"/>
                  <a:pt x="240656" y="448225"/>
                  <a:pt x="245955" y="438635"/>
                </a:cubicBezTo>
                <a:cubicBezTo>
                  <a:pt x="253486" y="424851"/>
                  <a:pt x="265189" y="417349"/>
                  <a:pt x="281078" y="416145"/>
                </a:cubicBezTo>
                <a:close/>
                <a:moveTo>
                  <a:pt x="242201" y="521839"/>
                </a:moveTo>
                <a:cubicBezTo>
                  <a:pt x="239960" y="508055"/>
                  <a:pt x="242753" y="497851"/>
                  <a:pt x="250557" y="491250"/>
                </a:cubicBezTo>
                <a:cubicBezTo>
                  <a:pt x="253895" y="488555"/>
                  <a:pt x="262532" y="484809"/>
                  <a:pt x="276475" y="480010"/>
                </a:cubicBezTo>
                <a:cubicBezTo>
                  <a:pt x="282334" y="487511"/>
                  <a:pt x="285256" y="498154"/>
                  <a:pt x="285256" y="511945"/>
                </a:cubicBezTo>
                <a:cubicBezTo>
                  <a:pt x="284976" y="526335"/>
                  <a:pt x="281350" y="536236"/>
                  <a:pt x="274386" y="541633"/>
                </a:cubicBezTo>
                <a:cubicBezTo>
                  <a:pt x="269928" y="542534"/>
                  <a:pt x="264492" y="540278"/>
                  <a:pt x="258081" y="534881"/>
                </a:cubicBezTo>
                <a:cubicBezTo>
                  <a:pt x="246379" y="525291"/>
                  <a:pt x="241072" y="520938"/>
                  <a:pt x="242201" y="521839"/>
                </a:cubicBezTo>
                <a:close/>
                <a:moveTo>
                  <a:pt x="269791" y="247034"/>
                </a:moveTo>
                <a:cubicBezTo>
                  <a:pt x="269791" y="255126"/>
                  <a:pt x="266718" y="264126"/>
                  <a:pt x="260594" y="274020"/>
                </a:cubicBezTo>
                <a:cubicBezTo>
                  <a:pt x="252790" y="271325"/>
                  <a:pt x="247635" y="266374"/>
                  <a:pt x="245122" y="259176"/>
                </a:cubicBezTo>
                <a:cubicBezTo>
                  <a:pt x="242336" y="251387"/>
                  <a:pt x="243729" y="244037"/>
                  <a:pt x="249301" y="237134"/>
                </a:cubicBezTo>
                <a:cubicBezTo>
                  <a:pt x="258497" y="241039"/>
                  <a:pt x="265333" y="244332"/>
                  <a:pt x="269791" y="247034"/>
                </a:cubicBezTo>
                <a:close/>
                <a:moveTo>
                  <a:pt x="255992" y="210155"/>
                </a:moveTo>
                <a:cubicBezTo>
                  <a:pt x="266582" y="210761"/>
                  <a:pt x="275650" y="212404"/>
                  <a:pt x="283167" y="215106"/>
                </a:cubicBezTo>
                <a:cubicBezTo>
                  <a:pt x="280381" y="229200"/>
                  <a:pt x="278844" y="237300"/>
                  <a:pt x="278564" y="239389"/>
                </a:cubicBezTo>
                <a:cubicBezTo>
                  <a:pt x="274658" y="241486"/>
                  <a:pt x="270064" y="241342"/>
                  <a:pt x="264765" y="238935"/>
                </a:cubicBezTo>
                <a:cubicBezTo>
                  <a:pt x="263653" y="238640"/>
                  <a:pt x="261427" y="237436"/>
                  <a:pt x="258074" y="235340"/>
                </a:cubicBezTo>
                <a:cubicBezTo>
                  <a:pt x="255288" y="233841"/>
                  <a:pt x="253063" y="232796"/>
                  <a:pt x="251382" y="232190"/>
                </a:cubicBezTo>
                <a:cubicBezTo>
                  <a:pt x="250550" y="228300"/>
                  <a:pt x="251238" y="224545"/>
                  <a:pt x="253479" y="220950"/>
                </a:cubicBezTo>
                <a:cubicBezTo>
                  <a:pt x="255432" y="217051"/>
                  <a:pt x="256265" y="213456"/>
                  <a:pt x="255992" y="210155"/>
                </a:cubicBezTo>
                <a:close/>
                <a:moveTo>
                  <a:pt x="283167" y="183170"/>
                </a:moveTo>
                <a:cubicBezTo>
                  <a:pt x="285112" y="185267"/>
                  <a:pt x="286096" y="189014"/>
                  <a:pt x="286096" y="194411"/>
                </a:cubicBezTo>
                <a:cubicBezTo>
                  <a:pt x="286096" y="199513"/>
                  <a:pt x="285112" y="203108"/>
                  <a:pt x="283167" y="205205"/>
                </a:cubicBezTo>
                <a:cubicBezTo>
                  <a:pt x="281221" y="204910"/>
                  <a:pt x="276203" y="204304"/>
                  <a:pt x="268118" y="203404"/>
                </a:cubicBezTo>
                <a:cubicBezTo>
                  <a:pt x="261427" y="202805"/>
                  <a:pt x="256552" y="201761"/>
                  <a:pt x="253486" y="200255"/>
                </a:cubicBezTo>
                <a:cubicBezTo>
                  <a:pt x="252366" y="191868"/>
                  <a:pt x="255159" y="186614"/>
                  <a:pt x="261843" y="184510"/>
                </a:cubicBezTo>
                <a:cubicBezTo>
                  <a:pt x="264357" y="183617"/>
                  <a:pt x="271457" y="183170"/>
                  <a:pt x="283167" y="183170"/>
                </a:cubicBezTo>
                <a:close/>
                <a:moveTo>
                  <a:pt x="255992" y="178220"/>
                </a:moveTo>
                <a:cubicBezTo>
                  <a:pt x="256552" y="173428"/>
                  <a:pt x="256272" y="167585"/>
                  <a:pt x="255159" y="160681"/>
                </a:cubicBezTo>
                <a:cubicBezTo>
                  <a:pt x="253759" y="153785"/>
                  <a:pt x="253207" y="148237"/>
                  <a:pt x="253486" y="144036"/>
                </a:cubicBezTo>
                <a:cubicBezTo>
                  <a:pt x="255992" y="140440"/>
                  <a:pt x="260867" y="138041"/>
                  <a:pt x="268118" y="136837"/>
                </a:cubicBezTo>
                <a:cubicBezTo>
                  <a:pt x="275083" y="135338"/>
                  <a:pt x="280933" y="136095"/>
                  <a:pt x="285680" y="139085"/>
                </a:cubicBezTo>
                <a:cubicBezTo>
                  <a:pt x="280941" y="160976"/>
                  <a:pt x="278572" y="171619"/>
                  <a:pt x="278572" y="171014"/>
                </a:cubicBezTo>
                <a:cubicBezTo>
                  <a:pt x="274113" y="174026"/>
                  <a:pt x="266582" y="176426"/>
                  <a:pt x="255992" y="178220"/>
                </a:cubicBezTo>
                <a:close/>
                <a:moveTo>
                  <a:pt x="281078" y="467868"/>
                </a:moveTo>
                <a:cubicBezTo>
                  <a:pt x="280798" y="451669"/>
                  <a:pt x="284559" y="432041"/>
                  <a:pt x="292364" y="408947"/>
                </a:cubicBezTo>
                <a:cubicBezTo>
                  <a:pt x="295709" y="415850"/>
                  <a:pt x="296966" y="426940"/>
                  <a:pt x="296126" y="442230"/>
                </a:cubicBezTo>
                <a:cubicBezTo>
                  <a:pt x="295013" y="459928"/>
                  <a:pt x="290002" y="468474"/>
                  <a:pt x="281078" y="467868"/>
                </a:cubicBezTo>
                <a:close/>
                <a:moveTo>
                  <a:pt x="317457" y="166078"/>
                </a:moveTo>
                <a:cubicBezTo>
                  <a:pt x="302673" y="171778"/>
                  <a:pt x="292788" y="174170"/>
                  <a:pt x="287769" y="173277"/>
                </a:cubicBezTo>
                <a:cubicBezTo>
                  <a:pt x="289714" y="152294"/>
                  <a:pt x="292788" y="138351"/>
                  <a:pt x="296966" y="131447"/>
                </a:cubicBezTo>
                <a:cubicBezTo>
                  <a:pt x="310349" y="129646"/>
                  <a:pt x="318706" y="128904"/>
                  <a:pt x="322051" y="129199"/>
                </a:cubicBezTo>
                <a:cubicBezTo>
                  <a:pt x="322884" y="134900"/>
                  <a:pt x="322324" y="141341"/>
                  <a:pt x="320378" y="148539"/>
                </a:cubicBezTo>
                <a:cubicBezTo>
                  <a:pt x="318425" y="156336"/>
                  <a:pt x="317457" y="162180"/>
                  <a:pt x="317457" y="166078"/>
                </a:cubicBezTo>
                <a:close/>
                <a:moveTo>
                  <a:pt x="345055" y="457975"/>
                </a:moveTo>
                <a:cubicBezTo>
                  <a:pt x="342815" y="459473"/>
                  <a:pt x="330552" y="461880"/>
                  <a:pt x="308260" y="465173"/>
                </a:cubicBezTo>
                <a:cubicBezTo>
                  <a:pt x="303521" y="461873"/>
                  <a:pt x="300456" y="454675"/>
                  <a:pt x="299063" y="443578"/>
                </a:cubicBezTo>
                <a:cubicBezTo>
                  <a:pt x="297950" y="432185"/>
                  <a:pt x="299615" y="423942"/>
                  <a:pt x="304081" y="418840"/>
                </a:cubicBezTo>
                <a:cubicBezTo>
                  <a:pt x="305754" y="419733"/>
                  <a:pt x="310205" y="421694"/>
                  <a:pt x="317457" y="424684"/>
                </a:cubicBezTo>
                <a:cubicBezTo>
                  <a:pt x="323308" y="427379"/>
                  <a:pt x="327766" y="429627"/>
                  <a:pt x="330840" y="431428"/>
                </a:cubicBezTo>
                <a:cubicBezTo>
                  <a:pt x="340037" y="437734"/>
                  <a:pt x="344768" y="446582"/>
                  <a:pt x="345055" y="457975"/>
                </a:cubicBezTo>
                <a:close/>
                <a:moveTo>
                  <a:pt x="306163" y="377018"/>
                </a:moveTo>
                <a:cubicBezTo>
                  <a:pt x="312014" y="378525"/>
                  <a:pt x="318425" y="381818"/>
                  <a:pt x="325390" y="386919"/>
                </a:cubicBezTo>
                <a:cubicBezTo>
                  <a:pt x="334586" y="393815"/>
                  <a:pt x="340294" y="397865"/>
                  <a:pt x="342534" y="399061"/>
                </a:cubicBezTo>
                <a:cubicBezTo>
                  <a:pt x="344480" y="401468"/>
                  <a:pt x="345457" y="405518"/>
                  <a:pt x="345457" y="411202"/>
                </a:cubicBezTo>
                <a:cubicBezTo>
                  <a:pt x="345457" y="417205"/>
                  <a:pt x="344480" y="421406"/>
                  <a:pt x="342534" y="423798"/>
                </a:cubicBezTo>
                <a:cubicBezTo>
                  <a:pt x="334731" y="424101"/>
                  <a:pt x="322604" y="420801"/>
                  <a:pt x="306155" y="413897"/>
                </a:cubicBezTo>
                <a:cubicBezTo>
                  <a:pt x="299752" y="396510"/>
                  <a:pt x="299752" y="384217"/>
                  <a:pt x="306163" y="377018"/>
                </a:cubicBezTo>
                <a:close/>
                <a:moveTo>
                  <a:pt x="351739" y="472819"/>
                </a:moveTo>
                <a:cubicBezTo>
                  <a:pt x="353124" y="482424"/>
                  <a:pt x="351323" y="490357"/>
                  <a:pt x="346296" y="496655"/>
                </a:cubicBezTo>
                <a:cubicBezTo>
                  <a:pt x="341831" y="502052"/>
                  <a:pt x="336259" y="504906"/>
                  <a:pt x="329568" y="505201"/>
                </a:cubicBezTo>
                <a:cubicBezTo>
                  <a:pt x="322604" y="505504"/>
                  <a:pt x="317025" y="503104"/>
                  <a:pt x="312847" y="498003"/>
                </a:cubicBezTo>
                <a:cubicBezTo>
                  <a:pt x="308108" y="492007"/>
                  <a:pt x="306579" y="483613"/>
                  <a:pt x="308245" y="472819"/>
                </a:cubicBezTo>
                <a:cubicBezTo>
                  <a:pt x="328599" y="468027"/>
                  <a:pt x="343095" y="468027"/>
                  <a:pt x="351739" y="472819"/>
                </a:cubicBezTo>
                <a:close/>
                <a:moveTo>
                  <a:pt x="349642" y="354976"/>
                </a:moveTo>
                <a:cubicBezTo>
                  <a:pt x="349922" y="372371"/>
                  <a:pt x="348394" y="383013"/>
                  <a:pt x="345048" y="386912"/>
                </a:cubicBezTo>
                <a:cubicBezTo>
                  <a:pt x="332225" y="385110"/>
                  <a:pt x="322468" y="378820"/>
                  <a:pt x="315776" y="368019"/>
                </a:cubicBezTo>
                <a:cubicBezTo>
                  <a:pt x="308805" y="356323"/>
                  <a:pt x="308668" y="343735"/>
                  <a:pt x="315360" y="330239"/>
                </a:cubicBezTo>
                <a:cubicBezTo>
                  <a:pt x="329023" y="334743"/>
                  <a:pt x="340453" y="342986"/>
                  <a:pt x="349642" y="354976"/>
                </a:cubicBezTo>
                <a:close/>
                <a:moveTo>
                  <a:pt x="319962" y="318097"/>
                </a:moveTo>
                <a:cubicBezTo>
                  <a:pt x="316889" y="306705"/>
                  <a:pt x="318009" y="298462"/>
                  <a:pt x="323301" y="293360"/>
                </a:cubicBezTo>
                <a:cubicBezTo>
                  <a:pt x="327759" y="288864"/>
                  <a:pt x="333610" y="287819"/>
                  <a:pt x="340862" y="290211"/>
                </a:cubicBezTo>
                <a:cubicBezTo>
                  <a:pt x="348113" y="292906"/>
                  <a:pt x="352844" y="298008"/>
                  <a:pt x="355077" y="305501"/>
                </a:cubicBezTo>
                <a:cubicBezTo>
                  <a:pt x="357863" y="314494"/>
                  <a:pt x="356054" y="324395"/>
                  <a:pt x="349635" y="335182"/>
                </a:cubicBezTo>
                <a:cubicBezTo>
                  <a:pt x="332081" y="333093"/>
                  <a:pt x="322188" y="327393"/>
                  <a:pt x="319962" y="318097"/>
                </a:cubicBezTo>
                <a:close/>
                <a:moveTo>
                  <a:pt x="349642" y="171021"/>
                </a:moveTo>
                <a:cubicBezTo>
                  <a:pt x="334594" y="169825"/>
                  <a:pt x="326918" y="168932"/>
                  <a:pt x="326654" y="168326"/>
                </a:cubicBezTo>
                <a:cubicBezTo>
                  <a:pt x="327759" y="149433"/>
                  <a:pt x="330832" y="135649"/>
                  <a:pt x="335850" y="126951"/>
                </a:cubicBezTo>
                <a:cubicBezTo>
                  <a:pt x="357590" y="125452"/>
                  <a:pt x="367476" y="124559"/>
                  <a:pt x="365531" y="124257"/>
                </a:cubicBezTo>
                <a:cubicBezTo>
                  <a:pt x="363585" y="139539"/>
                  <a:pt x="358279" y="155133"/>
                  <a:pt x="349642" y="171021"/>
                </a:cubicBezTo>
                <a:close/>
                <a:moveTo>
                  <a:pt x="388111" y="502052"/>
                </a:moveTo>
                <a:cubicBezTo>
                  <a:pt x="384205" y="510749"/>
                  <a:pt x="377241" y="516896"/>
                  <a:pt x="367211" y="520491"/>
                </a:cubicBezTo>
                <a:cubicBezTo>
                  <a:pt x="356894" y="524094"/>
                  <a:pt x="347144" y="523799"/>
                  <a:pt x="337940" y="519598"/>
                </a:cubicBezTo>
                <a:cubicBezTo>
                  <a:pt x="357167" y="491409"/>
                  <a:pt x="369429" y="475823"/>
                  <a:pt x="374728" y="472819"/>
                </a:cubicBezTo>
                <a:cubicBezTo>
                  <a:pt x="378634" y="474317"/>
                  <a:pt x="381692" y="478367"/>
                  <a:pt x="383925" y="484960"/>
                </a:cubicBezTo>
                <a:cubicBezTo>
                  <a:pt x="384205" y="486459"/>
                  <a:pt x="384901" y="489305"/>
                  <a:pt x="386014" y="493506"/>
                </a:cubicBezTo>
                <a:cubicBezTo>
                  <a:pt x="386862" y="497404"/>
                  <a:pt x="387551" y="500251"/>
                  <a:pt x="388111" y="502052"/>
                </a:cubicBezTo>
                <a:close/>
                <a:moveTo>
                  <a:pt x="415709" y="124249"/>
                </a:moveTo>
                <a:cubicBezTo>
                  <a:pt x="406512" y="143438"/>
                  <a:pt x="400374" y="154989"/>
                  <a:pt x="397308" y="158880"/>
                </a:cubicBezTo>
                <a:cubicBezTo>
                  <a:pt x="388111" y="170574"/>
                  <a:pt x="376681" y="174624"/>
                  <a:pt x="363018" y="171021"/>
                </a:cubicBezTo>
                <a:cubicBezTo>
                  <a:pt x="364130" y="153634"/>
                  <a:pt x="368877" y="140440"/>
                  <a:pt x="377233" y="131440"/>
                </a:cubicBezTo>
                <a:cubicBezTo>
                  <a:pt x="386718" y="120949"/>
                  <a:pt x="399541" y="118556"/>
                  <a:pt x="415709" y="124249"/>
                </a:cubicBezTo>
                <a:close/>
                <a:moveTo>
                  <a:pt x="390624" y="597845"/>
                </a:moveTo>
                <a:cubicBezTo>
                  <a:pt x="395355" y="599351"/>
                  <a:pt x="398155" y="605043"/>
                  <a:pt x="398981" y="614944"/>
                </a:cubicBezTo>
                <a:cubicBezTo>
                  <a:pt x="399541" y="622135"/>
                  <a:pt x="398981" y="629485"/>
                  <a:pt x="397308" y="636979"/>
                </a:cubicBezTo>
                <a:cubicBezTo>
                  <a:pt x="394795" y="639674"/>
                  <a:pt x="390896" y="641324"/>
                  <a:pt x="385598" y="641922"/>
                </a:cubicBezTo>
                <a:cubicBezTo>
                  <a:pt x="379746" y="642823"/>
                  <a:pt x="375281" y="642081"/>
                  <a:pt x="372223" y="639674"/>
                </a:cubicBezTo>
                <a:cubicBezTo>
                  <a:pt x="371390" y="630076"/>
                  <a:pt x="373199" y="621681"/>
                  <a:pt x="377665" y="614490"/>
                </a:cubicBezTo>
                <a:cubicBezTo>
                  <a:pt x="379057" y="612393"/>
                  <a:pt x="381147" y="609691"/>
                  <a:pt x="383933" y="606391"/>
                </a:cubicBezTo>
                <a:cubicBezTo>
                  <a:pt x="386998" y="602507"/>
                  <a:pt x="389223" y="599654"/>
                  <a:pt x="390624" y="597845"/>
                </a:cubicBezTo>
                <a:close/>
                <a:moveTo>
                  <a:pt x="388111" y="453032"/>
                </a:moveTo>
                <a:cubicBezTo>
                  <a:pt x="381972" y="447037"/>
                  <a:pt x="381276" y="433094"/>
                  <a:pt x="386022" y="411202"/>
                </a:cubicBezTo>
                <a:cubicBezTo>
                  <a:pt x="397171" y="411202"/>
                  <a:pt x="406369" y="413451"/>
                  <a:pt x="413620" y="417955"/>
                </a:cubicBezTo>
                <a:cubicBezTo>
                  <a:pt x="420312" y="421860"/>
                  <a:pt x="423930" y="426652"/>
                  <a:pt x="424490" y="432344"/>
                </a:cubicBezTo>
                <a:cubicBezTo>
                  <a:pt x="425042" y="438044"/>
                  <a:pt x="422401" y="442843"/>
                  <a:pt x="416549" y="446734"/>
                </a:cubicBezTo>
                <a:cubicBezTo>
                  <a:pt x="409858" y="450928"/>
                  <a:pt x="400374" y="453032"/>
                  <a:pt x="388111" y="453032"/>
                </a:cubicBezTo>
                <a:close/>
                <a:moveTo>
                  <a:pt x="392713" y="359926"/>
                </a:moveTo>
                <a:cubicBezTo>
                  <a:pt x="393818" y="360827"/>
                  <a:pt x="398421" y="363530"/>
                  <a:pt x="406512" y="368019"/>
                </a:cubicBezTo>
                <a:cubicBezTo>
                  <a:pt x="412364" y="371621"/>
                  <a:pt x="416822" y="374922"/>
                  <a:pt x="419895" y="377919"/>
                </a:cubicBezTo>
                <a:cubicBezTo>
                  <a:pt x="429372" y="386912"/>
                  <a:pt x="431742" y="398009"/>
                  <a:pt x="427003" y="411195"/>
                </a:cubicBezTo>
                <a:cubicBezTo>
                  <a:pt x="412787" y="411195"/>
                  <a:pt x="399828" y="405503"/>
                  <a:pt x="388118" y="394103"/>
                </a:cubicBezTo>
                <a:cubicBezTo>
                  <a:pt x="387551" y="387805"/>
                  <a:pt x="389087" y="376413"/>
                  <a:pt x="392713" y="359926"/>
                </a:cubicBezTo>
                <a:close/>
                <a:moveTo>
                  <a:pt x="415709" y="504754"/>
                </a:moveTo>
                <a:cubicBezTo>
                  <a:pt x="396748" y="495156"/>
                  <a:pt x="387551" y="481221"/>
                  <a:pt x="388111" y="462925"/>
                </a:cubicBezTo>
                <a:cubicBezTo>
                  <a:pt x="398148" y="460533"/>
                  <a:pt x="409570" y="457233"/>
                  <a:pt x="422401" y="453032"/>
                </a:cubicBezTo>
                <a:cubicBezTo>
                  <a:pt x="429365" y="457528"/>
                  <a:pt x="431598" y="466823"/>
                  <a:pt x="429092" y="480918"/>
                </a:cubicBezTo>
                <a:cubicBezTo>
                  <a:pt x="426852" y="494702"/>
                  <a:pt x="422401" y="502650"/>
                  <a:pt x="415709" y="504754"/>
                </a:cubicBezTo>
                <a:close/>
                <a:moveTo>
                  <a:pt x="436200" y="327991"/>
                </a:moveTo>
                <a:cubicBezTo>
                  <a:pt x="436753" y="334591"/>
                  <a:pt x="436200" y="341782"/>
                  <a:pt x="434520" y="349587"/>
                </a:cubicBezTo>
                <a:cubicBezTo>
                  <a:pt x="432574" y="359184"/>
                  <a:pt x="431598" y="365929"/>
                  <a:pt x="431598" y="369827"/>
                </a:cubicBezTo>
                <a:cubicBezTo>
                  <a:pt x="417382" y="370426"/>
                  <a:pt x="407201" y="363832"/>
                  <a:pt x="401070" y="350041"/>
                </a:cubicBezTo>
                <a:cubicBezTo>
                  <a:pt x="395218" y="336544"/>
                  <a:pt x="395498" y="322601"/>
                  <a:pt x="401910" y="308212"/>
                </a:cubicBezTo>
                <a:cubicBezTo>
                  <a:pt x="400510" y="307909"/>
                  <a:pt x="411947" y="314502"/>
                  <a:pt x="436200" y="327991"/>
                </a:cubicBezTo>
                <a:close/>
                <a:moveTo>
                  <a:pt x="406512" y="627532"/>
                </a:moveTo>
                <a:cubicBezTo>
                  <a:pt x="401774" y="613143"/>
                  <a:pt x="401638" y="600554"/>
                  <a:pt x="406096" y="589753"/>
                </a:cubicBezTo>
                <a:cubicBezTo>
                  <a:pt x="410827" y="578361"/>
                  <a:pt x="420032" y="572963"/>
                  <a:pt x="433695" y="573562"/>
                </a:cubicBezTo>
                <a:cubicBezTo>
                  <a:pt x="433135" y="590055"/>
                  <a:pt x="431462" y="602053"/>
                  <a:pt x="428676" y="609540"/>
                </a:cubicBezTo>
                <a:cubicBezTo>
                  <a:pt x="424490" y="620341"/>
                  <a:pt x="417102" y="626344"/>
                  <a:pt x="406512" y="627532"/>
                </a:cubicBezTo>
                <a:close/>
                <a:moveTo>
                  <a:pt x="472564" y="124249"/>
                </a:moveTo>
                <a:cubicBezTo>
                  <a:pt x="468386" y="141341"/>
                  <a:pt x="461278" y="153929"/>
                  <a:pt x="451248" y="162029"/>
                </a:cubicBezTo>
                <a:cubicBezTo>
                  <a:pt x="439266" y="171922"/>
                  <a:pt x="424346" y="174019"/>
                  <a:pt x="406512" y="168326"/>
                </a:cubicBezTo>
                <a:cubicBezTo>
                  <a:pt x="409026" y="151234"/>
                  <a:pt x="416398" y="138048"/>
                  <a:pt x="428668" y="128745"/>
                </a:cubicBezTo>
                <a:cubicBezTo>
                  <a:pt x="441771" y="118852"/>
                  <a:pt x="456403" y="117353"/>
                  <a:pt x="472564" y="124249"/>
                </a:cubicBezTo>
                <a:close/>
                <a:moveTo>
                  <a:pt x="433687" y="269069"/>
                </a:moveTo>
                <a:cubicBezTo>
                  <a:pt x="438145" y="272377"/>
                  <a:pt x="440651" y="279417"/>
                  <a:pt x="441211" y="290211"/>
                </a:cubicBezTo>
                <a:cubicBezTo>
                  <a:pt x="441491" y="299506"/>
                  <a:pt x="440515" y="308053"/>
                  <a:pt x="438289" y="315849"/>
                </a:cubicBezTo>
                <a:cubicBezTo>
                  <a:pt x="427972" y="313752"/>
                  <a:pt x="417382" y="306402"/>
                  <a:pt x="406512" y="293807"/>
                </a:cubicBezTo>
                <a:cubicBezTo>
                  <a:pt x="409858" y="275223"/>
                  <a:pt x="418904" y="266980"/>
                  <a:pt x="433687" y="269069"/>
                </a:cubicBezTo>
                <a:close/>
                <a:moveTo>
                  <a:pt x="449992" y="438188"/>
                </a:moveTo>
                <a:cubicBezTo>
                  <a:pt x="461134" y="446885"/>
                  <a:pt x="464760" y="459473"/>
                  <a:pt x="460861" y="475968"/>
                </a:cubicBezTo>
                <a:cubicBezTo>
                  <a:pt x="457236" y="492462"/>
                  <a:pt x="448167" y="501151"/>
                  <a:pt x="433687" y="502052"/>
                </a:cubicBezTo>
                <a:cubicBezTo>
                  <a:pt x="434240" y="483159"/>
                  <a:pt x="439682" y="461880"/>
                  <a:pt x="449992" y="438188"/>
                </a:cubicBezTo>
                <a:close/>
                <a:moveTo>
                  <a:pt x="440795" y="607746"/>
                </a:moveTo>
                <a:cubicBezTo>
                  <a:pt x="439394" y="590654"/>
                  <a:pt x="440378" y="578217"/>
                  <a:pt x="443716" y="570413"/>
                </a:cubicBezTo>
                <a:cubicBezTo>
                  <a:pt x="447895" y="560217"/>
                  <a:pt x="455979" y="555425"/>
                  <a:pt x="467962" y="556023"/>
                </a:cubicBezTo>
                <a:cubicBezTo>
                  <a:pt x="467129" y="574614"/>
                  <a:pt x="465592" y="587505"/>
                  <a:pt x="463367" y="594703"/>
                </a:cubicBezTo>
                <a:cubicBezTo>
                  <a:pt x="459189" y="607291"/>
                  <a:pt x="451665" y="611651"/>
                  <a:pt x="440795" y="607746"/>
                </a:cubicBezTo>
                <a:close/>
                <a:moveTo>
                  <a:pt x="463375" y="386912"/>
                </a:moveTo>
                <a:cubicBezTo>
                  <a:pt x="472004" y="390810"/>
                  <a:pt x="477310" y="400560"/>
                  <a:pt x="479255" y="416145"/>
                </a:cubicBezTo>
                <a:cubicBezTo>
                  <a:pt x="480936" y="431436"/>
                  <a:pt x="478695" y="443737"/>
                  <a:pt x="472564" y="453024"/>
                </a:cubicBezTo>
                <a:cubicBezTo>
                  <a:pt x="463375" y="449126"/>
                  <a:pt x="458356" y="439679"/>
                  <a:pt x="457516" y="424692"/>
                </a:cubicBezTo>
                <a:cubicBezTo>
                  <a:pt x="457236" y="412996"/>
                  <a:pt x="459189" y="400401"/>
                  <a:pt x="463375" y="386912"/>
                </a:cubicBezTo>
                <a:close/>
                <a:moveTo>
                  <a:pt x="527337" y="129192"/>
                </a:moveTo>
                <a:cubicBezTo>
                  <a:pt x="519245" y="147790"/>
                  <a:pt x="511865" y="160386"/>
                  <a:pt x="505181" y="166972"/>
                </a:cubicBezTo>
                <a:cubicBezTo>
                  <a:pt x="494023" y="177766"/>
                  <a:pt x="479400" y="180771"/>
                  <a:pt x="461278" y="175964"/>
                </a:cubicBezTo>
                <a:cubicBezTo>
                  <a:pt x="463791" y="157373"/>
                  <a:pt x="471315" y="142984"/>
                  <a:pt x="483858" y="132787"/>
                </a:cubicBezTo>
                <a:cubicBezTo>
                  <a:pt x="497513" y="121100"/>
                  <a:pt x="512009" y="119904"/>
                  <a:pt x="527337" y="129192"/>
                </a:cubicBezTo>
                <a:close/>
                <a:moveTo>
                  <a:pt x="472564" y="340132"/>
                </a:moveTo>
                <a:cubicBezTo>
                  <a:pt x="480368" y="345832"/>
                  <a:pt x="486220" y="354681"/>
                  <a:pt x="490133" y="366671"/>
                </a:cubicBezTo>
                <a:cubicBezTo>
                  <a:pt x="494311" y="380463"/>
                  <a:pt x="493055" y="391257"/>
                  <a:pt x="486363" y="399046"/>
                </a:cubicBezTo>
                <a:cubicBezTo>
                  <a:pt x="478279" y="394255"/>
                  <a:pt x="472844" y="386162"/>
                  <a:pt x="470066" y="374763"/>
                </a:cubicBezTo>
                <a:cubicBezTo>
                  <a:pt x="466993" y="363075"/>
                  <a:pt x="467825" y="351532"/>
                  <a:pt x="472564" y="340132"/>
                </a:cubicBezTo>
                <a:close/>
                <a:moveTo>
                  <a:pt x="479672" y="595604"/>
                </a:moveTo>
                <a:cubicBezTo>
                  <a:pt x="475766" y="578815"/>
                  <a:pt x="476886" y="565780"/>
                  <a:pt x="483018" y="556477"/>
                </a:cubicBezTo>
                <a:cubicBezTo>
                  <a:pt x="489141" y="547181"/>
                  <a:pt x="499315" y="542239"/>
                  <a:pt x="513538" y="541633"/>
                </a:cubicBezTo>
                <a:cubicBezTo>
                  <a:pt x="515211" y="555728"/>
                  <a:pt x="513538" y="567877"/>
                  <a:pt x="508519" y="578058"/>
                </a:cubicBezTo>
                <a:cubicBezTo>
                  <a:pt x="502388" y="590956"/>
                  <a:pt x="492775" y="596808"/>
                  <a:pt x="479672" y="595604"/>
                </a:cubicBezTo>
                <a:close/>
                <a:moveTo>
                  <a:pt x="500163" y="357224"/>
                </a:moveTo>
                <a:cubicBezTo>
                  <a:pt x="489573" y="350328"/>
                  <a:pt x="482881" y="339685"/>
                  <a:pt x="480096" y="325288"/>
                </a:cubicBezTo>
                <a:cubicBezTo>
                  <a:pt x="477590" y="311201"/>
                  <a:pt x="479680" y="297402"/>
                  <a:pt x="486363" y="283913"/>
                </a:cubicBezTo>
                <a:cubicBezTo>
                  <a:pt x="490822" y="289916"/>
                  <a:pt x="493607" y="301452"/>
                  <a:pt x="494728" y="318544"/>
                </a:cubicBezTo>
                <a:cubicBezTo>
                  <a:pt x="496401" y="338936"/>
                  <a:pt x="498210" y="351827"/>
                  <a:pt x="500163" y="357224"/>
                </a:cubicBezTo>
                <a:close/>
                <a:moveTo>
                  <a:pt x="495560" y="278963"/>
                </a:moveTo>
                <a:cubicBezTo>
                  <a:pt x="496113" y="264876"/>
                  <a:pt x="499739" y="255581"/>
                  <a:pt x="506430" y="251076"/>
                </a:cubicBezTo>
                <a:cubicBezTo>
                  <a:pt x="512289" y="247178"/>
                  <a:pt x="519109" y="247632"/>
                  <a:pt x="526921" y="252424"/>
                </a:cubicBezTo>
                <a:cubicBezTo>
                  <a:pt x="534452" y="256920"/>
                  <a:pt x="540024" y="263824"/>
                  <a:pt x="543650" y="273111"/>
                </a:cubicBezTo>
                <a:cubicBezTo>
                  <a:pt x="547548" y="283308"/>
                  <a:pt x="547412" y="293352"/>
                  <a:pt x="543233" y="303246"/>
                </a:cubicBezTo>
                <a:cubicBezTo>
                  <a:pt x="515355" y="291861"/>
                  <a:pt x="499466" y="283770"/>
                  <a:pt x="495560" y="278963"/>
                </a:cubicBezTo>
                <a:close/>
                <a:moveTo>
                  <a:pt x="543225" y="435940"/>
                </a:moveTo>
                <a:cubicBezTo>
                  <a:pt x="544331" y="453637"/>
                  <a:pt x="543642" y="464273"/>
                  <a:pt x="541136" y="467875"/>
                </a:cubicBezTo>
                <a:cubicBezTo>
                  <a:pt x="526081" y="466377"/>
                  <a:pt x="514931" y="461426"/>
                  <a:pt x="507687" y="453032"/>
                </a:cubicBezTo>
                <a:cubicBezTo>
                  <a:pt x="498754" y="443433"/>
                  <a:pt x="496953" y="430399"/>
                  <a:pt x="502244" y="413897"/>
                </a:cubicBezTo>
                <a:cubicBezTo>
                  <a:pt x="517027" y="418098"/>
                  <a:pt x="530683" y="425441"/>
                  <a:pt x="543225" y="435940"/>
                </a:cubicBezTo>
                <a:close/>
                <a:moveTo>
                  <a:pt x="502252" y="298310"/>
                </a:moveTo>
                <a:cubicBezTo>
                  <a:pt x="519533" y="301005"/>
                  <a:pt x="532356" y="308060"/>
                  <a:pt x="540720" y="319444"/>
                </a:cubicBezTo>
                <a:cubicBezTo>
                  <a:pt x="550190" y="332343"/>
                  <a:pt x="551870" y="349132"/>
                  <a:pt x="545739" y="369820"/>
                </a:cubicBezTo>
                <a:cubicBezTo>
                  <a:pt x="530955" y="364718"/>
                  <a:pt x="519533" y="356323"/>
                  <a:pt x="511449" y="344628"/>
                </a:cubicBezTo>
                <a:cubicBezTo>
                  <a:pt x="501972" y="331442"/>
                  <a:pt x="498914" y="316008"/>
                  <a:pt x="502252" y="298310"/>
                </a:cubicBezTo>
                <a:close/>
                <a:moveTo>
                  <a:pt x="506854" y="354976"/>
                </a:moveTo>
                <a:cubicBezTo>
                  <a:pt x="528594" y="372969"/>
                  <a:pt x="538911" y="381219"/>
                  <a:pt x="537791" y="379713"/>
                </a:cubicBezTo>
                <a:cubicBezTo>
                  <a:pt x="547548" y="391113"/>
                  <a:pt x="549357" y="404897"/>
                  <a:pt x="543233" y="421096"/>
                </a:cubicBezTo>
                <a:cubicBezTo>
                  <a:pt x="530683" y="420498"/>
                  <a:pt x="519813" y="413746"/>
                  <a:pt x="510616" y="400855"/>
                </a:cubicBezTo>
                <a:cubicBezTo>
                  <a:pt x="500299" y="386465"/>
                  <a:pt x="499042" y="371167"/>
                  <a:pt x="506854" y="354976"/>
                </a:cubicBezTo>
                <a:close/>
                <a:moveTo>
                  <a:pt x="531940" y="482705"/>
                </a:moveTo>
                <a:cubicBezTo>
                  <a:pt x="525248" y="485702"/>
                  <a:pt x="518564" y="485263"/>
                  <a:pt x="511873" y="481357"/>
                </a:cubicBezTo>
                <a:cubicBezTo>
                  <a:pt x="504901" y="477156"/>
                  <a:pt x="501691" y="471017"/>
                  <a:pt x="502252" y="462910"/>
                </a:cubicBezTo>
                <a:cubicBezTo>
                  <a:pt x="519533" y="468315"/>
                  <a:pt x="529426" y="474915"/>
                  <a:pt x="531940" y="482705"/>
                </a:cubicBezTo>
                <a:close/>
                <a:moveTo>
                  <a:pt x="580014" y="124249"/>
                </a:moveTo>
                <a:cubicBezTo>
                  <a:pt x="571089" y="145239"/>
                  <a:pt x="563981" y="159038"/>
                  <a:pt x="558698" y="165624"/>
                </a:cubicBezTo>
                <a:cubicBezTo>
                  <a:pt x="547540" y="179121"/>
                  <a:pt x="533333" y="183322"/>
                  <a:pt x="516051" y="178220"/>
                </a:cubicBezTo>
                <a:cubicBezTo>
                  <a:pt x="520229" y="160832"/>
                  <a:pt x="526497" y="147041"/>
                  <a:pt x="534869" y="136845"/>
                </a:cubicBezTo>
                <a:cubicBezTo>
                  <a:pt x="546844" y="122152"/>
                  <a:pt x="561900" y="117951"/>
                  <a:pt x="580014" y="124249"/>
                </a:cubicBezTo>
                <a:close/>
                <a:moveTo>
                  <a:pt x="527337" y="543881"/>
                </a:moveTo>
                <a:cubicBezTo>
                  <a:pt x="531515" y="539991"/>
                  <a:pt x="537367" y="537137"/>
                  <a:pt x="544898" y="535336"/>
                </a:cubicBezTo>
                <a:cubicBezTo>
                  <a:pt x="553255" y="533246"/>
                  <a:pt x="560371" y="533693"/>
                  <a:pt x="566215" y="536690"/>
                </a:cubicBezTo>
                <a:lnTo>
                  <a:pt x="557025" y="578065"/>
                </a:lnTo>
                <a:cubicBezTo>
                  <a:pt x="541409" y="587966"/>
                  <a:pt x="528443" y="590517"/>
                  <a:pt x="518140" y="585718"/>
                </a:cubicBezTo>
                <a:cubicBezTo>
                  <a:pt x="520366" y="568921"/>
                  <a:pt x="521486" y="560527"/>
                  <a:pt x="521486" y="560527"/>
                </a:cubicBezTo>
                <a:cubicBezTo>
                  <a:pt x="521486" y="560527"/>
                  <a:pt x="523431" y="554971"/>
                  <a:pt x="527337" y="543881"/>
                </a:cubicBezTo>
                <a:close/>
                <a:moveTo>
                  <a:pt x="591308" y="244332"/>
                </a:moveTo>
                <a:cubicBezTo>
                  <a:pt x="585456" y="249131"/>
                  <a:pt x="579453" y="257829"/>
                  <a:pt x="573330" y="270417"/>
                </a:cubicBezTo>
                <a:cubicBezTo>
                  <a:pt x="566366" y="284806"/>
                  <a:pt x="560923" y="294109"/>
                  <a:pt x="557033" y="298303"/>
                </a:cubicBezTo>
                <a:cubicBezTo>
                  <a:pt x="554519" y="295305"/>
                  <a:pt x="552430" y="289461"/>
                  <a:pt x="550758" y="280764"/>
                </a:cubicBezTo>
                <a:cubicBezTo>
                  <a:pt x="549085" y="271174"/>
                  <a:pt x="547419" y="264876"/>
                  <a:pt x="545746" y="261871"/>
                </a:cubicBezTo>
                <a:cubicBezTo>
                  <a:pt x="547692" y="252878"/>
                  <a:pt x="553687" y="246285"/>
                  <a:pt x="563724" y="242084"/>
                </a:cubicBezTo>
                <a:cubicBezTo>
                  <a:pt x="574026" y="237292"/>
                  <a:pt x="583223" y="238042"/>
                  <a:pt x="591308" y="244332"/>
                </a:cubicBezTo>
                <a:close/>
                <a:moveTo>
                  <a:pt x="632281" y="124249"/>
                </a:moveTo>
                <a:cubicBezTo>
                  <a:pt x="618066" y="149138"/>
                  <a:pt x="610390" y="162180"/>
                  <a:pt x="609285" y="163376"/>
                </a:cubicBezTo>
                <a:cubicBezTo>
                  <a:pt x="598415" y="175676"/>
                  <a:pt x="583223" y="180619"/>
                  <a:pt x="563716" y="178212"/>
                </a:cubicBezTo>
                <a:cubicBezTo>
                  <a:pt x="575691" y="153929"/>
                  <a:pt x="583367" y="139835"/>
                  <a:pt x="586705" y="135936"/>
                </a:cubicBezTo>
                <a:cubicBezTo>
                  <a:pt x="598415" y="122152"/>
                  <a:pt x="613607" y="118254"/>
                  <a:pt x="632281" y="124249"/>
                </a:cubicBezTo>
                <a:close/>
                <a:moveTo>
                  <a:pt x="568319" y="580760"/>
                </a:moveTo>
                <a:cubicBezTo>
                  <a:pt x="570257" y="561579"/>
                  <a:pt x="574026" y="547931"/>
                  <a:pt x="579598" y="539839"/>
                </a:cubicBezTo>
                <a:cubicBezTo>
                  <a:pt x="587129" y="528742"/>
                  <a:pt x="599392" y="524398"/>
                  <a:pt x="616393" y="526789"/>
                </a:cubicBezTo>
                <a:cubicBezTo>
                  <a:pt x="617233" y="542390"/>
                  <a:pt x="613744" y="556182"/>
                  <a:pt x="605939" y="568172"/>
                </a:cubicBezTo>
                <a:cubicBezTo>
                  <a:pt x="596742" y="582562"/>
                  <a:pt x="584200" y="586763"/>
                  <a:pt x="568319" y="580760"/>
                </a:cubicBezTo>
                <a:close/>
                <a:moveTo>
                  <a:pt x="584616" y="480010"/>
                </a:moveTo>
                <a:cubicBezTo>
                  <a:pt x="578765" y="476119"/>
                  <a:pt x="575002" y="468027"/>
                  <a:pt x="573330" y="455727"/>
                </a:cubicBezTo>
                <a:cubicBezTo>
                  <a:pt x="571937" y="444637"/>
                  <a:pt x="572633" y="433987"/>
                  <a:pt x="575419" y="423791"/>
                </a:cubicBezTo>
                <a:cubicBezTo>
                  <a:pt x="572914" y="423791"/>
                  <a:pt x="583503" y="429490"/>
                  <a:pt x="607196" y="440883"/>
                </a:cubicBezTo>
                <a:cubicBezTo>
                  <a:pt x="607196" y="454977"/>
                  <a:pt x="606212" y="464575"/>
                  <a:pt x="604266" y="469669"/>
                </a:cubicBezTo>
                <a:cubicBezTo>
                  <a:pt x="601201" y="478064"/>
                  <a:pt x="594653" y="481516"/>
                  <a:pt x="584616" y="480010"/>
                </a:cubicBezTo>
                <a:close/>
                <a:moveTo>
                  <a:pt x="614304" y="389160"/>
                </a:moveTo>
                <a:cubicBezTo>
                  <a:pt x="614304" y="410748"/>
                  <a:pt x="612767" y="423950"/>
                  <a:pt x="609701" y="428741"/>
                </a:cubicBezTo>
                <a:cubicBezTo>
                  <a:pt x="596598" y="424851"/>
                  <a:pt x="586705" y="417947"/>
                  <a:pt x="580014" y="408054"/>
                </a:cubicBezTo>
                <a:cubicBezTo>
                  <a:pt x="572210" y="396662"/>
                  <a:pt x="570673" y="383021"/>
                  <a:pt x="575411" y="367133"/>
                </a:cubicBezTo>
                <a:cubicBezTo>
                  <a:pt x="583503" y="367723"/>
                  <a:pt x="596462" y="375073"/>
                  <a:pt x="614304" y="389160"/>
                </a:cubicBezTo>
                <a:close/>
                <a:moveTo>
                  <a:pt x="580014" y="315849"/>
                </a:moveTo>
                <a:cubicBezTo>
                  <a:pt x="592276" y="313752"/>
                  <a:pt x="602866" y="319149"/>
                  <a:pt x="611791" y="332040"/>
                </a:cubicBezTo>
                <a:cubicBezTo>
                  <a:pt x="621267" y="345529"/>
                  <a:pt x="622100" y="359775"/>
                  <a:pt x="614304" y="374770"/>
                </a:cubicBezTo>
                <a:cubicBezTo>
                  <a:pt x="610678" y="373272"/>
                  <a:pt x="605107" y="370267"/>
                  <a:pt x="597575" y="365778"/>
                </a:cubicBezTo>
                <a:cubicBezTo>
                  <a:pt x="590611" y="361577"/>
                  <a:pt x="584760" y="358730"/>
                  <a:pt x="580014" y="357232"/>
                </a:cubicBezTo>
                <a:cubicBezTo>
                  <a:pt x="572497" y="335939"/>
                  <a:pt x="572497" y="322147"/>
                  <a:pt x="580014" y="315849"/>
                </a:cubicBezTo>
                <a:close/>
                <a:moveTo>
                  <a:pt x="575419" y="298310"/>
                </a:moveTo>
                <a:cubicBezTo>
                  <a:pt x="572914" y="278819"/>
                  <a:pt x="580437" y="264126"/>
                  <a:pt x="597999" y="254233"/>
                </a:cubicBezTo>
                <a:cubicBezTo>
                  <a:pt x="605530" y="258131"/>
                  <a:pt x="610398" y="266980"/>
                  <a:pt x="612638" y="280764"/>
                </a:cubicBezTo>
                <a:cubicBezTo>
                  <a:pt x="614864" y="293360"/>
                  <a:pt x="614584" y="305804"/>
                  <a:pt x="611798" y="318097"/>
                </a:cubicBezTo>
                <a:cubicBezTo>
                  <a:pt x="595077" y="311201"/>
                  <a:pt x="582943" y="304608"/>
                  <a:pt x="575419" y="298310"/>
                </a:cubicBezTo>
                <a:close/>
                <a:moveTo>
                  <a:pt x="646080" y="239389"/>
                </a:moveTo>
                <a:cubicBezTo>
                  <a:pt x="643848" y="242697"/>
                  <a:pt x="641062" y="252432"/>
                  <a:pt x="637716" y="268623"/>
                </a:cubicBezTo>
                <a:cubicBezTo>
                  <a:pt x="634931" y="281218"/>
                  <a:pt x="630056" y="288712"/>
                  <a:pt x="623084" y="291112"/>
                </a:cubicBezTo>
                <a:cubicBezTo>
                  <a:pt x="618618" y="267427"/>
                  <a:pt x="616393" y="255134"/>
                  <a:pt x="616393" y="254233"/>
                </a:cubicBezTo>
                <a:cubicBezTo>
                  <a:pt x="614992" y="255134"/>
                  <a:pt x="619322" y="251985"/>
                  <a:pt x="629352" y="244786"/>
                </a:cubicBezTo>
                <a:cubicBezTo>
                  <a:pt x="634370" y="241191"/>
                  <a:pt x="639949" y="239389"/>
                  <a:pt x="646080" y="239389"/>
                </a:cubicBezTo>
                <a:close/>
                <a:moveTo>
                  <a:pt x="618482" y="575810"/>
                </a:moveTo>
                <a:cubicBezTo>
                  <a:pt x="617642" y="556924"/>
                  <a:pt x="621412" y="542534"/>
                  <a:pt x="629768" y="532633"/>
                </a:cubicBezTo>
                <a:cubicBezTo>
                  <a:pt x="638685" y="521544"/>
                  <a:pt x="651652" y="517948"/>
                  <a:pt x="668653" y="521839"/>
                </a:cubicBezTo>
                <a:cubicBezTo>
                  <a:pt x="666972" y="540127"/>
                  <a:pt x="662514" y="554222"/>
                  <a:pt x="655270" y="564115"/>
                </a:cubicBezTo>
                <a:cubicBezTo>
                  <a:pt x="646353" y="576112"/>
                  <a:pt x="634090" y="580018"/>
                  <a:pt x="618482" y="575810"/>
                </a:cubicBezTo>
                <a:close/>
                <a:moveTo>
                  <a:pt x="689560" y="117050"/>
                </a:moveTo>
                <a:cubicBezTo>
                  <a:pt x="682036" y="139842"/>
                  <a:pt x="675352" y="154830"/>
                  <a:pt x="669493" y="162029"/>
                </a:cubicBezTo>
                <a:cubicBezTo>
                  <a:pt x="658903" y="174927"/>
                  <a:pt x="642735" y="179567"/>
                  <a:pt x="620995" y="175972"/>
                </a:cubicBezTo>
                <a:cubicBezTo>
                  <a:pt x="622940" y="158880"/>
                  <a:pt x="629776" y="144195"/>
                  <a:pt x="641486" y="131894"/>
                </a:cubicBezTo>
                <a:cubicBezTo>
                  <a:pt x="655134" y="117504"/>
                  <a:pt x="671158" y="112554"/>
                  <a:pt x="689560" y="117050"/>
                </a:cubicBezTo>
                <a:close/>
                <a:moveTo>
                  <a:pt x="677857" y="401756"/>
                </a:moveTo>
                <a:cubicBezTo>
                  <a:pt x="666700" y="406555"/>
                  <a:pt x="655278" y="408947"/>
                  <a:pt x="643568" y="408947"/>
                </a:cubicBezTo>
                <a:cubicBezTo>
                  <a:pt x="638549" y="404451"/>
                  <a:pt x="636180" y="395609"/>
                  <a:pt x="636460" y="382408"/>
                </a:cubicBezTo>
                <a:cubicBezTo>
                  <a:pt x="636740" y="371614"/>
                  <a:pt x="638405" y="361569"/>
                  <a:pt x="641478" y="352281"/>
                </a:cubicBezTo>
                <a:cubicBezTo>
                  <a:pt x="643991" y="354681"/>
                  <a:pt x="648435" y="357678"/>
                  <a:pt x="654861" y="361274"/>
                </a:cubicBezTo>
                <a:cubicBezTo>
                  <a:pt x="661818" y="364869"/>
                  <a:pt x="666571" y="367723"/>
                  <a:pt x="669069" y="369820"/>
                </a:cubicBezTo>
                <a:cubicBezTo>
                  <a:pt x="679107" y="377624"/>
                  <a:pt x="682036" y="388259"/>
                  <a:pt x="677857" y="401756"/>
                </a:cubicBezTo>
                <a:close/>
                <a:moveTo>
                  <a:pt x="675761" y="472819"/>
                </a:moveTo>
                <a:cubicBezTo>
                  <a:pt x="662378" y="472523"/>
                  <a:pt x="652628" y="466975"/>
                  <a:pt x="646505" y="456181"/>
                </a:cubicBezTo>
                <a:cubicBezTo>
                  <a:pt x="642318" y="448384"/>
                  <a:pt x="639109" y="435940"/>
                  <a:pt x="636884" y="418848"/>
                </a:cubicBezTo>
                <a:cubicBezTo>
                  <a:pt x="641342" y="417349"/>
                  <a:pt x="648033" y="416297"/>
                  <a:pt x="656951" y="415699"/>
                </a:cubicBezTo>
                <a:cubicBezTo>
                  <a:pt x="667540" y="415101"/>
                  <a:pt x="674512" y="414503"/>
                  <a:pt x="677857" y="413897"/>
                </a:cubicBezTo>
                <a:cubicBezTo>
                  <a:pt x="683989" y="436091"/>
                  <a:pt x="683292" y="455727"/>
                  <a:pt x="675761" y="472819"/>
                </a:cubicBezTo>
                <a:close/>
                <a:moveTo>
                  <a:pt x="641478" y="271325"/>
                </a:moveTo>
                <a:cubicBezTo>
                  <a:pt x="640078" y="261431"/>
                  <a:pt x="641895" y="254536"/>
                  <a:pt x="646906" y="250638"/>
                </a:cubicBezTo>
                <a:cubicBezTo>
                  <a:pt x="651644" y="247042"/>
                  <a:pt x="657367" y="246588"/>
                  <a:pt x="664051" y="249290"/>
                </a:cubicBezTo>
                <a:cubicBezTo>
                  <a:pt x="671295" y="252288"/>
                  <a:pt x="676866" y="257382"/>
                  <a:pt x="680772" y="264580"/>
                </a:cubicBezTo>
                <a:cubicBezTo>
                  <a:pt x="685503" y="273278"/>
                  <a:pt x="686896" y="283028"/>
                  <a:pt x="684950" y="293814"/>
                </a:cubicBezTo>
                <a:cubicBezTo>
                  <a:pt x="675186" y="294420"/>
                  <a:pt x="666140" y="293073"/>
                  <a:pt x="657776" y="289765"/>
                </a:cubicBezTo>
                <a:cubicBezTo>
                  <a:pt x="648026" y="285571"/>
                  <a:pt x="642591" y="279417"/>
                  <a:pt x="641478" y="271325"/>
                </a:cubicBezTo>
                <a:close/>
                <a:moveTo>
                  <a:pt x="684957" y="310899"/>
                </a:moveTo>
                <a:cubicBezTo>
                  <a:pt x="685238" y="332487"/>
                  <a:pt x="685374" y="341638"/>
                  <a:pt x="685374" y="338331"/>
                </a:cubicBezTo>
                <a:cubicBezTo>
                  <a:pt x="685094" y="347633"/>
                  <a:pt x="682588" y="354832"/>
                  <a:pt x="677850" y="359926"/>
                </a:cubicBezTo>
                <a:cubicBezTo>
                  <a:pt x="664460" y="362621"/>
                  <a:pt x="654566" y="357080"/>
                  <a:pt x="648162" y="343289"/>
                </a:cubicBezTo>
                <a:cubicBezTo>
                  <a:pt x="641743" y="329792"/>
                  <a:pt x="641054" y="314055"/>
                  <a:pt x="646073" y="296062"/>
                </a:cubicBezTo>
                <a:cubicBezTo>
                  <a:pt x="655838" y="295767"/>
                  <a:pt x="668797" y="300710"/>
                  <a:pt x="684957" y="310899"/>
                </a:cubicBezTo>
                <a:close/>
                <a:moveTo>
                  <a:pt x="666571" y="570867"/>
                </a:moveTo>
                <a:cubicBezTo>
                  <a:pt x="668244" y="567264"/>
                  <a:pt x="670606" y="560671"/>
                  <a:pt x="673672" y="551080"/>
                </a:cubicBezTo>
                <a:cubicBezTo>
                  <a:pt x="676737" y="542390"/>
                  <a:pt x="679387" y="535941"/>
                  <a:pt x="681619" y="531732"/>
                </a:cubicBezTo>
                <a:cubicBezTo>
                  <a:pt x="689144" y="518546"/>
                  <a:pt x="701543" y="513596"/>
                  <a:pt x="718831" y="516896"/>
                </a:cubicBezTo>
                <a:cubicBezTo>
                  <a:pt x="717718" y="532792"/>
                  <a:pt x="713253" y="546281"/>
                  <a:pt x="705448" y="557378"/>
                </a:cubicBezTo>
                <a:cubicBezTo>
                  <a:pt x="695419" y="572063"/>
                  <a:pt x="682452" y="576567"/>
                  <a:pt x="666571" y="570867"/>
                </a:cubicBezTo>
                <a:close/>
                <a:moveTo>
                  <a:pt x="707538" y="168326"/>
                </a:moveTo>
                <a:cubicBezTo>
                  <a:pt x="703359" y="167426"/>
                  <a:pt x="697773" y="168175"/>
                  <a:pt x="690817" y="170574"/>
                </a:cubicBezTo>
                <a:cubicBezTo>
                  <a:pt x="684957" y="172671"/>
                  <a:pt x="680635" y="172822"/>
                  <a:pt x="677857" y="171021"/>
                </a:cubicBezTo>
                <a:cubicBezTo>
                  <a:pt x="690400" y="139842"/>
                  <a:pt x="698757" y="120949"/>
                  <a:pt x="702935" y="114355"/>
                </a:cubicBezTo>
                <a:cubicBezTo>
                  <a:pt x="706281" y="114961"/>
                  <a:pt x="710467" y="114514"/>
                  <a:pt x="715486" y="113008"/>
                </a:cubicBezTo>
                <a:cubicBezTo>
                  <a:pt x="720217" y="111812"/>
                  <a:pt x="724402" y="111509"/>
                  <a:pt x="728028" y="112107"/>
                </a:cubicBezTo>
                <a:cubicBezTo>
                  <a:pt x="720777" y="141492"/>
                  <a:pt x="713949" y="160227"/>
                  <a:pt x="707538" y="168326"/>
                </a:cubicBezTo>
                <a:close/>
                <a:moveTo>
                  <a:pt x="698340" y="389160"/>
                </a:moveTo>
                <a:cubicBezTo>
                  <a:pt x="710891" y="398766"/>
                  <a:pt x="715622" y="413746"/>
                  <a:pt x="712556" y="434130"/>
                </a:cubicBezTo>
                <a:cubicBezTo>
                  <a:pt x="709771" y="454523"/>
                  <a:pt x="700574" y="465772"/>
                  <a:pt x="684957" y="467868"/>
                </a:cubicBezTo>
                <a:cubicBezTo>
                  <a:pt x="687471" y="427697"/>
                  <a:pt x="691929" y="401460"/>
                  <a:pt x="698340" y="389160"/>
                </a:cubicBezTo>
                <a:close/>
                <a:moveTo>
                  <a:pt x="716735" y="342834"/>
                </a:moveTo>
                <a:cubicBezTo>
                  <a:pt x="727604" y="347043"/>
                  <a:pt x="733312" y="358132"/>
                  <a:pt x="733872" y="376110"/>
                </a:cubicBezTo>
                <a:cubicBezTo>
                  <a:pt x="734712" y="394406"/>
                  <a:pt x="729694" y="406100"/>
                  <a:pt x="718824" y="411195"/>
                </a:cubicBezTo>
                <a:cubicBezTo>
                  <a:pt x="705168" y="383317"/>
                  <a:pt x="704464" y="360532"/>
                  <a:pt x="716735" y="342834"/>
                </a:cubicBezTo>
                <a:close/>
                <a:moveTo>
                  <a:pt x="718824" y="565924"/>
                </a:moveTo>
                <a:cubicBezTo>
                  <a:pt x="719377" y="545834"/>
                  <a:pt x="725235" y="530695"/>
                  <a:pt x="736385" y="520491"/>
                </a:cubicBezTo>
                <a:cubicBezTo>
                  <a:pt x="748368" y="510000"/>
                  <a:pt x="763840" y="507154"/>
                  <a:pt x="782801" y="511945"/>
                </a:cubicBezTo>
                <a:cubicBezTo>
                  <a:pt x="775830" y="532936"/>
                  <a:pt x="769139" y="547030"/>
                  <a:pt x="762727" y="554229"/>
                </a:cubicBezTo>
                <a:cubicBezTo>
                  <a:pt x="752130" y="566522"/>
                  <a:pt x="737505" y="570413"/>
                  <a:pt x="718824" y="565924"/>
                </a:cubicBezTo>
                <a:close/>
                <a:moveTo>
                  <a:pt x="735136" y="288864"/>
                </a:moveTo>
                <a:cubicBezTo>
                  <a:pt x="743220" y="294261"/>
                  <a:pt x="748231" y="304608"/>
                  <a:pt x="750184" y="319899"/>
                </a:cubicBezTo>
                <a:cubicBezTo>
                  <a:pt x="752418" y="336393"/>
                  <a:pt x="748095" y="346438"/>
                  <a:pt x="737225" y="350033"/>
                </a:cubicBezTo>
                <a:cubicBezTo>
                  <a:pt x="728028" y="345832"/>
                  <a:pt x="723979" y="336537"/>
                  <a:pt x="725099" y="322139"/>
                </a:cubicBezTo>
                <a:cubicBezTo>
                  <a:pt x="726212" y="312246"/>
                  <a:pt x="729557" y="301164"/>
                  <a:pt x="735136" y="288864"/>
                </a:cubicBezTo>
                <a:close/>
                <a:moveTo>
                  <a:pt x="751025" y="163376"/>
                </a:moveTo>
                <a:cubicBezTo>
                  <a:pt x="747951" y="162778"/>
                  <a:pt x="743357" y="163376"/>
                  <a:pt x="737225" y="165170"/>
                </a:cubicBezTo>
                <a:cubicBezTo>
                  <a:pt x="732207" y="166373"/>
                  <a:pt x="728445" y="165775"/>
                  <a:pt x="725939" y="163376"/>
                </a:cubicBezTo>
                <a:cubicBezTo>
                  <a:pt x="728452" y="139093"/>
                  <a:pt x="733736" y="121100"/>
                  <a:pt x="741827" y="109405"/>
                </a:cubicBezTo>
                <a:cubicBezTo>
                  <a:pt x="741540" y="109405"/>
                  <a:pt x="746286" y="108209"/>
                  <a:pt x="756036" y="105810"/>
                </a:cubicBezTo>
                <a:cubicBezTo>
                  <a:pt x="761894" y="104311"/>
                  <a:pt x="766353" y="104757"/>
                  <a:pt x="769426" y="107157"/>
                </a:cubicBezTo>
                <a:cubicBezTo>
                  <a:pt x="767746" y="128450"/>
                  <a:pt x="761607" y="147185"/>
                  <a:pt x="751025" y="163376"/>
                </a:cubicBezTo>
                <a:close/>
                <a:moveTo>
                  <a:pt x="760222" y="303253"/>
                </a:moveTo>
                <a:cubicBezTo>
                  <a:pt x="749344" y="296660"/>
                  <a:pt x="744046" y="286313"/>
                  <a:pt x="744333" y="272218"/>
                </a:cubicBezTo>
                <a:cubicBezTo>
                  <a:pt x="744333" y="258722"/>
                  <a:pt x="748792" y="247034"/>
                  <a:pt x="757716" y="237134"/>
                </a:cubicBezTo>
                <a:cubicBezTo>
                  <a:pt x="764672" y="243136"/>
                  <a:pt x="768442" y="253930"/>
                  <a:pt x="769002" y="269516"/>
                </a:cubicBezTo>
                <a:cubicBezTo>
                  <a:pt x="769555" y="285419"/>
                  <a:pt x="766625" y="296660"/>
                  <a:pt x="760222" y="303253"/>
                </a:cubicBezTo>
                <a:close/>
                <a:moveTo>
                  <a:pt x="803285" y="443131"/>
                </a:moveTo>
                <a:cubicBezTo>
                  <a:pt x="801892" y="448831"/>
                  <a:pt x="798826" y="452577"/>
                  <a:pt x="794088" y="454371"/>
                </a:cubicBezTo>
                <a:cubicBezTo>
                  <a:pt x="789629" y="456173"/>
                  <a:pt x="784898" y="456029"/>
                  <a:pt x="779880" y="453917"/>
                </a:cubicBezTo>
                <a:cubicBezTo>
                  <a:pt x="767897" y="448823"/>
                  <a:pt x="763575" y="439528"/>
                  <a:pt x="766920" y="426031"/>
                </a:cubicBezTo>
                <a:cubicBezTo>
                  <a:pt x="778335" y="423647"/>
                  <a:pt x="790454" y="429347"/>
                  <a:pt x="803285" y="443131"/>
                </a:cubicBezTo>
                <a:close/>
                <a:moveTo>
                  <a:pt x="810393" y="264126"/>
                </a:moveTo>
                <a:cubicBezTo>
                  <a:pt x="791718" y="257829"/>
                  <a:pt x="781681" y="254233"/>
                  <a:pt x="780296" y="253332"/>
                </a:cubicBezTo>
                <a:cubicBezTo>
                  <a:pt x="770531" y="247640"/>
                  <a:pt x="766081" y="238193"/>
                  <a:pt x="766913" y="224999"/>
                </a:cubicBezTo>
                <a:cubicBezTo>
                  <a:pt x="779176" y="213305"/>
                  <a:pt x="790454" y="213607"/>
                  <a:pt x="800772" y="225900"/>
                </a:cubicBezTo>
                <a:cubicBezTo>
                  <a:pt x="810529" y="237588"/>
                  <a:pt x="813738" y="250335"/>
                  <a:pt x="810393" y="264126"/>
                </a:cubicBezTo>
                <a:close/>
                <a:moveTo>
                  <a:pt x="773604" y="369820"/>
                </a:moveTo>
                <a:cubicBezTo>
                  <a:pt x="787252" y="374316"/>
                  <a:pt x="797433" y="380614"/>
                  <a:pt x="804125" y="388706"/>
                </a:cubicBezTo>
                <a:cubicBezTo>
                  <a:pt x="812762" y="399500"/>
                  <a:pt x="813322" y="411944"/>
                  <a:pt x="805798" y="426039"/>
                </a:cubicBezTo>
                <a:cubicBezTo>
                  <a:pt x="808863" y="424851"/>
                  <a:pt x="797441" y="420801"/>
                  <a:pt x="771516" y="413897"/>
                </a:cubicBezTo>
                <a:cubicBezTo>
                  <a:pt x="765089" y="397706"/>
                  <a:pt x="765793" y="383021"/>
                  <a:pt x="773604" y="369820"/>
                </a:cubicBezTo>
                <a:close/>
                <a:moveTo>
                  <a:pt x="819589" y="97263"/>
                </a:moveTo>
                <a:cubicBezTo>
                  <a:pt x="817356" y="117050"/>
                  <a:pt x="812625" y="132341"/>
                  <a:pt x="805374" y="143143"/>
                </a:cubicBezTo>
                <a:cubicBezTo>
                  <a:pt x="796449" y="156631"/>
                  <a:pt x="784474" y="161741"/>
                  <a:pt x="769426" y="158433"/>
                </a:cubicBezTo>
                <a:cubicBezTo>
                  <a:pt x="773877" y="132651"/>
                  <a:pt x="779184" y="113909"/>
                  <a:pt x="785307" y="102214"/>
                </a:cubicBezTo>
                <a:cubicBezTo>
                  <a:pt x="791991" y="100412"/>
                  <a:pt x="803421" y="98762"/>
                  <a:pt x="819589" y="97263"/>
                </a:cubicBezTo>
                <a:close/>
                <a:moveTo>
                  <a:pt x="778199" y="315849"/>
                </a:moveTo>
                <a:cubicBezTo>
                  <a:pt x="791582" y="317946"/>
                  <a:pt x="801612" y="324546"/>
                  <a:pt x="808296" y="335636"/>
                </a:cubicBezTo>
                <a:cubicBezTo>
                  <a:pt x="815260" y="347626"/>
                  <a:pt x="815956" y="360676"/>
                  <a:pt x="810385" y="374763"/>
                </a:cubicBezTo>
                <a:cubicBezTo>
                  <a:pt x="800908" y="374165"/>
                  <a:pt x="788645" y="368314"/>
                  <a:pt x="773597" y="357224"/>
                </a:cubicBezTo>
                <a:cubicBezTo>
                  <a:pt x="772757" y="350631"/>
                  <a:pt x="773310" y="343440"/>
                  <a:pt x="775270" y="335636"/>
                </a:cubicBezTo>
                <a:cubicBezTo>
                  <a:pt x="777495" y="326946"/>
                  <a:pt x="778472" y="320345"/>
                  <a:pt x="778199" y="315849"/>
                </a:cubicBezTo>
                <a:close/>
                <a:moveTo>
                  <a:pt x="810393" y="278963"/>
                </a:moveTo>
                <a:cubicBezTo>
                  <a:pt x="815963" y="298757"/>
                  <a:pt x="815963" y="311800"/>
                  <a:pt x="810393" y="318090"/>
                </a:cubicBezTo>
                <a:cubicBezTo>
                  <a:pt x="801468" y="316894"/>
                  <a:pt x="791582" y="311943"/>
                  <a:pt x="780705" y="303253"/>
                </a:cubicBezTo>
                <a:cubicBezTo>
                  <a:pt x="776527" y="283459"/>
                  <a:pt x="775694" y="270417"/>
                  <a:pt x="778199" y="264126"/>
                </a:cubicBezTo>
                <a:cubicBezTo>
                  <a:pt x="782650" y="264429"/>
                  <a:pt x="793384" y="269372"/>
                  <a:pt x="810393" y="278963"/>
                </a:cubicBezTo>
                <a:close/>
                <a:moveTo>
                  <a:pt x="780705" y="560966"/>
                </a:moveTo>
                <a:cubicBezTo>
                  <a:pt x="784331" y="541179"/>
                  <a:pt x="791166" y="526040"/>
                  <a:pt x="801195" y="515541"/>
                </a:cubicBezTo>
                <a:cubicBezTo>
                  <a:pt x="813746" y="502650"/>
                  <a:pt x="828930" y="500697"/>
                  <a:pt x="846772" y="509697"/>
                </a:cubicBezTo>
                <a:cubicBezTo>
                  <a:pt x="838680" y="548378"/>
                  <a:pt x="816660" y="565470"/>
                  <a:pt x="780705" y="560966"/>
                </a:cubicBezTo>
                <a:close/>
                <a:moveTo>
                  <a:pt x="876452" y="85122"/>
                </a:moveTo>
                <a:cubicBezTo>
                  <a:pt x="866695" y="111509"/>
                  <a:pt x="860420" y="126800"/>
                  <a:pt x="857634" y="131001"/>
                </a:cubicBezTo>
                <a:cubicBezTo>
                  <a:pt x="848157" y="145693"/>
                  <a:pt x="833941" y="152446"/>
                  <a:pt x="814987" y="151242"/>
                </a:cubicBezTo>
                <a:cubicBezTo>
                  <a:pt x="816092" y="147351"/>
                  <a:pt x="819022" y="137904"/>
                  <a:pt x="823768" y="122909"/>
                </a:cubicBezTo>
                <a:cubicBezTo>
                  <a:pt x="827386" y="111214"/>
                  <a:pt x="830459" y="101926"/>
                  <a:pt x="832965" y="95023"/>
                </a:cubicBezTo>
                <a:cubicBezTo>
                  <a:pt x="834070" y="94728"/>
                  <a:pt x="841185" y="91874"/>
                  <a:pt x="854281" y="86477"/>
                </a:cubicBezTo>
                <a:cubicBezTo>
                  <a:pt x="862925" y="82874"/>
                  <a:pt x="870321" y="82420"/>
                  <a:pt x="876452" y="85122"/>
                </a:cubicBezTo>
                <a:close/>
                <a:moveTo>
                  <a:pt x="814987" y="220049"/>
                </a:moveTo>
                <a:cubicBezTo>
                  <a:pt x="820006" y="214955"/>
                  <a:pt x="826697" y="211957"/>
                  <a:pt x="835054" y="211056"/>
                </a:cubicBezTo>
                <a:cubicBezTo>
                  <a:pt x="844251" y="209860"/>
                  <a:pt x="851223" y="211957"/>
                  <a:pt x="855961" y="217354"/>
                </a:cubicBezTo>
                <a:cubicBezTo>
                  <a:pt x="843411" y="231744"/>
                  <a:pt x="833517" y="248995"/>
                  <a:pt x="826273" y="269077"/>
                </a:cubicBezTo>
                <a:cubicBezTo>
                  <a:pt x="819870" y="259479"/>
                  <a:pt x="816100" y="243144"/>
                  <a:pt x="814987" y="220049"/>
                </a:cubicBezTo>
                <a:close/>
                <a:moveTo>
                  <a:pt x="869768" y="435940"/>
                </a:moveTo>
                <a:cubicBezTo>
                  <a:pt x="868368" y="441639"/>
                  <a:pt x="865165" y="445379"/>
                  <a:pt x="860147" y="447180"/>
                </a:cubicBezTo>
                <a:cubicBezTo>
                  <a:pt x="855681" y="448679"/>
                  <a:pt x="850950" y="448376"/>
                  <a:pt x="845932" y="446280"/>
                </a:cubicBezTo>
                <a:cubicBezTo>
                  <a:pt x="840913" y="443888"/>
                  <a:pt x="837431" y="440285"/>
                  <a:pt x="835478" y="435486"/>
                </a:cubicBezTo>
                <a:cubicBezTo>
                  <a:pt x="833525" y="430391"/>
                  <a:pt x="834222" y="424851"/>
                  <a:pt x="837567" y="418848"/>
                </a:cubicBezTo>
                <a:cubicBezTo>
                  <a:pt x="839512" y="419741"/>
                  <a:pt x="845099" y="422292"/>
                  <a:pt x="854288" y="426493"/>
                </a:cubicBezTo>
                <a:cubicBezTo>
                  <a:pt x="861252" y="429793"/>
                  <a:pt x="866415" y="432942"/>
                  <a:pt x="869768" y="435940"/>
                </a:cubicBezTo>
                <a:close/>
                <a:moveTo>
                  <a:pt x="869768" y="389160"/>
                </a:moveTo>
                <a:cubicBezTo>
                  <a:pt x="874499" y="404458"/>
                  <a:pt x="874499" y="416751"/>
                  <a:pt x="869768" y="426039"/>
                </a:cubicBezTo>
                <a:cubicBezTo>
                  <a:pt x="866695" y="424245"/>
                  <a:pt x="860836" y="421543"/>
                  <a:pt x="852199" y="417947"/>
                </a:cubicBezTo>
                <a:cubicBezTo>
                  <a:pt x="844675" y="414647"/>
                  <a:pt x="839096" y="411649"/>
                  <a:pt x="835478" y="408954"/>
                </a:cubicBezTo>
                <a:cubicBezTo>
                  <a:pt x="835758" y="395170"/>
                  <a:pt x="837280" y="383771"/>
                  <a:pt x="840080" y="374770"/>
                </a:cubicBezTo>
                <a:cubicBezTo>
                  <a:pt x="843146" y="376564"/>
                  <a:pt x="848021" y="378971"/>
                  <a:pt x="854712" y="381961"/>
                </a:cubicBezTo>
                <a:cubicBezTo>
                  <a:pt x="861676" y="384959"/>
                  <a:pt x="866695" y="387366"/>
                  <a:pt x="869768" y="389160"/>
                </a:cubicBezTo>
                <a:close/>
                <a:moveTo>
                  <a:pt x="878541" y="337891"/>
                </a:moveTo>
                <a:cubicBezTo>
                  <a:pt x="879094" y="358874"/>
                  <a:pt x="877701" y="372825"/>
                  <a:pt x="874363" y="379713"/>
                </a:cubicBezTo>
                <a:cubicBezTo>
                  <a:pt x="869609" y="378820"/>
                  <a:pt x="864326" y="376564"/>
                  <a:pt x="858474" y="372969"/>
                </a:cubicBezTo>
                <a:cubicBezTo>
                  <a:pt x="851503" y="368465"/>
                  <a:pt x="846900" y="365770"/>
                  <a:pt x="844675" y="364869"/>
                </a:cubicBezTo>
                <a:cubicBezTo>
                  <a:pt x="839936" y="350782"/>
                  <a:pt x="839936" y="336839"/>
                  <a:pt x="844675" y="323048"/>
                </a:cubicBezTo>
                <a:cubicBezTo>
                  <a:pt x="849693" y="323653"/>
                  <a:pt x="855545" y="325901"/>
                  <a:pt x="862236" y="329792"/>
                </a:cubicBezTo>
                <a:cubicBezTo>
                  <a:pt x="869480" y="333993"/>
                  <a:pt x="874915" y="336688"/>
                  <a:pt x="878541" y="337891"/>
                </a:cubicBezTo>
                <a:close/>
                <a:moveTo>
                  <a:pt x="846764" y="274020"/>
                </a:moveTo>
                <a:cubicBezTo>
                  <a:pt x="841185" y="263225"/>
                  <a:pt x="840497" y="253037"/>
                  <a:pt x="844675" y="243431"/>
                </a:cubicBezTo>
                <a:cubicBezTo>
                  <a:pt x="849133" y="233538"/>
                  <a:pt x="857490" y="228141"/>
                  <a:pt x="869760" y="227240"/>
                </a:cubicBezTo>
                <a:cubicBezTo>
                  <a:pt x="877557" y="241630"/>
                  <a:pt x="879790" y="257223"/>
                  <a:pt x="876452" y="274020"/>
                </a:cubicBezTo>
                <a:lnTo>
                  <a:pt x="846764" y="274020"/>
                </a:lnTo>
                <a:close/>
                <a:moveTo>
                  <a:pt x="842170" y="553775"/>
                </a:moveTo>
                <a:cubicBezTo>
                  <a:pt x="843842" y="535184"/>
                  <a:pt x="849966" y="521097"/>
                  <a:pt x="860571" y="511491"/>
                </a:cubicBezTo>
                <a:cubicBezTo>
                  <a:pt x="872546" y="501000"/>
                  <a:pt x="887746" y="498752"/>
                  <a:pt x="906140" y="504747"/>
                </a:cubicBezTo>
                <a:cubicBezTo>
                  <a:pt x="904194" y="522445"/>
                  <a:pt x="897639" y="536085"/>
                  <a:pt x="886489" y="545675"/>
                </a:cubicBezTo>
                <a:cubicBezTo>
                  <a:pt x="874499" y="555871"/>
                  <a:pt x="859731" y="558574"/>
                  <a:pt x="842170" y="553775"/>
                </a:cubicBezTo>
                <a:close/>
                <a:moveTo>
                  <a:pt x="876452" y="281218"/>
                </a:moveTo>
                <a:cubicBezTo>
                  <a:pt x="881463" y="293208"/>
                  <a:pt x="882159" y="307909"/>
                  <a:pt x="878541" y="325296"/>
                </a:cubicBezTo>
                <a:cubicBezTo>
                  <a:pt x="868777" y="325296"/>
                  <a:pt x="859027" y="321246"/>
                  <a:pt x="849270" y="313154"/>
                </a:cubicBezTo>
                <a:cubicBezTo>
                  <a:pt x="847317" y="309854"/>
                  <a:pt x="846340" y="304162"/>
                  <a:pt x="846340" y="296062"/>
                </a:cubicBezTo>
                <a:cubicBezTo>
                  <a:pt x="846340" y="287963"/>
                  <a:pt x="847317" y="282271"/>
                  <a:pt x="849270" y="278970"/>
                </a:cubicBezTo>
                <a:cubicBezTo>
                  <a:pt x="860427" y="281067"/>
                  <a:pt x="869480" y="281817"/>
                  <a:pt x="876452" y="281218"/>
                </a:cubicBezTo>
                <a:close/>
                <a:moveTo>
                  <a:pt x="924533" y="70278"/>
                </a:moveTo>
                <a:cubicBezTo>
                  <a:pt x="923974" y="91571"/>
                  <a:pt x="918682" y="108663"/>
                  <a:pt x="908645" y="121554"/>
                </a:cubicBezTo>
                <a:cubicBezTo>
                  <a:pt x="898328" y="135043"/>
                  <a:pt x="884529" y="140895"/>
                  <a:pt x="867255" y="139093"/>
                </a:cubicBezTo>
                <a:cubicBezTo>
                  <a:pt x="876724" y="111509"/>
                  <a:pt x="882439" y="95916"/>
                  <a:pt x="884392" y="92313"/>
                </a:cubicBezTo>
                <a:cubicBezTo>
                  <a:pt x="893309" y="77325"/>
                  <a:pt x="906692" y="69983"/>
                  <a:pt x="924533" y="70278"/>
                </a:cubicBezTo>
                <a:close/>
                <a:moveTo>
                  <a:pt x="890244" y="251977"/>
                </a:moveTo>
                <a:cubicBezTo>
                  <a:pt x="886618" y="249888"/>
                  <a:pt x="883832" y="244938"/>
                  <a:pt x="881887" y="237134"/>
                </a:cubicBezTo>
                <a:cubicBezTo>
                  <a:pt x="879654" y="227846"/>
                  <a:pt x="877845" y="222146"/>
                  <a:pt x="876459" y="220042"/>
                </a:cubicBezTo>
                <a:cubicBezTo>
                  <a:pt x="881190" y="210754"/>
                  <a:pt x="884952" y="204599"/>
                  <a:pt x="887746" y="201602"/>
                </a:cubicBezTo>
                <a:cubicBezTo>
                  <a:pt x="893037" y="195910"/>
                  <a:pt x="899865" y="193056"/>
                  <a:pt x="908229" y="193056"/>
                </a:cubicBezTo>
                <a:cubicBezTo>
                  <a:pt x="905443" y="197855"/>
                  <a:pt x="903218" y="208203"/>
                  <a:pt x="901537" y="224091"/>
                </a:cubicBezTo>
                <a:cubicBezTo>
                  <a:pt x="900145" y="237588"/>
                  <a:pt x="896375" y="246891"/>
                  <a:pt x="890244" y="251977"/>
                </a:cubicBezTo>
                <a:close/>
                <a:moveTo>
                  <a:pt x="940422" y="367125"/>
                </a:moveTo>
                <a:cubicBezTo>
                  <a:pt x="936509" y="366527"/>
                  <a:pt x="925086" y="364127"/>
                  <a:pt x="906132" y="359926"/>
                </a:cubicBezTo>
                <a:cubicBezTo>
                  <a:pt x="903626" y="355733"/>
                  <a:pt x="902794" y="349738"/>
                  <a:pt x="903626" y="341934"/>
                </a:cubicBezTo>
                <a:cubicBezTo>
                  <a:pt x="904467" y="334743"/>
                  <a:pt x="905996" y="329194"/>
                  <a:pt x="908229" y="325296"/>
                </a:cubicBezTo>
                <a:cubicBezTo>
                  <a:pt x="921044" y="327695"/>
                  <a:pt x="930808" y="331896"/>
                  <a:pt x="937500" y="337891"/>
                </a:cubicBezTo>
                <a:cubicBezTo>
                  <a:pt x="946130" y="345983"/>
                  <a:pt x="947114" y="355733"/>
                  <a:pt x="940422" y="367125"/>
                </a:cubicBezTo>
                <a:close/>
                <a:moveTo>
                  <a:pt x="947114" y="384217"/>
                </a:moveTo>
                <a:cubicBezTo>
                  <a:pt x="946273" y="396805"/>
                  <a:pt x="943352" y="406411"/>
                  <a:pt x="938333" y="413004"/>
                </a:cubicBezTo>
                <a:cubicBezTo>
                  <a:pt x="933594" y="419007"/>
                  <a:pt x="928296" y="421550"/>
                  <a:pt x="922444" y="420650"/>
                </a:cubicBezTo>
                <a:cubicBezTo>
                  <a:pt x="916593" y="419453"/>
                  <a:pt x="911847" y="415108"/>
                  <a:pt x="908229" y="407607"/>
                </a:cubicBezTo>
                <a:cubicBezTo>
                  <a:pt x="904323" y="399212"/>
                  <a:pt x="902802" y="388259"/>
                  <a:pt x="903626" y="374770"/>
                </a:cubicBezTo>
                <a:cubicBezTo>
                  <a:pt x="925926" y="372068"/>
                  <a:pt x="940422" y="375217"/>
                  <a:pt x="947114" y="384217"/>
                </a:cubicBezTo>
                <a:close/>
                <a:moveTo>
                  <a:pt x="903626" y="548824"/>
                </a:moveTo>
                <a:cubicBezTo>
                  <a:pt x="906132" y="530544"/>
                  <a:pt x="912823" y="516896"/>
                  <a:pt x="923693" y="507903"/>
                </a:cubicBezTo>
                <a:cubicBezTo>
                  <a:pt x="935676" y="497707"/>
                  <a:pt x="951148" y="495762"/>
                  <a:pt x="970110" y="502059"/>
                </a:cubicBezTo>
                <a:cubicBezTo>
                  <a:pt x="953661" y="539537"/>
                  <a:pt x="931497" y="555122"/>
                  <a:pt x="903626" y="548824"/>
                </a:cubicBezTo>
                <a:close/>
                <a:moveTo>
                  <a:pt x="942511" y="327991"/>
                </a:moveTo>
                <a:cubicBezTo>
                  <a:pt x="929689" y="328892"/>
                  <a:pt x="919931" y="324842"/>
                  <a:pt x="913240" y="315849"/>
                </a:cubicBezTo>
                <a:cubicBezTo>
                  <a:pt x="906276" y="306251"/>
                  <a:pt x="906132" y="295608"/>
                  <a:pt x="912823" y="283913"/>
                </a:cubicBezTo>
                <a:cubicBezTo>
                  <a:pt x="927879" y="287221"/>
                  <a:pt x="938605" y="292005"/>
                  <a:pt x="945017" y="298303"/>
                </a:cubicBezTo>
                <a:cubicBezTo>
                  <a:pt x="945569" y="303102"/>
                  <a:pt x="945297" y="308355"/>
                  <a:pt x="944177" y="314048"/>
                </a:cubicBezTo>
                <a:cubicBezTo>
                  <a:pt x="943064" y="320951"/>
                  <a:pt x="942511" y="325599"/>
                  <a:pt x="942511" y="327991"/>
                </a:cubicBezTo>
                <a:close/>
                <a:moveTo>
                  <a:pt x="919931" y="193064"/>
                </a:moveTo>
                <a:cubicBezTo>
                  <a:pt x="935820" y="197560"/>
                  <a:pt x="944873" y="209860"/>
                  <a:pt x="947106" y="229942"/>
                </a:cubicBezTo>
                <a:cubicBezTo>
                  <a:pt x="944033" y="231146"/>
                  <a:pt x="939158" y="232349"/>
                  <a:pt x="932467" y="233546"/>
                </a:cubicBezTo>
                <a:cubicBezTo>
                  <a:pt x="925222" y="235052"/>
                  <a:pt x="920204" y="236240"/>
                  <a:pt x="917418" y="237141"/>
                </a:cubicBezTo>
                <a:cubicBezTo>
                  <a:pt x="912680" y="231744"/>
                  <a:pt x="910583" y="224099"/>
                  <a:pt x="911151" y="214205"/>
                </a:cubicBezTo>
                <a:cubicBezTo>
                  <a:pt x="911711" y="204607"/>
                  <a:pt x="914640" y="197560"/>
                  <a:pt x="919931" y="193064"/>
                </a:cubicBezTo>
                <a:close/>
                <a:moveTo>
                  <a:pt x="917425" y="242084"/>
                </a:moveTo>
                <a:cubicBezTo>
                  <a:pt x="920491" y="242985"/>
                  <a:pt x="925510" y="242833"/>
                  <a:pt x="932474" y="241630"/>
                </a:cubicBezTo>
                <a:cubicBezTo>
                  <a:pt x="938045" y="240434"/>
                  <a:pt x="941399" y="240585"/>
                  <a:pt x="942511" y="242084"/>
                </a:cubicBezTo>
                <a:cubicBezTo>
                  <a:pt x="952261" y="245982"/>
                  <a:pt x="953101" y="259925"/>
                  <a:pt x="945024" y="283913"/>
                </a:cubicBezTo>
                <a:cubicBezTo>
                  <a:pt x="932201" y="284814"/>
                  <a:pt x="923133" y="280916"/>
                  <a:pt x="917850" y="272218"/>
                </a:cubicBezTo>
                <a:cubicBezTo>
                  <a:pt x="912543" y="263831"/>
                  <a:pt x="912407" y="253779"/>
                  <a:pt x="917425" y="242084"/>
                </a:cubicBezTo>
                <a:close/>
                <a:moveTo>
                  <a:pt x="974704" y="53186"/>
                </a:moveTo>
                <a:cubicBezTo>
                  <a:pt x="973304" y="75077"/>
                  <a:pt x="969542" y="91571"/>
                  <a:pt x="963418" y="102661"/>
                </a:cubicBezTo>
                <a:cubicBezTo>
                  <a:pt x="955614" y="116149"/>
                  <a:pt x="943352" y="123348"/>
                  <a:pt x="926623" y="124249"/>
                </a:cubicBezTo>
                <a:cubicBezTo>
                  <a:pt x="926623" y="122750"/>
                  <a:pt x="931225" y="102365"/>
                  <a:pt x="940422" y="63079"/>
                </a:cubicBezTo>
                <a:cubicBezTo>
                  <a:pt x="959648" y="56184"/>
                  <a:pt x="971078" y="52891"/>
                  <a:pt x="974704" y="53186"/>
                </a:cubicBezTo>
                <a:close/>
                <a:moveTo>
                  <a:pt x="972199" y="391862"/>
                </a:moveTo>
                <a:cubicBezTo>
                  <a:pt x="978891" y="408659"/>
                  <a:pt x="977210" y="421997"/>
                  <a:pt x="967181" y="431890"/>
                </a:cubicBezTo>
                <a:cubicBezTo>
                  <a:pt x="957416" y="441791"/>
                  <a:pt x="945441" y="442389"/>
                  <a:pt x="931225" y="433684"/>
                </a:cubicBezTo>
                <a:cubicBezTo>
                  <a:pt x="933450" y="431595"/>
                  <a:pt x="939022" y="423193"/>
                  <a:pt x="947954" y="408500"/>
                </a:cubicBezTo>
                <a:cubicBezTo>
                  <a:pt x="954357" y="398009"/>
                  <a:pt x="962434" y="392468"/>
                  <a:pt x="972199" y="391862"/>
                </a:cubicBezTo>
                <a:close/>
                <a:moveTo>
                  <a:pt x="963002" y="546576"/>
                </a:moveTo>
                <a:cubicBezTo>
                  <a:pt x="964675" y="543276"/>
                  <a:pt x="967036" y="537137"/>
                  <a:pt x="970110" y="528137"/>
                </a:cubicBezTo>
                <a:cubicBezTo>
                  <a:pt x="972888" y="520340"/>
                  <a:pt x="975537" y="514489"/>
                  <a:pt x="978050" y="510598"/>
                </a:cubicBezTo>
                <a:cubicBezTo>
                  <a:pt x="985294" y="498608"/>
                  <a:pt x="997004" y="494104"/>
                  <a:pt x="1013165" y="497102"/>
                </a:cubicBezTo>
                <a:cubicBezTo>
                  <a:pt x="1004241" y="519303"/>
                  <a:pt x="999374" y="531142"/>
                  <a:pt x="998533" y="532633"/>
                </a:cubicBezTo>
                <a:cubicBezTo>
                  <a:pt x="990729" y="544033"/>
                  <a:pt x="978891" y="548680"/>
                  <a:pt x="963002" y="546576"/>
                </a:cubicBezTo>
                <a:close/>
                <a:moveTo>
                  <a:pt x="985998" y="352281"/>
                </a:moveTo>
                <a:cubicBezTo>
                  <a:pt x="980980" y="349587"/>
                  <a:pt x="977354" y="343894"/>
                  <a:pt x="975121" y="335189"/>
                </a:cubicBezTo>
                <a:cubicBezTo>
                  <a:pt x="972888" y="325599"/>
                  <a:pt x="974288" y="318256"/>
                  <a:pt x="979307" y="313154"/>
                </a:cubicBezTo>
                <a:cubicBezTo>
                  <a:pt x="982085" y="314358"/>
                  <a:pt x="986687" y="315705"/>
                  <a:pt x="993098" y="317204"/>
                </a:cubicBezTo>
                <a:cubicBezTo>
                  <a:pt x="999790" y="318710"/>
                  <a:pt x="1004528" y="319899"/>
                  <a:pt x="1007314" y="320799"/>
                </a:cubicBezTo>
                <a:cubicBezTo>
                  <a:pt x="1017343" y="325000"/>
                  <a:pt x="1021666" y="333100"/>
                  <a:pt x="1020273" y="345083"/>
                </a:cubicBezTo>
                <a:cubicBezTo>
                  <a:pt x="1009131" y="350185"/>
                  <a:pt x="997701" y="352584"/>
                  <a:pt x="985998" y="352281"/>
                </a:cubicBezTo>
                <a:close/>
                <a:moveTo>
                  <a:pt x="974704" y="293807"/>
                </a:moveTo>
                <a:cubicBezTo>
                  <a:pt x="974417" y="277918"/>
                  <a:pt x="975113" y="268025"/>
                  <a:pt x="976794" y="264126"/>
                </a:cubicBezTo>
                <a:cubicBezTo>
                  <a:pt x="989889" y="267124"/>
                  <a:pt x="999926" y="272218"/>
                  <a:pt x="1006890" y="279417"/>
                </a:cubicBezTo>
                <a:cubicBezTo>
                  <a:pt x="1015527" y="288409"/>
                  <a:pt x="1017616" y="299658"/>
                  <a:pt x="1013158" y="313154"/>
                </a:cubicBezTo>
                <a:cubicBezTo>
                  <a:pt x="992818" y="307462"/>
                  <a:pt x="979996" y="301005"/>
                  <a:pt x="974704" y="293807"/>
                </a:cubicBezTo>
                <a:close/>
                <a:moveTo>
                  <a:pt x="1026964" y="33399"/>
                </a:moveTo>
                <a:cubicBezTo>
                  <a:pt x="1027805" y="82874"/>
                  <a:pt x="1010380" y="107460"/>
                  <a:pt x="974704" y="107165"/>
                </a:cubicBezTo>
                <a:cubicBezTo>
                  <a:pt x="981108" y="74184"/>
                  <a:pt x="986407" y="53640"/>
                  <a:pt x="990585" y="45549"/>
                </a:cubicBezTo>
                <a:cubicBezTo>
                  <a:pt x="1003968" y="38047"/>
                  <a:pt x="1016095" y="33997"/>
                  <a:pt x="1026964" y="33399"/>
                </a:cubicBezTo>
                <a:close/>
                <a:moveTo>
                  <a:pt x="979307" y="379713"/>
                </a:moveTo>
                <a:cubicBezTo>
                  <a:pt x="987383" y="383619"/>
                  <a:pt x="993514" y="391408"/>
                  <a:pt x="997701" y="403103"/>
                </a:cubicBezTo>
                <a:cubicBezTo>
                  <a:pt x="1002159" y="415699"/>
                  <a:pt x="997421" y="422595"/>
                  <a:pt x="983493" y="423791"/>
                </a:cubicBezTo>
                <a:cubicBezTo>
                  <a:pt x="983485" y="424692"/>
                  <a:pt x="982085" y="410007"/>
                  <a:pt x="979307" y="379713"/>
                </a:cubicBezTo>
                <a:close/>
                <a:moveTo>
                  <a:pt x="997277" y="210155"/>
                </a:moveTo>
                <a:cubicBezTo>
                  <a:pt x="1006754" y="217354"/>
                  <a:pt x="1013718" y="225453"/>
                  <a:pt x="1018184" y="234439"/>
                </a:cubicBezTo>
                <a:cubicBezTo>
                  <a:pt x="1024308" y="246437"/>
                  <a:pt x="1024179" y="257980"/>
                  <a:pt x="1017768" y="269069"/>
                </a:cubicBezTo>
                <a:cubicBezTo>
                  <a:pt x="1001599" y="269372"/>
                  <a:pt x="991289" y="262173"/>
                  <a:pt x="986831" y="247481"/>
                </a:cubicBezTo>
                <a:cubicBezTo>
                  <a:pt x="982372" y="233394"/>
                  <a:pt x="985847" y="220950"/>
                  <a:pt x="997277" y="210155"/>
                </a:cubicBezTo>
                <a:close/>
                <a:moveTo>
                  <a:pt x="1040764" y="374770"/>
                </a:moveTo>
                <a:cubicBezTo>
                  <a:pt x="1034072" y="390371"/>
                  <a:pt x="1023891" y="397259"/>
                  <a:pt x="1010243" y="395458"/>
                </a:cubicBezTo>
                <a:cubicBezTo>
                  <a:pt x="996028" y="393959"/>
                  <a:pt x="987936" y="383763"/>
                  <a:pt x="985998" y="364869"/>
                </a:cubicBezTo>
                <a:cubicBezTo>
                  <a:pt x="1003272" y="359775"/>
                  <a:pt x="1014142" y="357224"/>
                  <a:pt x="1018608" y="357224"/>
                </a:cubicBezTo>
                <a:cubicBezTo>
                  <a:pt x="1029750" y="357224"/>
                  <a:pt x="1037138" y="363075"/>
                  <a:pt x="1040764" y="374770"/>
                </a:cubicBezTo>
                <a:close/>
                <a:moveTo>
                  <a:pt x="1008570" y="200255"/>
                </a:moveTo>
                <a:cubicBezTo>
                  <a:pt x="1009683" y="194857"/>
                  <a:pt x="1012757" y="189612"/>
                  <a:pt x="1017768" y="184510"/>
                </a:cubicBezTo>
                <a:cubicBezTo>
                  <a:pt x="1024179" y="177614"/>
                  <a:pt x="1028077" y="173118"/>
                  <a:pt x="1029478" y="171014"/>
                </a:cubicBezTo>
                <a:cubicBezTo>
                  <a:pt x="1042861" y="199203"/>
                  <a:pt x="1044253" y="217944"/>
                  <a:pt x="1033656" y="227233"/>
                </a:cubicBezTo>
                <a:cubicBezTo>
                  <a:pt x="1029198" y="228436"/>
                  <a:pt x="1024459" y="225590"/>
                  <a:pt x="1019448" y="218686"/>
                </a:cubicBezTo>
                <a:cubicBezTo>
                  <a:pt x="1020000" y="219307"/>
                  <a:pt x="1016375" y="213153"/>
                  <a:pt x="1008570" y="200255"/>
                </a:cubicBezTo>
                <a:close/>
                <a:moveTo>
                  <a:pt x="1020273" y="502052"/>
                </a:moveTo>
                <a:cubicBezTo>
                  <a:pt x="1032536" y="491856"/>
                  <a:pt x="1043125" y="489456"/>
                  <a:pt x="1052050" y="494854"/>
                </a:cubicBezTo>
                <a:cubicBezTo>
                  <a:pt x="1048136" y="511945"/>
                  <a:pt x="1044518" y="523186"/>
                  <a:pt x="1041180" y="528591"/>
                </a:cubicBezTo>
                <a:cubicBezTo>
                  <a:pt x="1034761" y="538787"/>
                  <a:pt x="1024731" y="543132"/>
                  <a:pt x="1011076" y="541633"/>
                </a:cubicBezTo>
                <a:cubicBezTo>
                  <a:pt x="1015535" y="528440"/>
                  <a:pt x="1018608" y="515246"/>
                  <a:pt x="1020273" y="502052"/>
                </a:cubicBezTo>
                <a:close/>
                <a:moveTo>
                  <a:pt x="1081738" y="374770"/>
                </a:moveTo>
                <a:cubicBezTo>
                  <a:pt x="1084516" y="392468"/>
                  <a:pt x="1079224" y="405654"/>
                  <a:pt x="1065849" y="414351"/>
                </a:cubicBezTo>
                <a:cubicBezTo>
                  <a:pt x="1052739" y="422746"/>
                  <a:pt x="1039779" y="421709"/>
                  <a:pt x="1026964" y="411202"/>
                </a:cubicBezTo>
                <a:cubicBezTo>
                  <a:pt x="1032536" y="386617"/>
                  <a:pt x="1050793" y="374475"/>
                  <a:pt x="1081738" y="374770"/>
                </a:cubicBezTo>
                <a:close/>
                <a:moveTo>
                  <a:pt x="1036162" y="318097"/>
                </a:moveTo>
                <a:cubicBezTo>
                  <a:pt x="1044518" y="335189"/>
                  <a:pt x="1046751" y="347482"/>
                  <a:pt x="1042853" y="354983"/>
                </a:cubicBezTo>
                <a:cubicBezTo>
                  <a:pt x="1035321" y="354688"/>
                  <a:pt x="1030999" y="349443"/>
                  <a:pt x="1029894" y="339239"/>
                </a:cubicBezTo>
                <a:cubicBezTo>
                  <a:pt x="1028494" y="329641"/>
                  <a:pt x="1030583" y="322593"/>
                  <a:pt x="1036162" y="318097"/>
                </a:cubicBezTo>
                <a:close/>
                <a:moveTo>
                  <a:pt x="1065849" y="72526"/>
                </a:moveTo>
                <a:cubicBezTo>
                  <a:pt x="1041869" y="78824"/>
                  <a:pt x="1031143" y="82124"/>
                  <a:pt x="1033656" y="82420"/>
                </a:cubicBezTo>
                <a:cubicBezTo>
                  <a:pt x="1028637" y="64132"/>
                  <a:pt x="1030583" y="47789"/>
                  <a:pt x="1039515" y="33392"/>
                </a:cubicBezTo>
                <a:cubicBezTo>
                  <a:pt x="1048432" y="18707"/>
                  <a:pt x="1060270" y="13007"/>
                  <a:pt x="1075054" y="16300"/>
                </a:cubicBezTo>
                <a:cubicBezTo>
                  <a:pt x="1074213" y="34595"/>
                  <a:pt x="1071140" y="53338"/>
                  <a:pt x="1065849" y="72526"/>
                </a:cubicBezTo>
                <a:close/>
                <a:moveTo>
                  <a:pt x="1045366" y="163376"/>
                </a:moveTo>
                <a:cubicBezTo>
                  <a:pt x="1066545" y="162180"/>
                  <a:pt x="1078672" y="166373"/>
                  <a:pt x="1081745" y="175972"/>
                </a:cubicBezTo>
                <a:cubicBezTo>
                  <a:pt x="1073101" y="192768"/>
                  <a:pt x="1061678" y="201761"/>
                  <a:pt x="1047455" y="202957"/>
                </a:cubicBezTo>
                <a:cubicBezTo>
                  <a:pt x="1042709" y="184669"/>
                  <a:pt x="1042013" y="171475"/>
                  <a:pt x="1045366" y="163376"/>
                </a:cubicBezTo>
                <a:close/>
                <a:moveTo>
                  <a:pt x="1052050" y="288864"/>
                </a:moveTo>
                <a:cubicBezTo>
                  <a:pt x="1060134" y="290658"/>
                  <a:pt x="1064593" y="298310"/>
                  <a:pt x="1065433" y="311800"/>
                </a:cubicBezTo>
                <a:cubicBezTo>
                  <a:pt x="1066538" y="325288"/>
                  <a:pt x="1062087" y="332335"/>
                  <a:pt x="1052050" y="332934"/>
                </a:cubicBezTo>
                <a:cubicBezTo>
                  <a:pt x="1048136" y="326636"/>
                  <a:pt x="1046047" y="319142"/>
                  <a:pt x="1045782" y="310444"/>
                </a:cubicBezTo>
                <a:cubicBezTo>
                  <a:pt x="1045495" y="301164"/>
                  <a:pt x="1047592" y="293966"/>
                  <a:pt x="1052050" y="288864"/>
                </a:cubicBezTo>
                <a:close/>
                <a:moveTo>
                  <a:pt x="1054563" y="538931"/>
                </a:moveTo>
                <a:cubicBezTo>
                  <a:pt x="1053723" y="524541"/>
                  <a:pt x="1056508" y="512392"/>
                  <a:pt x="1062920" y="502506"/>
                </a:cubicBezTo>
                <a:cubicBezTo>
                  <a:pt x="1071004" y="490213"/>
                  <a:pt x="1082570" y="485271"/>
                  <a:pt x="1097626" y="487662"/>
                </a:cubicBezTo>
                <a:cubicBezTo>
                  <a:pt x="1094000" y="505057"/>
                  <a:pt x="1090094" y="517047"/>
                  <a:pt x="1085916" y="523640"/>
                </a:cubicBezTo>
                <a:cubicBezTo>
                  <a:pt x="1078944" y="534427"/>
                  <a:pt x="1068498" y="539537"/>
                  <a:pt x="1054563" y="538931"/>
                </a:cubicBezTo>
                <a:close/>
                <a:moveTo>
                  <a:pt x="1072541" y="303253"/>
                </a:moveTo>
                <a:cubicBezTo>
                  <a:pt x="1058325" y="288266"/>
                  <a:pt x="1054563" y="273566"/>
                  <a:pt x="1061255" y="259176"/>
                </a:cubicBezTo>
                <a:cubicBezTo>
                  <a:pt x="1071012" y="260682"/>
                  <a:pt x="1077279" y="266678"/>
                  <a:pt x="1080065" y="277169"/>
                </a:cubicBezTo>
                <a:cubicBezTo>
                  <a:pt x="1082850" y="287963"/>
                  <a:pt x="1080337" y="296660"/>
                  <a:pt x="1072541" y="303253"/>
                </a:cubicBezTo>
                <a:close/>
                <a:moveTo>
                  <a:pt x="1090942" y="188113"/>
                </a:moveTo>
                <a:cubicBezTo>
                  <a:pt x="1094841" y="210602"/>
                  <a:pt x="1095537" y="224545"/>
                  <a:pt x="1093031" y="229942"/>
                </a:cubicBezTo>
                <a:cubicBezTo>
                  <a:pt x="1088565" y="229647"/>
                  <a:pt x="1083834" y="228300"/>
                  <a:pt x="1078816" y="225893"/>
                </a:cubicBezTo>
                <a:cubicBezTo>
                  <a:pt x="1072677" y="222600"/>
                  <a:pt x="1068370" y="220655"/>
                  <a:pt x="1065857" y="220049"/>
                </a:cubicBezTo>
                <a:cubicBezTo>
                  <a:pt x="1063896" y="202359"/>
                  <a:pt x="1072253" y="191716"/>
                  <a:pt x="1090942" y="188113"/>
                </a:cubicBezTo>
                <a:close/>
                <a:moveTo>
                  <a:pt x="1093031" y="242084"/>
                </a:moveTo>
                <a:cubicBezTo>
                  <a:pt x="1094137" y="252878"/>
                  <a:pt x="1092615" y="261129"/>
                  <a:pt x="1088429" y="266821"/>
                </a:cubicBezTo>
                <a:cubicBezTo>
                  <a:pt x="1080897" y="265625"/>
                  <a:pt x="1075054" y="261129"/>
                  <a:pt x="1070868" y="253325"/>
                </a:cubicBezTo>
                <a:cubicBezTo>
                  <a:pt x="1066682" y="245536"/>
                  <a:pt x="1065706" y="237739"/>
                  <a:pt x="1067938" y="229935"/>
                </a:cubicBezTo>
                <a:cubicBezTo>
                  <a:pt x="1079648" y="233538"/>
                  <a:pt x="1088013" y="237588"/>
                  <a:pt x="1093031" y="242084"/>
                </a:cubicBezTo>
                <a:close/>
                <a:moveTo>
                  <a:pt x="1134414" y="9109"/>
                </a:moveTo>
                <a:cubicBezTo>
                  <a:pt x="1134694" y="25005"/>
                  <a:pt x="1128419" y="36995"/>
                  <a:pt x="1115596" y="45087"/>
                </a:cubicBezTo>
                <a:cubicBezTo>
                  <a:pt x="1111690" y="47486"/>
                  <a:pt x="1105703" y="50484"/>
                  <a:pt x="1097626" y="54080"/>
                </a:cubicBezTo>
                <a:cubicBezTo>
                  <a:pt x="1089262" y="57675"/>
                  <a:pt x="1083267" y="60680"/>
                  <a:pt x="1079648" y="63072"/>
                </a:cubicBezTo>
                <a:cubicBezTo>
                  <a:pt x="1076575" y="44784"/>
                  <a:pt x="1080481" y="28290"/>
                  <a:pt x="1091351" y="13597"/>
                </a:cubicBezTo>
                <a:cubicBezTo>
                  <a:pt x="1103334" y="-2881"/>
                  <a:pt x="1117700" y="-4388"/>
                  <a:pt x="1134414" y="9109"/>
                </a:cubicBezTo>
                <a:close/>
                <a:moveTo>
                  <a:pt x="1109329" y="337891"/>
                </a:moveTo>
                <a:cubicBezTo>
                  <a:pt x="1121039" y="348391"/>
                  <a:pt x="1123128" y="362333"/>
                  <a:pt x="1115596" y="379713"/>
                </a:cubicBezTo>
                <a:cubicBezTo>
                  <a:pt x="1108072" y="396510"/>
                  <a:pt x="1098315" y="404610"/>
                  <a:pt x="1086340" y="404004"/>
                </a:cubicBezTo>
                <a:cubicBezTo>
                  <a:pt x="1085500" y="378820"/>
                  <a:pt x="1093168" y="356777"/>
                  <a:pt x="1109329" y="337891"/>
                </a:cubicBezTo>
                <a:close/>
                <a:moveTo>
                  <a:pt x="1100132" y="531732"/>
                </a:moveTo>
                <a:cubicBezTo>
                  <a:pt x="1103477" y="513149"/>
                  <a:pt x="1106263" y="501454"/>
                  <a:pt x="1108496" y="496655"/>
                </a:cubicBezTo>
                <a:cubicBezTo>
                  <a:pt x="1113507" y="485558"/>
                  <a:pt x="1122144" y="480010"/>
                  <a:pt x="1134414" y="480010"/>
                </a:cubicBezTo>
                <a:cubicBezTo>
                  <a:pt x="1136087" y="514799"/>
                  <a:pt x="1124657" y="532035"/>
                  <a:pt x="1100132" y="531732"/>
                </a:cubicBezTo>
                <a:close/>
                <a:moveTo>
                  <a:pt x="1166199" y="166078"/>
                </a:moveTo>
                <a:cubicBezTo>
                  <a:pt x="1163125" y="175972"/>
                  <a:pt x="1158107" y="184064"/>
                  <a:pt x="1151150" y="190361"/>
                </a:cubicBezTo>
                <a:cubicBezTo>
                  <a:pt x="1144732" y="196364"/>
                  <a:pt x="1138040" y="199354"/>
                  <a:pt x="1131083" y="199354"/>
                </a:cubicBezTo>
                <a:cubicBezTo>
                  <a:pt x="1123832" y="199059"/>
                  <a:pt x="1117973" y="195161"/>
                  <a:pt x="1113515" y="187659"/>
                </a:cubicBezTo>
                <a:cubicBezTo>
                  <a:pt x="1108504" y="179272"/>
                  <a:pt x="1106263" y="167123"/>
                  <a:pt x="1106823" y="151227"/>
                </a:cubicBezTo>
                <a:cubicBezTo>
                  <a:pt x="1109609" y="152128"/>
                  <a:pt x="1118950" y="154224"/>
                  <a:pt x="1134838" y="157524"/>
                </a:cubicBezTo>
                <a:cubicBezTo>
                  <a:pt x="1149606" y="160227"/>
                  <a:pt x="1160060" y="163081"/>
                  <a:pt x="1166199" y="166078"/>
                </a:cubicBezTo>
                <a:close/>
                <a:moveTo>
                  <a:pt x="1113507" y="136390"/>
                </a:moveTo>
                <a:cubicBezTo>
                  <a:pt x="1114347" y="125899"/>
                  <a:pt x="1119639" y="118254"/>
                  <a:pt x="1129396" y="113455"/>
                </a:cubicBezTo>
                <a:cubicBezTo>
                  <a:pt x="1138592" y="108959"/>
                  <a:pt x="1148629" y="108512"/>
                  <a:pt x="1159500" y="112107"/>
                </a:cubicBezTo>
                <a:cubicBezTo>
                  <a:pt x="1153641" y="141795"/>
                  <a:pt x="1150575" y="155738"/>
                  <a:pt x="1150302" y="153937"/>
                </a:cubicBezTo>
                <a:cubicBezTo>
                  <a:pt x="1132188" y="153339"/>
                  <a:pt x="1119918" y="147487"/>
                  <a:pt x="1113507" y="136390"/>
                </a:cubicBezTo>
                <a:close/>
                <a:moveTo>
                  <a:pt x="1127306" y="357224"/>
                </a:moveTo>
                <a:cubicBezTo>
                  <a:pt x="1122568" y="346733"/>
                  <a:pt x="1120471" y="335341"/>
                  <a:pt x="1121039" y="323040"/>
                </a:cubicBezTo>
                <a:cubicBezTo>
                  <a:pt x="1121319" y="308355"/>
                  <a:pt x="1126473" y="300104"/>
                  <a:pt x="1136511" y="298303"/>
                </a:cubicBezTo>
                <a:cubicBezTo>
                  <a:pt x="1141809" y="308196"/>
                  <a:pt x="1143755" y="319293"/>
                  <a:pt x="1142362" y="331586"/>
                </a:cubicBezTo>
                <a:cubicBezTo>
                  <a:pt x="1140962" y="344787"/>
                  <a:pt x="1135943" y="353334"/>
                  <a:pt x="1127306" y="357224"/>
                </a:cubicBezTo>
                <a:close/>
                <a:moveTo>
                  <a:pt x="1145708" y="210155"/>
                </a:moveTo>
                <a:cubicBezTo>
                  <a:pt x="1155737" y="192170"/>
                  <a:pt x="1167591" y="178674"/>
                  <a:pt x="1181247" y="169674"/>
                </a:cubicBezTo>
                <a:cubicBezTo>
                  <a:pt x="1199361" y="157381"/>
                  <a:pt x="1217202" y="156185"/>
                  <a:pt x="1234763" y="166078"/>
                </a:cubicBezTo>
                <a:cubicBezTo>
                  <a:pt x="1162285" y="188567"/>
                  <a:pt x="1132605" y="203260"/>
                  <a:pt x="1145708" y="210155"/>
                </a:cubicBezTo>
                <a:close/>
                <a:moveTo>
                  <a:pt x="1143195" y="519598"/>
                </a:moveTo>
                <a:cubicBezTo>
                  <a:pt x="1140682" y="485414"/>
                  <a:pt x="1150582" y="468928"/>
                  <a:pt x="1172883" y="470124"/>
                </a:cubicBezTo>
                <a:cubicBezTo>
                  <a:pt x="1174556" y="487216"/>
                  <a:pt x="1173571" y="499660"/>
                  <a:pt x="1169953" y="507457"/>
                </a:cubicBezTo>
                <a:cubicBezTo>
                  <a:pt x="1165495" y="517047"/>
                  <a:pt x="1156578" y="521097"/>
                  <a:pt x="1143195" y="519598"/>
                </a:cubicBezTo>
                <a:close/>
                <a:moveTo>
                  <a:pt x="1156994" y="222297"/>
                </a:moveTo>
                <a:cubicBezTo>
                  <a:pt x="1164238" y="228898"/>
                  <a:pt x="1167024" y="243287"/>
                  <a:pt x="1165351" y="265474"/>
                </a:cubicBezTo>
                <a:cubicBezTo>
                  <a:pt x="1164238" y="286161"/>
                  <a:pt x="1160748" y="301308"/>
                  <a:pt x="1154897" y="310899"/>
                </a:cubicBezTo>
                <a:cubicBezTo>
                  <a:pt x="1144860" y="301906"/>
                  <a:pt x="1141522" y="287667"/>
                  <a:pt x="1144860" y="268168"/>
                </a:cubicBezTo>
                <a:cubicBezTo>
                  <a:pt x="1145973" y="261871"/>
                  <a:pt x="1147926" y="253779"/>
                  <a:pt x="1150719" y="243885"/>
                </a:cubicBezTo>
                <a:cubicBezTo>
                  <a:pt x="1154345" y="231593"/>
                  <a:pt x="1156434" y="224394"/>
                  <a:pt x="1156994" y="222297"/>
                </a:cubicBezTo>
                <a:close/>
                <a:moveTo>
                  <a:pt x="1161596" y="161128"/>
                </a:moveTo>
                <a:lnTo>
                  <a:pt x="1154905" y="151234"/>
                </a:lnTo>
                <a:cubicBezTo>
                  <a:pt x="1154617" y="140440"/>
                  <a:pt x="1156154" y="132644"/>
                  <a:pt x="1159507" y="127845"/>
                </a:cubicBezTo>
                <a:cubicBezTo>
                  <a:pt x="1162573" y="123651"/>
                  <a:pt x="1166463" y="122304"/>
                  <a:pt x="1171217" y="123795"/>
                </a:cubicBezTo>
                <a:cubicBezTo>
                  <a:pt x="1175948" y="125301"/>
                  <a:pt x="1179998" y="128897"/>
                  <a:pt x="1183336" y="134589"/>
                </a:cubicBezTo>
                <a:cubicBezTo>
                  <a:pt x="1186954" y="140887"/>
                  <a:pt x="1188778" y="148078"/>
                  <a:pt x="1188778" y="156177"/>
                </a:cubicBezTo>
                <a:cubicBezTo>
                  <a:pt x="1179286" y="159780"/>
                  <a:pt x="1170233" y="161430"/>
                  <a:pt x="1161596" y="161128"/>
                </a:cubicBezTo>
                <a:close/>
                <a:moveTo>
                  <a:pt x="1168288" y="298310"/>
                </a:moveTo>
                <a:cubicBezTo>
                  <a:pt x="1191420" y="299211"/>
                  <a:pt x="1205916" y="302511"/>
                  <a:pt x="1211767" y="308204"/>
                </a:cubicBezTo>
                <a:cubicBezTo>
                  <a:pt x="1212327" y="310899"/>
                  <a:pt x="1212327" y="318256"/>
                  <a:pt x="1211767" y="330246"/>
                </a:cubicBezTo>
                <a:cubicBezTo>
                  <a:pt x="1198392" y="340745"/>
                  <a:pt x="1184729" y="343289"/>
                  <a:pt x="1170801" y="337891"/>
                </a:cubicBezTo>
                <a:cubicBezTo>
                  <a:pt x="1164935" y="330988"/>
                  <a:pt x="1164102" y="317802"/>
                  <a:pt x="1168288" y="298310"/>
                </a:cubicBezTo>
                <a:close/>
                <a:moveTo>
                  <a:pt x="1216362" y="266821"/>
                </a:moveTo>
                <a:cubicBezTo>
                  <a:pt x="1217755" y="270121"/>
                  <a:pt x="1216218" y="279864"/>
                  <a:pt x="1211760" y="296055"/>
                </a:cubicBezTo>
                <a:cubicBezTo>
                  <a:pt x="1191413" y="294556"/>
                  <a:pt x="1177750" y="290506"/>
                  <a:pt x="1170793" y="283913"/>
                </a:cubicBezTo>
                <a:cubicBezTo>
                  <a:pt x="1164935" y="267427"/>
                  <a:pt x="1168969" y="258131"/>
                  <a:pt x="1182912" y="256027"/>
                </a:cubicBezTo>
                <a:cubicBezTo>
                  <a:pt x="1196295" y="253938"/>
                  <a:pt x="1207438" y="257533"/>
                  <a:pt x="1216362" y="266821"/>
                </a:cubicBezTo>
                <a:close/>
                <a:moveTo>
                  <a:pt x="1220964" y="347777"/>
                </a:moveTo>
                <a:cubicBezTo>
                  <a:pt x="1222085" y="360978"/>
                  <a:pt x="1219715" y="371016"/>
                  <a:pt x="1213856" y="377911"/>
                </a:cubicBezTo>
                <a:cubicBezTo>
                  <a:pt x="1208845" y="383914"/>
                  <a:pt x="1202426" y="386306"/>
                  <a:pt x="1194630" y="385103"/>
                </a:cubicBezTo>
                <a:cubicBezTo>
                  <a:pt x="1186826" y="384210"/>
                  <a:pt x="1180551" y="380463"/>
                  <a:pt x="1175820" y="373862"/>
                </a:cubicBezTo>
                <a:cubicBezTo>
                  <a:pt x="1170513" y="366671"/>
                  <a:pt x="1168848" y="357974"/>
                  <a:pt x="1170801" y="347777"/>
                </a:cubicBezTo>
                <a:cubicBezTo>
                  <a:pt x="1176092" y="349579"/>
                  <a:pt x="1184313" y="349284"/>
                  <a:pt x="1195470" y="346884"/>
                </a:cubicBezTo>
                <a:cubicBezTo>
                  <a:pt x="1206612" y="344787"/>
                  <a:pt x="1215113" y="345083"/>
                  <a:pt x="1220964" y="347777"/>
                </a:cubicBezTo>
                <a:close/>
                <a:moveTo>
                  <a:pt x="1172883" y="232190"/>
                </a:moveTo>
                <a:cubicBezTo>
                  <a:pt x="1175661" y="229496"/>
                  <a:pt x="1180543" y="224394"/>
                  <a:pt x="1187514" y="216900"/>
                </a:cubicBezTo>
                <a:cubicBezTo>
                  <a:pt x="1193646" y="210307"/>
                  <a:pt x="1198664" y="205205"/>
                  <a:pt x="1202570" y="201602"/>
                </a:cubicBezTo>
                <a:cubicBezTo>
                  <a:pt x="1214825" y="190513"/>
                  <a:pt x="1227792" y="183617"/>
                  <a:pt x="1241447" y="180915"/>
                </a:cubicBezTo>
                <a:cubicBezTo>
                  <a:pt x="1235316" y="211806"/>
                  <a:pt x="1226952" y="235491"/>
                  <a:pt x="1216362" y="251977"/>
                </a:cubicBezTo>
                <a:cubicBezTo>
                  <a:pt x="1213289" y="250781"/>
                  <a:pt x="1209110" y="249729"/>
                  <a:pt x="1203819" y="248828"/>
                </a:cubicBezTo>
                <a:cubicBezTo>
                  <a:pt x="1196567" y="247927"/>
                  <a:pt x="1192109" y="247186"/>
                  <a:pt x="1190436" y="246580"/>
                </a:cubicBezTo>
                <a:cubicBezTo>
                  <a:pt x="1180406" y="244491"/>
                  <a:pt x="1174556" y="239692"/>
                  <a:pt x="1172883" y="232190"/>
                </a:cubicBezTo>
                <a:close/>
                <a:moveTo>
                  <a:pt x="1179990" y="472819"/>
                </a:moveTo>
                <a:cubicBezTo>
                  <a:pt x="1188907" y="461124"/>
                  <a:pt x="1197968" y="455431"/>
                  <a:pt x="1207157" y="455727"/>
                </a:cubicBezTo>
                <a:cubicBezTo>
                  <a:pt x="1207157" y="474317"/>
                  <a:pt x="1206461" y="485853"/>
                  <a:pt x="1205068" y="490357"/>
                </a:cubicBezTo>
                <a:cubicBezTo>
                  <a:pt x="1202002" y="502052"/>
                  <a:pt x="1194342" y="507601"/>
                  <a:pt x="1182079" y="506995"/>
                </a:cubicBezTo>
                <a:cubicBezTo>
                  <a:pt x="1182632" y="501901"/>
                  <a:pt x="1182496" y="496057"/>
                  <a:pt x="1181663" y="489456"/>
                </a:cubicBezTo>
                <a:cubicBezTo>
                  <a:pt x="1180551" y="481667"/>
                  <a:pt x="1179990" y="476119"/>
                  <a:pt x="1179990" y="472819"/>
                </a:cubicBezTo>
                <a:close/>
                <a:moveTo>
                  <a:pt x="1261938" y="374770"/>
                </a:moveTo>
                <a:cubicBezTo>
                  <a:pt x="1253582" y="387661"/>
                  <a:pt x="1237549" y="395011"/>
                  <a:pt x="1213856" y="396805"/>
                </a:cubicBezTo>
                <a:cubicBezTo>
                  <a:pt x="1216090" y="392612"/>
                  <a:pt x="1218595" y="386768"/>
                  <a:pt x="1221388" y="379267"/>
                </a:cubicBezTo>
                <a:cubicBezTo>
                  <a:pt x="1225294" y="369373"/>
                  <a:pt x="1227655" y="363530"/>
                  <a:pt x="1228496" y="361728"/>
                </a:cubicBezTo>
                <a:cubicBezTo>
                  <a:pt x="1234067" y="347944"/>
                  <a:pt x="1240615" y="338338"/>
                  <a:pt x="1248146" y="332948"/>
                </a:cubicBezTo>
                <a:cubicBezTo>
                  <a:pt x="1252597" y="336537"/>
                  <a:pt x="1257199" y="350480"/>
                  <a:pt x="1261938" y="374770"/>
                </a:cubicBezTo>
                <a:close/>
                <a:moveTo>
                  <a:pt x="1216362" y="453032"/>
                </a:moveTo>
                <a:cubicBezTo>
                  <a:pt x="1220268" y="446136"/>
                  <a:pt x="1224022" y="442533"/>
                  <a:pt x="1227648" y="442238"/>
                </a:cubicBezTo>
                <a:cubicBezTo>
                  <a:pt x="1230994" y="441943"/>
                  <a:pt x="1233772" y="444191"/>
                  <a:pt x="1236012" y="448982"/>
                </a:cubicBezTo>
                <a:cubicBezTo>
                  <a:pt x="1241304" y="460382"/>
                  <a:pt x="1241576" y="472372"/>
                  <a:pt x="1236845" y="484967"/>
                </a:cubicBezTo>
                <a:cubicBezTo>
                  <a:pt x="1234892" y="484967"/>
                  <a:pt x="1232106" y="486020"/>
                  <a:pt x="1228488" y="488117"/>
                </a:cubicBezTo>
                <a:cubicBezTo>
                  <a:pt x="1225415" y="490213"/>
                  <a:pt x="1222077" y="490811"/>
                  <a:pt x="1218451" y="489910"/>
                </a:cubicBezTo>
                <a:cubicBezTo>
                  <a:pt x="1219291" y="484513"/>
                  <a:pt x="1219148" y="478216"/>
                  <a:pt x="1218042" y="471025"/>
                </a:cubicBezTo>
                <a:cubicBezTo>
                  <a:pt x="1216642" y="463220"/>
                  <a:pt x="1216082" y="457225"/>
                  <a:pt x="1216362" y="453032"/>
                </a:cubicBezTo>
                <a:close/>
                <a:moveTo>
                  <a:pt x="1264451" y="413897"/>
                </a:moveTo>
                <a:cubicBezTo>
                  <a:pt x="1274208" y="420498"/>
                  <a:pt x="1277546" y="431595"/>
                  <a:pt x="1274481" y="447180"/>
                </a:cubicBezTo>
                <a:cubicBezTo>
                  <a:pt x="1271408" y="462774"/>
                  <a:pt x="1264163" y="471312"/>
                  <a:pt x="1252741" y="472819"/>
                </a:cubicBezTo>
                <a:cubicBezTo>
                  <a:pt x="1248003" y="456627"/>
                  <a:pt x="1245777" y="442684"/>
                  <a:pt x="1246049" y="430989"/>
                </a:cubicBezTo>
                <a:cubicBezTo>
                  <a:pt x="1244096" y="433094"/>
                  <a:pt x="1250228" y="427394"/>
                  <a:pt x="1264451" y="413897"/>
                </a:cubicBezTo>
                <a:close/>
                <a:moveTo>
                  <a:pt x="1289537" y="296062"/>
                </a:moveTo>
                <a:cubicBezTo>
                  <a:pt x="1286464" y="326946"/>
                  <a:pt x="1285207" y="340745"/>
                  <a:pt x="1285767" y="337437"/>
                </a:cubicBezTo>
                <a:cubicBezTo>
                  <a:pt x="1283254" y="352433"/>
                  <a:pt x="1278379" y="362326"/>
                  <a:pt x="1271135" y="367125"/>
                </a:cubicBezTo>
                <a:cubicBezTo>
                  <a:pt x="1262491" y="355733"/>
                  <a:pt x="1259978" y="341479"/>
                  <a:pt x="1263603" y="324395"/>
                </a:cubicBezTo>
                <a:cubicBezTo>
                  <a:pt x="1267229" y="306705"/>
                  <a:pt x="1275873" y="297258"/>
                  <a:pt x="1289537" y="296062"/>
                </a:cubicBezTo>
                <a:close/>
                <a:moveTo>
                  <a:pt x="1289537" y="386912"/>
                </a:moveTo>
                <a:cubicBezTo>
                  <a:pt x="1295940" y="388108"/>
                  <a:pt x="1300823" y="391711"/>
                  <a:pt x="1304169" y="397706"/>
                </a:cubicBezTo>
                <a:cubicBezTo>
                  <a:pt x="1307514" y="402808"/>
                  <a:pt x="1308900" y="408803"/>
                  <a:pt x="1308347" y="415699"/>
                </a:cubicBezTo>
                <a:cubicBezTo>
                  <a:pt x="1307787" y="422292"/>
                  <a:pt x="1305561" y="427992"/>
                  <a:pt x="1301655" y="432791"/>
                </a:cubicBezTo>
                <a:cubicBezTo>
                  <a:pt x="1297477" y="437893"/>
                  <a:pt x="1291891" y="440587"/>
                  <a:pt x="1284934" y="440883"/>
                </a:cubicBezTo>
                <a:cubicBezTo>
                  <a:pt x="1274065" y="410007"/>
                  <a:pt x="1275593" y="392014"/>
                  <a:pt x="1289537" y="386912"/>
                </a:cubicBezTo>
                <a:close/>
                <a:moveTo>
                  <a:pt x="1343886" y="313154"/>
                </a:moveTo>
                <a:cubicBezTo>
                  <a:pt x="1315735" y="319452"/>
                  <a:pt x="1299847" y="321996"/>
                  <a:pt x="1296228" y="320799"/>
                </a:cubicBezTo>
                <a:cubicBezTo>
                  <a:pt x="1293715" y="310006"/>
                  <a:pt x="1294691" y="301618"/>
                  <a:pt x="1299150" y="295616"/>
                </a:cubicBezTo>
                <a:cubicBezTo>
                  <a:pt x="1303328" y="289923"/>
                  <a:pt x="1309187" y="286926"/>
                  <a:pt x="1316711" y="286623"/>
                </a:cubicBezTo>
                <a:cubicBezTo>
                  <a:pt x="1323963" y="286328"/>
                  <a:pt x="1330230" y="288576"/>
                  <a:pt x="1335529" y="293368"/>
                </a:cubicBezTo>
                <a:cubicBezTo>
                  <a:pt x="1341653" y="298462"/>
                  <a:pt x="1344439" y="305055"/>
                  <a:pt x="1343886" y="313154"/>
                </a:cubicBezTo>
                <a:close/>
                <a:moveTo>
                  <a:pt x="1296228" y="367125"/>
                </a:moveTo>
                <a:cubicBezTo>
                  <a:pt x="1299294" y="361433"/>
                  <a:pt x="1304025" y="359775"/>
                  <a:pt x="1310436" y="362175"/>
                </a:cubicBezTo>
                <a:cubicBezTo>
                  <a:pt x="1323811" y="367572"/>
                  <a:pt x="1329671" y="370130"/>
                  <a:pt x="1327998" y="369827"/>
                </a:cubicBezTo>
                <a:cubicBezTo>
                  <a:pt x="1330783" y="375527"/>
                  <a:pt x="1331343" y="381674"/>
                  <a:pt x="1329678" y="388267"/>
                </a:cubicBezTo>
                <a:cubicBezTo>
                  <a:pt x="1328278" y="394868"/>
                  <a:pt x="1325492" y="399364"/>
                  <a:pt x="1321314" y="401763"/>
                </a:cubicBezTo>
                <a:cubicBezTo>
                  <a:pt x="1309604" y="396654"/>
                  <a:pt x="1301239" y="385110"/>
                  <a:pt x="1296228" y="367125"/>
                </a:cubicBezTo>
                <a:close/>
                <a:moveTo>
                  <a:pt x="1343886" y="327991"/>
                </a:moveTo>
                <a:cubicBezTo>
                  <a:pt x="1346671" y="337891"/>
                  <a:pt x="1344439" y="349284"/>
                  <a:pt x="1337194" y="362175"/>
                </a:cubicBezTo>
                <a:cubicBezTo>
                  <a:pt x="1325484" y="360683"/>
                  <a:pt x="1315591" y="354983"/>
                  <a:pt x="1307514" y="345083"/>
                </a:cubicBezTo>
                <a:cubicBezTo>
                  <a:pt x="1308620" y="337596"/>
                  <a:pt x="1313222" y="332192"/>
                  <a:pt x="1321306" y="328892"/>
                </a:cubicBezTo>
                <a:cubicBezTo>
                  <a:pt x="1329110" y="325296"/>
                  <a:pt x="1336634" y="324993"/>
                  <a:pt x="1343886" y="327991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3300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C3107498-9A15-6EA2-B15F-56D8361F01AD}"/>
              </a:ext>
            </a:extLst>
          </p:cNvPr>
          <p:cNvSpPr/>
          <p:nvPr/>
        </p:nvSpPr>
        <p:spPr>
          <a:xfrm>
            <a:off x="4939295" y="4273612"/>
            <a:ext cx="1096918" cy="1183461"/>
          </a:xfrm>
          <a:custGeom>
            <a:avLst/>
            <a:gdLst>
              <a:gd name="connsiteX0" fmla="*/ 235345 w 595452"/>
              <a:gd name="connsiteY0" fmla="*/ 542133 h 642431"/>
              <a:gd name="connsiteX1" fmla="*/ 197717 w 595452"/>
              <a:gd name="connsiteY1" fmla="*/ 502998 h 642431"/>
              <a:gd name="connsiteX2" fmla="*/ 127479 w 595452"/>
              <a:gd name="connsiteY2" fmla="*/ 579912 h 642431"/>
              <a:gd name="connsiteX3" fmla="*/ 45948 w 595452"/>
              <a:gd name="connsiteY3" fmla="*/ 642429 h 642431"/>
              <a:gd name="connsiteX4" fmla="*/ 1212 w 595452"/>
              <a:gd name="connsiteY4" fmla="*/ 608699 h 642431"/>
              <a:gd name="connsiteX5" fmla="*/ 52639 w 595452"/>
              <a:gd name="connsiteY5" fmla="*/ 512445 h 642431"/>
              <a:gd name="connsiteX6" fmla="*/ 130825 w 595452"/>
              <a:gd name="connsiteY6" fmla="*/ 435985 h 642431"/>
              <a:gd name="connsiteX7" fmla="*/ 97375 w 595452"/>
              <a:gd name="connsiteY7" fmla="*/ 392808 h 642431"/>
              <a:gd name="connsiteX8" fmla="*/ 63925 w 595452"/>
              <a:gd name="connsiteY8" fmla="*/ 349631 h 642431"/>
              <a:gd name="connsiteX9" fmla="*/ 129985 w 595452"/>
              <a:gd name="connsiteY9" fmla="*/ 264626 h 642431"/>
              <a:gd name="connsiteX10" fmla="*/ 170118 w 595452"/>
              <a:gd name="connsiteY10" fmla="*/ 223697 h 642431"/>
              <a:gd name="connsiteX11" fmla="*/ 211092 w 595452"/>
              <a:gd name="connsiteY11" fmla="*/ 181421 h 642431"/>
              <a:gd name="connsiteX12" fmla="*/ 362869 w 595452"/>
              <a:gd name="connsiteY12" fmla="*/ 23105 h 642431"/>
              <a:gd name="connsiteX13" fmla="*/ 465300 w 595452"/>
              <a:gd name="connsiteY13" fmla="*/ 2417 h 642431"/>
              <a:gd name="connsiteX14" fmla="*/ 548504 w 595452"/>
              <a:gd name="connsiteY14" fmla="*/ 50097 h 642431"/>
              <a:gd name="connsiteX15" fmla="*/ 592824 w 595452"/>
              <a:gd name="connsiteY15" fmla="*/ 140947 h 642431"/>
              <a:gd name="connsiteX16" fmla="*/ 576936 w 595452"/>
              <a:gd name="connsiteY16" fmla="*/ 248896 h 642431"/>
              <a:gd name="connsiteX17" fmla="*/ 511709 w 595452"/>
              <a:gd name="connsiteY17" fmla="*/ 334349 h 642431"/>
              <a:gd name="connsiteX18" fmla="*/ 469902 w 595452"/>
              <a:gd name="connsiteY18" fmla="*/ 375731 h 642431"/>
              <a:gd name="connsiteX19" fmla="*/ 429769 w 595452"/>
              <a:gd name="connsiteY19" fmla="*/ 416652 h 642431"/>
              <a:gd name="connsiteX20" fmla="*/ 277992 w 595452"/>
              <a:gd name="connsiteY20" fmla="*/ 575423 h 642431"/>
              <a:gd name="connsiteX21" fmla="*/ 235345 w 595452"/>
              <a:gd name="connsiteY21" fmla="*/ 542133 h 642431"/>
              <a:gd name="connsiteX22" fmla="*/ 211933 w 595452"/>
              <a:gd name="connsiteY22" fmla="*/ 268675 h 642431"/>
              <a:gd name="connsiteX23" fmla="*/ 144200 w 595452"/>
              <a:gd name="connsiteY23" fmla="*/ 349631 h 642431"/>
              <a:gd name="connsiteX24" fmla="*/ 277992 w 595452"/>
              <a:gd name="connsiteY24" fmla="*/ 484112 h 642431"/>
              <a:gd name="connsiteX25" fmla="*/ 332341 w 595452"/>
              <a:gd name="connsiteY25" fmla="*/ 431489 h 642431"/>
              <a:gd name="connsiteX26" fmla="*/ 362869 w 595452"/>
              <a:gd name="connsiteY26" fmla="*/ 364029 h 642431"/>
              <a:gd name="connsiteX27" fmla="*/ 387114 w 595452"/>
              <a:gd name="connsiteY27" fmla="*/ 334795 h 642431"/>
              <a:gd name="connsiteX28" fmla="*/ 418051 w 595452"/>
              <a:gd name="connsiteY28" fmla="*/ 304207 h 642431"/>
              <a:gd name="connsiteX29" fmla="*/ 434772 w 595452"/>
              <a:gd name="connsiteY29" fmla="*/ 272278 h 642431"/>
              <a:gd name="connsiteX30" fmla="*/ 416378 w 595452"/>
              <a:gd name="connsiteY30" fmla="*/ 238995 h 642431"/>
              <a:gd name="connsiteX31" fmla="*/ 353241 w 595452"/>
              <a:gd name="connsiteY31" fmla="*/ 286221 h 642431"/>
              <a:gd name="connsiteX32" fmla="*/ 309345 w 595452"/>
              <a:gd name="connsiteY32" fmla="*/ 263286 h 642431"/>
              <a:gd name="connsiteX33" fmla="*/ 321047 w 595452"/>
              <a:gd name="connsiteY33" fmla="*/ 234052 h 642431"/>
              <a:gd name="connsiteX34" fmla="*/ 348222 w 595452"/>
              <a:gd name="connsiteY34" fmla="*/ 212456 h 642431"/>
              <a:gd name="connsiteX35" fmla="*/ 372467 w 595452"/>
              <a:gd name="connsiteY35" fmla="*/ 189067 h 642431"/>
              <a:gd name="connsiteX36" fmla="*/ 376237 w 595452"/>
              <a:gd name="connsiteY36" fmla="*/ 152642 h 642431"/>
              <a:gd name="connsiteX37" fmla="*/ 351568 w 595452"/>
              <a:gd name="connsiteY37" fmla="*/ 162982 h 642431"/>
              <a:gd name="connsiteX38" fmla="*/ 333166 w 595452"/>
              <a:gd name="connsiteY38" fmla="*/ 181875 h 642431"/>
              <a:gd name="connsiteX39" fmla="*/ 282571 w 595452"/>
              <a:gd name="connsiteY39" fmla="*/ 191322 h 642431"/>
              <a:gd name="connsiteX40" fmla="*/ 211933 w 595452"/>
              <a:gd name="connsiteY40" fmla="*/ 268675 h 64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5452" h="642431">
                <a:moveTo>
                  <a:pt x="235345" y="542133"/>
                </a:moveTo>
                <a:cubicBezTo>
                  <a:pt x="217784" y="521150"/>
                  <a:pt x="205241" y="508108"/>
                  <a:pt x="197717" y="502998"/>
                </a:cubicBezTo>
                <a:cubicBezTo>
                  <a:pt x="184341" y="508108"/>
                  <a:pt x="160921" y="533745"/>
                  <a:pt x="127479" y="579912"/>
                </a:cubicBezTo>
                <a:cubicBezTo>
                  <a:pt x="97375" y="621893"/>
                  <a:pt x="70201" y="642724"/>
                  <a:pt x="45948" y="642429"/>
                </a:cubicBezTo>
                <a:cubicBezTo>
                  <a:pt x="21135" y="642134"/>
                  <a:pt x="6230" y="630893"/>
                  <a:pt x="1212" y="608699"/>
                </a:cubicBezTo>
                <a:cubicBezTo>
                  <a:pt x="-4920" y="580215"/>
                  <a:pt x="12218" y="548135"/>
                  <a:pt x="52639" y="512445"/>
                </a:cubicBezTo>
                <a:cubicBezTo>
                  <a:pt x="101410" y="469268"/>
                  <a:pt x="127479" y="443789"/>
                  <a:pt x="130825" y="435985"/>
                </a:cubicBezTo>
                <a:cubicBezTo>
                  <a:pt x="125806" y="423692"/>
                  <a:pt x="114656" y="409302"/>
                  <a:pt x="97375" y="392808"/>
                </a:cubicBezTo>
                <a:cubicBezTo>
                  <a:pt x="79814" y="376314"/>
                  <a:pt x="68664" y="361925"/>
                  <a:pt x="63925" y="349631"/>
                </a:cubicBezTo>
                <a:cubicBezTo>
                  <a:pt x="78141" y="324440"/>
                  <a:pt x="100153" y="296107"/>
                  <a:pt x="129985" y="264626"/>
                </a:cubicBezTo>
                <a:cubicBezTo>
                  <a:pt x="137509" y="256534"/>
                  <a:pt x="150892" y="242893"/>
                  <a:pt x="170118" y="223697"/>
                </a:cubicBezTo>
                <a:cubicBezTo>
                  <a:pt x="187680" y="206015"/>
                  <a:pt x="201335" y="191920"/>
                  <a:pt x="211092" y="181421"/>
                </a:cubicBezTo>
                <a:cubicBezTo>
                  <a:pt x="305583" y="80073"/>
                  <a:pt x="356178" y="27313"/>
                  <a:pt x="362869" y="23105"/>
                </a:cubicBezTo>
                <a:cubicBezTo>
                  <a:pt x="396319" y="2719"/>
                  <a:pt x="430450" y="-4176"/>
                  <a:pt x="465300" y="2417"/>
                </a:cubicBezTo>
                <a:cubicBezTo>
                  <a:pt x="497077" y="8420"/>
                  <a:pt x="524812" y="24316"/>
                  <a:pt x="548504" y="50097"/>
                </a:cubicBezTo>
                <a:cubicBezTo>
                  <a:pt x="571917" y="75887"/>
                  <a:pt x="586685" y="106165"/>
                  <a:pt x="592824" y="140947"/>
                </a:cubicBezTo>
                <a:cubicBezTo>
                  <a:pt x="599228" y="178129"/>
                  <a:pt x="593929" y="214114"/>
                  <a:pt x="576936" y="248896"/>
                </a:cubicBezTo>
                <a:cubicBezTo>
                  <a:pt x="565506" y="272581"/>
                  <a:pt x="543758" y="301073"/>
                  <a:pt x="511709" y="334349"/>
                </a:cubicBezTo>
                <a:cubicBezTo>
                  <a:pt x="504177" y="342145"/>
                  <a:pt x="490242" y="355937"/>
                  <a:pt x="469902" y="375731"/>
                </a:cubicBezTo>
                <a:cubicBezTo>
                  <a:pt x="452341" y="393126"/>
                  <a:pt x="438965" y="406767"/>
                  <a:pt x="429769" y="416652"/>
                </a:cubicBezTo>
                <a:cubicBezTo>
                  <a:pt x="421964" y="425349"/>
                  <a:pt x="371370" y="478276"/>
                  <a:pt x="277992" y="575423"/>
                </a:cubicBezTo>
                <a:cubicBezTo>
                  <a:pt x="264049" y="570624"/>
                  <a:pt x="249833" y="559527"/>
                  <a:pt x="235345" y="542133"/>
                </a:cubicBezTo>
                <a:close/>
                <a:moveTo>
                  <a:pt x="211933" y="268675"/>
                </a:moveTo>
                <a:cubicBezTo>
                  <a:pt x="180988" y="300460"/>
                  <a:pt x="158416" y="327445"/>
                  <a:pt x="144200" y="349631"/>
                </a:cubicBezTo>
                <a:cubicBezTo>
                  <a:pt x="228934" y="436583"/>
                  <a:pt x="273533" y="481409"/>
                  <a:pt x="277992" y="484112"/>
                </a:cubicBezTo>
                <a:cubicBezTo>
                  <a:pt x="278832" y="482916"/>
                  <a:pt x="296946" y="465370"/>
                  <a:pt x="332341" y="431489"/>
                </a:cubicBezTo>
                <a:cubicBezTo>
                  <a:pt x="354641" y="410203"/>
                  <a:pt x="364814" y="387714"/>
                  <a:pt x="362869" y="364029"/>
                </a:cubicBezTo>
                <a:cubicBezTo>
                  <a:pt x="366487" y="356830"/>
                  <a:pt x="374572" y="347096"/>
                  <a:pt x="387114" y="334795"/>
                </a:cubicBezTo>
                <a:cubicBezTo>
                  <a:pt x="404675" y="318006"/>
                  <a:pt x="414978" y="307810"/>
                  <a:pt x="418051" y="304207"/>
                </a:cubicBezTo>
                <a:cubicBezTo>
                  <a:pt x="428641" y="292224"/>
                  <a:pt x="434220" y="281574"/>
                  <a:pt x="434772" y="272278"/>
                </a:cubicBezTo>
                <a:cubicBezTo>
                  <a:pt x="435885" y="260584"/>
                  <a:pt x="429761" y="249487"/>
                  <a:pt x="416378" y="238995"/>
                </a:cubicBezTo>
                <a:cubicBezTo>
                  <a:pt x="385994" y="264482"/>
                  <a:pt x="364951" y="280226"/>
                  <a:pt x="353241" y="286221"/>
                </a:cubicBezTo>
                <a:cubicBezTo>
                  <a:pt x="325082" y="300611"/>
                  <a:pt x="310450" y="292966"/>
                  <a:pt x="309345" y="263286"/>
                </a:cubicBezTo>
                <a:cubicBezTo>
                  <a:pt x="308785" y="252484"/>
                  <a:pt x="312683" y="242750"/>
                  <a:pt x="321047" y="234052"/>
                </a:cubicBezTo>
                <a:cubicBezTo>
                  <a:pt x="324673" y="230154"/>
                  <a:pt x="333726" y="222963"/>
                  <a:pt x="348222" y="212456"/>
                </a:cubicBezTo>
                <a:cubicBezTo>
                  <a:pt x="360204" y="203767"/>
                  <a:pt x="368289" y="195970"/>
                  <a:pt x="372467" y="189067"/>
                </a:cubicBezTo>
                <a:cubicBezTo>
                  <a:pt x="378879" y="178575"/>
                  <a:pt x="380128" y="166434"/>
                  <a:pt x="376237" y="152642"/>
                </a:cubicBezTo>
                <a:cubicBezTo>
                  <a:pt x="367592" y="153248"/>
                  <a:pt x="359364" y="156691"/>
                  <a:pt x="351568" y="162982"/>
                </a:cubicBezTo>
                <a:cubicBezTo>
                  <a:pt x="351008" y="163587"/>
                  <a:pt x="344876" y="169885"/>
                  <a:pt x="333166" y="181875"/>
                </a:cubicBezTo>
                <a:cubicBezTo>
                  <a:pt x="318383" y="196871"/>
                  <a:pt x="301526" y="200019"/>
                  <a:pt x="282571" y="191322"/>
                </a:cubicBezTo>
                <a:cubicBezTo>
                  <a:pt x="270604" y="206908"/>
                  <a:pt x="247055" y="232690"/>
                  <a:pt x="211933" y="26867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5" name="任意多边形: 形状 714">
            <a:extLst>
              <a:ext uri="{FF2B5EF4-FFF2-40B4-BE49-F238E27FC236}">
                <a16:creationId xmlns:a16="http://schemas.microsoft.com/office/drawing/2014/main" id="{5594E835-24F7-60D4-4ABB-F2D757B3C7E1}"/>
              </a:ext>
            </a:extLst>
          </p:cNvPr>
          <p:cNvSpPr/>
          <p:nvPr/>
        </p:nvSpPr>
        <p:spPr>
          <a:xfrm>
            <a:off x="6860147" y="419045"/>
            <a:ext cx="1568841" cy="1219152"/>
          </a:xfrm>
          <a:custGeom>
            <a:avLst/>
            <a:gdLst>
              <a:gd name="connsiteX0" fmla="*/ 195665 w 826714"/>
              <a:gd name="connsiteY0" fmla="*/ 73423 h 642442"/>
              <a:gd name="connsiteX1" fmla="*/ 165561 w 826714"/>
              <a:gd name="connsiteY1" fmla="*/ 295158 h 642442"/>
              <a:gd name="connsiteX2" fmla="*/ 67308 w 826714"/>
              <a:gd name="connsiteY2" fmla="*/ 328434 h 642442"/>
              <a:gd name="connsiteX3" fmla="*/ 32193 w 826714"/>
              <a:gd name="connsiteY3" fmla="*/ 359469 h 642442"/>
              <a:gd name="connsiteX4" fmla="*/ 0 w 826714"/>
              <a:gd name="connsiteY4" fmla="*/ 390057 h 642442"/>
              <a:gd name="connsiteX5" fmla="*/ 68989 w 826714"/>
              <a:gd name="connsiteY5" fmla="*/ 200698 h 642442"/>
              <a:gd name="connsiteX6" fmla="*/ 195665 w 826714"/>
              <a:gd name="connsiteY6" fmla="*/ 73423 h 642442"/>
              <a:gd name="connsiteX7" fmla="*/ 429806 w 826714"/>
              <a:gd name="connsiteY7" fmla="*/ 450772 h 642442"/>
              <a:gd name="connsiteX8" fmla="*/ 329457 w 826714"/>
              <a:gd name="connsiteY8" fmla="*/ 293349 h 642442"/>
              <a:gd name="connsiteX9" fmla="*/ 280126 w 826714"/>
              <a:gd name="connsiteY9" fmla="*/ 193052 h 642442"/>
              <a:gd name="connsiteX10" fmla="*/ 178111 w 826714"/>
              <a:gd name="connsiteY10" fmla="*/ 285704 h 642442"/>
              <a:gd name="connsiteX11" fmla="*/ 181033 w 826714"/>
              <a:gd name="connsiteY11" fmla="*/ 166513 h 642442"/>
              <a:gd name="connsiteX12" fmla="*/ 214899 w 826714"/>
              <a:gd name="connsiteY12" fmla="*/ 63969 h 642442"/>
              <a:gd name="connsiteX13" fmla="*/ 210721 w 826714"/>
              <a:gd name="connsiteY13" fmla="*/ 53621 h 642442"/>
              <a:gd name="connsiteX14" fmla="*/ 207791 w 826714"/>
              <a:gd name="connsiteY14" fmla="*/ 41480 h 642442"/>
              <a:gd name="connsiteX15" fmla="*/ 237895 w 826714"/>
              <a:gd name="connsiteY15" fmla="*/ 52721 h 642442"/>
              <a:gd name="connsiteX16" fmla="*/ 428133 w 826714"/>
              <a:gd name="connsiteY16" fmla="*/ 143570 h 642442"/>
              <a:gd name="connsiteX17" fmla="*/ 299360 w 826714"/>
              <a:gd name="connsiteY17" fmla="*/ 179556 h 642442"/>
              <a:gd name="connsiteX18" fmla="*/ 362914 w 826714"/>
              <a:gd name="connsiteY18" fmla="*/ 308639 h 642442"/>
              <a:gd name="connsiteX19" fmla="*/ 365843 w 826714"/>
              <a:gd name="connsiteY19" fmla="*/ 353163 h 642442"/>
              <a:gd name="connsiteX20" fmla="*/ 396364 w 826714"/>
              <a:gd name="connsiteY20" fmla="*/ 376999 h 642442"/>
              <a:gd name="connsiteX21" fmla="*/ 413925 w 826714"/>
              <a:gd name="connsiteY21" fmla="*/ 413878 h 642442"/>
              <a:gd name="connsiteX22" fmla="*/ 431486 w 826714"/>
              <a:gd name="connsiteY22" fmla="*/ 450765 h 642442"/>
              <a:gd name="connsiteX23" fmla="*/ 429806 w 826714"/>
              <a:gd name="connsiteY23" fmla="*/ 450772 h 642442"/>
              <a:gd name="connsiteX24" fmla="*/ 607910 w 826714"/>
              <a:gd name="connsiteY24" fmla="*/ 43282 h 642442"/>
              <a:gd name="connsiteX25" fmla="*/ 511746 w 826714"/>
              <a:gd name="connsiteY25" fmla="*/ 74316 h 642442"/>
              <a:gd name="connsiteX26" fmla="*/ 444014 w 826714"/>
              <a:gd name="connsiteY26" fmla="*/ 135940 h 642442"/>
              <a:gd name="connsiteX27" fmla="*/ 357888 w 826714"/>
              <a:gd name="connsiteY27" fmla="*/ 78821 h 642442"/>
              <a:gd name="connsiteX28" fmla="*/ 253784 w 826714"/>
              <a:gd name="connsiteY28" fmla="*/ 41488 h 642442"/>
              <a:gd name="connsiteX29" fmla="*/ 433152 w 826714"/>
              <a:gd name="connsiteY29" fmla="*/ 105 h 642442"/>
              <a:gd name="connsiteX30" fmla="*/ 607910 w 826714"/>
              <a:gd name="connsiteY30" fmla="*/ 43282 h 642442"/>
              <a:gd name="connsiteX31" fmla="*/ 826162 w 826714"/>
              <a:gd name="connsiteY31" fmla="*/ 528587 h 642442"/>
              <a:gd name="connsiteX32" fmla="*/ 826578 w 826714"/>
              <a:gd name="connsiteY32" fmla="*/ 555565 h 642442"/>
              <a:gd name="connsiteX33" fmla="*/ 826162 w 826714"/>
              <a:gd name="connsiteY33" fmla="*/ 587047 h 642442"/>
              <a:gd name="connsiteX34" fmla="*/ 783932 w 826714"/>
              <a:gd name="connsiteY34" fmla="*/ 587047 h 642442"/>
              <a:gd name="connsiteX35" fmla="*/ 781842 w 826714"/>
              <a:gd name="connsiteY35" fmla="*/ 613585 h 642442"/>
              <a:gd name="connsiteX36" fmla="*/ 782259 w 826714"/>
              <a:gd name="connsiteY36" fmla="*/ 641919 h 642442"/>
              <a:gd name="connsiteX37" fmla="*/ 761768 w 826714"/>
              <a:gd name="connsiteY37" fmla="*/ 642373 h 642442"/>
              <a:gd name="connsiteX38" fmla="*/ 743374 w 826714"/>
              <a:gd name="connsiteY38" fmla="*/ 640125 h 642442"/>
              <a:gd name="connsiteX39" fmla="*/ 743374 w 826714"/>
              <a:gd name="connsiteY39" fmla="*/ 588856 h 642442"/>
              <a:gd name="connsiteX40" fmla="*/ 568192 w 826714"/>
              <a:gd name="connsiteY40" fmla="*/ 587054 h 642442"/>
              <a:gd name="connsiteX41" fmla="*/ 390914 w 826714"/>
              <a:gd name="connsiteY41" fmla="*/ 587054 h 642442"/>
              <a:gd name="connsiteX42" fmla="*/ 390914 w 826714"/>
              <a:gd name="connsiteY42" fmla="*/ 640132 h 642442"/>
              <a:gd name="connsiteX43" fmla="*/ 372936 w 826714"/>
              <a:gd name="connsiteY43" fmla="*/ 642380 h 642442"/>
              <a:gd name="connsiteX44" fmla="*/ 352445 w 826714"/>
              <a:gd name="connsiteY44" fmla="*/ 641926 h 642442"/>
              <a:gd name="connsiteX45" fmla="*/ 352445 w 826714"/>
              <a:gd name="connsiteY45" fmla="*/ 587054 h 642442"/>
              <a:gd name="connsiteX46" fmla="*/ 308126 w 826714"/>
              <a:gd name="connsiteY46" fmla="*/ 587054 h 642442"/>
              <a:gd name="connsiteX47" fmla="*/ 308126 w 826714"/>
              <a:gd name="connsiteY47" fmla="*/ 568168 h 642442"/>
              <a:gd name="connsiteX48" fmla="*/ 398847 w 826714"/>
              <a:gd name="connsiteY48" fmla="*/ 568168 h 642442"/>
              <a:gd name="connsiteX49" fmla="*/ 479121 w 826714"/>
              <a:gd name="connsiteY49" fmla="*/ 569962 h 642442"/>
              <a:gd name="connsiteX50" fmla="*/ 308126 w 826714"/>
              <a:gd name="connsiteY50" fmla="*/ 386461 h 642442"/>
              <a:gd name="connsiteX51" fmla="*/ 321085 w 826714"/>
              <a:gd name="connsiteY51" fmla="*/ 369369 h 642442"/>
              <a:gd name="connsiteX52" fmla="*/ 334884 w 826714"/>
              <a:gd name="connsiteY52" fmla="*/ 354071 h 642442"/>
              <a:gd name="connsiteX53" fmla="*/ 416832 w 826714"/>
              <a:gd name="connsiteY53" fmla="*/ 441326 h 642442"/>
              <a:gd name="connsiteX54" fmla="*/ 498363 w 826714"/>
              <a:gd name="connsiteY54" fmla="*/ 528580 h 642442"/>
              <a:gd name="connsiteX55" fmla="*/ 826162 w 826714"/>
              <a:gd name="connsiteY55" fmla="*/ 528580 h 642442"/>
              <a:gd name="connsiteX56" fmla="*/ 400118 w 826714"/>
              <a:gd name="connsiteY56" fmla="*/ 282108 h 642442"/>
              <a:gd name="connsiteX57" fmla="*/ 434401 w 826714"/>
              <a:gd name="connsiteY57" fmla="*/ 291101 h 642442"/>
              <a:gd name="connsiteX58" fmla="*/ 448200 w 826714"/>
              <a:gd name="connsiteY58" fmla="*/ 322136 h 642442"/>
              <a:gd name="connsiteX59" fmla="*/ 441508 w 826714"/>
              <a:gd name="connsiteY59" fmla="*/ 355865 h 642442"/>
              <a:gd name="connsiteX60" fmla="*/ 413917 w 826714"/>
              <a:gd name="connsiteY60" fmla="*/ 374759 h 642442"/>
              <a:gd name="connsiteX61" fmla="*/ 380468 w 826714"/>
              <a:gd name="connsiteY61" fmla="*/ 364858 h 642442"/>
              <a:gd name="connsiteX62" fmla="*/ 364579 w 826714"/>
              <a:gd name="connsiteY62" fmla="*/ 335178 h 642442"/>
              <a:gd name="connsiteX63" fmla="*/ 369598 w 826714"/>
              <a:gd name="connsiteY63" fmla="*/ 301895 h 642442"/>
              <a:gd name="connsiteX64" fmla="*/ 400118 w 826714"/>
              <a:gd name="connsiteY64" fmla="*/ 282108 h 642442"/>
              <a:gd name="connsiteX65" fmla="*/ 616690 w 826714"/>
              <a:gd name="connsiteY65" fmla="*/ 450772 h 642442"/>
              <a:gd name="connsiteX66" fmla="*/ 604564 w 826714"/>
              <a:gd name="connsiteY66" fmla="*/ 449872 h 642442"/>
              <a:gd name="connsiteX67" fmla="*/ 590348 w 826714"/>
              <a:gd name="connsiteY67" fmla="*/ 450772 h 642442"/>
              <a:gd name="connsiteX68" fmla="*/ 678147 w 826714"/>
              <a:gd name="connsiteY68" fmla="*/ 448971 h 642442"/>
              <a:gd name="connsiteX69" fmla="*/ 708251 w 826714"/>
              <a:gd name="connsiteY69" fmla="*/ 450772 h 642442"/>
              <a:gd name="connsiteX70" fmla="*/ 737939 w 826714"/>
              <a:gd name="connsiteY70" fmla="*/ 453021 h 642442"/>
              <a:gd name="connsiteX71" fmla="*/ 776824 w 826714"/>
              <a:gd name="connsiteY71" fmla="*/ 467864 h 642442"/>
              <a:gd name="connsiteX72" fmla="*/ 778080 w 826714"/>
              <a:gd name="connsiteY72" fmla="*/ 495751 h 642442"/>
              <a:gd name="connsiteX73" fmla="*/ 757590 w 826714"/>
              <a:gd name="connsiteY73" fmla="*/ 511488 h 642442"/>
              <a:gd name="connsiteX74" fmla="*/ 694876 w 826714"/>
              <a:gd name="connsiteY74" fmla="*/ 502495 h 642442"/>
              <a:gd name="connsiteX75" fmla="*/ 627144 w 826714"/>
              <a:gd name="connsiteY75" fmla="*/ 499800 h 642442"/>
              <a:gd name="connsiteX76" fmla="*/ 621293 w 826714"/>
              <a:gd name="connsiteY76" fmla="*/ 502048 h 642442"/>
              <a:gd name="connsiteX77" fmla="*/ 616690 w 826714"/>
              <a:gd name="connsiteY77" fmla="*/ 505644 h 642442"/>
              <a:gd name="connsiteX78" fmla="*/ 575300 w 826714"/>
              <a:gd name="connsiteY78" fmla="*/ 508793 h 642442"/>
              <a:gd name="connsiteX79" fmla="*/ 542690 w 826714"/>
              <a:gd name="connsiteY79" fmla="*/ 520934 h 642442"/>
              <a:gd name="connsiteX80" fmla="*/ 525553 w 826714"/>
              <a:gd name="connsiteY80" fmla="*/ 515991 h 642442"/>
              <a:gd name="connsiteX81" fmla="*/ 507575 w 826714"/>
              <a:gd name="connsiteY81" fmla="*/ 513297 h 642442"/>
              <a:gd name="connsiteX82" fmla="*/ 505903 w 826714"/>
              <a:gd name="connsiteY82" fmla="*/ 508354 h 642442"/>
              <a:gd name="connsiteX83" fmla="*/ 503813 w 826714"/>
              <a:gd name="connsiteY83" fmla="*/ 503850 h 642442"/>
              <a:gd name="connsiteX84" fmla="*/ 482490 w 826714"/>
              <a:gd name="connsiteY84" fmla="*/ 487659 h 642442"/>
              <a:gd name="connsiteX85" fmla="*/ 457821 w 826714"/>
              <a:gd name="connsiteY85" fmla="*/ 467872 h 642442"/>
              <a:gd name="connsiteX86" fmla="*/ 424795 w 826714"/>
              <a:gd name="connsiteY86" fmla="*/ 418397 h 642442"/>
              <a:gd name="connsiteX87" fmla="*/ 435248 w 826714"/>
              <a:gd name="connsiteY87" fmla="*/ 372973 h 642442"/>
              <a:gd name="connsiteX88" fmla="*/ 486252 w 826714"/>
              <a:gd name="connsiteY88" fmla="*/ 385561 h 642442"/>
              <a:gd name="connsiteX89" fmla="*/ 507575 w 826714"/>
              <a:gd name="connsiteY89" fmla="*/ 410306 h 642442"/>
              <a:gd name="connsiteX90" fmla="*/ 525137 w 826714"/>
              <a:gd name="connsiteY90" fmla="*/ 427844 h 642442"/>
              <a:gd name="connsiteX91" fmla="*/ 487925 w 826714"/>
              <a:gd name="connsiteY91" fmla="*/ 413001 h 642442"/>
              <a:gd name="connsiteX92" fmla="*/ 477471 w 826714"/>
              <a:gd name="connsiteY92" fmla="*/ 397703 h 642442"/>
              <a:gd name="connsiteX93" fmla="*/ 467018 w 826714"/>
              <a:gd name="connsiteY93" fmla="*/ 388255 h 642442"/>
              <a:gd name="connsiteX94" fmla="*/ 442349 w 826714"/>
              <a:gd name="connsiteY94" fmla="*/ 401305 h 642442"/>
              <a:gd name="connsiteX95" fmla="*/ 472036 w 826714"/>
              <a:gd name="connsiteY95" fmla="*/ 449879 h 642442"/>
              <a:gd name="connsiteX96" fmla="*/ 533910 w 826714"/>
              <a:gd name="connsiteY96" fmla="*/ 467872 h 642442"/>
              <a:gd name="connsiteX97" fmla="*/ 518021 w 826714"/>
              <a:gd name="connsiteY97" fmla="*/ 505644 h 642442"/>
              <a:gd name="connsiteX98" fmla="*/ 560661 w 826714"/>
              <a:gd name="connsiteY98" fmla="*/ 508793 h 642442"/>
              <a:gd name="connsiteX99" fmla="*/ 615017 w 826714"/>
              <a:gd name="connsiteY99" fmla="*/ 502048 h 642442"/>
              <a:gd name="connsiteX100" fmla="*/ 616690 w 826714"/>
              <a:gd name="connsiteY100" fmla="*/ 450772 h 642442"/>
              <a:gd name="connsiteX101" fmla="*/ 445687 w 826714"/>
              <a:gd name="connsiteY101" fmla="*/ 405340 h 642442"/>
              <a:gd name="connsiteX102" fmla="*/ 467843 w 826714"/>
              <a:gd name="connsiteY102" fmla="*/ 395901 h 642442"/>
              <a:gd name="connsiteX103" fmla="*/ 482899 w 826714"/>
              <a:gd name="connsiteY103" fmla="*/ 410737 h 642442"/>
              <a:gd name="connsiteX104" fmla="*/ 495025 w 826714"/>
              <a:gd name="connsiteY104" fmla="*/ 422432 h 642442"/>
              <a:gd name="connsiteX105" fmla="*/ 538504 w 826714"/>
              <a:gd name="connsiteY105" fmla="*/ 429631 h 642442"/>
              <a:gd name="connsiteX106" fmla="*/ 584913 w 826714"/>
              <a:gd name="connsiteY106" fmla="*/ 427837 h 642442"/>
              <a:gd name="connsiteX107" fmla="*/ 574460 w 826714"/>
              <a:gd name="connsiteY107" fmla="*/ 458418 h 642442"/>
              <a:gd name="connsiteX108" fmla="*/ 532229 w 826714"/>
              <a:gd name="connsiteY108" fmla="*/ 466063 h 642442"/>
              <a:gd name="connsiteX109" fmla="*/ 474534 w 826714"/>
              <a:gd name="connsiteY109" fmla="*/ 448070 h 642442"/>
              <a:gd name="connsiteX110" fmla="*/ 445687 w 826714"/>
              <a:gd name="connsiteY110" fmla="*/ 405340 h 642442"/>
              <a:gd name="connsiteX111" fmla="*/ 470356 w 826714"/>
              <a:gd name="connsiteY111" fmla="*/ 566359 h 642442"/>
              <a:gd name="connsiteX112" fmla="*/ 460319 w 826714"/>
              <a:gd name="connsiteY112" fmla="*/ 560962 h 642442"/>
              <a:gd name="connsiteX113" fmla="*/ 458230 w 826714"/>
              <a:gd name="connsiteY113" fmla="*/ 555118 h 642442"/>
              <a:gd name="connsiteX114" fmla="*/ 456140 w 826714"/>
              <a:gd name="connsiteY114" fmla="*/ 549275 h 642442"/>
              <a:gd name="connsiteX115" fmla="*/ 470356 w 826714"/>
              <a:gd name="connsiteY115" fmla="*/ 566359 h 642442"/>
              <a:gd name="connsiteX116" fmla="*/ 477464 w 826714"/>
              <a:gd name="connsiteY116" fmla="*/ 588856 h 642442"/>
              <a:gd name="connsiteX117" fmla="*/ 487501 w 826714"/>
              <a:gd name="connsiteY117" fmla="*/ 589302 h 642442"/>
              <a:gd name="connsiteX118" fmla="*/ 500460 w 826714"/>
              <a:gd name="connsiteY118" fmla="*/ 588856 h 642442"/>
              <a:gd name="connsiteX119" fmla="*/ 510497 w 826714"/>
              <a:gd name="connsiteY119" fmla="*/ 608643 h 642442"/>
              <a:gd name="connsiteX120" fmla="*/ 518029 w 826714"/>
              <a:gd name="connsiteY120" fmla="*/ 630677 h 642442"/>
              <a:gd name="connsiteX121" fmla="*/ 490854 w 826714"/>
              <a:gd name="connsiteY121" fmla="*/ 623926 h 642442"/>
              <a:gd name="connsiteX122" fmla="*/ 482906 w 826714"/>
              <a:gd name="connsiteY122" fmla="*/ 604585 h 642442"/>
              <a:gd name="connsiteX123" fmla="*/ 477464 w 826714"/>
              <a:gd name="connsiteY123" fmla="*/ 588856 h 64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826714" h="642442">
                <a:moveTo>
                  <a:pt x="195665" y="73423"/>
                </a:moveTo>
                <a:cubicBezTo>
                  <a:pt x="167794" y="141784"/>
                  <a:pt x="157757" y="215701"/>
                  <a:pt x="165561" y="295158"/>
                </a:cubicBezTo>
                <a:cubicBezTo>
                  <a:pt x="129878" y="294560"/>
                  <a:pt x="97132" y="305657"/>
                  <a:pt x="67308" y="328434"/>
                </a:cubicBezTo>
                <a:cubicBezTo>
                  <a:pt x="58111" y="335632"/>
                  <a:pt x="46401" y="345972"/>
                  <a:pt x="32193" y="359469"/>
                </a:cubicBezTo>
                <a:cubicBezTo>
                  <a:pt x="16577" y="375069"/>
                  <a:pt x="5851" y="385258"/>
                  <a:pt x="0" y="390057"/>
                </a:cubicBezTo>
                <a:cubicBezTo>
                  <a:pt x="7244" y="318691"/>
                  <a:pt x="30240" y="255569"/>
                  <a:pt x="68989" y="200698"/>
                </a:cubicBezTo>
                <a:cubicBezTo>
                  <a:pt x="96012" y="162328"/>
                  <a:pt x="138242" y="119900"/>
                  <a:pt x="195665" y="73423"/>
                </a:cubicBezTo>
                <a:close/>
                <a:moveTo>
                  <a:pt x="429806" y="450772"/>
                </a:moveTo>
                <a:cubicBezTo>
                  <a:pt x="404440" y="429789"/>
                  <a:pt x="370991" y="377310"/>
                  <a:pt x="329457" y="293349"/>
                </a:cubicBezTo>
                <a:cubicBezTo>
                  <a:pt x="299353" y="232482"/>
                  <a:pt x="282904" y="199055"/>
                  <a:pt x="280126" y="193052"/>
                </a:cubicBezTo>
                <a:cubicBezTo>
                  <a:pt x="237479" y="217343"/>
                  <a:pt x="203469" y="248227"/>
                  <a:pt x="178111" y="285704"/>
                </a:cubicBezTo>
                <a:cubicBezTo>
                  <a:pt x="172533" y="250021"/>
                  <a:pt x="173509" y="210296"/>
                  <a:pt x="181033" y="166513"/>
                </a:cubicBezTo>
                <a:cubicBezTo>
                  <a:pt x="188277" y="123639"/>
                  <a:pt x="199571" y="89456"/>
                  <a:pt x="214899" y="63969"/>
                </a:cubicBezTo>
                <a:cubicBezTo>
                  <a:pt x="214619" y="61577"/>
                  <a:pt x="213226" y="58125"/>
                  <a:pt x="210721" y="53621"/>
                </a:cubicBezTo>
                <a:cubicBezTo>
                  <a:pt x="208488" y="49428"/>
                  <a:pt x="207511" y="45378"/>
                  <a:pt x="207791" y="41480"/>
                </a:cubicBezTo>
                <a:cubicBezTo>
                  <a:pt x="216156" y="29490"/>
                  <a:pt x="226193" y="33237"/>
                  <a:pt x="237895" y="52721"/>
                </a:cubicBezTo>
                <a:cubicBezTo>
                  <a:pt x="303122" y="58723"/>
                  <a:pt x="366532" y="89001"/>
                  <a:pt x="428133" y="143570"/>
                </a:cubicBezTo>
                <a:cubicBezTo>
                  <a:pt x="390777" y="144176"/>
                  <a:pt x="347858" y="156166"/>
                  <a:pt x="299360" y="179556"/>
                </a:cubicBezTo>
                <a:cubicBezTo>
                  <a:pt x="314416" y="213445"/>
                  <a:pt x="335595" y="256463"/>
                  <a:pt x="362914" y="308639"/>
                </a:cubicBezTo>
                <a:cubicBezTo>
                  <a:pt x="357895" y="324535"/>
                  <a:pt x="358872" y="339379"/>
                  <a:pt x="365843" y="353163"/>
                </a:cubicBezTo>
                <a:cubicBezTo>
                  <a:pt x="372535" y="366365"/>
                  <a:pt x="382708" y="374305"/>
                  <a:pt x="396364" y="376999"/>
                </a:cubicBezTo>
                <a:cubicBezTo>
                  <a:pt x="400262" y="385992"/>
                  <a:pt x="406113" y="398293"/>
                  <a:pt x="413925" y="413878"/>
                </a:cubicBezTo>
                <a:cubicBezTo>
                  <a:pt x="422282" y="430675"/>
                  <a:pt x="428141" y="442968"/>
                  <a:pt x="431486" y="450765"/>
                </a:cubicBezTo>
                <a:cubicBezTo>
                  <a:pt x="432311" y="451378"/>
                  <a:pt x="431744" y="451378"/>
                  <a:pt x="429806" y="450772"/>
                </a:cubicBezTo>
                <a:close/>
                <a:moveTo>
                  <a:pt x="607910" y="43282"/>
                </a:moveTo>
                <a:cubicBezTo>
                  <a:pt x="560524" y="56180"/>
                  <a:pt x="528467" y="66520"/>
                  <a:pt x="511746" y="74316"/>
                </a:cubicBezTo>
                <a:cubicBezTo>
                  <a:pt x="479137" y="89614"/>
                  <a:pt x="456557" y="110151"/>
                  <a:pt x="444014" y="135940"/>
                </a:cubicBezTo>
                <a:cubicBezTo>
                  <a:pt x="399134" y="104761"/>
                  <a:pt x="370431" y="85716"/>
                  <a:pt x="357888" y="78821"/>
                </a:cubicBezTo>
                <a:cubicBezTo>
                  <a:pt x="323605" y="59329"/>
                  <a:pt x="288899" y="46885"/>
                  <a:pt x="253784" y="41488"/>
                </a:cubicBezTo>
                <a:cubicBezTo>
                  <a:pt x="301169" y="15403"/>
                  <a:pt x="360953" y="1604"/>
                  <a:pt x="433152" y="105"/>
                </a:cubicBezTo>
                <a:cubicBezTo>
                  <a:pt x="509793" y="-1386"/>
                  <a:pt x="568048" y="13003"/>
                  <a:pt x="607910" y="43282"/>
                </a:cubicBezTo>
                <a:close/>
                <a:moveTo>
                  <a:pt x="826162" y="528587"/>
                </a:moveTo>
                <a:cubicBezTo>
                  <a:pt x="826715" y="535483"/>
                  <a:pt x="826851" y="544483"/>
                  <a:pt x="826578" y="555565"/>
                </a:cubicBezTo>
                <a:cubicBezTo>
                  <a:pt x="826298" y="569357"/>
                  <a:pt x="826162" y="579856"/>
                  <a:pt x="826162" y="587047"/>
                </a:cubicBezTo>
                <a:lnTo>
                  <a:pt x="783932" y="587047"/>
                </a:lnTo>
                <a:cubicBezTo>
                  <a:pt x="782531" y="592747"/>
                  <a:pt x="781842" y="601595"/>
                  <a:pt x="781842" y="613585"/>
                </a:cubicBezTo>
                <a:cubicBezTo>
                  <a:pt x="782403" y="629777"/>
                  <a:pt x="782531" y="639224"/>
                  <a:pt x="782259" y="641919"/>
                </a:cubicBezTo>
                <a:cubicBezTo>
                  <a:pt x="780306" y="641919"/>
                  <a:pt x="773478" y="642077"/>
                  <a:pt x="761768" y="642373"/>
                </a:cubicBezTo>
                <a:cubicBezTo>
                  <a:pt x="753411" y="642668"/>
                  <a:pt x="747272" y="641919"/>
                  <a:pt x="743374" y="640125"/>
                </a:cubicBezTo>
                <a:lnTo>
                  <a:pt x="743374" y="588856"/>
                </a:lnTo>
                <a:cubicBezTo>
                  <a:pt x="699327" y="587357"/>
                  <a:pt x="640936" y="586759"/>
                  <a:pt x="568192" y="587054"/>
                </a:cubicBezTo>
                <a:cubicBezTo>
                  <a:pt x="471196" y="587357"/>
                  <a:pt x="412093" y="587357"/>
                  <a:pt x="390914" y="587054"/>
                </a:cubicBezTo>
                <a:lnTo>
                  <a:pt x="390914" y="640132"/>
                </a:lnTo>
                <a:cubicBezTo>
                  <a:pt x="387288" y="641926"/>
                  <a:pt x="381300" y="642675"/>
                  <a:pt x="372936" y="642380"/>
                </a:cubicBezTo>
                <a:cubicBezTo>
                  <a:pt x="361226" y="642085"/>
                  <a:pt x="354398" y="641926"/>
                  <a:pt x="352445" y="641926"/>
                </a:cubicBezTo>
                <a:lnTo>
                  <a:pt x="352445" y="587054"/>
                </a:lnTo>
                <a:lnTo>
                  <a:pt x="308126" y="587054"/>
                </a:lnTo>
                <a:lnTo>
                  <a:pt x="308126" y="568168"/>
                </a:lnTo>
                <a:cubicBezTo>
                  <a:pt x="313144" y="568168"/>
                  <a:pt x="343385" y="568168"/>
                  <a:pt x="398847" y="568168"/>
                </a:cubicBezTo>
                <a:cubicBezTo>
                  <a:pt x="438420" y="567873"/>
                  <a:pt x="465178" y="568471"/>
                  <a:pt x="479121" y="569962"/>
                </a:cubicBezTo>
                <a:cubicBezTo>
                  <a:pt x="420866" y="503396"/>
                  <a:pt x="363860" y="442234"/>
                  <a:pt x="308126" y="386461"/>
                </a:cubicBezTo>
                <a:cubicBezTo>
                  <a:pt x="310351" y="381367"/>
                  <a:pt x="314666" y="375668"/>
                  <a:pt x="321085" y="369369"/>
                </a:cubicBezTo>
                <a:cubicBezTo>
                  <a:pt x="328049" y="362474"/>
                  <a:pt x="332643" y="357379"/>
                  <a:pt x="334884" y="354071"/>
                </a:cubicBezTo>
                <a:cubicBezTo>
                  <a:pt x="353278" y="372965"/>
                  <a:pt x="380589" y="402047"/>
                  <a:pt x="416832" y="441326"/>
                </a:cubicBezTo>
                <a:cubicBezTo>
                  <a:pt x="452787" y="480301"/>
                  <a:pt x="479969" y="509391"/>
                  <a:pt x="498363" y="528580"/>
                </a:cubicBezTo>
                <a:lnTo>
                  <a:pt x="826162" y="528580"/>
                </a:lnTo>
                <a:close/>
                <a:moveTo>
                  <a:pt x="400118" y="282108"/>
                </a:moveTo>
                <a:cubicBezTo>
                  <a:pt x="414054" y="279716"/>
                  <a:pt x="425476" y="282713"/>
                  <a:pt x="434401" y="291101"/>
                </a:cubicBezTo>
                <a:cubicBezTo>
                  <a:pt x="442485" y="298594"/>
                  <a:pt x="447080" y="308942"/>
                  <a:pt x="448200" y="322136"/>
                </a:cubicBezTo>
                <a:cubicBezTo>
                  <a:pt x="449593" y="334731"/>
                  <a:pt x="447367" y="345972"/>
                  <a:pt x="441508" y="355865"/>
                </a:cubicBezTo>
                <a:cubicBezTo>
                  <a:pt x="435089" y="366970"/>
                  <a:pt x="425900" y="373260"/>
                  <a:pt x="413917" y="374759"/>
                </a:cubicBezTo>
                <a:cubicBezTo>
                  <a:pt x="401095" y="376553"/>
                  <a:pt x="389945" y="373260"/>
                  <a:pt x="380468" y="364858"/>
                </a:cubicBezTo>
                <a:cubicBezTo>
                  <a:pt x="371823" y="357372"/>
                  <a:pt x="366525" y="347471"/>
                  <a:pt x="364579" y="335178"/>
                </a:cubicBezTo>
                <a:cubicBezTo>
                  <a:pt x="362346" y="322582"/>
                  <a:pt x="364019" y="311493"/>
                  <a:pt x="369598" y="301895"/>
                </a:cubicBezTo>
                <a:cubicBezTo>
                  <a:pt x="376002" y="291108"/>
                  <a:pt x="386175" y="284515"/>
                  <a:pt x="400118" y="282108"/>
                </a:cubicBezTo>
                <a:close/>
                <a:moveTo>
                  <a:pt x="616690" y="450772"/>
                </a:moveTo>
                <a:cubicBezTo>
                  <a:pt x="614177" y="448971"/>
                  <a:pt x="610142" y="448675"/>
                  <a:pt x="604564" y="449872"/>
                </a:cubicBezTo>
                <a:cubicBezTo>
                  <a:pt x="598145" y="451068"/>
                  <a:pt x="593414" y="451370"/>
                  <a:pt x="590348" y="450772"/>
                </a:cubicBezTo>
                <a:cubicBezTo>
                  <a:pt x="603444" y="445368"/>
                  <a:pt x="632715" y="444777"/>
                  <a:pt x="678147" y="448971"/>
                </a:cubicBezTo>
                <a:cubicBezTo>
                  <a:pt x="682886" y="449274"/>
                  <a:pt x="692923" y="449872"/>
                  <a:pt x="708251" y="450772"/>
                </a:cubicBezTo>
                <a:cubicBezTo>
                  <a:pt x="721067" y="451666"/>
                  <a:pt x="730967" y="452423"/>
                  <a:pt x="737939" y="453021"/>
                </a:cubicBezTo>
                <a:cubicBezTo>
                  <a:pt x="759679" y="455715"/>
                  <a:pt x="772638" y="460666"/>
                  <a:pt x="776824" y="467864"/>
                </a:cubicBezTo>
                <a:cubicBezTo>
                  <a:pt x="782115" y="476259"/>
                  <a:pt x="782531" y="485554"/>
                  <a:pt x="778080" y="495751"/>
                </a:cubicBezTo>
                <a:cubicBezTo>
                  <a:pt x="773614" y="506249"/>
                  <a:pt x="766794" y="511488"/>
                  <a:pt x="757590" y="511488"/>
                </a:cubicBezTo>
                <a:cubicBezTo>
                  <a:pt x="750065" y="511488"/>
                  <a:pt x="729158" y="508490"/>
                  <a:pt x="694876" y="502495"/>
                </a:cubicBezTo>
                <a:cubicBezTo>
                  <a:pt x="665885" y="497696"/>
                  <a:pt x="643305" y="496803"/>
                  <a:pt x="627144" y="499800"/>
                </a:cubicBezTo>
                <a:cubicBezTo>
                  <a:pt x="624351" y="498899"/>
                  <a:pt x="622405" y="499649"/>
                  <a:pt x="621293" y="502048"/>
                </a:cubicBezTo>
                <a:cubicBezTo>
                  <a:pt x="619892" y="504743"/>
                  <a:pt x="618371" y="505947"/>
                  <a:pt x="616690" y="505644"/>
                </a:cubicBezTo>
                <a:cubicBezTo>
                  <a:pt x="603867" y="501451"/>
                  <a:pt x="590068" y="502503"/>
                  <a:pt x="575300" y="508793"/>
                </a:cubicBezTo>
                <a:cubicBezTo>
                  <a:pt x="556346" y="516597"/>
                  <a:pt x="545476" y="520639"/>
                  <a:pt x="542690" y="520934"/>
                </a:cubicBezTo>
                <a:cubicBezTo>
                  <a:pt x="538512" y="521237"/>
                  <a:pt x="532797" y="519587"/>
                  <a:pt x="525553" y="515991"/>
                </a:cubicBezTo>
                <a:cubicBezTo>
                  <a:pt x="518861" y="512994"/>
                  <a:pt x="512866" y="512093"/>
                  <a:pt x="507575" y="513297"/>
                </a:cubicBezTo>
                <a:cubicBezTo>
                  <a:pt x="506463" y="513002"/>
                  <a:pt x="505903" y="511344"/>
                  <a:pt x="505903" y="508354"/>
                </a:cubicBezTo>
                <a:cubicBezTo>
                  <a:pt x="505903" y="505364"/>
                  <a:pt x="505206" y="503850"/>
                  <a:pt x="503813" y="503850"/>
                </a:cubicBezTo>
                <a:cubicBezTo>
                  <a:pt x="501308" y="501761"/>
                  <a:pt x="494200" y="496364"/>
                  <a:pt x="482490" y="487659"/>
                </a:cubicBezTo>
                <a:cubicBezTo>
                  <a:pt x="472173" y="479862"/>
                  <a:pt x="463952" y="473269"/>
                  <a:pt x="457821" y="467872"/>
                </a:cubicBezTo>
                <a:cubicBezTo>
                  <a:pt x="438594" y="450780"/>
                  <a:pt x="427573" y="434286"/>
                  <a:pt x="424795" y="418397"/>
                </a:cubicBezTo>
                <a:cubicBezTo>
                  <a:pt x="420616" y="396802"/>
                  <a:pt x="424091" y="381670"/>
                  <a:pt x="435248" y="372973"/>
                </a:cubicBezTo>
                <a:cubicBezTo>
                  <a:pt x="449736" y="361573"/>
                  <a:pt x="466738" y="365774"/>
                  <a:pt x="486252" y="385561"/>
                </a:cubicBezTo>
                <a:cubicBezTo>
                  <a:pt x="490150" y="389467"/>
                  <a:pt x="497258" y="397703"/>
                  <a:pt x="507575" y="410306"/>
                </a:cubicBezTo>
                <a:cubicBezTo>
                  <a:pt x="515652" y="419904"/>
                  <a:pt x="521511" y="425747"/>
                  <a:pt x="525137" y="427844"/>
                </a:cubicBezTo>
                <a:cubicBezTo>
                  <a:pt x="504790" y="421546"/>
                  <a:pt x="492383" y="416596"/>
                  <a:pt x="487925" y="413001"/>
                </a:cubicBezTo>
                <a:cubicBezTo>
                  <a:pt x="485132" y="410306"/>
                  <a:pt x="481650" y="405204"/>
                  <a:pt x="477471" y="397703"/>
                </a:cubicBezTo>
                <a:cubicBezTo>
                  <a:pt x="474126" y="392305"/>
                  <a:pt x="470636" y="389156"/>
                  <a:pt x="467018" y="388255"/>
                </a:cubicBezTo>
                <a:cubicBezTo>
                  <a:pt x="453075" y="384955"/>
                  <a:pt x="444862" y="389315"/>
                  <a:pt x="442349" y="401305"/>
                </a:cubicBezTo>
                <a:cubicBezTo>
                  <a:pt x="438723" y="418102"/>
                  <a:pt x="448624" y="434286"/>
                  <a:pt x="472036" y="449879"/>
                </a:cubicBezTo>
                <a:cubicBezTo>
                  <a:pt x="494616" y="464874"/>
                  <a:pt x="515236" y="470869"/>
                  <a:pt x="533910" y="467872"/>
                </a:cubicBezTo>
                <a:cubicBezTo>
                  <a:pt x="531677" y="476864"/>
                  <a:pt x="526386" y="489460"/>
                  <a:pt x="518021" y="505644"/>
                </a:cubicBezTo>
                <a:cubicBezTo>
                  <a:pt x="527771" y="514341"/>
                  <a:pt x="541987" y="515393"/>
                  <a:pt x="560661" y="508793"/>
                </a:cubicBezTo>
                <a:cubicBezTo>
                  <a:pt x="583793" y="500701"/>
                  <a:pt x="601907" y="498453"/>
                  <a:pt x="615017" y="502048"/>
                </a:cubicBezTo>
                <a:cubicBezTo>
                  <a:pt x="614177" y="503547"/>
                  <a:pt x="614737" y="486455"/>
                  <a:pt x="616690" y="450772"/>
                </a:cubicBezTo>
                <a:close/>
                <a:moveTo>
                  <a:pt x="445687" y="405340"/>
                </a:moveTo>
                <a:cubicBezTo>
                  <a:pt x="447912" y="388854"/>
                  <a:pt x="455308" y="385705"/>
                  <a:pt x="467843" y="395901"/>
                </a:cubicBezTo>
                <a:cubicBezTo>
                  <a:pt x="471189" y="398596"/>
                  <a:pt x="476207" y="403546"/>
                  <a:pt x="482899" y="410737"/>
                </a:cubicBezTo>
                <a:cubicBezTo>
                  <a:pt x="489022" y="417035"/>
                  <a:pt x="493072" y="420941"/>
                  <a:pt x="495025" y="422432"/>
                </a:cubicBezTo>
                <a:cubicBezTo>
                  <a:pt x="505335" y="429033"/>
                  <a:pt x="519830" y="431424"/>
                  <a:pt x="538504" y="429631"/>
                </a:cubicBezTo>
                <a:cubicBezTo>
                  <a:pt x="562757" y="427541"/>
                  <a:pt x="578229" y="426936"/>
                  <a:pt x="584913" y="427837"/>
                </a:cubicBezTo>
                <a:cubicBezTo>
                  <a:pt x="592990" y="441326"/>
                  <a:pt x="589516" y="451522"/>
                  <a:pt x="574460" y="458418"/>
                </a:cubicBezTo>
                <a:cubicBezTo>
                  <a:pt x="563310" y="463519"/>
                  <a:pt x="549231" y="466063"/>
                  <a:pt x="532229" y="466063"/>
                </a:cubicBezTo>
                <a:cubicBezTo>
                  <a:pt x="512995" y="465768"/>
                  <a:pt x="493761" y="459765"/>
                  <a:pt x="474534" y="448070"/>
                </a:cubicBezTo>
                <a:cubicBezTo>
                  <a:pt x="453347" y="434884"/>
                  <a:pt x="443734" y="420638"/>
                  <a:pt x="445687" y="405340"/>
                </a:cubicBezTo>
                <a:close/>
                <a:moveTo>
                  <a:pt x="470356" y="566359"/>
                </a:moveTo>
                <a:cubicBezTo>
                  <a:pt x="465617" y="566965"/>
                  <a:pt x="462272" y="565171"/>
                  <a:pt x="460319" y="560962"/>
                </a:cubicBezTo>
                <a:cubicBezTo>
                  <a:pt x="459759" y="559774"/>
                  <a:pt x="459062" y="557813"/>
                  <a:pt x="458230" y="555118"/>
                </a:cubicBezTo>
                <a:cubicBezTo>
                  <a:pt x="457397" y="552424"/>
                  <a:pt x="456693" y="550478"/>
                  <a:pt x="456140" y="549275"/>
                </a:cubicBezTo>
                <a:cubicBezTo>
                  <a:pt x="464777" y="557670"/>
                  <a:pt x="469523" y="563361"/>
                  <a:pt x="470356" y="566359"/>
                </a:cubicBezTo>
                <a:close/>
                <a:moveTo>
                  <a:pt x="477464" y="588856"/>
                </a:moveTo>
                <a:cubicBezTo>
                  <a:pt x="479409" y="589749"/>
                  <a:pt x="482755" y="589908"/>
                  <a:pt x="487501" y="589302"/>
                </a:cubicBezTo>
                <a:cubicBezTo>
                  <a:pt x="493072" y="588712"/>
                  <a:pt x="497394" y="588561"/>
                  <a:pt x="500460" y="588856"/>
                </a:cubicBezTo>
                <a:cubicBezTo>
                  <a:pt x="501300" y="591853"/>
                  <a:pt x="504646" y="598454"/>
                  <a:pt x="510497" y="608643"/>
                </a:cubicBezTo>
                <a:cubicBezTo>
                  <a:pt x="514683" y="616439"/>
                  <a:pt x="517189" y="623782"/>
                  <a:pt x="518029" y="630677"/>
                </a:cubicBezTo>
                <a:cubicBezTo>
                  <a:pt x="508264" y="640881"/>
                  <a:pt x="499211" y="638626"/>
                  <a:pt x="490854" y="623926"/>
                </a:cubicBezTo>
                <a:cubicBezTo>
                  <a:pt x="488341" y="619134"/>
                  <a:pt x="485692" y="612685"/>
                  <a:pt x="482906" y="604585"/>
                </a:cubicBezTo>
                <a:cubicBezTo>
                  <a:pt x="479273" y="594102"/>
                  <a:pt x="477464" y="588856"/>
                  <a:pt x="477464" y="588856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6BDF8921-2651-2086-FEF9-D67ED119B1E2}"/>
              </a:ext>
            </a:extLst>
          </p:cNvPr>
          <p:cNvSpPr/>
          <p:nvPr/>
        </p:nvSpPr>
        <p:spPr>
          <a:xfrm>
            <a:off x="9164611" y="2001811"/>
            <a:ext cx="861258" cy="1058174"/>
          </a:xfrm>
          <a:custGeom>
            <a:avLst/>
            <a:gdLst>
              <a:gd name="connsiteX0" fmla="*/ 387175 w 523784"/>
              <a:gd name="connsiteY0" fmla="*/ 192030 h 643541"/>
              <a:gd name="connsiteX1" fmla="*/ 351636 w 523784"/>
              <a:gd name="connsiteY1" fmla="*/ 204171 h 643541"/>
              <a:gd name="connsiteX2" fmla="*/ 354148 w 523784"/>
              <a:gd name="connsiteY2" fmla="*/ 210469 h 643541"/>
              <a:gd name="connsiteX3" fmla="*/ 361673 w 523784"/>
              <a:gd name="connsiteY3" fmla="*/ 211370 h 643541"/>
              <a:gd name="connsiteX4" fmla="*/ 347873 w 523784"/>
              <a:gd name="connsiteY4" fmla="*/ 273440 h 643541"/>
              <a:gd name="connsiteX5" fmla="*/ 334082 w 523784"/>
              <a:gd name="connsiteY5" fmla="*/ 333709 h 643541"/>
              <a:gd name="connsiteX6" fmla="*/ 338260 w 523784"/>
              <a:gd name="connsiteY6" fmla="*/ 337312 h 643541"/>
              <a:gd name="connsiteX7" fmla="*/ 341182 w 523784"/>
              <a:gd name="connsiteY7" fmla="*/ 337312 h 643541"/>
              <a:gd name="connsiteX8" fmla="*/ 344528 w 523784"/>
              <a:gd name="connsiteY8" fmla="*/ 337312 h 643541"/>
              <a:gd name="connsiteX9" fmla="*/ 328223 w 523784"/>
              <a:gd name="connsiteY9" fmla="*/ 418268 h 643541"/>
              <a:gd name="connsiteX10" fmla="*/ 313591 w 523784"/>
              <a:gd name="connsiteY10" fmla="*/ 493381 h 643541"/>
              <a:gd name="connsiteX11" fmla="*/ 317353 w 523784"/>
              <a:gd name="connsiteY11" fmla="*/ 496529 h 643541"/>
              <a:gd name="connsiteX12" fmla="*/ 320699 w 523784"/>
              <a:gd name="connsiteY12" fmla="*/ 496529 h 643541"/>
              <a:gd name="connsiteX13" fmla="*/ 324037 w 523784"/>
              <a:gd name="connsiteY13" fmla="*/ 496984 h 643541"/>
              <a:gd name="connsiteX14" fmla="*/ 306476 w 523784"/>
              <a:gd name="connsiteY14" fmla="*/ 530259 h 643541"/>
              <a:gd name="connsiteX15" fmla="*/ 412669 w 523784"/>
              <a:gd name="connsiteY15" fmla="*/ 546004 h 643541"/>
              <a:gd name="connsiteX16" fmla="*/ 496289 w 523784"/>
              <a:gd name="connsiteY16" fmla="*/ 586032 h 643541"/>
              <a:gd name="connsiteX17" fmla="*/ 412252 w 523784"/>
              <a:gd name="connsiteY17" fmla="*/ 631911 h 643541"/>
              <a:gd name="connsiteX18" fmla="*/ 296439 w 523784"/>
              <a:gd name="connsiteY18" fmla="*/ 641357 h 643541"/>
              <a:gd name="connsiteX19" fmla="*/ 0 w 523784"/>
              <a:gd name="connsiteY19" fmla="*/ 589635 h 643541"/>
              <a:gd name="connsiteX20" fmla="*/ 80692 w 523784"/>
              <a:gd name="connsiteY20" fmla="*/ 546905 h 643541"/>
              <a:gd name="connsiteX21" fmla="*/ 132535 w 523784"/>
              <a:gd name="connsiteY21" fmla="*/ 540607 h 643541"/>
              <a:gd name="connsiteX22" fmla="*/ 182706 w 523784"/>
              <a:gd name="connsiteY22" fmla="*/ 533855 h 643541"/>
              <a:gd name="connsiteX23" fmla="*/ 176015 w 523784"/>
              <a:gd name="connsiteY23" fmla="*/ 475834 h 643541"/>
              <a:gd name="connsiteX24" fmla="*/ 161807 w 523784"/>
              <a:gd name="connsiteY24" fmla="*/ 415566 h 643541"/>
              <a:gd name="connsiteX25" fmla="*/ 159301 w 523784"/>
              <a:gd name="connsiteY25" fmla="*/ 349453 h 643541"/>
              <a:gd name="connsiteX26" fmla="*/ 151770 w 523784"/>
              <a:gd name="connsiteY26" fmla="*/ 281986 h 643541"/>
              <a:gd name="connsiteX27" fmla="*/ 143829 w 523784"/>
              <a:gd name="connsiteY27" fmla="*/ 275242 h 643541"/>
              <a:gd name="connsiteX28" fmla="*/ 135881 w 523784"/>
              <a:gd name="connsiteY28" fmla="*/ 268944 h 643541"/>
              <a:gd name="connsiteX29" fmla="*/ 130870 w 523784"/>
              <a:gd name="connsiteY29" fmla="*/ 244661 h 643541"/>
              <a:gd name="connsiteX30" fmla="*/ 113725 w 523784"/>
              <a:gd name="connsiteY30" fmla="*/ 304029 h 643541"/>
              <a:gd name="connsiteX31" fmla="*/ 94075 w 523784"/>
              <a:gd name="connsiteY31" fmla="*/ 252306 h 643541"/>
              <a:gd name="connsiteX32" fmla="*/ 102022 w 523784"/>
              <a:gd name="connsiteY32" fmla="*/ 225767 h 643541"/>
              <a:gd name="connsiteX33" fmla="*/ 127524 w 523784"/>
              <a:gd name="connsiteY33" fmla="*/ 215420 h 643541"/>
              <a:gd name="connsiteX34" fmla="*/ 91145 w 523784"/>
              <a:gd name="connsiteY34" fmla="*/ 227114 h 643541"/>
              <a:gd name="connsiteX35" fmla="*/ 72335 w 523784"/>
              <a:gd name="connsiteY35" fmla="*/ 267142 h 643541"/>
              <a:gd name="connsiteX36" fmla="*/ 65643 w 523784"/>
              <a:gd name="connsiteY36" fmla="*/ 226214 h 643541"/>
              <a:gd name="connsiteX37" fmla="*/ 80275 w 523784"/>
              <a:gd name="connsiteY37" fmla="*/ 190236 h 643541"/>
              <a:gd name="connsiteX38" fmla="*/ 109547 w 523784"/>
              <a:gd name="connsiteY38" fmla="*/ 170449 h 643541"/>
              <a:gd name="connsiteX39" fmla="*/ 148015 w 523784"/>
              <a:gd name="connsiteY39" fmla="*/ 178094 h 643541"/>
              <a:gd name="connsiteX40" fmla="*/ 196089 w 523784"/>
              <a:gd name="connsiteY40" fmla="*/ 102081 h 643541"/>
              <a:gd name="connsiteX41" fmla="*/ 292669 w 523784"/>
              <a:gd name="connsiteY41" fmla="*/ 96684 h 643541"/>
              <a:gd name="connsiteX42" fmla="*/ 208215 w 523784"/>
              <a:gd name="connsiteY42" fmla="*/ 77344 h 643541"/>
              <a:gd name="connsiteX43" fmla="*/ 137970 w 523784"/>
              <a:gd name="connsiteY43" fmla="*/ 122769 h 643541"/>
              <a:gd name="connsiteX44" fmla="*/ 160966 w 523784"/>
              <a:gd name="connsiteY44" fmla="*/ 53053 h 643541"/>
              <a:gd name="connsiteX45" fmla="*/ 221175 w 523784"/>
              <a:gd name="connsiteY45" fmla="*/ 8075 h 643541"/>
              <a:gd name="connsiteX46" fmla="*/ 290163 w 523784"/>
              <a:gd name="connsiteY46" fmla="*/ 4926 h 643541"/>
              <a:gd name="connsiteX47" fmla="*/ 341167 w 523784"/>
              <a:gd name="connsiteY47" fmla="*/ 59343 h 643541"/>
              <a:gd name="connsiteX48" fmla="*/ 413085 w 523784"/>
              <a:gd name="connsiteY48" fmla="*/ 22010 h 643541"/>
              <a:gd name="connsiteX49" fmla="*/ 477888 w 523784"/>
              <a:gd name="connsiteY49" fmla="*/ 44946 h 643541"/>
              <a:gd name="connsiteX50" fmla="*/ 518021 w 523784"/>
              <a:gd name="connsiteY50" fmla="*/ 111513 h 643541"/>
              <a:gd name="connsiteX51" fmla="*/ 516772 w 523784"/>
              <a:gd name="connsiteY51" fmla="*/ 204164 h 643541"/>
              <a:gd name="connsiteX52" fmla="*/ 471613 w 523784"/>
              <a:gd name="connsiteY52" fmla="*/ 128605 h 643541"/>
              <a:gd name="connsiteX53" fmla="*/ 382557 w 523784"/>
              <a:gd name="connsiteY53" fmla="*/ 100264 h 643541"/>
              <a:gd name="connsiteX54" fmla="*/ 439836 w 523784"/>
              <a:gd name="connsiteY54" fmla="*/ 116009 h 643541"/>
              <a:gd name="connsiteX55" fmla="*/ 466594 w 523784"/>
              <a:gd name="connsiteY55" fmla="*/ 163682 h 643541"/>
              <a:gd name="connsiteX56" fmla="*/ 464921 w 523784"/>
              <a:gd name="connsiteY56" fmla="*/ 223050 h 643541"/>
              <a:gd name="connsiteX57" fmla="*/ 437746 w 523784"/>
              <a:gd name="connsiteY57" fmla="*/ 274318 h 643541"/>
              <a:gd name="connsiteX58" fmla="*/ 428966 w 523784"/>
              <a:gd name="connsiteY58" fmla="*/ 201007 h 643541"/>
              <a:gd name="connsiteX59" fmla="*/ 392587 w 523784"/>
              <a:gd name="connsiteY59" fmla="*/ 156037 h 643541"/>
              <a:gd name="connsiteX60" fmla="*/ 387175 w 523784"/>
              <a:gd name="connsiteY60" fmla="*/ 192030 h 643541"/>
              <a:gd name="connsiteX61" fmla="*/ 237078 w 523784"/>
              <a:gd name="connsiteY61" fmla="*/ 206874 h 643541"/>
              <a:gd name="connsiteX62" fmla="*/ 260498 w 523784"/>
              <a:gd name="connsiteY62" fmla="*/ 237909 h 643541"/>
              <a:gd name="connsiteX63" fmla="*/ 263004 w 523784"/>
              <a:gd name="connsiteY63" fmla="*/ 281532 h 643541"/>
              <a:gd name="connsiteX64" fmla="*/ 244610 w 523784"/>
              <a:gd name="connsiteY64" fmla="*/ 318865 h 643541"/>
              <a:gd name="connsiteX65" fmla="*/ 217011 w 523784"/>
              <a:gd name="connsiteY65" fmla="*/ 244653 h 643541"/>
              <a:gd name="connsiteX66" fmla="*/ 209904 w 523784"/>
              <a:gd name="connsiteY66" fmla="*/ 268490 h 643541"/>
              <a:gd name="connsiteX67" fmla="*/ 196521 w 523784"/>
              <a:gd name="connsiteY67" fmla="*/ 285581 h 643541"/>
              <a:gd name="connsiteX68" fmla="*/ 200699 w 523784"/>
              <a:gd name="connsiteY68" fmla="*/ 285581 h 643541"/>
              <a:gd name="connsiteX69" fmla="*/ 204885 w 523784"/>
              <a:gd name="connsiteY69" fmla="*/ 286028 h 643541"/>
              <a:gd name="connsiteX70" fmla="*/ 210312 w 523784"/>
              <a:gd name="connsiteY70" fmla="*/ 289177 h 643541"/>
              <a:gd name="connsiteX71" fmla="*/ 206550 w 523784"/>
              <a:gd name="connsiteY71" fmla="*/ 293673 h 643541"/>
              <a:gd name="connsiteX72" fmla="*/ 202780 w 523784"/>
              <a:gd name="connsiteY72" fmla="*/ 298170 h 643541"/>
              <a:gd name="connsiteX73" fmla="*/ 199859 w 523784"/>
              <a:gd name="connsiteY73" fmla="*/ 311666 h 643541"/>
              <a:gd name="connsiteX74" fmla="*/ 204037 w 523784"/>
              <a:gd name="connsiteY74" fmla="*/ 311666 h 643541"/>
              <a:gd name="connsiteX75" fmla="*/ 208215 w 523784"/>
              <a:gd name="connsiteY75" fmla="*/ 311666 h 643541"/>
              <a:gd name="connsiteX76" fmla="*/ 213658 w 523784"/>
              <a:gd name="connsiteY76" fmla="*/ 315262 h 643541"/>
              <a:gd name="connsiteX77" fmla="*/ 199859 w 523784"/>
              <a:gd name="connsiteY77" fmla="*/ 337304 h 643541"/>
              <a:gd name="connsiteX78" fmla="*/ 204037 w 523784"/>
              <a:gd name="connsiteY78" fmla="*/ 337751 h 643541"/>
              <a:gd name="connsiteX79" fmla="*/ 208215 w 523784"/>
              <a:gd name="connsiteY79" fmla="*/ 337751 h 643541"/>
              <a:gd name="connsiteX80" fmla="*/ 213658 w 523784"/>
              <a:gd name="connsiteY80" fmla="*/ 341354 h 643541"/>
              <a:gd name="connsiteX81" fmla="*/ 211978 w 523784"/>
              <a:gd name="connsiteY81" fmla="*/ 362496 h 643541"/>
              <a:gd name="connsiteX82" fmla="*/ 210305 w 523784"/>
              <a:gd name="connsiteY82" fmla="*/ 385878 h 643541"/>
              <a:gd name="connsiteX83" fmla="*/ 213234 w 523784"/>
              <a:gd name="connsiteY83" fmla="*/ 385878 h 643541"/>
              <a:gd name="connsiteX84" fmla="*/ 216572 w 523784"/>
              <a:gd name="connsiteY84" fmla="*/ 386332 h 643541"/>
              <a:gd name="connsiteX85" fmla="*/ 220342 w 523784"/>
              <a:gd name="connsiteY85" fmla="*/ 389481 h 643541"/>
              <a:gd name="connsiteX86" fmla="*/ 215740 w 523784"/>
              <a:gd name="connsiteY86" fmla="*/ 401176 h 643541"/>
              <a:gd name="connsiteX87" fmla="*/ 210297 w 523784"/>
              <a:gd name="connsiteY87" fmla="*/ 411523 h 643541"/>
              <a:gd name="connsiteX88" fmla="*/ 214476 w 523784"/>
              <a:gd name="connsiteY88" fmla="*/ 411970 h 643541"/>
              <a:gd name="connsiteX89" fmla="*/ 218654 w 523784"/>
              <a:gd name="connsiteY89" fmla="*/ 411970 h 643541"/>
              <a:gd name="connsiteX90" fmla="*/ 224096 w 523784"/>
              <a:gd name="connsiteY90" fmla="*/ 415573 h 643541"/>
              <a:gd name="connsiteX91" fmla="*/ 217829 w 523784"/>
              <a:gd name="connsiteY91" fmla="*/ 430871 h 643541"/>
              <a:gd name="connsiteX92" fmla="*/ 227442 w 523784"/>
              <a:gd name="connsiteY92" fmla="*/ 441211 h 643541"/>
              <a:gd name="connsiteX93" fmla="*/ 222431 w 523784"/>
              <a:gd name="connsiteY93" fmla="*/ 452452 h 643541"/>
              <a:gd name="connsiteX94" fmla="*/ 216988 w 523784"/>
              <a:gd name="connsiteY94" fmla="*/ 463693 h 643541"/>
              <a:gd name="connsiteX95" fmla="*/ 221167 w 523784"/>
              <a:gd name="connsiteY95" fmla="*/ 463693 h 643541"/>
              <a:gd name="connsiteX96" fmla="*/ 225345 w 523784"/>
              <a:gd name="connsiteY96" fmla="*/ 463693 h 643541"/>
              <a:gd name="connsiteX97" fmla="*/ 230788 w 523784"/>
              <a:gd name="connsiteY97" fmla="*/ 467296 h 643541"/>
              <a:gd name="connsiteX98" fmla="*/ 224096 w 523784"/>
              <a:gd name="connsiteY98" fmla="*/ 489338 h 643541"/>
              <a:gd name="connsiteX99" fmla="*/ 234126 w 523784"/>
              <a:gd name="connsiteY99" fmla="*/ 493381 h 643541"/>
              <a:gd name="connsiteX100" fmla="*/ 227434 w 523784"/>
              <a:gd name="connsiteY100" fmla="*/ 515423 h 643541"/>
              <a:gd name="connsiteX101" fmla="*/ 237055 w 523784"/>
              <a:gd name="connsiteY101" fmla="*/ 519919 h 643541"/>
              <a:gd name="connsiteX102" fmla="*/ 234126 w 523784"/>
              <a:gd name="connsiteY102" fmla="*/ 533862 h 643541"/>
              <a:gd name="connsiteX103" fmla="*/ 258379 w 523784"/>
              <a:gd name="connsiteY103" fmla="*/ 533862 h 643541"/>
              <a:gd name="connsiteX104" fmla="*/ 252104 w 523784"/>
              <a:gd name="connsiteY104" fmla="*/ 514522 h 643541"/>
              <a:gd name="connsiteX105" fmla="*/ 244580 w 523784"/>
              <a:gd name="connsiteY105" fmla="*/ 496984 h 643541"/>
              <a:gd name="connsiteX106" fmla="*/ 261717 w 523784"/>
              <a:gd name="connsiteY106" fmla="*/ 496984 h 643541"/>
              <a:gd name="connsiteX107" fmla="*/ 255449 w 523784"/>
              <a:gd name="connsiteY107" fmla="*/ 479892 h 643541"/>
              <a:gd name="connsiteX108" fmla="*/ 247918 w 523784"/>
              <a:gd name="connsiteY108" fmla="*/ 463693 h 643541"/>
              <a:gd name="connsiteX109" fmla="*/ 265479 w 523784"/>
              <a:gd name="connsiteY109" fmla="*/ 463693 h 643541"/>
              <a:gd name="connsiteX110" fmla="*/ 259211 w 523784"/>
              <a:gd name="connsiteY110" fmla="*/ 449750 h 643541"/>
              <a:gd name="connsiteX111" fmla="*/ 255033 w 523784"/>
              <a:gd name="connsiteY111" fmla="*/ 434013 h 643541"/>
              <a:gd name="connsiteX112" fmla="*/ 268832 w 523784"/>
              <a:gd name="connsiteY112" fmla="*/ 434013 h 643541"/>
              <a:gd name="connsiteX113" fmla="*/ 263390 w 523784"/>
              <a:gd name="connsiteY113" fmla="*/ 417375 h 643541"/>
              <a:gd name="connsiteX114" fmla="*/ 258379 w 523784"/>
              <a:gd name="connsiteY114" fmla="*/ 400729 h 643541"/>
              <a:gd name="connsiteX115" fmla="*/ 267159 w 523784"/>
              <a:gd name="connsiteY115" fmla="*/ 402531 h 643541"/>
              <a:gd name="connsiteX116" fmla="*/ 275516 w 523784"/>
              <a:gd name="connsiteY116" fmla="*/ 396687 h 643541"/>
              <a:gd name="connsiteX117" fmla="*/ 261717 w 523784"/>
              <a:gd name="connsiteY117" fmla="*/ 371049 h 643541"/>
              <a:gd name="connsiteX118" fmla="*/ 279278 w 523784"/>
              <a:gd name="connsiteY118" fmla="*/ 371049 h 643541"/>
              <a:gd name="connsiteX119" fmla="*/ 272587 w 523784"/>
              <a:gd name="connsiteY119" fmla="*/ 353957 h 643541"/>
              <a:gd name="connsiteX120" fmla="*/ 265479 w 523784"/>
              <a:gd name="connsiteY120" fmla="*/ 337312 h 643541"/>
              <a:gd name="connsiteX121" fmla="*/ 282624 w 523784"/>
              <a:gd name="connsiteY121" fmla="*/ 337312 h 643541"/>
              <a:gd name="connsiteX122" fmla="*/ 277182 w 523784"/>
              <a:gd name="connsiteY122" fmla="*/ 322922 h 643541"/>
              <a:gd name="connsiteX123" fmla="*/ 272163 w 523784"/>
              <a:gd name="connsiteY123" fmla="*/ 308078 h 643541"/>
              <a:gd name="connsiteX124" fmla="*/ 285962 w 523784"/>
              <a:gd name="connsiteY124" fmla="*/ 308078 h 643541"/>
              <a:gd name="connsiteX125" fmla="*/ 280944 w 523784"/>
              <a:gd name="connsiteY125" fmla="*/ 290986 h 643541"/>
              <a:gd name="connsiteX126" fmla="*/ 275516 w 523784"/>
              <a:gd name="connsiteY126" fmla="*/ 274341 h 643541"/>
              <a:gd name="connsiteX127" fmla="*/ 289315 w 523784"/>
              <a:gd name="connsiteY127" fmla="*/ 274341 h 643541"/>
              <a:gd name="connsiteX128" fmla="*/ 285546 w 523784"/>
              <a:gd name="connsiteY128" fmla="*/ 258150 h 643541"/>
              <a:gd name="connsiteX129" fmla="*/ 279278 w 523784"/>
              <a:gd name="connsiteY129" fmla="*/ 244653 h 643541"/>
              <a:gd name="connsiteX130" fmla="*/ 296423 w 523784"/>
              <a:gd name="connsiteY130" fmla="*/ 244653 h 643541"/>
              <a:gd name="connsiteX131" fmla="*/ 288892 w 523784"/>
              <a:gd name="connsiteY131" fmla="*/ 228908 h 643541"/>
              <a:gd name="connsiteX132" fmla="*/ 282624 w 523784"/>
              <a:gd name="connsiteY132" fmla="*/ 211370 h 643541"/>
              <a:gd name="connsiteX133" fmla="*/ 299761 w 523784"/>
              <a:gd name="connsiteY133" fmla="*/ 211370 h 643541"/>
              <a:gd name="connsiteX134" fmla="*/ 287635 w 523784"/>
              <a:gd name="connsiteY134" fmla="*/ 200576 h 643541"/>
              <a:gd name="connsiteX135" fmla="*/ 274676 w 523784"/>
              <a:gd name="connsiteY135" fmla="*/ 187533 h 643541"/>
              <a:gd name="connsiteX136" fmla="*/ 275516 w 523784"/>
              <a:gd name="connsiteY136" fmla="*/ 152002 h 643541"/>
              <a:gd name="connsiteX137" fmla="*/ 241226 w 523784"/>
              <a:gd name="connsiteY137" fmla="*/ 166846 h 643541"/>
              <a:gd name="connsiteX138" fmla="*/ 272163 w 523784"/>
              <a:gd name="connsiteY138" fmla="*/ 219023 h 643541"/>
              <a:gd name="connsiteX139" fmla="*/ 231613 w 523784"/>
              <a:gd name="connsiteY139" fmla="*/ 196980 h 643541"/>
              <a:gd name="connsiteX140" fmla="*/ 192728 w 523784"/>
              <a:gd name="connsiteY140" fmla="*/ 207774 h 643541"/>
              <a:gd name="connsiteX141" fmla="*/ 237078 w 523784"/>
              <a:gd name="connsiteY141" fmla="*/ 206874 h 64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523784" h="643541">
                <a:moveTo>
                  <a:pt x="387175" y="192030"/>
                </a:moveTo>
                <a:cubicBezTo>
                  <a:pt x="379923" y="204625"/>
                  <a:pt x="368077" y="208668"/>
                  <a:pt x="351636" y="204171"/>
                </a:cubicBezTo>
                <a:cubicBezTo>
                  <a:pt x="350795" y="207479"/>
                  <a:pt x="351636" y="209568"/>
                  <a:pt x="354148" y="210469"/>
                </a:cubicBezTo>
                <a:cubicBezTo>
                  <a:pt x="354701" y="210772"/>
                  <a:pt x="357214" y="211075"/>
                  <a:pt x="361673" y="211370"/>
                </a:cubicBezTo>
                <a:cubicBezTo>
                  <a:pt x="353868" y="225760"/>
                  <a:pt x="349266" y="246455"/>
                  <a:pt x="347873" y="273440"/>
                </a:cubicBezTo>
                <a:cubicBezTo>
                  <a:pt x="346480" y="300426"/>
                  <a:pt x="341878" y="320515"/>
                  <a:pt x="334082" y="333709"/>
                </a:cubicBezTo>
                <a:cubicBezTo>
                  <a:pt x="334354" y="335510"/>
                  <a:pt x="335755" y="336706"/>
                  <a:pt x="338260" y="337312"/>
                </a:cubicBezTo>
                <a:cubicBezTo>
                  <a:pt x="338813" y="337312"/>
                  <a:pt x="339789" y="337312"/>
                  <a:pt x="341182" y="337312"/>
                </a:cubicBezTo>
                <a:cubicBezTo>
                  <a:pt x="342862" y="337312"/>
                  <a:pt x="343968" y="337312"/>
                  <a:pt x="344528" y="337312"/>
                </a:cubicBezTo>
                <a:cubicBezTo>
                  <a:pt x="336436" y="356508"/>
                  <a:pt x="331008" y="383486"/>
                  <a:pt x="328223" y="418268"/>
                </a:cubicBezTo>
                <a:cubicBezTo>
                  <a:pt x="325710" y="452452"/>
                  <a:pt x="320835" y="477492"/>
                  <a:pt x="313591" y="493381"/>
                </a:cubicBezTo>
                <a:cubicBezTo>
                  <a:pt x="313864" y="495182"/>
                  <a:pt x="315120" y="496234"/>
                  <a:pt x="317353" y="496529"/>
                </a:cubicBezTo>
                <a:cubicBezTo>
                  <a:pt x="318193" y="496529"/>
                  <a:pt x="319298" y="496529"/>
                  <a:pt x="320699" y="496529"/>
                </a:cubicBezTo>
                <a:cubicBezTo>
                  <a:pt x="322084" y="496832"/>
                  <a:pt x="323204" y="496984"/>
                  <a:pt x="324037" y="496984"/>
                </a:cubicBezTo>
                <a:cubicBezTo>
                  <a:pt x="320964" y="501185"/>
                  <a:pt x="315112" y="512282"/>
                  <a:pt x="306476" y="530259"/>
                </a:cubicBezTo>
                <a:cubicBezTo>
                  <a:pt x="307028" y="530562"/>
                  <a:pt x="342431" y="535808"/>
                  <a:pt x="412669" y="546004"/>
                </a:cubicBezTo>
                <a:cubicBezTo>
                  <a:pt x="455035" y="552302"/>
                  <a:pt x="482914" y="565647"/>
                  <a:pt x="496289" y="586032"/>
                </a:cubicBezTo>
                <a:cubicBezTo>
                  <a:pt x="481506" y="608823"/>
                  <a:pt x="453499" y="624114"/>
                  <a:pt x="412252" y="631911"/>
                </a:cubicBezTo>
                <a:cubicBezTo>
                  <a:pt x="396076" y="634908"/>
                  <a:pt x="357479" y="638057"/>
                  <a:pt x="296439" y="641357"/>
                </a:cubicBezTo>
                <a:cubicBezTo>
                  <a:pt x="144518" y="650047"/>
                  <a:pt x="45712" y="632811"/>
                  <a:pt x="0" y="589635"/>
                </a:cubicBezTo>
                <a:cubicBezTo>
                  <a:pt x="13936" y="568039"/>
                  <a:pt x="40838" y="553808"/>
                  <a:pt x="80692" y="546905"/>
                </a:cubicBezTo>
                <a:cubicBezTo>
                  <a:pt x="91281" y="545103"/>
                  <a:pt x="108555" y="543006"/>
                  <a:pt x="132535" y="540607"/>
                </a:cubicBezTo>
                <a:cubicBezTo>
                  <a:pt x="155115" y="538215"/>
                  <a:pt x="171836" y="535959"/>
                  <a:pt x="182706" y="533855"/>
                </a:cubicBezTo>
                <a:cubicBezTo>
                  <a:pt x="182706" y="533560"/>
                  <a:pt x="180473" y="514219"/>
                  <a:pt x="176015" y="475834"/>
                </a:cubicBezTo>
                <a:cubicBezTo>
                  <a:pt x="172676" y="448251"/>
                  <a:pt x="167930" y="428161"/>
                  <a:pt x="161807" y="415566"/>
                </a:cubicBezTo>
                <a:cubicBezTo>
                  <a:pt x="166825" y="402682"/>
                  <a:pt x="165985" y="380640"/>
                  <a:pt x="159301" y="349453"/>
                </a:cubicBezTo>
                <a:cubicBezTo>
                  <a:pt x="152050" y="315875"/>
                  <a:pt x="149536" y="293386"/>
                  <a:pt x="151770" y="281986"/>
                </a:cubicBezTo>
                <a:cubicBezTo>
                  <a:pt x="150097" y="280185"/>
                  <a:pt x="147447" y="277936"/>
                  <a:pt x="143829" y="275242"/>
                </a:cubicBezTo>
                <a:cubicBezTo>
                  <a:pt x="140203" y="272547"/>
                  <a:pt x="137561" y="270450"/>
                  <a:pt x="135881" y="268944"/>
                </a:cubicBezTo>
                <a:cubicBezTo>
                  <a:pt x="130582" y="263251"/>
                  <a:pt x="128917" y="255160"/>
                  <a:pt x="130870" y="244661"/>
                </a:cubicBezTo>
                <a:cubicBezTo>
                  <a:pt x="117487" y="252162"/>
                  <a:pt x="111772" y="271949"/>
                  <a:pt x="113725" y="304029"/>
                </a:cubicBezTo>
                <a:cubicBezTo>
                  <a:pt x="99782" y="293537"/>
                  <a:pt x="93242" y="276294"/>
                  <a:pt x="94075" y="252306"/>
                </a:cubicBezTo>
                <a:cubicBezTo>
                  <a:pt x="94354" y="241216"/>
                  <a:pt x="97004" y="232368"/>
                  <a:pt x="102022" y="225767"/>
                </a:cubicBezTo>
                <a:cubicBezTo>
                  <a:pt x="107874" y="218273"/>
                  <a:pt x="116374" y="214829"/>
                  <a:pt x="127524" y="215420"/>
                </a:cubicBezTo>
                <a:cubicBezTo>
                  <a:pt x="114421" y="212127"/>
                  <a:pt x="102295" y="216025"/>
                  <a:pt x="91145" y="227114"/>
                </a:cubicBezTo>
                <a:cubicBezTo>
                  <a:pt x="80275" y="237614"/>
                  <a:pt x="74008" y="250951"/>
                  <a:pt x="72335" y="267142"/>
                </a:cubicBezTo>
                <a:cubicBezTo>
                  <a:pt x="66196" y="254251"/>
                  <a:pt x="63978" y="240611"/>
                  <a:pt x="65643" y="226214"/>
                </a:cubicBezTo>
                <a:cubicBezTo>
                  <a:pt x="67316" y="212717"/>
                  <a:pt x="72191" y="200735"/>
                  <a:pt x="80275" y="190236"/>
                </a:cubicBezTo>
                <a:cubicBezTo>
                  <a:pt x="88359" y="179744"/>
                  <a:pt x="98109" y="173144"/>
                  <a:pt x="109547" y="170449"/>
                </a:cubicBezTo>
                <a:cubicBezTo>
                  <a:pt x="122362" y="167747"/>
                  <a:pt x="135192" y="170298"/>
                  <a:pt x="148015" y="178094"/>
                </a:cubicBezTo>
                <a:cubicBezTo>
                  <a:pt x="152746" y="143910"/>
                  <a:pt x="168771" y="118583"/>
                  <a:pt x="196089" y="102081"/>
                </a:cubicBezTo>
                <a:cubicBezTo>
                  <a:pt x="224528" y="85292"/>
                  <a:pt x="256713" y="83490"/>
                  <a:pt x="292669" y="96684"/>
                </a:cubicBezTo>
                <a:cubicBezTo>
                  <a:pt x="273154" y="76299"/>
                  <a:pt x="245011" y="69850"/>
                  <a:pt x="208215" y="77344"/>
                </a:cubicBezTo>
                <a:cubicBezTo>
                  <a:pt x="172813" y="84542"/>
                  <a:pt x="149400" y="99689"/>
                  <a:pt x="137970" y="122769"/>
                </a:cubicBezTo>
                <a:cubicBezTo>
                  <a:pt x="136297" y="98183"/>
                  <a:pt x="143965" y="74944"/>
                  <a:pt x="160966" y="53053"/>
                </a:cubicBezTo>
                <a:cubicBezTo>
                  <a:pt x="176855" y="32668"/>
                  <a:pt x="196922" y="17680"/>
                  <a:pt x="221175" y="8075"/>
                </a:cubicBezTo>
                <a:cubicBezTo>
                  <a:pt x="246260" y="-1516"/>
                  <a:pt x="269256" y="-2560"/>
                  <a:pt x="290163" y="4926"/>
                </a:cubicBezTo>
                <a:cubicBezTo>
                  <a:pt x="314136" y="13320"/>
                  <a:pt x="331137" y="31457"/>
                  <a:pt x="341167" y="59343"/>
                </a:cubicBezTo>
                <a:cubicBezTo>
                  <a:pt x="363467" y="36256"/>
                  <a:pt x="387439" y="23812"/>
                  <a:pt x="413085" y="22010"/>
                </a:cubicBezTo>
                <a:cubicBezTo>
                  <a:pt x="436770" y="20512"/>
                  <a:pt x="458374" y="28157"/>
                  <a:pt x="477888" y="44946"/>
                </a:cubicBezTo>
                <a:cubicBezTo>
                  <a:pt x="497394" y="61743"/>
                  <a:pt x="510770" y="83929"/>
                  <a:pt x="518021" y="111513"/>
                </a:cubicBezTo>
                <a:cubicBezTo>
                  <a:pt x="526106" y="141193"/>
                  <a:pt x="525682" y="172076"/>
                  <a:pt x="516772" y="204164"/>
                </a:cubicBezTo>
                <a:cubicBezTo>
                  <a:pt x="502829" y="169086"/>
                  <a:pt x="487781" y="143895"/>
                  <a:pt x="471613" y="128605"/>
                </a:cubicBezTo>
                <a:cubicBezTo>
                  <a:pt x="449313" y="107319"/>
                  <a:pt x="419625" y="97872"/>
                  <a:pt x="382557" y="100264"/>
                </a:cubicBezTo>
                <a:cubicBezTo>
                  <a:pt x="405970" y="98175"/>
                  <a:pt x="425060" y="103413"/>
                  <a:pt x="439836" y="116009"/>
                </a:cubicBezTo>
                <a:cubicBezTo>
                  <a:pt x="453219" y="127408"/>
                  <a:pt x="462135" y="143297"/>
                  <a:pt x="466594" y="163682"/>
                </a:cubicBezTo>
                <a:cubicBezTo>
                  <a:pt x="470500" y="182878"/>
                  <a:pt x="469940" y="202665"/>
                  <a:pt x="464921" y="223050"/>
                </a:cubicBezTo>
                <a:cubicBezTo>
                  <a:pt x="459623" y="244040"/>
                  <a:pt x="450562" y="261132"/>
                  <a:pt x="437746" y="274318"/>
                </a:cubicBezTo>
                <a:cubicBezTo>
                  <a:pt x="437186" y="241640"/>
                  <a:pt x="434265" y="217198"/>
                  <a:pt x="428966" y="201007"/>
                </a:cubicBezTo>
                <a:cubicBezTo>
                  <a:pt x="422554" y="180925"/>
                  <a:pt x="410428" y="165930"/>
                  <a:pt x="392587" y="156037"/>
                </a:cubicBezTo>
                <a:cubicBezTo>
                  <a:pt x="394555" y="169843"/>
                  <a:pt x="392753" y="181841"/>
                  <a:pt x="387175" y="192030"/>
                </a:cubicBezTo>
                <a:close/>
                <a:moveTo>
                  <a:pt x="237078" y="206874"/>
                </a:moveTo>
                <a:cubicBezTo>
                  <a:pt x="247948" y="212573"/>
                  <a:pt x="255752" y="222921"/>
                  <a:pt x="260498" y="237909"/>
                </a:cubicBezTo>
                <a:cubicBezTo>
                  <a:pt x="264949" y="251700"/>
                  <a:pt x="265789" y="266241"/>
                  <a:pt x="263004" y="281532"/>
                </a:cubicBezTo>
                <a:cubicBezTo>
                  <a:pt x="260218" y="297428"/>
                  <a:pt x="254079" y="309872"/>
                  <a:pt x="244610" y="318865"/>
                </a:cubicBezTo>
                <a:cubicBezTo>
                  <a:pt x="247116" y="284083"/>
                  <a:pt x="237918" y="259346"/>
                  <a:pt x="217011" y="244653"/>
                </a:cubicBezTo>
                <a:cubicBezTo>
                  <a:pt x="218684" y="254547"/>
                  <a:pt x="216315" y="262494"/>
                  <a:pt x="209904" y="268490"/>
                </a:cubicBezTo>
                <a:cubicBezTo>
                  <a:pt x="201819" y="275688"/>
                  <a:pt x="197361" y="281388"/>
                  <a:pt x="196521" y="285581"/>
                </a:cubicBezTo>
                <a:cubicBezTo>
                  <a:pt x="197361" y="285884"/>
                  <a:pt x="198753" y="285884"/>
                  <a:pt x="200699" y="285581"/>
                </a:cubicBezTo>
                <a:cubicBezTo>
                  <a:pt x="202644" y="285581"/>
                  <a:pt x="204045" y="285733"/>
                  <a:pt x="204885" y="286028"/>
                </a:cubicBezTo>
                <a:cubicBezTo>
                  <a:pt x="207951" y="286028"/>
                  <a:pt x="209752" y="287088"/>
                  <a:pt x="210312" y="289177"/>
                </a:cubicBezTo>
                <a:cubicBezTo>
                  <a:pt x="209472" y="290381"/>
                  <a:pt x="208223" y="291872"/>
                  <a:pt x="206550" y="293673"/>
                </a:cubicBezTo>
                <a:cubicBezTo>
                  <a:pt x="204877" y="295778"/>
                  <a:pt x="203621" y="297277"/>
                  <a:pt x="202780" y="298170"/>
                </a:cubicBezTo>
                <a:cubicBezTo>
                  <a:pt x="200283" y="301765"/>
                  <a:pt x="199299" y="306262"/>
                  <a:pt x="199859" y="311666"/>
                </a:cubicBezTo>
                <a:cubicBezTo>
                  <a:pt x="200691" y="311666"/>
                  <a:pt x="202084" y="311666"/>
                  <a:pt x="204037" y="311666"/>
                </a:cubicBezTo>
                <a:cubicBezTo>
                  <a:pt x="205983" y="311666"/>
                  <a:pt x="207375" y="311666"/>
                  <a:pt x="208215" y="311666"/>
                </a:cubicBezTo>
                <a:cubicBezTo>
                  <a:pt x="211281" y="311969"/>
                  <a:pt x="213090" y="313165"/>
                  <a:pt x="213658" y="315262"/>
                </a:cubicBezTo>
                <a:cubicBezTo>
                  <a:pt x="208904" y="320061"/>
                  <a:pt x="204317" y="327403"/>
                  <a:pt x="199859" y="337304"/>
                </a:cubicBezTo>
                <a:cubicBezTo>
                  <a:pt x="200691" y="337607"/>
                  <a:pt x="202084" y="337751"/>
                  <a:pt x="204037" y="337751"/>
                </a:cubicBezTo>
                <a:cubicBezTo>
                  <a:pt x="205983" y="337751"/>
                  <a:pt x="207375" y="337751"/>
                  <a:pt x="208215" y="337751"/>
                </a:cubicBezTo>
                <a:cubicBezTo>
                  <a:pt x="211281" y="338054"/>
                  <a:pt x="213090" y="339250"/>
                  <a:pt x="213658" y="341354"/>
                </a:cubicBezTo>
                <a:cubicBezTo>
                  <a:pt x="208352" y="347652"/>
                  <a:pt x="207799" y="354699"/>
                  <a:pt x="211978" y="362496"/>
                </a:cubicBezTo>
                <a:cubicBezTo>
                  <a:pt x="216156" y="370890"/>
                  <a:pt x="215596" y="378687"/>
                  <a:pt x="210305" y="385878"/>
                </a:cubicBezTo>
                <a:cubicBezTo>
                  <a:pt x="210857" y="385878"/>
                  <a:pt x="211834" y="385878"/>
                  <a:pt x="213234" y="385878"/>
                </a:cubicBezTo>
                <a:cubicBezTo>
                  <a:pt x="214907" y="385878"/>
                  <a:pt x="216012" y="386037"/>
                  <a:pt x="216572" y="386332"/>
                </a:cubicBezTo>
                <a:cubicBezTo>
                  <a:pt x="219086" y="386635"/>
                  <a:pt x="220342" y="387687"/>
                  <a:pt x="220342" y="389481"/>
                </a:cubicBezTo>
                <a:cubicBezTo>
                  <a:pt x="220342" y="393387"/>
                  <a:pt x="218805" y="397285"/>
                  <a:pt x="215740" y="401176"/>
                </a:cubicBezTo>
                <a:cubicBezTo>
                  <a:pt x="212394" y="405385"/>
                  <a:pt x="210577" y="408829"/>
                  <a:pt x="210297" y="411523"/>
                </a:cubicBezTo>
                <a:cubicBezTo>
                  <a:pt x="211137" y="411819"/>
                  <a:pt x="212523" y="411970"/>
                  <a:pt x="214476" y="411970"/>
                </a:cubicBezTo>
                <a:cubicBezTo>
                  <a:pt x="216421" y="411970"/>
                  <a:pt x="217821" y="411970"/>
                  <a:pt x="218654" y="411970"/>
                </a:cubicBezTo>
                <a:cubicBezTo>
                  <a:pt x="221719" y="412273"/>
                  <a:pt x="223529" y="413477"/>
                  <a:pt x="224096" y="415573"/>
                </a:cubicBezTo>
                <a:cubicBezTo>
                  <a:pt x="219918" y="420970"/>
                  <a:pt x="217829" y="426080"/>
                  <a:pt x="217829" y="430871"/>
                </a:cubicBezTo>
                <a:cubicBezTo>
                  <a:pt x="217829" y="436268"/>
                  <a:pt x="221023" y="439720"/>
                  <a:pt x="227442" y="441211"/>
                </a:cubicBezTo>
                <a:cubicBezTo>
                  <a:pt x="226329" y="443906"/>
                  <a:pt x="224656" y="447668"/>
                  <a:pt x="222431" y="452452"/>
                </a:cubicBezTo>
                <a:cubicBezTo>
                  <a:pt x="219918" y="457259"/>
                  <a:pt x="218101" y="460998"/>
                  <a:pt x="216988" y="463693"/>
                </a:cubicBezTo>
                <a:cubicBezTo>
                  <a:pt x="217829" y="463693"/>
                  <a:pt x="219214" y="463693"/>
                  <a:pt x="221167" y="463693"/>
                </a:cubicBezTo>
                <a:cubicBezTo>
                  <a:pt x="223112" y="463693"/>
                  <a:pt x="224513" y="463693"/>
                  <a:pt x="225345" y="463693"/>
                </a:cubicBezTo>
                <a:cubicBezTo>
                  <a:pt x="228691" y="463996"/>
                  <a:pt x="230500" y="465199"/>
                  <a:pt x="230788" y="467296"/>
                </a:cubicBezTo>
                <a:cubicBezTo>
                  <a:pt x="226609" y="484093"/>
                  <a:pt x="224376" y="491435"/>
                  <a:pt x="224096" y="489338"/>
                </a:cubicBezTo>
                <a:cubicBezTo>
                  <a:pt x="230788" y="490534"/>
                  <a:pt x="234126" y="491889"/>
                  <a:pt x="234126" y="493381"/>
                </a:cubicBezTo>
                <a:cubicBezTo>
                  <a:pt x="229948" y="510177"/>
                  <a:pt x="227714" y="517520"/>
                  <a:pt x="227434" y="515423"/>
                </a:cubicBezTo>
                <a:cubicBezTo>
                  <a:pt x="234398" y="514522"/>
                  <a:pt x="237608" y="516021"/>
                  <a:pt x="237055" y="519919"/>
                </a:cubicBezTo>
                <a:cubicBezTo>
                  <a:pt x="235102" y="528617"/>
                  <a:pt x="234126" y="533264"/>
                  <a:pt x="234126" y="533862"/>
                </a:cubicBezTo>
                <a:lnTo>
                  <a:pt x="258379" y="533862"/>
                </a:lnTo>
                <a:cubicBezTo>
                  <a:pt x="258931" y="527269"/>
                  <a:pt x="256842" y="520820"/>
                  <a:pt x="252104" y="514522"/>
                </a:cubicBezTo>
                <a:cubicBezTo>
                  <a:pt x="247365" y="507929"/>
                  <a:pt x="244852" y="502078"/>
                  <a:pt x="244580" y="496984"/>
                </a:cubicBezTo>
                <a:lnTo>
                  <a:pt x="261717" y="496984"/>
                </a:lnTo>
                <a:cubicBezTo>
                  <a:pt x="261437" y="491587"/>
                  <a:pt x="259348" y="485894"/>
                  <a:pt x="255449" y="479892"/>
                </a:cubicBezTo>
                <a:cubicBezTo>
                  <a:pt x="251271" y="473299"/>
                  <a:pt x="248758" y="467902"/>
                  <a:pt x="247918" y="463693"/>
                </a:cubicBezTo>
                <a:lnTo>
                  <a:pt x="265479" y="463693"/>
                </a:lnTo>
                <a:cubicBezTo>
                  <a:pt x="265199" y="459802"/>
                  <a:pt x="263110" y="455147"/>
                  <a:pt x="259211" y="449750"/>
                </a:cubicBezTo>
                <a:cubicBezTo>
                  <a:pt x="255586" y="444958"/>
                  <a:pt x="254193" y="439713"/>
                  <a:pt x="255033" y="434013"/>
                </a:cubicBezTo>
                <a:lnTo>
                  <a:pt x="268832" y="434013"/>
                </a:lnTo>
                <a:cubicBezTo>
                  <a:pt x="268272" y="429812"/>
                  <a:pt x="266456" y="424271"/>
                  <a:pt x="263390" y="417375"/>
                </a:cubicBezTo>
                <a:cubicBezTo>
                  <a:pt x="260316" y="411077"/>
                  <a:pt x="258651" y="405536"/>
                  <a:pt x="258379" y="400729"/>
                </a:cubicBezTo>
                <a:cubicBezTo>
                  <a:pt x="260316" y="402834"/>
                  <a:pt x="263246" y="403424"/>
                  <a:pt x="267159" y="402531"/>
                </a:cubicBezTo>
                <a:cubicBezTo>
                  <a:pt x="270498" y="401630"/>
                  <a:pt x="273291" y="399685"/>
                  <a:pt x="275516" y="396687"/>
                </a:cubicBezTo>
                <a:cubicBezTo>
                  <a:pt x="269937" y="393690"/>
                  <a:pt x="265335" y="385151"/>
                  <a:pt x="261717" y="371049"/>
                </a:cubicBezTo>
                <a:lnTo>
                  <a:pt x="279278" y="371049"/>
                </a:lnTo>
                <a:cubicBezTo>
                  <a:pt x="277605" y="366250"/>
                  <a:pt x="275372" y="360550"/>
                  <a:pt x="272587" y="353957"/>
                </a:cubicBezTo>
                <a:cubicBezTo>
                  <a:pt x="268409" y="344965"/>
                  <a:pt x="266039" y="339409"/>
                  <a:pt x="265479" y="337312"/>
                </a:cubicBezTo>
                <a:lnTo>
                  <a:pt x="282624" y="337312"/>
                </a:lnTo>
                <a:cubicBezTo>
                  <a:pt x="282336" y="333118"/>
                  <a:pt x="280535" y="328319"/>
                  <a:pt x="277182" y="322922"/>
                </a:cubicBezTo>
                <a:cubicBezTo>
                  <a:pt x="274108" y="317230"/>
                  <a:pt x="272443" y="312279"/>
                  <a:pt x="272163" y="308078"/>
                </a:cubicBezTo>
                <a:lnTo>
                  <a:pt x="285962" y="308078"/>
                </a:lnTo>
                <a:cubicBezTo>
                  <a:pt x="285682" y="303287"/>
                  <a:pt x="284009" y="297587"/>
                  <a:pt x="280944" y="290986"/>
                </a:cubicBezTo>
                <a:cubicBezTo>
                  <a:pt x="277878" y="284090"/>
                  <a:pt x="276069" y="278542"/>
                  <a:pt x="275516" y="274341"/>
                </a:cubicBezTo>
                <a:lnTo>
                  <a:pt x="289315" y="274341"/>
                </a:lnTo>
                <a:cubicBezTo>
                  <a:pt x="289588" y="268944"/>
                  <a:pt x="288331" y="263547"/>
                  <a:pt x="285546" y="258150"/>
                </a:cubicBezTo>
                <a:cubicBezTo>
                  <a:pt x="281640" y="250951"/>
                  <a:pt x="279551" y="246455"/>
                  <a:pt x="279278" y="244653"/>
                </a:cubicBezTo>
                <a:lnTo>
                  <a:pt x="296423" y="244653"/>
                </a:lnTo>
                <a:cubicBezTo>
                  <a:pt x="295583" y="240459"/>
                  <a:pt x="293077" y="235206"/>
                  <a:pt x="288892" y="228908"/>
                </a:cubicBezTo>
                <a:cubicBezTo>
                  <a:pt x="284978" y="222611"/>
                  <a:pt x="282889" y="216767"/>
                  <a:pt x="282624" y="211370"/>
                </a:cubicBezTo>
                <a:lnTo>
                  <a:pt x="299761" y="211370"/>
                </a:lnTo>
                <a:cubicBezTo>
                  <a:pt x="298649" y="210174"/>
                  <a:pt x="294599" y="206578"/>
                  <a:pt x="287635" y="200576"/>
                </a:cubicBezTo>
                <a:cubicBezTo>
                  <a:pt x="281784" y="195481"/>
                  <a:pt x="277462" y="191129"/>
                  <a:pt x="274676" y="187533"/>
                </a:cubicBezTo>
                <a:cubicBezTo>
                  <a:pt x="265752" y="175838"/>
                  <a:pt x="266039" y="164000"/>
                  <a:pt x="275516" y="152002"/>
                </a:cubicBezTo>
                <a:cubicBezTo>
                  <a:pt x="259628" y="152903"/>
                  <a:pt x="248198" y="157846"/>
                  <a:pt x="241226" y="166846"/>
                </a:cubicBezTo>
                <a:cubicBezTo>
                  <a:pt x="257395" y="179146"/>
                  <a:pt x="267704" y="196526"/>
                  <a:pt x="272163" y="219023"/>
                </a:cubicBezTo>
                <a:cubicBezTo>
                  <a:pt x="268257" y="207933"/>
                  <a:pt x="254746" y="200583"/>
                  <a:pt x="231613" y="196980"/>
                </a:cubicBezTo>
                <a:cubicBezTo>
                  <a:pt x="208753" y="193680"/>
                  <a:pt x="195794" y="197283"/>
                  <a:pt x="192728" y="207774"/>
                </a:cubicBezTo>
                <a:cubicBezTo>
                  <a:pt x="210040" y="200281"/>
                  <a:pt x="224808" y="199978"/>
                  <a:pt x="237078" y="20687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EAA7143E-A960-7EAA-6F96-183A08420652}"/>
              </a:ext>
            </a:extLst>
          </p:cNvPr>
          <p:cNvSpPr/>
          <p:nvPr/>
        </p:nvSpPr>
        <p:spPr>
          <a:xfrm>
            <a:off x="2534795" y="4777722"/>
            <a:ext cx="984621" cy="549999"/>
          </a:xfrm>
          <a:custGeom>
            <a:avLst/>
            <a:gdLst>
              <a:gd name="connsiteX0" fmla="*/ 984621 w 984621"/>
              <a:gd name="connsiteY0" fmla="*/ 7570 h 549999"/>
              <a:gd name="connsiteX1" fmla="*/ 845811 w 984621"/>
              <a:gd name="connsiteY1" fmla="*/ 401564 h 549999"/>
              <a:gd name="connsiteX2" fmla="*/ 490013 w 984621"/>
              <a:gd name="connsiteY2" fmla="*/ 549988 h 549999"/>
              <a:gd name="connsiteX3" fmla="*/ 141738 w 984621"/>
              <a:gd name="connsiteY3" fmla="*/ 403358 h 549999"/>
              <a:gd name="connsiteX4" fmla="*/ 6 w 984621"/>
              <a:gd name="connsiteY4" fmla="*/ 22860 h 549999"/>
              <a:gd name="connsiteX5" fmla="*/ 26765 w 984621"/>
              <a:gd name="connsiteY5" fmla="*/ 6222 h 549999"/>
              <a:gd name="connsiteX6" fmla="*/ 70660 w 984621"/>
              <a:gd name="connsiteY6" fmla="*/ 7570 h 549999"/>
              <a:gd name="connsiteX7" fmla="*/ 197768 w 984621"/>
              <a:gd name="connsiteY7" fmla="*/ 323303 h 549999"/>
              <a:gd name="connsiteX8" fmla="*/ 484585 w 984621"/>
              <a:gd name="connsiteY8" fmla="*/ 435741 h 549999"/>
              <a:gd name="connsiteX9" fmla="*/ 775157 w 984621"/>
              <a:gd name="connsiteY9" fmla="*/ 334097 h 549999"/>
              <a:gd name="connsiteX10" fmla="*/ 913967 w 984621"/>
              <a:gd name="connsiteY10" fmla="*/ 7562 h 549999"/>
              <a:gd name="connsiteX11" fmla="*/ 984621 w 984621"/>
              <a:gd name="connsiteY11" fmla="*/ 7562 h 549999"/>
              <a:gd name="connsiteX12" fmla="*/ 546451 w 984621"/>
              <a:gd name="connsiteY12" fmla="*/ 428557 h 549999"/>
              <a:gd name="connsiteX13" fmla="*/ 219500 w 984621"/>
              <a:gd name="connsiteY13" fmla="*/ 328261 h 549999"/>
              <a:gd name="connsiteX14" fmla="*/ 80274 w 984621"/>
              <a:gd name="connsiteY14" fmla="*/ 7577 h 549999"/>
              <a:gd name="connsiteX15" fmla="*/ 265069 w 984621"/>
              <a:gd name="connsiteY15" fmla="*/ 5329 h 549999"/>
              <a:gd name="connsiteX16" fmla="*/ 438161 w 984621"/>
              <a:gd name="connsiteY16" fmla="*/ 7577 h 549999"/>
              <a:gd name="connsiteX17" fmla="*/ 463663 w 984621"/>
              <a:gd name="connsiteY17" fmla="*/ 24215 h 549999"/>
              <a:gd name="connsiteX18" fmla="*/ 485403 w 984621"/>
              <a:gd name="connsiteY18" fmla="*/ 43109 h 549999"/>
              <a:gd name="connsiteX19" fmla="*/ 505053 w 984621"/>
              <a:gd name="connsiteY19" fmla="*/ 48059 h 549999"/>
              <a:gd name="connsiteX20" fmla="*/ 527633 w 984621"/>
              <a:gd name="connsiteY20" fmla="*/ 53456 h 549999"/>
              <a:gd name="connsiteX21" fmla="*/ 579061 w 984621"/>
              <a:gd name="connsiteY21" fmla="*/ 70995 h 549999"/>
              <a:gd name="connsiteX22" fmla="*/ 621708 w 984621"/>
              <a:gd name="connsiteY22" fmla="*/ 38166 h 549999"/>
              <a:gd name="connsiteX23" fmla="*/ 679826 w 984621"/>
              <a:gd name="connsiteY23" fmla="*/ 37265 h 549999"/>
              <a:gd name="connsiteX24" fmla="*/ 703239 w 984621"/>
              <a:gd name="connsiteY24" fmla="*/ 19726 h 549999"/>
              <a:gd name="connsiteX25" fmla="*/ 720800 w 984621"/>
              <a:gd name="connsiteY25" fmla="*/ 7585 h 549999"/>
              <a:gd name="connsiteX26" fmla="*/ 904346 w 984621"/>
              <a:gd name="connsiteY26" fmla="*/ 7585 h 549999"/>
              <a:gd name="connsiteX27" fmla="*/ 796473 w 984621"/>
              <a:gd name="connsiteY27" fmla="*/ 296779 h 549999"/>
              <a:gd name="connsiteX28" fmla="*/ 546451 w 984621"/>
              <a:gd name="connsiteY28" fmla="*/ 428557 h 549999"/>
              <a:gd name="connsiteX29" fmla="*/ 178943 w 984621"/>
              <a:gd name="connsiteY29" fmla="*/ 124512 h 549999"/>
              <a:gd name="connsiteX30" fmla="*/ 192318 w 984621"/>
              <a:gd name="connsiteY30" fmla="*/ 117760 h 549999"/>
              <a:gd name="connsiteX31" fmla="*/ 196504 w 984621"/>
              <a:gd name="connsiteY31" fmla="*/ 104271 h 549999"/>
              <a:gd name="connsiteX32" fmla="*/ 191485 w 984621"/>
              <a:gd name="connsiteY32" fmla="*/ 90774 h 549999"/>
              <a:gd name="connsiteX33" fmla="*/ 178943 w 984621"/>
              <a:gd name="connsiteY33" fmla="*/ 83575 h 549999"/>
              <a:gd name="connsiteX34" fmla="*/ 178943 w 984621"/>
              <a:gd name="connsiteY34" fmla="*/ 124512 h 549999"/>
              <a:gd name="connsiteX35" fmla="*/ 292251 w 984621"/>
              <a:gd name="connsiteY35" fmla="*/ 114164 h 549999"/>
              <a:gd name="connsiteX36" fmla="*/ 266325 w 984621"/>
              <a:gd name="connsiteY36" fmla="*/ 130355 h 549999"/>
              <a:gd name="connsiteX37" fmla="*/ 268415 w 984621"/>
              <a:gd name="connsiteY37" fmla="*/ 164986 h 549999"/>
              <a:gd name="connsiteX38" fmla="*/ 297262 w 984621"/>
              <a:gd name="connsiteY38" fmla="*/ 148340 h 549999"/>
              <a:gd name="connsiteX39" fmla="*/ 292251 w 984621"/>
              <a:gd name="connsiteY39" fmla="*/ 114164 h 549999"/>
              <a:gd name="connsiteX40" fmla="*/ 485410 w 984621"/>
              <a:gd name="connsiteY40" fmla="*/ 245950 h 549999"/>
              <a:gd name="connsiteX41" fmla="*/ 476213 w 984621"/>
              <a:gd name="connsiteY41" fmla="*/ 278332 h 549999"/>
              <a:gd name="connsiteX42" fmla="*/ 494615 w 984621"/>
              <a:gd name="connsiteY42" fmla="*/ 301722 h 549999"/>
              <a:gd name="connsiteX43" fmla="*/ 504228 w 984621"/>
              <a:gd name="connsiteY43" fmla="*/ 296771 h 549999"/>
              <a:gd name="connsiteX44" fmla="*/ 507150 w 984621"/>
              <a:gd name="connsiteY44" fmla="*/ 263942 h 549999"/>
              <a:gd name="connsiteX45" fmla="*/ 485410 w 984621"/>
              <a:gd name="connsiteY45" fmla="*/ 245950 h 549999"/>
              <a:gd name="connsiteX46" fmla="*/ 645544 w 984621"/>
              <a:gd name="connsiteY46" fmla="*/ 139348 h 549999"/>
              <a:gd name="connsiteX47" fmla="*/ 635931 w 984621"/>
              <a:gd name="connsiteY47" fmla="*/ 180276 h 549999"/>
              <a:gd name="connsiteX48" fmla="*/ 647217 w 984621"/>
              <a:gd name="connsiteY48" fmla="*/ 188368 h 549999"/>
              <a:gd name="connsiteX49" fmla="*/ 659343 w 984621"/>
              <a:gd name="connsiteY49" fmla="*/ 195120 h 549999"/>
              <a:gd name="connsiteX50" fmla="*/ 673559 w 984621"/>
              <a:gd name="connsiteY50" fmla="*/ 174879 h 549999"/>
              <a:gd name="connsiteX51" fmla="*/ 665202 w 984621"/>
              <a:gd name="connsiteY51" fmla="*/ 151043 h 549999"/>
              <a:gd name="connsiteX52" fmla="*/ 658511 w 984621"/>
              <a:gd name="connsiteY52" fmla="*/ 140248 h 549999"/>
              <a:gd name="connsiteX53" fmla="*/ 645544 w 984621"/>
              <a:gd name="connsiteY53" fmla="*/ 139348 h 549999"/>
              <a:gd name="connsiteX54" fmla="*/ 777246 w 984621"/>
              <a:gd name="connsiteY54" fmla="*/ 83583 h 549999"/>
              <a:gd name="connsiteX55" fmla="*/ 767625 w 984621"/>
              <a:gd name="connsiteY55" fmla="*/ 107420 h 549999"/>
              <a:gd name="connsiteX56" fmla="*/ 781841 w 984621"/>
              <a:gd name="connsiteY56" fmla="*/ 124512 h 549999"/>
              <a:gd name="connsiteX57" fmla="*/ 791462 w 984621"/>
              <a:gd name="connsiteY57" fmla="*/ 102469 h 549999"/>
              <a:gd name="connsiteX58" fmla="*/ 777246 w 984621"/>
              <a:gd name="connsiteY58" fmla="*/ 83583 h 5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984621" h="549999">
                <a:moveTo>
                  <a:pt x="984621" y="7570"/>
                </a:moveTo>
                <a:cubicBezTo>
                  <a:pt x="982949" y="170383"/>
                  <a:pt x="936676" y="301714"/>
                  <a:pt x="845811" y="401564"/>
                </a:cubicBezTo>
                <a:cubicBezTo>
                  <a:pt x="754939" y="501406"/>
                  <a:pt x="636347" y="550888"/>
                  <a:pt x="490013" y="549988"/>
                </a:cubicBezTo>
                <a:cubicBezTo>
                  <a:pt x="347297" y="549087"/>
                  <a:pt x="231210" y="500218"/>
                  <a:pt x="141738" y="403358"/>
                </a:cubicBezTo>
                <a:cubicBezTo>
                  <a:pt x="52539" y="307111"/>
                  <a:pt x="5290" y="180276"/>
                  <a:pt x="6" y="22860"/>
                </a:cubicBezTo>
                <a:cubicBezTo>
                  <a:pt x="-274" y="10567"/>
                  <a:pt x="8643" y="5026"/>
                  <a:pt x="26765" y="6222"/>
                </a:cubicBezTo>
                <a:cubicBezTo>
                  <a:pt x="53523" y="8024"/>
                  <a:pt x="68155" y="8470"/>
                  <a:pt x="70660" y="7570"/>
                </a:cubicBezTo>
                <a:cubicBezTo>
                  <a:pt x="68988" y="138303"/>
                  <a:pt x="111354" y="243550"/>
                  <a:pt x="197768" y="323303"/>
                </a:cubicBezTo>
                <a:cubicBezTo>
                  <a:pt x="275802" y="395569"/>
                  <a:pt x="371413" y="433046"/>
                  <a:pt x="484585" y="435741"/>
                </a:cubicBezTo>
                <a:cubicBezTo>
                  <a:pt x="598583" y="438435"/>
                  <a:pt x="695442" y="404562"/>
                  <a:pt x="775157" y="334097"/>
                </a:cubicBezTo>
                <a:cubicBezTo>
                  <a:pt x="864349" y="255540"/>
                  <a:pt x="910622" y="146698"/>
                  <a:pt x="913967" y="7562"/>
                </a:cubicBezTo>
                <a:lnTo>
                  <a:pt x="984621" y="7562"/>
                </a:lnTo>
                <a:close/>
                <a:moveTo>
                  <a:pt x="546451" y="428557"/>
                </a:moveTo>
                <a:cubicBezTo>
                  <a:pt x="414605" y="443545"/>
                  <a:pt x="305626" y="410110"/>
                  <a:pt x="219500" y="328261"/>
                </a:cubicBezTo>
                <a:cubicBezTo>
                  <a:pt x="136992" y="249999"/>
                  <a:pt x="90583" y="143110"/>
                  <a:pt x="80274" y="7577"/>
                </a:cubicBezTo>
                <a:cubicBezTo>
                  <a:pt x="119847" y="14178"/>
                  <a:pt x="181456" y="13421"/>
                  <a:pt x="265069" y="5329"/>
                </a:cubicBezTo>
                <a:cubicBezTo>
                  <a:pt x="342838" y="-2460"/>
                  <a:pt x="400533" y="-1711"/>
                  <a:pt x="438161" y="7577"/>
                </a:cubicBezTo>
                <a:cubicBezTo>
                  <a:pt x="446798" y="9977"/>
                  <a:pt x="455306" y="15525"/>
                  <a:pt x="463663" y="24215"/>
                </a:cubicBezTo>
                <a:cubicBezTo>
                  <a:pt x="473973" y="34714"/>
                  <a:pt x="481225" y="41012"/>
                  <a:pt x="485403" y="43109"/>
                </a:cubicBezTo>
                <a:cubicBezTo>
                  <a:pt x="488469" y="44910"/>
                  <a:pt x="495016" y="46560"/>
                  <a:pt x="505053" y="48059"/>
                </a:cubicBezTo>
                <a:cubicBezTo>
                  <a:pt x="515643" y="49263"/>
                  <a:pt x="523167" y="51057"/>
                  <a:pt x="527633" y="53456"/>
                </a:cubicBezTo>
                <a:cubicBezTo>
                  <a:pt x="550486" y="64856"/>
                  <a:pt x="567631" y="70700"/>
                  <a:pt x="579061" y="70995"/>
                </a:cubicBezTo>
                <a:cubicBezTo>
                  <a:pt x="598567" y="71600"/>
                  <a:pt x="612783" y="60647"/>
                  <a:pt x="621708" y="38166"/>
                </a:cubicBezTo>
                <a:cubicBezTo>
                  <a:pt x="638429" y="50761"/>
                  <a:pt x="657799" y="50466"/>
                  <a:pt x="679826" y="37265"/>
                </a:cubicBezTo>
                <a:cubicBezTo>
                  <a:pt x="685118" y="33965"/>
                  <a:pt x="692922" y="28121"/>
                  <a:pt x="703239" y="19726"/>
                </a:cubicBezTo>
                <a:cubicBezTo>
                  <a:pt x="711596" y="12831"/>
                  <a:pt x="717455" y="8788"/>
                  <a:pt x="720800" y="7585"/>
                </a:cubicBezTo>
                <a:cubicBezTo>
                  <a:pt x="722473" y="7585"/>
                  <a:pt x="783658" y="7585"/>
                  <a:pt x="904346" y="7585"/>
                </a:cubicBezTo>
                <a:cubicBezTo>
                  <a:pt x="896255" y="124822"/>
                  <a:pt x="860299" y="221220"/>
                  <a:pt x="796473" y="296779"/>
                </a:cubicBezTo>
                <a:cubicBezTo>
                  <a:pt x="732087" y="372633"/>
                  <a:pt x="648746" y="416567"/>
                  <a:pt x="546451" y="428557"/>
                </a:cubicBezTo>
                <a:close/>
                <a:moveTo>
                  <a:pt x="178943" y="124512"/>
                </a:moveTo>
                <a:cubicBezTo>
                  <a:pt x="184794" y="123913"/>
                  <a:pt x="189252" y="121665"/>
                  <a:pt x="192318" y="117760"/>
                </a:cubicBezTo>
                <a:cubicBezTo>
                  <a:pt x="195104" y="114164"/>
                  <a:pt x="196504" y="109668"/>
                  <a:pt x="196504" y="104271"/>
                </a:cubicBezTo>
                <a:cubicBezTo>
                  <a:pt x="196224" y="99176"/>
                  <a:pt x="194551" y="94672"/>
                  <a:pt x="191485" y="90774"/>
                </a:cubicBezTo>
                <a:cubicBezTo>
                  <a:pt x="188412" y="86580"/>
                  <a:pt x="184234" y="84181"/>
                  <a:pt x="178943" y="83575"/>
                </a:cubicBezTo>
                <a:cubicBezTo>
                  <a:pt x="168905" y="97375"/>
                  <a:pt x="168905" y="111015"/>
                  <a:pt x="178943" y="124512"/>
                </a:cubicBezTo>
                <a:close/>
                <a:moveTo>
                  <a:pt x="292251" y="114164"/>
                </a:moveTo>
                <a:cubicBezTo>
                  <a:pt x="279981" y="112362"/>
                  <a:pt x="271344" y="117760"/>
                  <a:pt x="266325" y="130355"/>
                </a:cubicBezTo>
                <a:cubicBezTo>
                  <a:pt x="261587" y="142345"/>
                  <a:pt x="262283" y="153896"/>
                  <a:pt x="268415" y="164986"/>
                </a:cubicBezTo>
                <a:cubicBezTo>
                  <a:pt x="284303" y="166484"/>
                  <a:pt x="293916" y="160936"/>
                  <a:pt x="297262" y="148340"/>
                </a:cubicBezTo>
                <a:cubicBezTo>
                  <a:pt x="300328" y="137554"/>
                  <a:pt x="298655" y="126162"/>
                  <a:pt x="292251" y="114164"/>
                </a:cubicBezTo>
                <a:close/>
                <a:moveTo>
                  <a:pt x="485410" y="245950"/>
                </a:moveTo>
                <a:cubicBezTo>
                  <a:pt x="478159" y="253754"/>
                  <a:pt x="475093" y="264548"/>
                  <a:pt x="476213" y="278332"/>
                </a:cubicBezTo>
                <a:cubicBezTo>
                  <a:pt x="477606" y="292722"/>
                  <a:pt x="483738" y="300526"/>
                  <a:pt x="494615" y="301722"/>
                </a:cubicBezTo>
                <a:cubicBezTo>
                  <a:pt x="495720" y="297521"/>
                  <a:pt x="498937" y="295878"/>
                  <a:pt x="504228" y="296771"/>
                </a:cubicBezTo>
                <a:cubicBezTo>
                  <a:pt x="510080" y="286878"/>
                  <a:pt x="511056" y="275940"/>
                  <a:pt x="507150" y="263942"/>
                </a:cubicBezTo>
                <a:cubicBezTo>
                  <a:pt x="502972" y="251642"/>
                  <a:pt x="495720" y="245647"/>
                  <a:pt x="485410" y="245950"/>
                </a:cubicBezTo>
                <a:close/>
                <a:moveTo>
                  <a:pt x="645544" y="139348"/>
                </a:moveTo>
                <a:cubicBezTo>
                  <a:pt x="637740" y="155539"/>
                  <a:pt x="634530" y="169187"/>
                  <a:pt x="635931" y="180276"/>
                </a:cubicBezTo>
                <a:cubicBezTo>
                  <a:pt x="637876" y="181177"/>
                  <a:pt x="641646" y="183872"/>
                  <a:pt x="647217" y="188368"/>
                </a:cubicBezTo>
                <a:cubicBezTo>
                  <a:pt x="651675" y="191971"/>
                  <a:pt x="655718" y="194212"/>
                  <a:pt x="659343" y="195120"/>
                </a:cubicBezTo>
                <a:lnTo>
                  <a:pt x="673559" y="174879"/>
                </a:lnTo>
                <a:cubicBezTo>
                  <a:pt x="671053" y="163487"/>
                  <a:pt x="668260" y="155539"/>
                  <a:pt x="665202" y="151043"/>
                </a:cubicBezTo>
                <a:cubicBezTo>
                  <a:pt x="660744" y="143844"/>
                  <a:pt x="658511" y="140248"/>
                  <a:pt x="658511" y="140248"/>
                </a:cubicBezTo>
                <a:cubicBezTo>
                  <a:pt x="658511" y="140248"/>
                  <a:pt x="654181" y="139961"/>
                  <a:pt x="645544" y="139348"/>
                </a:cubicBezTo>
                <a:close/>
                <a:moveTo>
                  <a:pt x="777246" y="83583"/>
                </a:moveTo>
                <a:cubicBezTo>
                  <a:pt x="771395" y="87186"/>
                  <a:pt x="768178" y="95126"/>
                  <a:pt x="767625" y="107420"/>
                </a:cubicBezTo>
                <a:cubicBezTo>
                  <a:pt x="766793" y="120015"/>
                  <a:pt x="771524" y="125715"/>
                  <a:pt x="781841" y="124512"/>
                </a:cubicBezTo>
                <a:cubicBezTo>
                  <a:pt x="790205" y="122415"/>
                  <a:pt x="793407" y="115065"/>
                  <a:pt x="791462" y="102469"/>
                </a:cubicBezTo>
                <a:cubicBezTo>
                  <a:pt x="789501" y="90176"/>
                  <a:pt x="784771" y="83886"/>
                  <a:pt x="777246" y="83583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8" name="任意多边形: 形状 717">
            <a:extLst>
              <a:ext uri="{FF2B5EF4-FFF2-40B4-BE49-F238E27FC236}">
                <a16:creationId xmlns:a16="http://schemas.microsoft.com/office/drawing/2014/main" id="{A4C063A5-1EDD-23D1-D554-BF111FAA62BC}"/>
              </a:ext>
            </a:extLst>
          </p:cNvPr>
          <p:cNvSpPr/>
          <p:nvPr/>
        </p:nvSpPr>
        <p:spPr>
          <a:xfrm>
            <a:off x="3531856" y="5148978"/>
            <a:ext cx="951444" cy="1079454"/>
          </a:xfrm>
          <a:custGeom>
            <a:avLst/>
            <a:gdLst>
              <a:gd name="connsiteX0" fmla="*/ 148408 w 566096"/>
              <a:gd name="connsiteY0" fmla="*/ 36879 h 642260"/>
              <a:gd name="connsiteX1" fmla="*/ 155932 w 566096"/>
              <a:gd name="connsiteY1" fmla="*/ 99403 h 642260"/>
              <a:gd name="connsiteX2" fmla="*/ 165554 w 566096"/>
              <a:gd name="connsiteY2" fmla="*/ 159672 h 642260"/>
              <a:gd name="connsiteX3" fmla="*/ 234542 w 566096"/>
              <a:gd name="connsiteY3" fmla="*/ 159672 h 642260"/>
              <a:gd name="connsiteX4" fmla="*/ 293494 w 566096"/>
              <a:gd name="connsiteY4" fmla="*/ 37333 h 642260"/>
              <a:gd name="connsiteX5" fmla="*/ 406378 w 566096"/>
              <a:gd name="connsiteY5" fmla="*/ 3149 h 642260"/>
              <a:gd name="connsiteX6" fmla="*/ 515917 w 566096"/>
              <a:gd name="connsiteY6" fmla="*/ 50375 h 642260"/>
              <a:gd name="connsiteX7" fmla="*/ 566095 w 566096"/>
              <a:gd name="connsiteY7" fmla="*/ 172260 h 642260"/>
              <a:gd name="connsiteX8" fmla="*/ 400111 w 566096"/>
              <a:gd name="connsiteY8" fmla="*/ 356661 h 642260"/>
              <a:gd name="connsiteX9" fmla="*/ 382973 w 566096"/>
              <a:gd name="connsiteY9" fmla="*/ 633267 h 642260"/>
              <a:gd name="connsiteX10" fmla="*/ 119985 w 566096"/>
              <a:gd name="connsiteY10" fmla="*/ 633267 h 642260"/>
              <a:gd name="connsiteX11" fmla="*/ 102015 w 566096"/>
              <a:gd name="connsiteY11" fmla="*/ 400739 h 642260"/>
              <a:gd name="connsiteX12" fmla="*/ 85710 w 566096"/>
              <a:gd name="connsiteY12" fmla="*/ 165955 h 642260"/>
              <a:gd name="connsiteX13" fmla="*/ 108290 w 566096"/>
              <a:gd name="connsiteY13" fmla="*/ 159664 h 642260"/>
              <a:gd name="connsiteX14" fmla="*/ 122922 w 566096"/>
              <a:gd name="connsiteY14" fmla="*/ 159664 h 642260"/>
              <a:gd name="connsiteX15" fmla="*/ 137137 w 566096"/>
              <a:gd name="connsiteY15" fmla="*/ 159664 h 642260"/>
              <a:gd name="connsiteX16" fmla="*/ 119992 w 566096"/>
              <a:gd name="connsiteY16" fmla="*/ 55318 h 642260"/>
              <a:gd name="connsiteX17" fmla="*/ 46825 w 566096"/>
              <a:gd name="connsiteY17" fmla="*/ 41829 h 642260"/>
              <a:gd name="connsiteX18" fmla="*/ 0 w 566096"/>
              <a:gd name="connsiteY18" fmla="*/ 0 h 642260"/>
              <a:gd name="connsiteX19" fmla="*/ 148408 w 566096"/>
              <a:gd name="connsiteY19" fmla="*/ 36879 h 642260"/>
              <a:gd name="connsiteX20" fmla="*/ 154260 w 566096"/>
              <a:gd name="connsiteY20" fmla="*/ 288755 h 642260"/>
              <a:gd name="connsiteX21" fmla="*/ 151330 w 566096"/>
              <a:gd name="connsiteY21" fmla="*/ 244223 h 642260"/>
              <a:gd name="connsiteX22" fmla="*/ 142973 w 566096"/>
              <a:gd name="connsiteY22" fmla="*/ 190707 h 642260"/>
              <a:gd name="connsiteX23" fmla="*/ 119977 w 566096"/>
              <a:gd name="connsiteY23" fmla="*/ 190707 h 642260"/>
              <a:gd name="connsiteX24" fmla="*/ 119977 w 566096"/>
              <a:gd name="connsiteY24" fmla="*/ 218139 h 642260"/>
              <a:gd name="connsiteX25" fmla="*/ 120394 w 566096"/>
              <a:gd name="connsiteY25" fmla="*/ 245578 h 642260"/>
              <a:gd name="connsiteX26" fmla="*/ 131263 w 566096"/>
              <a:gd name="connsiteY26" fmla="*/ 288755 h 642260"/>
              <a:gd name="connsiteX27" fmla="*/ 154260 w 566096"/>
              <a:gd name="connsiteY27" fmla="*/ 288755 h 642260"/>
              <a:gd name="connsiteX28" fmla="*/ 354519 w 566096"/>
              <a:gd name="connsiteY28" fmla="*/ 608538 h 642260"/>
              <a:gd name="connsiteX29" fmla="*/ 366646 w 566096"/>
              <a:gd name="connsiteY29" fmla="*/ 465065 h 642260"/>
              <a:gd name="connsiteX30" fmla="*/ 377099 w 566096"/>
              <a:gd name="connsiteY30" fmla="*/ 319790 h 642260"/>
              <a:gd name="connsiteX31" fmla="*/ 194393 w 566096"/>
              <a:gd name="connsiteY31" fmla="*/ 319790 h 642260"/>
              <a:gd name="connsiteX32" fmla="*/ 219479 w 566096"/>
              <a:gd name="connsiteY32" fmla="*/ 449774 h 642260"/>
              <a:gd name="connsiteX33" fmla="*/ 222817 w 566096"/>
              <a:gd name="connsiteY33" fmla="*/ 571666 h 642260"/>
              <a:gd name="connsiteX34" fmla="*/ 165538 w 566096"/>
              <a:gd name="connsiteY34" fmla="*/ 319798 h 642260"/>
              <a:gd name="connsiteX35" fmla="*/ 125821 w 566096"/>
              <a:gd name="connsiteY35" fmla="*/ 319798 h 642260"/>
              <a:gd name="connsiteX36" fmla="*/ 135851 w 566096"/>
              <a:gd name="connsiteY36" fmla="*/ 465519 h 642260"/>
              <a:gd name="connsiteX37" fmla="*/ 148401 w 566096"/>
              <a:gd name="connsiteY37" fmla="*/ 608553 h 642260"/>
              <a:gd name="connsiteX38" fmla="*/ 354519 w 566096"/>
              <a:gd name="connsiteY38" fmla="*/ 608553 h 642260"/>
              <a:gd name="connsiteX39" fmla="*/ 290973 w 566096"/>
              <a:gd name="connsiteY39" fmla="*/ 288301 h 642260"/>
              <a:gd name="connsiteX40" fmla="*/ 377099 w 566096"/>
              <a:gd name="connsiteY40" fmla="*/ 288755 h 642260"/>
              <a:gd name="connsiteX41" fmla="*/ 381278 w 566096"/>
              <a:gd name="connsiteY41" fmla="*/ 241075 h 642260"/>
              <a:gd name="connsiteX42" fmla="*/ 382958 w 566096"/>
              <a:gd name="connsiteY42" fmla="*/ 190707 h 642260"/>
              <a:gd name="connsiteX43" fmla="*/ 171397 w 566096"/>
              <a:gd name="connsiteY43" fmla="*/ 190707 h 642260"/>
              <a:gd name="connsiteX44" fmla="*/ 181018 w 566096"/>
              <a:gd name="connsiteY44" fmla="*/ 241975 h 642260"/>
              <a:gd name="connsiteX45" fmla="*/ 194401 w 566096"/>
              <a:gd name="connsiteY45" fmla="*/ 288755 h 642260"/>
              <a:gd name="connsiteX46" fmla="*/ 290973 w 566096"/>
              <a:gd name="connsiteY46" fmla="*/ 288301 h 642260"/>
              <a:gd name="connsiteX47" fmla="*/ 312713 w 566096"/>
              <a:gd name="connsiteY47" fmla="*/ 161019 h 642260"/>
              <a:gd name="connsiteX48" fmla="*/ 342817 w 566096"/>
              <a:gd name="connsiteY48" fmla="*/ 147530 h 642260"/>
              <a:gd name="connsiteX49" fmla="*/ 327761 w 566096"/>
              <a:gd name="connsiteY49" fmla="*/ 112899 h 642260"/>
              <a:gd name="connsiteX50" fmla="*/ 291389 w 566096"/>
              <a:gd name="connsiteY50" fmla="*/ 85914 h 642260"/>
              <a:gd name="connsiteX51" fmla="*/ 283858 w 566096"/>
              <a:gd name="connsiteY51" fmla="*/ 102552 h 642260"/>
              <a:gd name="connsiteX52" fmla="*/ 276326 w 566096"/>
              <a:gd name="connsiteY52" fmla="*/ 118751 h 642260"/>
              <a:gd name="connsiteX53" fmla="*/ 268802 w 566096"/>
              <a:gd name="connsiteY53" fmla="*/ 159680 h 642260"/>
              <a:gd name="connsiteX54" fmla="*/ 312713 w 566096"/>
              <a:gd name="connsiteY54" fmla="*/ 161019 h 642260"/>
              <a:gd name="connsiteX55" fmla="*/ 377099 w 566096"/>
              <a:gd name="connsiteY55" fmla="*/ 116934 h 642260"/>
              <a:gd name="connsiteX56" fmla="*/ 382958 w 566096"/>
              <a:gd name="connsiteY56" fmla="*/ 30581 h 642260"/>
              <a:gd name="connsiteX57" fmla="*/ 320244 w 566096"/>
              <a:gd name="connsiteY57" fmla="*/ 55326 h 642260"/>
              <a:gd name="connsiteX58" fmla="*/ 377099 w 566096"/>
              <a:gd name="connsiteY58" fmla="*/ 116934 h 642260"/>
              <a:gd name="connsiteX59" fmla="*/ 390066 w 566096"/>
              <a:gd name="connsiteY59" fmla="*/ 158317 h 642260"/>
              <a:gd name="connsiteX60" fmla="*/ 398846 w 566096"/>
              <a:gd name="connsiteY60" fmla="*/ 161466 h 642260"/>
              <a:gd name="connsiteX61" fmla="*/ 407627 w 566096"/>
              <a:gd name="connsiteY61" fmla="*/ 164615 h 642260"/>
              <a:gd name="connsiteX62" fmla="*/ 418497 w 566096"/>
              <a:gd name="connsiteY62" fmla="*/ 174955 h 642260"/>
              <a:gd name="connsiteX63" fmla="*/ 411389 w 566096"/>
              <a:gd name="connsiteY63" fmla="*/ 196551 h 642260"/>
              <a:gd name="connsiteX64" fmla="*/ 429367 w 566096"/>
              <a:gd name="connsiteY64" fmla="*/ 179459 h 642260"/>
              <a:gd name="connsiteX65" fmla="*/ 423099 w 566096"/>
              <a:gd name="connsiteY65" fmla="*/ 155622 h 642260"/>
              <a:gd name="connsiteX66" fmla="*/ 403033 w 566096"/>
              <a:gd name="connsiteY66" fmla="*/ 140324 h 642260"/>
              <a:gd name="connsiteX67" fmla="*/ 377107 w 566096"/>
              <a:gd name="connsiteY67" fmla="*/ 147523 h 642260"/>
              <a:gd name="connsiteX68" fmla="*/ 390066 w 566096"/>
              <a:gd name="connsiteY68" fmla="*/ 158317 h 642260"/>
              <a:gd name="connsiteX69" fmla="*/ 415984 w 566096"/>
              <a:gd name="connsiteY69" fmla="*/ 276606 h 642260"/>
              <a:gd name="connsiteX70" fmla="*/ 423092 w 566096"/>
              <a:gd name="connsiteY70" fmla="*/ 319782 h 642260"/>
              <a:gd name="connsiteX71" fmla="*/ 479947 w 566096"/>
              <a:gd name="connsiteY71" fmla="*/ 288748 h 642260"/>
              <a:gd name="connsiteX72" fmla="*/ 455277 w 566096"/>
              <a:gd name="connsiteY72" fmla="*/ 250067 h 642260"/>
              <a:gd name="connsiteX73" fmla="*/ 423092 w 566096"/>
              <a:gd name="connsiteY73" fmla="*/ 233429 h 642260"/>
              <a:gd name="connsiteX74" fmla="*/ 415984 w 566096"/>
              <a:gd name="connsiteY74" fmla="*/ 276606 h 642260"/>
              <a:gd name="connsiteX75" fmla="*/ 479954 w 566096"/>
              <a:gd name="connsiteY75" fmla="*/ 55326 h 642260"/>
              <a:gd name="connsiteX76" fmla="*/ 417241 w 566096"/>
              <a:gd name="connsiteY76" fmla="*/ 30581 h 642260"/>
              <a:gd name="connsiteX77" fmla="*/ 423099 w 566096"/>
              <a:gd name="connsiteY77" fmla="*/ 116934 h 642260"/>
              <a:gd name="connsiteX78" fmla="*/ 479954 w 566096"/>
              <a:gd name="connsiteY78" fmla="*/ 55326 h 642260"/>
              <a:gd name="connsiteX79" fmla="*/ 523441 w 566096"/>
              <a:gd name="connsiteY79" fmla="*/ 231181 h 642260"/>
              <a:gd name="connsiteX80" fmla="*/ 531382 w 566096"/>
              <a:gd name="connsiteY80" fmla="*/ 190699 h 642260"/>
              <a:gd name="connsiteX81" fmla="*/ 457374 w 566096"/>
              <a:gd name="connsiteY81" fmla="*/ 190699 h 642260"/>
              <a:gd name="connsiteX82" fmla="*/ 472846 w 566096"/>
              <a:gd name="connsiteY82" fmla="*/ 231181 h 642260"/>
              <a:gd name="connsiteX83" fmla="*/ 491664 w 566096"/>
              <a:gd name="connsiteY83" fmla="*/ 247819 h 642260"/>
              <a:gd name="connsiteX84" fmla="*/ 508801 w 566096"/>
              <a:gd name="connsiteY84" fmla="*/ 264457 h 642260"/>
              <a:gd name="connsiteX85" fmla="*/ 523441 w 566096"/>
              <a:gd name="connsiteY85" fmla="*/ 231181 h 642260"/>
              <a:gd name="connsiteX86" fmla="*/ 490824 w 566096"/>
              <a:gd name="connsiteY86" fmla="*/ 160565 h 642260"/>
              <a:gd name="connsiteX87" fmla="*/ 531382 w 566096"/>
              <a:gd name="connsiteY87" fmla="*/ 159672 h 642260"/>
              <a:gd name="connsiteX88" fmla="*/ 523025 w 566096"/>
              <a:gd name="connsiteY88" fmla="*/ 107495 h 642260"/>
              <a:gd name="connsiteX89" fmla="*/ 495850 w 566096"/>
              <a:gd name="connsiteY89" fmla="*/ 96693 h 642260"/>
              <a:gd name="connsiteX90" fmla="*/ 467843 w 566096"/>
              <a:gd name="connsiteY90" fmla="*/ 116041 h 642260"/>
              <a:gd name="connsiteX91" fmla="*/ 457382 w 566096"/>
              <a:gd name="connsiteY91" fmla="*/ 153820 h 642260"/>
              <a:gd name="connsiteX92" fmla="*/ 490824 w 566096"/>
              <a:gd name="connsiteY92" fmla="*/ 160565 h 6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6096" h="642260">
                <a:moveTo>
                  <a:pt x="148408" y="36879"/>
                </a:moveTo>
                <a:cubicBezTo>
                  <a:pt x="148121" y="54273"/>
                  <a:pt x="150634" y="75112"/>
                  <a:pt x="155932" y="99403"/>
                </a:cubicBezTo>
                <a:cubicBezTo>
                  <a:pt x="162056" y="126381"/>
                  <a:pt x="165273" y="146478"/>
                  <a:pt x="165554" y="159672"/>
                </a:cubicBezTo>
                <a:lnTo>
                  <a:pt x="234542" y="159672"/>
                </a:lnTo>
                <a:cubicBezTo>
                  <a:pt x="238448" y="106594"/>
                  <a:pt x="258091" y="65825"/>
                  <a:pt x="293494" y="37333"/>
                </a:cubicBezTo>
                <a:cubicBezTo>
                  <a:pt x="324983" y="11854"/>
                  <a:pt x="362611" y="454"/>
                  <a:pt x="406378" y="3149"/>
                </a:cubicBezTo>
                <a:cubicBezTo>
                  <a:pt x="449578" y="5843"/>
                  <a:pt x="486093" y="21596"/>
                  <a:pt x="515917" y="50375"/>
                </a:cubicBezTo>
                <a:cubicBezTo>
                  <a:pt x="549087" y="81857"/>
                  <a:pt x="565808" y="122483"/>
                  <a:pt x="566095" y="172260"/>
                </a:cubicBezTo>
                <a:cubicBezTo>
                  <a:pt x="566368" y="269407"/>
                  <a:pt x="511042" y="330879"/>
                  <a:pt x="400111" y="356661"/>
                </a:cubicBezTo>
                <a:cubicBezTo>
                  <a:pt x="398998" y="437322"/>
                  <a:pt x="393275" y="529527"/>
                  <a:pt x="382973" y="633267"/>
                </a:cubicBezTo>
                <a:cubicBezTo>
                  <a:pt x="295447" y="645258"/>
                  <a:pt x="207784" y="645258"/>
                  <a:pt x="119985" y="633267"/>
                </a:cubicBezTo>
                <a:cubicBezTo>
                  <a:pt x="114133" y="578396"/>
                  <a:pt x="108138" y="500891"/>
                  <a:pt x="102015" y="400739"/>
                </a:cubicBezTo>
                <a:cubicBezTo>
                  <a:pt x="95043" y="287696"/>
                  <a:pt x="89600" y="209442"/>
                  <a:pt x="85710" y="165955"/>
                </a:cubicBezTo>
                <a:cubicBezTo>
                  <a:pt x="89608" y="161761"/>
                  <a:pt x="97133" y="159664"/>
                  <a:pt x="108290" y="159664"/>
                </a:cubicBezTo>
                <a:cubicBezTo>
                  <a:pt x="110515" y="159664"/>
                  <a:pt x="115398" y="159664"/>
                  <a:pt x="122922" y="159664"/>
                </a:cubicBezTo>
                <a:cubicBezTo>
                  <a:pt x="129053" y="159960"/>
                  <a:pt x="133791" y="159960"/>
                  <a:pt x="137137" y="159664"/>
                </a:cubicBezTo>
                <a:cubicBezTo>
                  <a:pt x="126540" y="97897"/>
                  <a:pt x="120833" y="63115"/>
                  <a:pt x="119992" y="55318"/>
                </a:cubicBezTo>
                <a:cubicBezTo>
                  <a:pt x="123618" y="56817"/>
                  <a:pt x="99229" y="52321"/>
                  <a:pt x="46825" y="41829"/>
                </a:cubicBezTo>
                <a:cubicBezTo>
                  <a:pt x="18114" y="36129"/>
                  <a:pt x="2505" y="22187"/>
                  <a:pt x="0" y="0"/>
                </a:cubicBezTo>
                <a:cubicBezTo>
                  <a:pt x="42904" y="3308"/>
                  <a:pt x="92378" y="15601"/>
                  <a:pt x="148408" y="36879"/>
                </a:cubicBezTo>
                <a:close/>
                <a:moveTo>
                  <a:pt x="154260" y="288755"/>
                </a:moveTo>
                <a:cubicBezTo>
                  <a:pt x="157325" y="280368"/>
                  <a:pt x="156349" y="265524"/>
                  <a:pt x="151330" y="244223"/>
                </a:cubicBezTo>
                <a:cubicBezTo>
                  <a:pt x="145479" y="218745"/>
                  <a:pt x="142693" y="200895"/>
                  <a:pt x="142973" y="190707"/>
                </a:cubicBezTo>
                <a:lnTo>
                  <a:pt x="119977" y="190707"/>
                </a:lnTo>
                <a:cubicBezTo>
                  <a:pt x="119977" y="195203"/>
                  <a:pt x="119977" y="204355"/>
                  <a:pt x="119977" y="218139"/>
                </a:cubicBezTo>
                <a:cubicBezTo>
                  <a:pt x="119697" y="229834"/>
                  <a:pt x="119833" y="238986"/>
                  <a:pt x="120394" y="245578"/>
                </a:cubicBezTo>
                <a:cubicBezTo>
                  <a:pt x="121234" y="265971"/>
                  <a:pt x="124852" y="280368"/>
                  <a:pt x="131263" y="288755"/>
                </a:cubicBezTo>
                <a:cubicBezTo>
                  <a:pt x="129310" y="298346"/>
                  <a:pt x="136971" y="298346"/>
                  <a:pt x="154260" y="288755"/>
                </a:cubicBezTo>
                <a:close/>
                <a:moveTo>
                  <a:pt x="354519" y="608538"/>
                </a:moveTo>
                <a:cubicBezTo>
                  <a:pt x="359258" y="577056"/>
                  <a:pt x="363300" y="529224"/>
                  <a:pt x="366646" y="465065"/>
                </a:cubicBezTo>
                <a:cubicBezTo>
                  <a:pt x="369984" y="396697"/>
                  <a:pt x="373473" y="348274"/>
                  <a:pt x="377099" y="319790"/>
                </a:cubicBezTo>
                <a:lnTo>
                  <a:pt x="194393" y="319790"/>
                </a:lnTo>
                <a:cubicBezTo>
                  <a:pt x="195233" y="332386"/>
                  <a:pt x="203590" y="375721"/>
                  <a:pt x="219479" y="449774"/>
                </a:cubicBezTo>
                <a:cubicBezTo>
                  <a:pt x="230901" y="503450"/>
                  <a:pt x="232021" y="544076"/>
                  <a:pt x="222817" y="571666"/>
                </a:cubicBezTo>
                <a:cubicBezTo>
                  <a:pt x="229508" y="580962"/>
                  <a:pt x="210410" y="497001"/>
                  <a:pt x="165538" y="319798"/>
                </a:cubicBezTo>
                <a:lnTo>
                  <a:pt x="125821" y="319798"/>
                </a:lnTo>
                <a:cubicBezTo>
                  <a:pt x="128599" y="345587"/>
                  <a:pt x="131952" y="394161"/>
                  <a:pt x="135851" y="465519"/>
                </a:cubicBezTo>
                <a:cubicBezTo>
                  <a:pt x="139476" y="527892"/>
                  <a:pt x="143655" y="575565"/>
                  <a:pt x="148401" y="608553"/>
                </a:cubicBezTo>
                <a:lnTo>
                  <a:pt x="354519" y="608553"/>
                </a:lnTo>
                <a:close/>
                <a:moveTo>
                  <a:pt x="290973" y="288301"/>
                </a:moveTo>
                <a:cubicBezTo>
                  <a:pt x="329994" y="287703"/>
                  <a:pt x="358705" y="287847"/>
                  <a:pt x="377099" y="288755"/>
                </a:cubicBezTo>
                <a:cubicBezTo>
                  <a:pt x="376819" y="278854"/>
                  <a:pt x="378212" y="262973"/>
                  <a:pt x="381278" y="241075"/>
                </a:cubicBezTo>
                <a:cubicBezTo>
                  <a:pt x="384063" y="221894"/>
                  <a:pt x="384623" y="205097"/>
                  <a:pt x="382958" y="190707"/>
                </a:cubicBezTo>
                <a:lnTo>
                  <a:pt x="171397" y="190707"/>
                </a:lnTo>
                <a:cubicBezTo>
                  <a:pt x="173910" y="197898"/>
                  <a:pt x="177112" y="214990"/>
                  <a:pt x="181018" y="241975"/>
                </a:cubicBezTo>
                <a:cubicBezTo>
                  <a:pt x="184084" y="264169"/>
                  <a:pt x="188550" y="279755"/>
                  <a:pt x="194401" y="288755"/>
                </a:cubicBezTo>
                <a:cubicBezTo>
                  <a:pt x="214740" y="289361"/>
                  <a:pt x="246926" y="289202"/>
                  <a:pt x="290973" y="288301"/>
                </a:cubicBezTo>
                <a:close/>
                <a:moveTo>
                  <a:pt x="312713" y="161019"/>
                </a:moveTo>
                <a:cubicBezTo>
                  <a:pt x="331387" y="162526"/>
                  <a:pt x="341416" y="158021"/>
                  <a:pt x="342817" y="147530"/>
                </a:cubicBezTo>
                <a:cubicBezTo>
                  <a:pt x="345595" y="137932"/>
                  <a:pt x="340576" y="126389"/>
                  <a:pt x="327761" y="112899"/>
                </a:cubicBezTo>
                <a:cubicBezTo>
                  <a:pt x="317171" y="101810"/>
                  <a:pt x="305037" y="92818"/>
                  <a:pt x="291389" y="85914"/>
                </a:cubicBezTo>
                <a:cubicBezTo>
                  <a:pt x="289989" y="90123"/>
                  <a:pt x="287476" y="95664"/>
                  <a:pt x="283858" y="102552"/>
                </a:cubicBezTo>
                <a:cubicBezTo>
                  <a:pt x="280232" y="110054"/>
                  <a:pt x="277719" y="115451"/>
                  <a:pt x="276326" y="118751"/>
                </a:cubicBezTo>
                <a:cubicBezTo>
                  <a:pt x="270755" y="132240"/>
                  <a:pt x="268242" y="145888"/>
                  <a:pt x="268802" y="159680"/>
                </a:cubicBezTo>
                <a:cubicBezTo>
                  <a:pt x="271883" y="158771"/>
                  <a:pt x="286515" y="159218"/>
                  <a:pt x="312713" y="161019"/>
                </a:cubicBezTo>
                <a:close/>
                <a:moveTo>
                  <a:pt x="377099" y="116934"/>
                </a:moveTo>
                <a:cubicBezTo>
                  <a:pt x="375707" y="119039"/>
                  <a:pt x="377652" y="90259"/>
                  <a:pt x="382958" y="30581"/>
                </a:cubicBezTo>
                <a:cubicBezTo>
                  <a:pt x="375154" y="30884"/>
                  <a:pt x="354247" y="39127"/>
                  <a:pt x="320244" y="55326"/>
                </a:cubicBezTo>
                <a:cubicBezTo>
                  <a:pt x="332219" y="83507"/>
                  <a:pt x="351181" y="104051"/>
                  <a:pt x="377099" y="116934"/>
                </a:cubicBezTo>
                <a:close/>
                <a:moveTo>
                  <a:pt x="390066" y="158317"/>
                </a:moveTo>
                <a:cubicBezTo>
                  <a:pt x="392003" y="159218"/>
                  <a:pt x="394933" y="160270"/>
                  <a:pt x="398846" y="161466"/>
                </a:cubicBezTo>
                <a:cubicBezTo>
                  <a:pt x="402745" y="162964"/>
                  <a:pt x="405674" y="164017"/>
                  <a:pt x="407627" y="164615"/>
                </a:cubicBezTo>
                <a:cubicBezTo>
                  <a:pt x="413759" y="167310"/>
                  <a:pt x="417384" y="170761"/>
                  <a:pt x="418497" y="174955"/>
                </a:cubicBezTo>
                <a:cubicBezTo>
                  <a:pt x="419890" y="180056"/>
                  <a:pt x="417513" y="187255"/>
                  <a:pt x="411389" y="196551"/>
                </a:cubicBezTo>
                <a:cubicBezTo>
                  <a:pt x="421699" y="193856"/>
                  <a:pt x="427694" y="188163"/>
                  <a:pt x="429367" y="179459"/>
                </a:cubicBezTo>
                <a:cubicBezTo>
                  <a:pt x="430759" y="171662"/>
                  <a:pt x="428670" y="163714"/>
                  <a:pt x="423099" y="155622"/>
                </a:cubicBezTo>
                <a:cubicBezTo>
                  <a:pt x="417793" y="147530"/>
                  <a:pt x="411109" y="142436"/>
                  <a:pt x="403033" y="140324"/>
                </a:cubicBezTo>
                <a:cubicBezTo>
                  <a:pt x="393548" y="137932"/>
                  <a:pt x="384911" y="140324"/>
                  <a:pt x="377107" y="147523"/>
                </a:cubicBezTo>
                <a:cubicBezTo>
                  <a:pt x="379045" y="152019"/>
                  <a:pt x="383382" y="155622"/>
                  <a:pt x="390066" y="158317"/>
                </a:cubicBezTo>
                <a:close/>
                <a:moveTo>
                  <a:pt x="415984" y="276606"/>
                </a:moveTo>
                <a:cubicBezTo>
                  <a:pt x="415984" y="297899"/>
                  <a:pt x="418353" y="312297"/>
                  <a:pt x="423092" y="319782"/>
                </a:cubicBezTo>
                <a:cubicBezTo>
                  <a:pt x="461000" y="299398"/>
                  <a:pt x="479947" y="289050"/>
                  <a:pt x="479947" y="288748"/>
                </a:cubicBezTo>
                <a:cubicBezTo>
                  <a:pt x="473255" y="273760"/>
                  <a:pt x="465034" y="260854"/>
                  <a:pt x="455277" y="250067"/>
                </a:cubicBezTo>
                <a:cubicBezTo>
                  <a:pt x="443015" y="236579"/>
                  <a:pt x="432289" y="231030"/>
                  <a:pt x="423092" y="233429"/>
                </a:cubicBezTo>
                <a:cubicBezTo>
                  <a:pt x="418353" y="240923"/>
                  <a:pt x="415984" y="255320"/>
                  <a:pt x="415984" y="276606"/>
                </a:cubicBezTo>
                <a:close/>
                <a:moveTo>
                  <a:pt x="479954" y="55326"/>
                </a:moveTo>
                <a:cubicBezTo>
                  <a:pt x="445944" y="39127"/>
                  <a:pt x="425044" y="30884"/>
                  <a:pt x="417241" y="30581"/>
                </a:cubicBezTo>
                <a:cubicBezTo>
                  <a:pt x="422539" y="90562"/>
                  <a:pt x="424484" y="119349"/>
                  <a:pt x="423099" y="116934"/>
                </a:cubicBezTo>
                <a:cubicBezTo>
                  <a:pt x="449290" y="104051"/>
                  <a:pt x="468244" y="83507"/>
                  <a:pt x="479954" y="55326"/>
                </a:cubicBezTo>
                <a:close/>
                <a:moveTo>
                  <a:pt x="523441" y="231181"/>
                </a:moveTo>
                <a:cubicBezTo>
                  <a:pt x="529845" y="217987"/>
                  <a:pt x="532494" y="204499"/>
                  <a:pt x="531382" y="190699"/>
                </a:cubicBezTo>
                <a:lnTo>
                  <a:pt x="457374" y="190699"/>
                </a:lnTo>
                <a:cubicBezTo>
                  <a:pt x="453468" y="204188"/>
                  <a:pt x="458631" y="217677"/>
                  <a:pt x="472846" y="231181"/>
                </a:cubicBezTo>
                <a:cubicBezTo>
                  <a:pt x="475079" y="233581"/>
                  <a:pt x="481347" y="239129"/>
                  <a:pt x="491664" y="247819"/>
                </a:cubicBezTo>
                <a:cubicBezTo>
                  <a:pt x="499461" y="254420"/>
                  <a:pt x="505176" y="259961"/>
                  <a:pt x="508801" y="264457"/>
                </a:cubicBezTo>
                <a:cubicBezTo>
                  <a:pt x="509642" y="260861"/>
                  <a:pt x="514516" y="249772"/>
                  <a:pt x="523441" y="231181"/>
                </a:cubicBezTo>
                <a:close/>
                <a:moveTo>
                  <a:pt x="490824" y="160565"/>
                </a:moveTo>
                <a:cubicBezTo>
                  <a:pt x="513956" y="159377"/>
                  <a:pt x="527476" y="159074"/>
                  <a:pt x="531382" y="159672"/>
                </a:cubicBezTo>
                <a:cubicBezTo>
                  <a:pt x="533614" y="135987"/>
                  <a:pt x="530821" y="118592"/>
                  <a:pt x="523025" y="107495"/>
                </a:cubicBezTo>
                <a:cubicBezTo>
                  <a:pt x="516333" y="97897"/>
                  <a:pt x="507273" y="94301"/>
                  <a:pt x="495850" y="96693"/>
                </a:cubicBezTo>
                <a:cubicBezTo>
                  <a:pt x="484980" y="98798"/>
                  <a:pt x="475639" y="105239"/>
                  <a:pt x="467843" y="116041"/>
                </a:cubicBezTo>
                <a:cubicBezTo>
                  <a:pt x="459478" y="127441"/>
                  <a:pt x="455989" y="140029"/>
                  <a:pt x="457382" y="153820"/>
                </a:cubicBezTo>
                <a:cubicBezTo>
                  <a:pt x="462673" y="159218"/>
                  <a:pt x="473815" y="161466"/>
                  <a:pt x="490824" y="16056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9" name="任意多边形: 形状 718">
            <a:extLst>
              <a:ext uri="{FF2B5EF4-FFF2-40B4-BE49-F238E27FC236}">
                <a16:creationId xmlns:a16="http://schemas.microsoft.com/office/drawing/2014/main" id="{A3D94B18-F32A-5A76-84EC-42B9B46BFB24}"/>
              </a:ext>
            </a:extLst>
          </p:cNvPr>
          <p:cNvSpPr/>
          <p:nvPr/>
        </p:nvSpPr>
        <p:spPr>
          <a:xfrm>
            <a:off x="5731266" y="323946"/>
            <a:ext cx="828648" cy="1141887"/>
          </a:xfrm>
          <a:custGeom>
            <a:avLst/>
            <a:gdLst>
              <a:gd name="connsiteX0" fmla="*/ 0 w 464456"/>
              <a:gd name="connsiteY0" fmla="*/ 248727 h 640026"/>
              <a:gd name="connsiteX1" fmla="*/ 63977 w 464456"/>
              <a:gd name="connsiteY1" fmla="*/ 151580 h 640026"/>
              <a:gd name="connsiteX2" fmla="*/ 132966 w 464456"/>
              <a:gd name="connsiteY2" fmla="*/ 51284 h 640026"/>
              <a:gd name="connsiteX3" fmla="*/ 133799 w 464456"/>
              <a:gd name="connsiteY3" fmla="*/ 58482 h 640026"/>
              <a:gd name="connsiteX4" fmla="*/ 85301 w 464456"/>
              <a:gd name="connsiteY4" fmla="*/ 147984 h 640026"/>
              <a:gd name="connsiteX5" fmla="*/ 38052 w 464456"/>
              <a:gd name="connsiteY5" fmla="*/ 238387 h 640026"/>
              <a:gd name="connsiteX6" fmla="*/ 17561 w 464456"/>
              <a:gd name="connsiteY6" fmla="*/ 238387 h 640026"/>
              <a:gd name="connsiteX7" fmla="*/ 0 w 464456"/>
              <a:gd name="connsiteY7" fmla="*/ 248727 h 640026"/>
              <a:gd name="connsiteX8" fmla="*/ 134208 w 464456"/>
              <a:gd name="connsiteY8" fmla="*/ 59822 h 640026"/>
              <a:gd name="connsiteX9" fmla="*/ 122921 w 464456"/>
              <a:gd name="connsiteY9" fmla="*/ 132232 h 640026"/>
              <a:gd name="connsiteX10" fmla="*/ 104527 w 464456"/>
              <a:gd name="connsiteY10" fmla="*/ 207791 h 640026"/>
              <a:gd name="connsiteX11" fmla="*/ 63130 w 464456"/>
              <a:gd name="connsiteY11" fmla="*/ 221288 h 640026"/>
              <a:gd name="connsiteX12" fmla="*/ 96580 w 464456"/>
              <a:gd name="connsiteY12" fmla="*/ 142580 h 640026"/>
              <a:gd name="connsiteX13" fmla="*/ 134208 w 464456"/>
              <a:gd name="connsiteY13" fmla="*/ 59822 h 640026"/>
              <a:gd name="connsiteX14" fmla="*/ 148847 w 464456"/>
              <a:gd name="connsiteY14" fmla="*/ 190707 h 640026"/>
              <a:gd name="connsiteX15" fmla="*/ 120408 w 464456"/>
              <a:gd name="connsiteY15" fmla="*/ 201054 h 640026"/>
              <a:gd name="connsiteX16" fmla="*/ 130446 w 464456"/>
              <a:gd name="connsiteY16" fmla="*/ 125495 h 640026"/>
              <a:gd name="connsiteX17" fmla="*/ 139227 w 464456"/>
              <a:gd name="connsiteY17" fmla="*/ 47688 h 640026"/>
              <a:gd name="connsiteX18" fmla="*/ 147167 w 464456"/>
              <a:gd name="connsiteY18" fmla="*/ 116056 h 640026"/>
              <a:gd name="connsiteX19" fmla="*/ 148847 w 464456"/>
              <a:gd name="connsiteY19" fmla="*/ 190707 h 640026"/>
              <a:gd name="connsiteX20" fmla="*/ 148847 w 464456"/>
              <a:gd name="connsiteY20" fmla="*/ 37787 h 640026"/>
              <a:gd name="connsiteX21" fmla="*/ 135048 w 464456"/>
              <a:gd name="connsiteY21" fmla="*/ 25191 h 640026"/>
              <a:gd name="connsiteX22" fmla="*/ 129605 w 464456"/>
              <a:gd name="connsiteY22" fmla="*/ 3603 h 640026"/>
              <a:gd name="connsiteX23" fmla="*/ 140892 w 464456"/>
              <a:gd name="connsiteY23" fmla="*/ 0 h 640026"/>
              <a:gd name="connsiteX24" fmla="*/ 151761 w 464456"/>
              <a:gd name="connsiteY24" fmla="*/ 3603 h 640026"/>
              <a:gd name="connsiteX25" fmla="*/ 150929 w 464456"/>
              <a:gd name="connsiteY25" fmla="*/ 21142 h 640026"/>
              <a:gd name="connsiteX26" fmla="*/ 148847 w 464456"/>
              <a:gd name="connsiteY26" fmla="*/ 37787 h 640026"/>
              <a:gd name="connsiteX27" fmla="*/ 133791 w 464456"/>
              <a:gd name="connsiteY27" fmla="*/ 58474 h 640026"/>
              <a:gd name="connsiteX28" fmla="*/ 135048 w 464456"/>
              <a:gd name="connsiteY28" fmla="*/ 56673 h 640026"/>
              <a:gd name="connsiteX29" fmla="*/ 135881 w 464456"/>
              <a:gd name="connsiteY29" fmla="*/ 54872 h 640026"/>
              <a:gd name="connsiteX30" fmla="*/ 134208 w 464456"/>
              <a:gd name="connsiteY30" fmla="*/ 59822 h 640026"/>
              <a:gd name="connsiteX31" fmla="*/ 133791 w 464456"/>
              <a:gd name="connsiteY31" fmla="*/ 58474 h 640026"/>
              <a:gd name="connsiteX32" fmla="*/ 370022 w 464456"/>
              <a:gd name="connsiteY32" fmla="*/ 357570 h 640026"/>
              <a:gd name="connsiteX33" fmla="*/ 306468 w 464456"/>
              <a:gd name="connsiteY33" fmla="*/ 445724 h 640026"/>
              <a:gd name="connsiteX34" fmla="*/ 281382 w 464456"/>
              <a:gd name="connsiteY34" fmla="*/ 565368 h 640026"/>
              <a:gd name="connsiteX35" fmla="*/ 301873 w 464456"/>
              <a:gd name="connsiteY35" fmla="*/ 606751 h 640026"/>
              <a:gd name="connsiteX36" fmla="*/ 325702 w 464456"/>
              <a:gd name="connsiteY36" fmla="*/ 640027 h 640026"/>
              <a:gd name="connsiteX37" fmla="*/ 215330 w 464456"/>
              <a:gd name="connsiteY37" fmla="*/ 640027 h 640026"/>
              <a:gd name="connsiteX38" fmla="*/ 218669 w 464456"/>
              <a:gd name="connsiteY38" fmla="*/ 625637 h 640026"/>
              <a:gd name="connsiteX39" fmla="*/ 224944 w 464456"/>
              <a:gd name="connsiteY39" fmla="*/ 617545 h 640026"/>
              <a:gd name="connsiteX40" fmla="*/ 230795 w 464456"/>
              <a:gd name="connsiteY40" fmla="*/ 609454 h 640026"/>
              <a:gd name="connsiteX41" fmla="*/ 230795 w 464456"/>
              <a:gd name="connsiteY41" fmla="*/ 450683 h 640026"/>
              <a:gd name="connsiteX42" fmla="*/ 139234 w 464456"/>
              <a:gd name="connsiteY42" fmla="*/ 316649 h 640026"/>
              <a:gd name="connsiteX43" fmla="*/ 261315 w 464456"/>
              <a:gd name="connsiteY43" fmla="*/ 313046 h 640026"/>
              <a:gd name="connsiteX44" fmla="*/ 395523 w 464456"/>
              <a:gd name="connsiteY44" fmla="*/ 313500 h 640026"/>
              <a:gd name="connsiteX45" fmla="*/ 370022 w 464456"/>
              <a:gd name="connsiteY45" fmla="*/ 357570 h 640026"/>
              <a:gd name="connsiteX46" fmla="*/ 161390 w 464456"/>
              <a:gd name="connsiteY46" fmla="*/ 183962 h 640026"/>
              <a:gd name="connsiteX47" fmla="*/ 152609 w 464456"/>
              <a:gd name="connsiteY47" fmla="*/ 118743 h 640026"/>
              <a:gd name="connsiteX48" fmla="*/ 148847 w 464456"/>
              <a:gd name="connsiteY48" fmla="*/ 47680 h 640026"/>
              <a:gd name="connsiteX49" fmla="*/ 183546 w 464456"/>
              <a:gd name="connsiteY49" fmla="*/ 177210 h 640026"/>
              <a:gd name="connsiteX50" fmla="*/ 161390 w 464456"/>
              <a:gd name="connsiteY50" fmla="*/ 183962 h 640026"/>
              <a:gd name="connsiteX51" fmla="*/ 256297 w 464456"/>
              <a:gd name="connsiteY51" fmla="*/ 146629 h 640026"/>
              <a:gd name="connsiteX52" fmla="*/ 242497 w 464456"/>
              <a:gd name="connsiteY52" fmla="*/ 152026 h 640026"/>
              <a:gd name="connsiteX53" fmla="*/ 230787 w 464456"/>
              <a:gd name="connsiteY53" fmla="*/ 160118 h 640026"/>
              <a:gd name="connsiteX54" fmla="*/ 194408 w 464456"/>
              <a:gd name="connsiteY54" fmla="*/ 106147 h 640026"/>
              <a:gd name="connsiteX55" fmla="*/ 158453 w 464456"/>
              <a:gd name="connsiteY55" fmla="*/ 51276 h 640026"/>
              <a:gd name="connsiteX56" fmla="*/ 158044 w 464456"/>
              <a:gd name="connsiteY56" fmla="*/ 47673 h 640026"/>
              <a:gd name="connsiteX57" fmla="*/ 208215 w 464456"/>
              <a:gd name="connsiteY57" fmla="*/ 96247 h 640026"/>
              <a:gd name="connsiteX58" fmla="*/ 256297 w 464456"/>
              <a:gd name="connsiteY58" fmla="*/ 146629 h 640026"/>
              <a:gd name="connsiteX59" fmla="*/ 158460 w 464456"/>
              <a:gd name="connsiteY59" fmla="*/ 51730 h 640026"/>
              <a:gd name="connsiteX60" fmla="*/ 158052 w 464456"/>
              <a:gd name="connsiteY60" fmla="*/ 51276 h 640026"/>
              <a:gd name="connsiteX61" fmla="*/ 158460 w 464456"/>
              <a:gd name="connsiteY61" fmla="*/ 51276 h 640026"/>
              <a:gd name="connsiteX62" fmla="*/ 158460 w 464456"/>
              <a:gd name="connsiteY62" fmla="*/ 51730 h 640026"/>
              <a:gd name="connsiteX63" fmla="*/ 218252 w 464456"/>
              <a:gd name="connsiteY63" fmla="*/ 163721 h 640026"/>
              <a:gd name="connsiteX64" fmla="*/ 203613 w 464456"/>
              <a:gd name="connsiteY64" fmla="*/ 166416 h 640026"/>
              <a:gd name="connsiteX65" fmla="*/ 189814 w 464456"/>
              <a:gd name="connsiteY65" fmla="*/ 170466 h 640026"/>
              <a:gd name="connsiteX66" fmla="*/ 172252 w 464456"/>
              <a:gd name="connsiteY66" fmla="*/ 109297 h 640026"/>
              <a:gd name="connsiteX67" fmla="*/ 158453 w 464456"/>
              <a:gd name="connsiteY67" fmla="*/ 51730 h 640026"/>
              <a:gd name="connsiteX68" fmla="*/ 188141 w 464456"/>
              <a:gd name="connsiteY68" fmla="*/ 107949 h 640026"/>
              <a:gd name="connsiteX69" fmla="*/ 218252 w 464456"/>
              <a:gd name="connsiteY69" fmla="*/ 163721 h 640026"/>
              <a:gd name="connsiteX70" fmla="*/ 218252 w 464456"/>
              <a:gd name="connsiteY70" fmla="*/ 95353 h 640026"/>
              <a:gd name="connsiteX71" fmla="*/ 186059 w 464456"/>
              <a:gd name="connsiteY71" fmla="*/ 67020 h 640026"/>
              <a:gd name="connsiteX72" fmla="*/ 161390 w 464456"/>
              <a:gd name="connsiteY72" fmla="*/ 44532 h 640026"/>
              <a:gd name="connsiteX73" fmla="*/ 172676 w 464456"/>
              <a:gd name="connsiteY73" fmla="*/ 45879 h 640026"/>
              <a:gd name="connsiteX74" fmla="*/ 310229 w 464456"/>
              <a:gd name="connsiteY74" fmla="*/ 129537 h 640026"/>
              <a:gd name="connsiteX75" fmla="*/ 291003 w 464456"/>
              <a:gd name="connsiteY75" fmla="*/ 136736 h 640026"/>
              <a:gd name="connsiteX76" fmla="*/ 275115 w 464456"/>
              <a:gd name="connsiteY76" fmla="*/ 149778 h 640026"/>
              <a:gd name="connsiteX77" fmla="*/ 246684 w 464456"/>
              <a:gd name="connsiteY77" fmla="*/ 128644 h 640026"/>
              <a:gd name="connsiteX78" fmla="*/ 218252 w 464456"/>
              <a:gd name="connsiteY78" fmla="*/ 95353 h 640026"/>
              <a:gd name="connsiteX79" fmla="*/ 171003 w 464456"/>
              <a:gd name="connsiteY79" fmla="*/ 44532 h 640026"/>
              <a:gd name="connsiteX80" fmla="*/ 172252 w 464456"/>
              <a:gd name="connsiteY80" fmla="*/ 45432 h 640026"/>
              <a:gd name="connsiteX81" fmla="*/ 173925 w 464456"/>
              <a:gd name="connsiteY81" fmla="*/ 45886 h 640026"/>
              <a:gd name="connsiteX82" fmla="*/ 173093 w 464456"/>
              <a:gd name="connsiteY82" fmla="*/ 45886 h 640026"/>
              <a:gd name="connsiteX83" fmla="*/ 172676 w 464456"/>
              <a:gd name="connsiteY83" fmla="*/ 45886 h 640026"/>
              <a:gd name="connsiteX84" fmla="*/ 171836 w 464456"/>
              <a:gd name="connsiteY84" fmla="*/ 44986 h 640026"/>
              <a:gd name="connsiteX85" fmla="*/ 171003 w 464456"/>
              <a:gd name="connsiteY85" fmla="*/ 44532 h 640026"/>
              <a:gd name="connsiteX86" fmla="*/ 376289 w 464456"/>
              <a:gd name="connsiteY86" fmla="*/ 112445 h 640026"/>
              <a:gd name="connsiteX87" fmla="*/ 365419 w 464456"/>
              <a:gd name="connsiteY87" fmla="*/ 116049 h 640026"/>
              <a:gd name="connsiteX88" fmla="*/ 354549 w 464456"/>
              <a:gd name="connsiteY88" fmla="*/ 119197 h 640026"/>
              <a:gd name="connsiteX89" fmla="*/ 338661 w 464456"/>
              <a:gd name="connsiteY89" fmla="*/ 133141 h 640026"/>
              <a:gd name="connsiteX90" fmla="*/ 173925 w 464456"/>
              <a:gd name="connsiteY90" fmla="*/ 45886 h 640026"/>
              <a:gd name="connsiteX91" fmla="*/ 272178 w 464456"/>
              <a:gd name="connsiteY91" fmla="*/ 76922 h 640026"/>
              <a:gd name="connsiteX92" fmla="*/ 376289 w 464456"/>
              <a:gd name="connsiteY92" fmla="*/ 112445 h 640026"/>
              <a:gd name="connsiteX93" fmla="*/ 193167 w 464456"/>
              <a:gd name="connsiteY93" fmla="*/ 180813 h 640026"/>
              <a:gd name="connsiteX94" fmla="*/ 230795 w 464456"/>
              <a:gd name="connsiteY94" fmla="*/ 303152 h 640026"/>
              <a:gd name="connsiteX95" fmla="*/ 205709 w 464456"/>
              <a:gd name="connsiteY95" fmla="*/ 245132 h 640026"/>
              <a:gd name="connsiteX96" fmla="*/ 186483 w 464456"/>
              <a:gd name="connsiteY96" fmla="*/ 180813 h 640026"/>
              <a:gd name="connsiteX97" fmla="*/ 193167 w 464456"/>
              <a:gd name="connsiteY97" fmla="*/ 180813 h 640026"/>
              <a:gd name="connsiteX98" fmla="*/ 306884 w 464456"/>
              <a:gd name="connsiteY98" fmla="*/ 303145 h 640026"/>
              <a:gd name="connsiteX99" fmla="*/ 322356 w 464456"/>
              <a:gd name="connsiteY99" fmla="*/ 237925 h 640026"/>
              <a:gd name="connsiteX100" fmla="*/ 347866 w 464456"/>
              <a:gd name="connsiteY100" fmla="*/ 166863 h 640026"/>
              <a:gd name="connsiteX101" fmla="*/ 405144 w 464456"/>
              <a:gd name="connsiteY101" fmla="*/ 136728 h 640026"/>
              <a:gd name="connsiteX102" fmla="*/ 461999 w 464456"/>
              <a:gd name="connsiteY102" fmla="*/ 122785 h 640026"/>
              <a:gd name="connsiteX103" fmla="*/ 360824 w 464456"/>
              <a:gd name="connsiteY103" fmla="*/ 177203 h 640026"/>
              <a:gd name="connsiteX104" fmla="*/ 336156 w 464456"/>
              <a:gd name="connsiteY104" fmla="*/ 242869 h 640026"/>
              <a:gd name="connsiteX105" fmla="*/ 306884 w 464456"/>
              <a:gd name="connsiteY105" fmla="*/ 303145 h 640026"/>
              <a:gd name="connsiteX106" fmla="*/ 461999 w 464456"/>
              <a:gd name="connsiteY106" fmla="*/ 292805 h 640026"/>
              <a:gd name="connsiteX107" fmla="*/ 441099 w 464456"/>
              <a:gd name="connsiteY107" fmla="*/ 361619 h 640026"/>
              <a:gd name="connsiteX108" fmla="*/ 370022 w 464456"/>
              <a:gd name="connsiteY108" fmla="*/ 364314 h 640026"/>
              <a:gd name="connsiteX109" fmla="*/ 388832 w 464456"/>
              <a:gd name="connsiteY109" fmla="*/ 367463 h 640026"/>
              <a:gd name="connsiteX110" fmla="*/ 411412 w 464456"/>
              <a:gd name="connsiteY110" fmla="*/ 371059 h 640026"/>
              <a:gd name="connsiteX111" fmla="*/ 448207 w 464456"/>
              <a:gd name="connsiteY111" fmla="*/ 350379 h 640026"/>
              <a:gd name="connsiteX112" fmla="*/ 457821 w 464456"/>
              <a:gd name="connsiteY112" fmla="*/ 310798 h 640026"/>
              <a:gd name="connsiteX113" fmla="*/ 442772 w 464456"/>
              <a:gd name="connsiteY113" fmla="*/ 272564 h 640026"/>
              <a:gd name="connsiteX114" fmla="*/ 404728 w 464456"/>
              <a:gd name="connsiteY114" fmla="*/ 255472 h 640026"/>
              <a:gd name="connsiteX115" fmla="*/ 351211 w 464456"/>
              <a:gd name="connsiteY115" fmla="*/ 309889 h 640026"/>
              <a:gd name="connsiteX116" fmla="*/ 362081 w 464456"/>
              <a:gd name="connsiteY116" fmla="*/ 270308 h 640026"/>
              <a:gd name="connsiteX117" fmla="*/ 397620 w 464456"/>
              <a:gd name="connsiteY117" fmla="*/ 253216 h 640026"/>
              <a:gd name="connsiteX118" fmla="*/ 436929 w 464456"/>
              <a:gd name="connsiteY118" fmla="*/ 260415 h 640026"/>
              <a:gd name="connsiteX119" fmla="*/ 461999 w 464456"/>
              <a:gd name="connsiteY119" fmla="*/ 292805 h 640026"/>
              <a:gd name="connsiteX120" fmla="*/ 360824 w 464456"/>
              <a:gd name="connsiteY120" fmla="*/ 309897 h 640026"/>
              <a:gd name="connsiteX121" fmla="*/ 363746 w 464456"/>
              <a:gd name="connsiteY121" fmla="*/ 289656 h 640026"/>
              <a:gd name="connsiteX122" fmla="*/ 380891 w 464456"/>
              <a:gd name="connsiteY122" fmla="*/ 296408 h 640026"/>
              <a:gd name="connsiteX123" fmla="*/ 395523 w 464456"/>
              <a:gd name="connsiteY123" fmla="*/ 306748 h 640026"/>
              <a:gd name="connsiteX124" fmla="*/ 360824 w 464456"/>
              <a:gd name="connsiteY124" fmla="*/ 309897 h 640026"/>
              <a:gd name="connsiteX125" fmla="*/ 379635 w 464456"/>
              <a:gd name="connsiteY125" fmla="*/ 268968 h 640026"/>
              <a:gd name="connsiteX126" fmla="*/ 401791 w 464456"/>
              <a:gd name="connsiteY126" fmla="*/ 303152 h 640026"/>
              <a:gd name="connsiteX127" fmla="*/ 384653 w 464456"/>
              <a:gd name="connsiteY127" fmla="*/ 296854 h 640026"/>
              <a:gd name="connsiteX128" fmla="*/ 373367 w 464456"/>
              <a:gd name="connsiteY128" fmla="*/ 275720 h 640026"/>
              <a:gd name="connsiteX129" fmla="*/ 379635 w 464456"/>
              <a:gd name="connsiteY129" fmla="*/ 268968 h 640026"/>
              <a:gd name="connsiteX130" fmla="*/ 379635 w 464456"/>
              <a:gd name="connsiteY130" fmla="*/ 357570 h 640026"/>
              <a:gd name="connsiteX131" fmla="*/ 385910 w 464456"/>
              <a:gd name="connsiteY131" fmla="*/ 342272 h 640026"/>
              <a:gd name="connsiteX132" fmla="*/ 395523 w 464456"/>
              <a:gd name="connsiteY132" fmla="*/ 330130 h 640026"/>
              <a:gd name="connsiteX133" fmla="*/ 393851 w 464456"/>
              <a:gd name="connsiteY133" fmla="*/ 346775 h 640026"/>
              <a:gd name="connsiteX134" fmla="*/ 379635 w 464456"/>
              <a:gd name="connsiteY134" fmla="*/ 357570 h 640026"/>
              <a:gd name="connsiteX135" fmla="*/ 395523 w 464456"/>
              <a:gd name="connsiteY135" fmla="*/ 265819 h 640026"/>
              <a:gd name="connsiteX136" fmla="*/ 403055 w 464456"/>
              <a:gd name="connsiteY136" fmla="*/ 263571 h 640026"/>
              <a:gd name="connsiteX137" fmla="*/ 411412 w 464456"/>
              <a:gd name="connsiteY137" fmla="*/ 262224 h 640026"/>
              <a:gd name="connsiteX138" fmla="*/ 413084 w 464456"/>
              <a:gd name="connsiteY138" fmla="*/ 282018 h 640026"/>
              <a:gd name="connsiteX139" fmla="*/ 408074 w 464456"/>
              <a:gd name="connsiteY139" fmla="*/ 303152 h 640026"/>
              <a:gd name="connsiteX140" fmla="*/ 395523 w 464456"/>
              <a:gd name="connsiteY140" fmla="*/ 265819 h 640026"/>
              <a:gd name="connsiteX141" fmla="*/ 411412 w 464456"/>
              <a:gd name="connsiteY141" fmla="*/ 364314 h 640026"/>
              <a:gd name="connsiteX142" fmla="*/ 403055 w 464456"/>
              <a:gd name="connsiteY142" fmla="*/ 363413 h 640026"/>
              <a:gd name="connsiteX143" fmla="*/ 395523 w 464456"/>
              <a:gd name="connsiteY143" fmla="*/ 361165 h 640026"/>
              <a:gd name="connsiteX144" fmla="*/ 404720 w 464456"/>
              <a:gd name="connsiteY144" fmla="*/ 323386 h 640026"/>
              <a:gd name="connsiteX145" fmla="*/ 411412 w 464456"/>
              <a:gd name="connsiteY145" fmla="*/ 364314 h 640026"/>
              <a:gd name="connsiteX146" fmla="*/ 430230 w 464456"/>
              <a:gd name="connsiteY146" fmla="*/ 268968 h 640026"/>
              <a:gd name="connsiteX147" fmla="*/ 431478 w 464456"/>
              <a:gd name="connsiteY147" fmla="*/ 289656 h 640026"/>
              <a:gd name="connsiteX148" fmla="*/ 421858 w 464456"/>
              <a:gd name="connsiteY148" fmla="*/ 298202 h 640026"/>
              <a:gd name="connsiteX149" fmla="*/ 414334 w 464456"/>
              <a:gd name="connsiteY149" fmla="*/ 306748 h 640026"/>
              <a:gd name="connsiteX150" fmla="*/ 428966 w 464456"/>
              <a:gd name="connsiteY150" fmla="*/ 296408 h 640026"/>
              <a:gd name="connsiteX151" fmla="*/ 446111 w 464456"/>
              <a:gd name="connsiteY151" fmla="*/ 289656 h 640026"/>
              <a:gd name="connsiteX152" fmla="*/ 449032 w 464456"/>
              <a:gd name="connsiteY152" fmla="*/ 309897 h 640026"/>
              <a:gd name="connsiteX153" fmla="*/ 433560 w 464456"/>
              <a:gd name="connsiteY153" fmla="*/ 313500 h 640026"/>
              <a:gd name="connsiteX154" fmla="*/ 439419 w 464456"/>
              <a:gd name="connsiteY154" fmla="*/ 317095 h 640026"/>
              <a:gd name="connsiteX155" fmla="*/ 449032 w 464456"/>
              <a:gd name="connsiteY155" fmla="*/ 316649 h 640026"/>
              <a:gd name="connsiteX156" fmla="*/ 446111 w 464456"/>
              <a:gd name="connsiteY156" fmla="*/ 337336 h 640026"/>
              <a:gd name="connsiteX157" fmla="*/ 417672 w 464456"/>
              <a:gd name="connsiteY157" fmla="*/ 320244 h 640026"/>
              <a:gd name="connsiteX158" fmla="*/ 424363 w 464456"/>
              <a:gd name="connsiteY158" fmla="*/ 331039 h 640026"/>
              <a:gd name="connsiteX159" fmla="*/ 436490 w 464456"/>
              <a:gd name="connsiteY159" fmla="*/ 344081 h 640026"/>
              <a:gd name="connsiteX160" fmla="*/ 434401 w 464456"/>
              <a:gd name="connsiteY160" fmla="*/ 351726 h 640026"/>
              <a:gd name="connsiteX161" fmla="*/ 430222 w 464456"/>
              <a:gd name="connsiteY161" fmla="*/ 357570 h 640026"/>
              <a:gd name="connsiteX162" fmla="*/ 411404 w 464456"/>
              <a:gd name="connsiteY162" fmla="*/ 320237 h 640026"/>
              <a:gd name="connsiteX163" fmla="*/ 423947 w 464456"/>
              <a:gd name="connsiteY163" fmla="*/ 316641 h 640026"/>
              <a:gd name="connsiteX164" fmla="*/ 417679 w 464456"/>
              <a:gd name="connsiteY164" fmla="*/ 309889 h 640026"/>
              <a:gd name="connsiteX165" fmla="*/ 411412 w 464456"/>
              <a:gd name="connsiteY165" fmla="*/ 303145 h 640026"/>
              <a:gd name="connsiteX166" fmla="*/ 416014 w 464456"/>
              <a:gd name="connsiteY166" fmla="*/ 281102 h 640026"/>
              <a:gd name="connsiteX167" fmla="*/ 430230 w 464456"/>
              <a:gd name="connsiteY167" fmla="*/ 268968 h 6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64456" h="640026">
                <a:moveTo>
                  <a:pt x="0" y="248727"/>
                </a:moveTo>
                <a:cubicBezTo>
                  <a:pt x="12815" y="225640"/>
                  <a:pt x="34146" y="193258"/>
                  <a:pt x="63977" y="151580"/>
                </a:cubicBezTo>
                <a:cubicBezTo>
                  <a:pt x="98532" y="102711"/>
                  <a:pt x="121529" y="69269"/>
                  <a:pt x="132966" y="51284"/>
                </a:cubicBezTo>
                <a:cubicBezTo>
                  <a:pt x="133239" y="53085"/>
                  <a:pt x="133519" y="55485"/>
                  <a:pt x="133799" y="58482"/>
                </a:cubicBezTo>
                <a:cubicBezTo>
                  <a:pt x="121256" y="79473"/>
                  <a:pt x="105095" y="109304"/>
                  <a:pt x="85301" y="147984"/>
                </a:cubicBezTo>
                <a:cubicBezTo>
                  <a:pt x="62721" y="192365"/>
                  <a:pt x="46976" y="222499"/>
                  <a:pt x="38052" y="238387"/>
                </a:cubicBezTo>
                <a:cubicBezTo>
                  <a:pt x="32201" y="235995"/>
                  <a:pt x="25373" y="235995"/>
                  <a:pt x="17561" y="238387"/>
                </a:cubicBezTo>
                <a:cubicBezTo>
                  <a:pt x="10590" y="240484"/>
                  <a:pt x="4738" y="243936"/>
                  <a:pt x="0" y="248727"/>
                </a:cubicBezTo>
                <a:close/>
                <a:moveTo>
                  <a:pt x="134208" y="59822"/>
                </a:moveTo>
                <a:cubicBezTo>
                  <a:pt x="135601" y="76619"/>
                  <a:pt x="131839" y="100751"/>
                  <a:pt x="122921" y="132232"/>
                </a:cubicBezTo>
                <a:cubicBezTo>
                  <a:pt x="112052" y="171510"/>
                  <a:pt x="105913" y="196702"/>
                  <a:pt x="104527" y="207791"/>
                </a:cubicBezTo>
                <a:cubicBezTo>
                  <a:pt x="88912" y="205702"/>
                  <a:pt x="75112" y="210191"/>
                  <a:pt x="63130" y="221288"/>
                </a:cubicBezTo>
                <a:cubicBezTo>
                  <a:pt x="68701" y="203295"/>
                  <a:pt x="79859" y="177067"/>
                  <a:pt x="96580" y="142580"/>
                </a:cubicBezTo>
                <a:cubicBezTo>
                  <a:pt x="115534" y="103309"/>
                  <a:pt x="128076" y="75718"/>
                  <a:pt x="134208" y="59822"/>
                </a:cubicBezTo>
                <a:close/>
                <a:moveTo>
                  <a:pt x="148847" y="190707"/>
                </a:moveTo>
                <a:cubicBezTo>
                  <a:pt x="132399" y="189806"/>
                  <a:pt x="122921" y="193258"/>
                  <a:pt x="120408" y="201054"/>
                </a:cubicBezTo>
                <a:cubicBezTo>
                  <a:pt x="119016" y="186067"/>
                  <a:pt x="122354" y="160875"/>
                  <a:pt x="130446" y="125495"/>
                </a:cubicBezTo>
                <a:cubicBezTo>
                  <a:pt x="138530" y="91016"/>
                  <a:pt x="141452" y="65083"/>
                  <a:pt x="139227" y="47688"/>
                </a:cubicBezTo>
                <a:cubicBezTo>
                  <a:pt x="143957" y="62683"/>
                  <a:pt x="146607" y="85468"/>
                  <a:pt x="147167" y="116056"/>
                </a:cubicBezTo>
                <a:cubicBezTo>
                  <a:pt x="147734" y="161322"/>
                  <a:pt x="148287" y="186210"/>
                  <a:pt x="148847" y="190707"/>
                </a:cubicBezTo>
                <a:close/>
                <a:moveTo>
                  <a:pt x="148847" y="37787"/>
                </a:moveTo>
                <a:cubicBezTo>
                  <a:pt x="141316" y="31489"/>
                  <a:pt x="136721" y="27296"/>
                  <a:pt x="135048" y="25191"/>
                </a:cubicBezTo>
                <a:cubicBezTo>
                  <a:pt x="130870" y="19499"/>
                  <a:pt x="129045" y="12300"/>
                  <a:pt x="129605" y="3603"/>
                </a:cubicBezTo>
                <a:cubicBezTo>
                  <a:pt x="131839" y="1211"/>
                  <a:pt x="135601" y="0"/>
                  <a:pt x="140892" y="0"/>
                </a:cubicBezTo>
                <a:cubicBezTo>
                  <a:pt x="146190" y="0"/>
                  <a:pt x="149816" y="1204"/>
                  <a:pt x="151761" y="3603"/>
                </a:cubicBezTo>
                <a:cubicBezTo>
                  <a:pt x="152602" y="9000"/>
                  <a:pt x="152314" y="14844"/>
                  <a:pt x="150929" y="21142"/>
                </a:cubicBezTo>
                <a:cubicBezTo>
                  <a:pt x="148983" y="28045"/>
                  <a:pt x="148287" y="33594"/>
                  <a:pt x="148847" y="37787"/>
                </a:cubicBezTo>
                <a:close/>
                <a:moveTo>
                  <a:pt x="133791" y="58474"/>
                </a:moveTo>
                <a:cubicBezTo>
                  <a:pt x="134071" y="58179"/>
                  <a:pt x="134488" y="57574"/>
                  <a:pt x="135048" y="56673"/>
                </a:cubicBezTo>
                <a:cubicBezTo>
                  <a:pt x="135328" y="55772"/>
                  <a:pt x="135601" y="55174"/>
                  <a:pt x="135881" y="54872"/>
                </a:cubicBezTo>
                <a:lnTo>
                  <a:pt x="134208" y="59822"/>
                </a:lnTo>
                <a:cubicBezTo>
                  <a:pt x="134208" y="60428"/>
                  <a:pt x="134064" y="59981"/>
                  <a:pt x="133791" y="58474"/>
                </a:cubicBezTo>
                <a:close/>
                <a:moveTo>
                  <a:pt x="370022" y="357570"/>
                </a:moveTo>
                <a:cubicBezTo>
                  <a:pt x="336844" y="399255"/>
                  <a:pt x="315665" y="428632"/>
                  <a:pt x="306468" y="445724"/>
                </a:cubicBezTo>
                <a:cubicBezTo>
                  <a:pt x="282775" y="488008"/>
                  <a:pt x="274410" y="527884"/>
                  <a:pt x="281382" y="565368"/>
                </a:cubicBezTo>
                <a:cubicBezTo>
                  <a:pt x="283888" y="578259"/>
                  <a:pt x="290723" y="592059"/>
                  <a:pt x="301873" y="606751"/>
                </a:cubicBezTo>
                <a:cubicBezTo>
                  <a:pt x="316361" y="625940"/>
                  <a:pt x="324309" y="637037"/>
                  <a:pt x="325702" y="640027"/>
                </a:cubicBezTo>
                <a:lnTo>
                  <a:pt x="215330" y="640027"/>
                </a:lnTo>
                <a:cubicBezTo>
                  <a:pt x="213657" y="636727"/>
                  <a:pt x="214770" y="631935"/>
                  <a:pt x="218669" y="625637"/>
                </a:cubicBezTo>
                <a:cubicBezTo>
                  <a:pt x="220061" y="623843"/>
                  <a:pt x="222150" y="621141"/>
                  <a:pt x="224944" y="617545"/>
                </a:cubicBezTo>
                <a:cubicBezTo>
                  <a:pt x="227722" y="613647"/>
                  <a:pt x="229675" y="610952"/>
                  <a:pt x="230795" y="609454"/>
                </a:cubicBezTo>
                <a:cubicBezTo>
                  <a:pt x="260892" y="565982"/>
                  <a:pt x="260892" y="513056"/>
                  <a:pt x="230795" y="450683"/>
                </a:cubicBezTo>
                <a:cubicBezTo>
                  <a:pt x="218525" y="425794"/>
                  <a:pt x="188004" y="381126"/>
                  <a:pt x="139234" y="316649"/>
                </a:cubicBezTo>
                <a:cubicBezTo>
                  <a:pt x="165432" y="313946"/>
                  <a:pt x="206126" y="312750"/>
                  <a:pt x="261315" y="313046"/>
                </a:cubicBezTo>
                <a:cubicBezTo>
                  <a:pt x="338252" y="313651"/>
                  <a:pt x="382988" y="313803"/>
                  <a:pt x="395523" y="313500"/>
                </a:cubicBezTo>
                <a:cubicBezTo>
                  <a:pt x="396076" y="320691"/>
                  <a:pt x="387583" y="335383"/>
                  <a:pt x="370022" y="357570"/>
                </a:cubicBezTo>
                <a:close/>
                <a:moveTo>
                  <a:pt x="161390" y="183962"/>
                </a:moveTo>
                <a:cubicBezTo>
                  <a:pt x="156651" y="170171"/>
                  <a:pt x="153722" y="148431"/>
                  <a:pt x="152609" y="118743"/>
                </a:cubicBezTo>
                <a:cubicBezTo>
                  <a:pt x="151209" y="80668"/>
                  <a:pt x="149960" y="56976"/>
                  <a:pt x="148847" y="47680"/>
                </a:cubicBezTo>
                <a:cubicBezTo>
                  <a:pt x="159157" y="79170"/>
                  <a:pt x="170723" y="122346"/>
                  <a:pt x="183546" y="177210"/>
                </a:cubicBezTo>
                <a:cubicBezTo>
                  <a:pt x="171003" y="176620"/>
                  <a:pt x="163615" y="178861"/>
                  <a:pt x="161390" y="183962"/>
                </a:cubicBezTo>
                <a:close/>
                <a:moveTo>
                  <a:pt x="256297" y="146629"/>
                </a:moveTo>
                <a:cubicBezTo>
                  <a:pt x="254616" y="148726"/>
                  <a:pt x="250022" y="150528"/>
                  <a:pt x="242497" y="152026"/>
                </a:cubicBezTo>
                <a:cubicBezTo>
                  <a:pt x="235526" y="153230"/>
                  <a:pt x="231628" y="155925"/>
                  <a:pt x="230787" y="160118"/>
                </a:cubicBezTo>
                <a:cubicBezTo>
                  <a:pt x="221030" y="149029"/>
                  <a:pt x="208904" y="131036"/>
                  <a:pt x="194408" y="106147"/>
                </a:cubicBezTo>
                <a:cubicBezTo>
                  <a:pt x="179080" y="80063"/>
                  <a:pt x="167090" y="61775"/>
                  <a:pt x="158453" y="51276"/>
                </a:cubicBezTo>
                <a:lnTo>
                  <a:pt x="158044" y="47673"/>
                </a:lnTo>
                <a:cubicBezTo>
                  <a:pt x="171692" y="58172"/>
                  <a:pt x="188421" y="74363"/>
                  <a:pt x="208215" y="96247"/>
                </a:cubicBezTo>
                <a:cubicBezTo>
                  <a:pt x="230507" y="121143"/>
                  <a:pt x="246539" y="137940"/>
                  <a:pt x="256297" y="146629"/>
                </a:cubicBezTo>
                <a:close/>
                <a:moveTo>
                  <a:pt x="158460" y="51730"/>
                </a:moveTo>
                <a:lnTo>
                  <a:pt x="158052" y="51276"/>
                </a:lnTo>
                <a:lnTo>
                  <a:pt x="158460" y="51276"/>
                </a:lnTo>
                <a:lnTo>
                  <a:pt x="158460" y="51730"/>
                </a:lnTo>
                <a:close/>
                <a:moveTo>
                  <a:pt x="218252" y="163721"/>
                </a:moveTo>
                <a:cubicBezTo>
                  <a:pt x="213234" y="162525"/>
                  <a:pt x="208351" y="163426"/>
                  <a:pt x="203613" y="166416"/>
                </a:cubicBezTo>
                <a:cubicBezTo>
                  <a:pt x="198594" y="169724"/>
                  <a:pt x="193992" y="171071"/>
                  <a:pt x="189814" y="170466"/>
                </a:cubicBezTo>
                <a:cubicBezTo>
                  <a:pt x="187868" y="157870"/>
                  <a:pt x="182009" y="137485"/>
                  <a:pt x="172252" y="109297"/>
                </a:cubicBezTo>
                <a:cubicBezTo>
                  <a:pt x="163608" y="84408"/>
                  <a:pt x="159013" y="65219"/>
                  <a:pt x="158453" y="51730"/>
                </a:cubicBezTo>
                <a:cubicBezTo>
                  <a:pt x="164577" y="65522"/>
                  <a:pt x="174485" y="84264"/>
                  <a:pt x="188141" y="107949"/>
                </a:cubicBezTo>
                <a:cubicBezTo>
                  <a:pt x="202364" y="132838"/>
                  <a:pt x="212393" y="151428"/>
                  <a:pt x="218252" y="163721"/>
                </a:cubicBezTo>
                <a:close/>
                <a:moveTo>
                  <a:pt x="218252" y="95353"/>
                </a:moveTo>
                <a:cubicBezTo>
                  <a:pt x="211561" y="89055"/>
                  <a:pt x="200827" y="79609"/>
                  <a:pt x="186059" y="67020"/>
                </a:cubicBezTo>
                <a:cubicBezTo>
                  <a:pt x="174349" y="57127"/>
                  <a:pt x="166128" y="49633"/>
                  <a:pt x="161390" y="44532"/>
                </a:cubicBezTo>
                <a:cubicBezTo>
                  <a:pt x="164736" y="44834"/>
                  <a:pt x="168497" y="45281"/>
                  <a:pt x="172676" y="45879"/>
                </a:cubicBezTo>
                <a:cubicBezTo>
                  <a:pt x="199987" y="65068"/>
                  <a:pt x="245843" y="92954"/>
                  <a:pt x="310229" y="129537"/>
                </a:cubicBezTo>
                <a:cubicBezTo>
                  <a:pt x="304931" y="126237"/>
                  <a:pt x="298527" y="128637"/>
                  <a:pt x="291003" y="136736"/>
                </a:cubicBezTo>
                <a:cubicBezTo>
                  <a:pt x="282359" y="145729"/>
                  <a:pt x="277060" y="150081"/>
                  <a:pt x="275115" y="149778"/>
                </a:cubicBezTo>
                <a:cubicBezTo>
                  <a:pt x="268423" y="149778"/>
                  <a:pt x="258946" y="142739"/>
                  <a:pt x="246684" y="128644"/>
                </a:cubicBezTo>
                <a:cubicBezTo>
                  <a:pt x="227722" y="106458"/>
                  <a:pt x="218252" y="95353"/>
                  <a:pt x="218252" y="95353"/>
                </a:cubicBezTo>
                <a:close/>
                <a:moveTo>
                  <a:pt x="171003" y="44532"/>
                </a:moveTo>
                <a:cubicBezTo>
                  <a:pt x="171276" y="44532"/>
                  <a:pt x="171692" y="44834"/>
                  <a:pt x="172252" y="45432"/>
                </a:cubicBezTo>
                <a:cubicBezTo>
                  <a:pt x="172805" y="45735"/>
                  <a:pt x="173357" y="45886"/>
                  <a:pt x="173925" y="45886"/>
                </a:cubicBezTo>
                <a:cubicBezTo>
                  <a:pt x="173645" y="45886"/>
                  <a:pt x="173365" y="45886"/>
                  <a:pt x="173093" y="45886"/>
                </a:cubicBezTo>
                <a:lnTo>
                  <a:pt x="172676" y="45886"/>
                </a:lnTo>
                <a:cubicBezTo>
                  <a:pt x="172676" y="45591"/>
                  <a:pt x="172396" y="45289"/>
                  <a:pt x="171836" y="44986"/>
                </a:cubicBezTo>
                <a:cubicBezTo>
                  <a:pt x="171276" y="44683"/>
                  <a:pt x="171003" y="44532"/>
                  <a:pt x="171003" y="44532"/>
                </a:cubicBezTo>
                <a:close/>
                <a:moveTo>
                  <a:pt x="376289" y="112445"/>
                </a:moveTo>
                <a:cubicBezTo>
                  <a:pt x="373776" y="113649"/>
                  <a:pt x="370150" y="114852"/>
                  <a:pt x="365419" y="116049"/>
                </a:cubicBezTo>
                <a:cubicBezTo>
                  <a:pt x="359560" y="117850"/>
                  <a:pt x="355935" y="118902"/>
                  <a:pt x="354549" y="119197"/>
                </a:cubicBezTo>
                <a:cubicBezTo>
                  <a:pt x="345905" y="122195"/>
                  <a:pt x="340606" y="126843"/>
                  <a:pt x="338661" y="133141"/>
                </a:cubicBezTo>
                <a:cubicBezTo>
                  <a:pt x="236366" y="78572"/>
                  <a:pt x="181457" y="49482"/>
                  <a:pt x="173925" y="45886"/>
                </a:cubicBezTo>
                <a:cubicBezTo>
                  <a:pt x="195112" y="49187"/>
                  <a:pt x="227858" y="59534"/>
                  <a:pt x="272178" y="76922"/>
                </a:cubicBezTo>
                <a:cubicBezTo>
                  <a:pt x="320123" y="95807"/>
                  <a:pt x="354822" y="107654"/>
                  <a:pt x="376289" y="112445"/>
                </a:cubicBezTo>
                <a:close/>
                <a:moveTo>
                  <a:pt x="193167" y="180813"/>
                </a:moveTo>
                <a:cubicBezTo>
                  <a:pt x="210728" y="215603"/>
                  <a:pt x="223263" y="256373"/>
                  <a:pt x="230795" y="303152"/>
                </a:cubicBezTo>
                <a:cubicBezTo>
                  <a:pt x="221318" y="291457"/>
                  <a:pt x="212954" y="272117"/>
                  <a:pt x="205709" y="245132"/>
                </a:cubicBezTo>
                <a:cubicBezTo>
                  <a:pt x="196232" y="209457"/>
                  <a:pt x="189821" y="188012"/>
                  <a:pt x="186483" y="180813"/>
                </a:cubicBezTo>
                <a:lnTo>
                  <a:pt x="193167" y="180813"/>
                </a:lnTo>
                <a:close/>
                <a:moveTo>
                  <a:pt x="306884" y="303145"/>
                </a:moveTo>
                <a:cubicBezTo>
                  <a:pt x="305771" y="289648"/>
                  <a:pt x="310918" y="267916"/>
                  <a:pt x="322356" y="237925"/>
                </a:cubicBezTo>
                <a:cubicBezTo>
                  <a:pt x="337404" y="198655"/>
                  <a:pt x="345905" y="174962"/>
                  <a:pt x="347866" y="166863"/>
                </a:cubicBezTo>
                <a:cubicBezTo>
                  <a:pt x="354269" y="165061"/>
                  <a:pt x="373367" y="155024"/>
                  <a:pt x="405144" y="136728"/>
                </a:cubicBezTo>
                <a:cubicBezTo>
                  <a:pt x="428829" y="123535"/>
                  <a:pt x="447791" y="118895"/>
                  <a:pt x="461999" y="122785"/>
                </a:cubicBezTo>
                <a:cubicBezTo>
                  <a:pt x="453915" y="129689"/>
                  <a:pt x="420192" y="147825"/>
                  <a:pt x="360824" y="177203"/>
                </a:cubicBezTo>
                <a:cubicBezTo>
                  <a:pt x="355246" y="186808"/>
                  <a:pt x="347025" y="208692"/>
                  <a:pt x="336156" y="242869"/>
                </a:cubicBezTo>
                <a:cubicBezTo>
                  <a:pt x="326958" y="271368"/>
                  <a:pt x="317194" y="291450"/>
                  <a:pt x="306884" y="303145"/>
                </a:cubicBezTo>
                <a:close/>
                <a:moveTo>
                  <a:pt x="461999" y="292805"/>
                </a:moveTo>
                <a:cubicBezTo>
                  <a:pt x="468690" y="321592"/>
                  <a:pt x="461719" y="344527"/>
                  <a:pt x="441099" y="361619"/>
                </a:cubicBezTo>
                <a:cubicBezTo>
                  <a:pt x="419912" y="379014"/>
                  <a:pt x="396220" y="379907"/>
                  <a:pt x="370022" y="364314"/>
                </a:cubicBezTo>
                <a:cubicBezTo>
                  <a:pt x="375313" y="363413"/>
                  <a:pt x="381580" y="364473"/>
                  <a:pt x="388832" y="367463"/>
                </a:cubicBezTo>
                <a:cubicBezTo>
                  <a:pt x="396628" y="370461"/>
                  <a:pt x="404160" y="371664"/>
                  <a:pt x="411412" y="371059"/>
                </a:cubicBezTo>
                <a:cubicBezTo>
                  <a:pt x="427580" y="369870"/>
                  <a:pt x="439843" y="362967"/>
                  <a:pt x="448207" y="350379"/>
                </a:cubicBezTo>
                <a:cubicBezTo>
                  <a:pt x="455731" y="339282"/>
                  <a:pt x="458933" y="326088"/>
                  <a:pt x="457821" y="310798"/>
                </a:cubicBezTo>
                <a:cubicBezTo>
                  <a:pt x="456988" y="295500"/>
                  <a:pt x="451969" y="282760"/>
                  <a:pt x="442772" y="272564"/>
                </a:cubicBezTo>
                <a:cubicBezTo>
                  <a:pt x="433008" y="260869"/>
                  <a:pt x="420329" y="255177"/>
                  <a:pt x="404728" y="255472"/>
                </a:cubicBezTo>
                <a:cubicBezTo>
                  <a:pt x="376017" y="255774"/>
                  <a:pt x="358175" y="273911"/>
                  <a:pt x="351211" y="309889"/>
                </a:cubicBezTo>
                <a:cubicBezTo>
                  <a:pt x="348978" y="294001"/>
                  <a:pt x="352604" y="280807"/>
                  <a:pt x="362081" y="270308"/>
                </a:cubicBezTo>
                <a:cubicBezTo>
                  <a:pt x="371006" y="261013"/>
                  <a:pt x="382844" y="255320"/>
                  <a:pt x="397620" y="253216"/>
                </a:cubicBezTo>
                <a:cubicBezTo>
                  <a:pt x="412116" y="251415"/>
                  <a:pt x="425219" y="253822"/>
                  <a:pt x="436929" y="260415"/>
                </a:cubicBezTo>
                <a:cubicBezTo>
                  <a:pt x="450009" y="267621"/>
                  <a:pt x="458373" y="278408"/>
                  <a:pt x="461999" y="292805"/>
                </a:cubicBezTo>
                <a:close/>
                <a:moveTo>
                  <a:pt x="360824" y="309897"/>
                </a:moveTo>
                <a:cubicBezTo>
                  <a:pt x="360264" y="299103"/>
                  <a:pt x="361241" y="292358"/>
                  <a:pt x="363746" y="289656"/>
                </a:cubicBezTo>
                <a:cubicBezTo>
                  <a:pt x="369605" y="289959"/>
                  <a:pt x="375313" y="292207"/>
                  <a:pt x="380891" y="296408"/>
                </a:cubicBezTo>
                <a:cubicBezTo>
                  <a:pt x="388136" y="302108"/>
                  <a:pt x="393010" y="305552"/>
                  <a:pt x="395523" y="306748"/>
                </a:cubicBezTo>
                <a:cubicBezTo>
                  <a:pt x="397469" y="303750"/>
                  <a:pt x="385910" y="304803"/>
                  <a:pt x="360824" y="309897"/>
                </a:cubicBezTo>
                <a:close/>
                <a:moveTo>
                  <a:pt x="379635" y="268968"/>
                </a:moveTo>
                <a:cubicBezTo>
                  <a:pt x="373784" y="268673"/>
                  <a:pt x="381164" y="280065"/>
                  <a:pt x="401791" y="303152"/>
                </a:cubicBezTo>
                <a:cubicBezTo>
                  <a:pt x="397332" y="304659"/>
                  <a:pt x="391617" y="302554"/>
                  <a:pt x="384653" y="296854"/>
                </a:cubicBezTo>
                <a:cubicBezTo>
                  <a:pt x="377122" y="290557"/>
                  <a:pt x="373367" y="283517"/>
                  <a:pt x="373367" y="275720"/>
                </a:cubicBezTo>
                <a:cubicBezTo>
                  <a:pt x="376978" y="273911"/>
                  <a:pt x="379067" y="271663"/>
                  <a:pt x="379635" y="268968"/>
                </a:cubicBezTo>
                <a:close/>
                <a:moveTo>
                  <a:pt x="379635" y="357570"/>
                </a:moveTo>
                <a:cubicBezTo>
                  <a:pt x="379635" y="352173"/>
                  <a:pt x="381724" y="347078"/>
                  <a:pt x="385910" y="342272"/>
                </a:cubicBezTo>
                <a:cubicBezTo>
                  <a:pt x="391474" y="336284"/>
                  <a:pt x="394691" y="332234"/>
                  <a:pt x="395523" y="330130"/>
                </a:cubicBezTo>
                <a:cubicBezTo>
                  <a:pt x="397756" y="333733"/>
                  <a:pt x="397196" y="339274"/>
                  <a:pt x="393851" y="346775"/>
                </a:cubicBezTo>
                <a:cubicBezTo>
                  <a:pt x="390225" y="354572"/>
                  <a:pt x="385494" y="358175"/>
                  <a:pt x="379635" y="357570"/>
                </a:cubicBezTo>
                <a:close/>
                <a:moveTo>
                  <a:pt x="395523" y="265819"/>
                </a:moveTo>
                <a:cubicBezTo>
                  <a:pt x="397756" y="266122"/>
                  <a:pt x="400254" y="265365"/>
                  <a:pt x="403055" y="263571"/>
                </a:cubicBezTo>
                <a:cubicBezTo>
                  <a:pt x="405280" y="261777"/>
                  <a:pt x="408074" y="261323"/>
                  <a:pt x="411412" y="262224"/>
                </a:cubicBezTo>
                <a:cubicBezTo>
                  <a:pt x="414757" y="267326"/>
                  <a:pt x="415318" y="273919"/>
                  <a:pt x="413084" y="282018"/>
                </a:cubicBezTo>
                <a:cubicBezTo>
                  <a:pt x="409746" y="293418"/>
                  <a:pt x="408074" y="300458"/>
                  <a:pt x="408074" y="303152"/>
                </a:cubicBezTo>
                <a:cubicBezTo>
                  <a:pt x="401647" y="299549"/>
                  <a:pt x="397469" y="287112"/>
                  <a:pt x="395523" y="265819"/>
                </a:cubicBezTo>
                <a:close/>
                <a:moveTo>
                  <a:pt x="411412" y="364314"/>
                </a:moveTo>
                <a:cubicBezTo>
                  <a:pt x="408074" y="365207"/>
                  <a:pt x="405273" y="364912"/>
                  <a:pt x="403055" y="363413"/>
                </a:cubicBezTo>
                <a:cubicBezTo>
                  <a:pt x="400262" y="361324"/>
                  <a:pt x="397756" y="360567"/>
                  <a:pt x="395523" y="361165"/>
                </a:cubicBezTo>
                <a:cubicBezTo>
                  <a:pt x="395523" y="357562"/>
                  <a:pt x="398589" y="344966"/>
                  <a:pt x="404720" y="323386"/>
                </a:cubicBezTo>
                <a:cubicBezTo>
                  <a:pt x="415030" y="341083"/>
                  <a:pt x="417263" y="354724"/>
                  <a:pt x="411412" y="364314"/>
                </a:cubicBezTo>
                <a:close/>
                <a:moveTo>
                  <a:pt x="430230" y="268968"/>
                </a:moveTo>
                <a:cubicBezTo>
                  <a:pt x="437474" y="275872"/>
                  <a:pt x="437890" y="282760"/>
                  <a:pt x="431478" y="289656"/>
                </a:cubicBezTo>
                <a:cubicBezTo>
                  <a:pt x="430366" y="290859"/>
                  <a:pt x="427156" y="293706"/>
                  <a:pt x="421858" y="298202"/>
                </a:cubicBezTo>
                <a:cubicBezTo>
                  <a:pt x="418232" y="301510"/>
                  <a:pt x="415734" y="304348"/>
                  <a:pt x="414334" y="306748"/>
                </a:cubicBezTo>
                <a:cubicBezTo>
                  <a:pt x="418512" y="306150"/>
                  <a:pt x="423387" y="302698"/>
                  <a:pt x="428966" y="296408"/>
                </a:cubicBezTo>
                <a:cubicBezTo>
                  <a:pt x="433984" y="291011"/>
                  <a:pt x="439691" y="288763"/>
                  <a:pt x="446111" y="289656"/>
                </a:cubicBezTo>
                <a:cubicBezTo>
                  <a:pt x="448616" y="292350"/>
                  <a:pt x="449585" y="299103"/>
                  <a:pt x="449032" y="309897"/>
                </a:cubicBezTo>
                <a:cubicBezTo>
                  <a:pt x="442621" y="308996"/>
                  <a:pt x="437466" y="310199"/>
                  <a:pt x="433560" y="313500"/>
                </a:cubicBezTo>
                <a:cubicBezTo>
                  <a:pt x="433280" y="316194"/>
                  <a:pt x="435233" y="317398"/>
                  <a:pt x="439419" y="317095"/>
                </a:cubicBezTo>
                <a:cubicBezTo>
                  <a:pt x="445270" y="316497"/>
                  <a:pt x="448465" y="316354"/>
                  <a:pt x="449032" y="316649"/>
                </a:cubicBezTo>
                <a:cubicBezTo>
                  <a:pt x="449585" y="327443"/>
                  <a:pt x="448616" y="334339"/>
                  <a:pt x="446111" y="337336"/>
                </a:cubicBezTo>
                <a:cubicBezTo>
                  <a:pt x="448616" y="337041"/>
                  <a:pt x="439139" y="331341"/>
                  <a:pt x="417672" y="320244"/>
                </a:cubicBezTo>
                <a:cubicBezTo>
                  <a:pt x="415439" y="322939"/>
                  <a:pt x="417672" y="326542"/>
                  <a:pt x="424363" y="331039"/>
                </a:cubicBezTo>
                <a:cubicBezTo>
                  <a:pt x="432167" y="336140"/>
                  <a:pt x="436209" y="340485"/>
                  <a:pt x="436490" y="344081"/>
                </a:cubicBezTo>
                <a:cubicBezTo>
                  <a:pt x="437322" y="347389"/>
                  <a:pt x="436626" y="349925"/>
                  <a:pt x="434401" y="351726"/>
                </a:cubicBezTo>
                <a:cubicBezTo>
                  <a:pt x="431607" y="353823"/>
                  <a:pt x="430222" y="355776"/>
                  <a:pt x="430222" y="357570"/>
                </a:cubicBezTo>
                <a:cubicBezTo>
                  <a:pt x="419352" y="355480"/>
                  <a:pt x="413077" y="343029"/>
                  <a:pt x="411404" y="320237"/>
                </a:cubicBezTo>
                <a:cubicBezTo>
                  <a:pt x="413917" y="317542"/>
                  <a:pt x="418095" y="316346"/>
                  <a:pt x="423947" y="316641"/>
                </a:cubicBezTo>
                <a:cubicBezTo>
                  <a:pt x="423947" y="313644"/>
                  <a:pt x="421858" y="311396"/>
                  <a:pt x="417679" y="309889"/>
                </a:cubicBezTo>
                <a:cubicBezTo>
                  <a:pt x="413501" y="308390"/>
                  <a:pt x="411412" y="306142"/>
                  <a:pt x="411412" y="303145"/>
                </a:cubicBezTo>
                <a:cubicBezTo>
                  <a:pt x="413084" y="292055"/>
                  <a:pt x="414614" y="284705"/>
                  <a:pt x="416014" y="281102"/>
                </a:cubicBezTo>
                <a:cubicBezTo>
                  <a:pt x="419072" y="274214"/>
                  <a:pt x="423810" y="270164"/>
                  <a:pt x="430230" y="26896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id="{4D572659-5064-0E6D-FBF9-4A793DA4AED0}"/>
              </a:ext>
            </a:extLst>
          </p:cNvPr>
          <p:cNvSpPr/>
          <p:nvPr/>
        </p:nvSpPr>
        <p:spPr>
          <a:xfrm>
            <a:off x="5507396" y="5454598"/>
            <a:ext cx="929954" cy="852155"/>
          </a:xfrm>
          <a:custGeom>
            <a:avLst/>
            <a:gdLst>
              <a:gd name="connsiteX0" fmla="*/ 766 w 702395"/>
              <a:gd name="connsiteY0" fmla="*/ 247068 h 643633"/>
              <a:gd name="connsiteX1" fmla="*/ 69331 w 702395"/>
              <a:gd name="connsiteY1" fmla="*/ 198494 h 643633"/>
              <a:gd name="connsiteX2" fmla="*/ 181799 w 702395"/>
              <a:gd name="connsiteY2" fmla="*/ 180055 h 643633"/>
              <a:gd name="connsiteX3" fmla="*/ 292595 w 702395"/>
              <a:gd name="connsiteY3" fmla="*/ 195345 h 643633"/>
              <a:gd name="connsiteX4" fmla="*/ 354892 w 702395"/>
              <a:gd name="connsiteY4" fmla="*/ 247068 h 643633"/>
              <a:gd name="connsiteX5" fmla="*/ 354892 w 702395"/>
              <a:gd name="connsiteY5" fmla="*/ 311386 h 643633"/>
              <a:gd name="connsiteX6" fmla="*/ 335241 w 702395"/>
              <a:gd name="connsiteY6" fmla="*/ 368506 h 643633"/>
              <a:gd name="connsiteX7" fmla="*/ 273368 w 702395"/>
              <a:gd name="connsiteY7" fmla="*/ 409881 h 643633"/>
              <a:gd name="connsiteX8" fmla="*/ 179717 w 702395"/>
              <a:gd name="connsiteY8" fmla="*/ 418873 h 643633"/>
              <a:gd name="connsiteX9" fmla="*/ 88156 w 702395"/>
              <a:gd name="connsiteY9" fmla="*/ 403583 h 643633"/>
              <a:gd name="connsiteX10" fmla="*/ 31710 w 702395"/>
              <a:gd name="connsiteY10" fmla="*/ 372994 h 643633"/>
              <a:gd name="connsiteX11" fmla="*/ 8714 w 702395"/>
              <a:gd name="connsiteY11" fmla="*/ 323073 h 643633"/>
              <a:gd name="connsiteX12" fmla="*/ 766 w 702395"/>
              <a:gd name="connsiteY12" fmla="*/ 247068 h 643633"/>
              <a:gd name="connsiteX13" fmla="*/ 148357 w 702395"/>
              <a:gd name="connsiteY13" fmla="*/ 54559 h 643633"/>
              <a:gd name="connsiteX14" fmla="*/ 4528 w 702395"/>
              <a:gd name="connsiteY14" fmla="*/ 217827 h 643633"/>
              <a:gd name="connsiteX15" fmla="*/ 53026 w 702395"/>
              <a:gd name="connsiteY15" fmla="*/ 71205 h 643633"/>
              <a:gd name="connsiteX16" fmla="*/ 171770 w 702395"/>
              <a:gd name="connsiteY16" fmla="*/ 142 h 643633"/>
              <a:gd name="connsiteX17" fmla="*/ 296781 w 702395"/>
              <a:gd name="connsiteY17" fmla="*/ 63559 h 643633"/>
              <a:gd name="connsiteX18" fmla="*/ 354899 w 702395"/>
              <a:gd name="connsiteY18" fmla="*/ 213784 h 643633"/>
              <a:gd name="connsiteX19" fmla="*/ 148357 w 702395"/>
              <a:gd name="connsiteY19" fmla="*/ 54559 h 643633"/>
              <a:gd name="connsiteX20" fmla="*/ 94000 w 702395"/>
              <a:gd name="connsiteY20" fmla="*/ 305981 h 643633"/>
              <a:gd name="connsiteX21" fmla="*/ 226542 w 702395"/>
              <a:gd name="connsiteY21" fmla="*/ 311378 h 643633"/>
              <a:gd name="connsiteX22" fmla="*/ 316015 w 702395"/>
              <a:gd name="connsiteY22" fmla="*/ 268202 h 643633"/>
              <a:gd name="connsiteX23" fmla="*/ 206892 w 702395"/>
              <a:gd name="connsiteY23" fmla="*/ 226373 h 643633"/>
              <a:gd name="connsiteX24" fmla="*/ 39643 w 702395"/>
              <a:gd name="connsiteY24" fmla="*/ 264152 h 643633"/>
              <a:gd name="connsiteX25" fmla="*/ 65152 w 702395"/>
              <a:gd name="connsiteY25" fmla="*/ 296080 h 643633"/>
              <a:gd name="connsiteX26" fmla="*/ 83554 w 702395"/>
              <a:gd name="connsiteY26" fmla="*/ 302832 h 643633"/>
              <a:gd name="connsiteX27" fmla="*/ 94000 w 702395"/>
              <a:gd name="connsiteY27" fmla="*/ 305981 h 643633"/>
              <a:gd name="connsiteX28" fmla="*/ 43413 w 702395"/>
              <a:gd name="connsiteY28" fmla="*/ 406278 h 643633"/>
              <a:gd name="connsiteX29" fmla="*/ 179293 w 702395"/>
              <a:gd name="connsiteY29" fmla="*/ 434611 h 643633"/>
              <a:gd name="connsiteX30" fmla="*/ 316015 w 702395"/>
              <a:gd name="connsiteY30" fmla="*/ 406278 h 643633"/>
              <a:gd name="connsiteX31" fmla="*/ 299710 w 702395"/>
              <a:gd name="connsiteY31" fmla="*/ 509269 h 643633"/>
              <a:gd name="connsiteX32" fmla="*/ 276714 w 702395"/>
              <a:gd name="connsiteY32" fmla="*/ 611367 h 643633"/>
              <a:gd name="connsiteX33" fmla="*/ 181807 w 702395"/>
              <a:gd name="connsiteY33" fmla="*/ 643303 h 643633"/>
              <a:gd name="connsiteX34" fmla="*/ 78535 w 702395"/>
              <a:gd name="connsiteY34" fmla="*/ 611367 h 643633"/>
              <a:gd name="connsiteX35" fmla="*/ 43413 w 702395"/>
              <a:gd name="connsiteY35" fmla="*/ 406278 h 643633"/>
              <a:gd name="connsiteX36" fmla="*/ 607843 w 702395"/>
              <a:gd name="connsiteY36" fmla="*/ 536262 h 643633"/>
              <a:gd name="connsiteX37" fmla="*/ 522549 w 702395"/>
              <a:gd name="connsiteY37" fmla="*/ 370300 h 643633"/>
              <a:gd name="connsiteX38" fmla="*/ 487850 w 702395"/>
              <a:gd name="connsiteY38" fmla="*/ 278996 h 643633"/>
              <a:gd name="connsiteX39" fmla="*/ 451895 w 702395"/>
              <a:gd name="connsiteY39" fmla="*/ 188593 h 643633"/>
              <a:gd name="connsiteX40" fmla="*/ 346951 w 702395"/>
              <a:gd name="connsiteY40" fmla="*/ 79751 h 643633"/>
              <a:gd name="connsiteX41" fmla="*/ 414267 w 702395"/>
              <a:gd name="connsiteY41" fmla="*/ 49616 h 643633"/>
              <a:gd name="connsiteX42" fmla="*/ 479486 w 702395"/>
              <a:gd name="connsiteY42" fmla="*/ 16780 h 643633"/>
              <a:gd name="connsiteX43" fmla="*/ 495375 w 702395"/>
              <a:gd name="connsiteY43" fmla="*/ 95488 h 643633"/>
              <a:gd name="connsiteX44" fmla="*/ 479486 w 702395"/>
              <a:gd name="connsiteY44" fmla="*/ 171948 h 643633"/>
              <a:gd name="connsiteX45" fmla="*/ 513776 w 702395"/>
              <a:gd name="connsiteY45" fmla="*/ 260549 h 643633"/>
              <a:gd name="connsiteX46" fmla="*/ 549315 w 702395"/>
              <a:gd name="connsiteY46" fmla="*/ 347803 h 643633"/>
              <a:gd name="connsiteX47" fmla="*/ 607843 w 702395"/>
              <a:gd name="connsiteY47" fmla="*/ 536262 h 643633"/>
              <a:gd name="connsiteX48" fmla="*/ 389598 w 702395"/>
              <a:gd name="connsiteY48" fmla="*/ 96389 h 643633"/>
              <a:gd name="connsiteX49" fmla="*/ 459836 w 702395"/>
              <a:gd name="connsiteY49" fmla="*/ 155310 h 643633"/>
              <a:gd name="connsiteX50" fmla="*/ 471546 w 702395"/>
              <a:gd name="connsiteY50" fmla="*/ 114828 h 643633"/>
              <a:gd name="connsiteX51" fmla="*/ 467784 w 702395"/>
              <a:gd name="connsiteY51" fmla="*/ 67155 h 643633"/>
              <a:gd name="connsiteX52" fmla="*/ 428475 w 702395"/>
              <a:gd name="connsiteY52" fmla="*/ 81545 h 643633"/>
              <a:gd name="connsiteX53" fmla="*/ 389598 w 702395"/>
              <a:gd name="connsiteY53" fmla="*/ 96389 h 643633"/>
              <a:gd name="connsiteX54" fmla="*/ 670140 w 702395"/>
              <a:gd name="connsiteY54" fmla="*/ 377044 h 643633"/>
              <a:gd name="connsiteX55" fmla="*/ 701500 w 702395"/>
              <a:gd name="connsiteY55" fmla="*/ 524120 h 643633"/>
              <a:gd name="connsiteX56" fmla="*/ 683523 w 702395"/>
              <a:gd name="connsiteY56" fmla="*/ 598779 h 643633"/>
              <a:gd name="connsiteX57" fmla="*/ 638787 w 702395"/>
              <a:gd name="connsiteY57" fmla="*/ 640608 h 643633"/>
              <a:gd name="connsiteX58" fmla="*/ 516706 w 702395"/>
              <a:gd name="connsiteY58" fmla="*/ 590233 h 643633"/>
              <a:gd name="connsiteX59" fmla="*/ 451902 w 702395"/>
              <a:gd name="connsiteY59" fmla="*/ 477341 h 643633"/>
              <a:gd name="connsiteX60" fmla="*/ 499152 w 702395"/>
              <a:gd name="connsiteY60" fmla="*/ 467440 h 643633"/>
              <a:gd name="connsiteX61" fmla="*/ 545561 w 702395"/>
              <a:gd name="connsiteY61" fmla="*/ 456646 h 643633"/>
              <a:gd name="connsiteX62" fmla="*/ 557271 w 702395"/>
              <a:gd name="connsiteY62" fmla="*/ 484532 h 643633"/>
              <a:gd name="connsiteX63" fmla="*/ 568973 w 702395"/>
              <a:gd name="connsiteY63" fmla="*/ 512864 h 643633"/>
              <a:gd name="connsiteX64" fmla="*/ 607858 w 702395"/>
              <a:gd name="connsiteY64" fmla="*/ 552892 h 643633"/>
              <a:gd name="connsiteX65" fmla="*/ 616639 w 702395"/>
              <a:gd name="connsiteY65" fmla="*/ 495772 h 643633"/>
              <a:gd name="connsiteX66" fmla="*/ 596148 w 702395"/>
              <a:gd name="connsiteY66" fmla="*/ 431454 h 643633"/>
              <a:gd name="connsiteX67" fmla="*/ 670140 w 702395"/>
              <a:gd name="connsiteY67" fmla="*/ 377044 h 64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02395" h="643633">
                <a:moveTo>
                  <a:pt x="766" y="247068"/>
                </a:moveTo>
                <a:cubicBezTo>
                  <a:pt x="10515" y="226978"/>
                  <a:pt x="33376" y="210794"/>
                  <a:pt x="69331" y="198494"/>
                </a:cubicBezTo>
                <a:cubicBezTo>
                  <a:pt x="102501" y="186799"/>
                  <a:pt x="139985" y="180660"/>
                  <a:pt x="181799" y="180055"/>
                </a:cubicBezTo>
                <a:cubicBezTo>
                  <a:pt x="224718" y="179154"/>
                  <a:pt x="261658" y="184256"/>
                  <a:pt x="292595" y="195345"/>
                </a:cubicBezTo>
                <a:cubicBezTo>
                  <a:pt x="326884" y="207343"/>
                  <a:pt x="347640" y="224579"/>
                  <a:pt x="354892" y="247068"/>
                </a:cubicBezTo>
                <a:cubicBezTo>
                  <a:pt x="359910" y="263562"/>
                  <a:pt x="359910" y="284999"/>
                  <a:pt x="354892" y="311386"/>
                </a:cubicBezTo>
                <a:cubicBezTo>
                  <a:pt x="350434" y="335071"/>
                  <a:pt x="343878" y="354116"/>
                  <a:pt x="335241" y="368506"/>
                </a:cubicBezTo>
                <a:cubicBezTo>
                  <a:pt x="324083" y="387702"/>
                  <a:pt x="303464" y="401494"/>
                  <a:pt x="273368" y="409881"/>
                </a:cubicBezTo>
                <a:cubicBezTo>
                  <a:pt x="246609" y="417685"/>
                  <a:pt x="215385" y="420675"/>
                  <a:pt x="179717" y="418873"/>
                </a:cubicBezTo>
                <a:cubicBezTo>
                  <a:pt x="146820" y="417375"/>
                  <a:pt x="116300" y="412280"/>
                  <a:pt x="88156" y="403583"/>
                </a:cubicBezTo>
                <a:cubicBezTo>
                  <a:pt x="59717" y="394893"/>
                  <a:pt x="40907" y="384690"/>
                  <a:pt x="31710" y="372994"/>
                </a:cubicBezTo>
                <a:cubicBezTo>
                  <a:pt x="22513" y="361300"/>
                  <a:pt x="14838" y="344662"/>
                  <a:pt x="8714" y="323073"/>
                </a:cubicBezTo>
                <a:cubicBezTo>
                  <a:pt x="1182" y="297292"/>
                  <a:pt x="-1467" y="271956"/>
                  <a:pt x="766" y="247068"/>
                </a:cubicBezTo>
                <a:close/>
                <a:moveTo>
                  <a:pt x="148357" y="54559"/>
                </a:moveTo>
                <a:cubicBezTo>
                  <a:pt x="88709" y="66557"/>
                  <a:pt x="40764" y="120974"/>
                  <a:pt x="4528" y="217827"/>
                </a:cubicBezTo>
                <a:cubicBezTo>
                  <a:pt x="8987" y="160563"/>
                  <a:pt x="25148" y="111687"/>
                  <a:pt x="53026" y="71205"/>
                </a:cubicBezTo>
                <a:cubicBezTo>
                  <a:pt x="84523" y="25931"/>
                  <a:pt x="124112" y="2246"/>
                  <a:pt x="171770" y="142"/>
                </a:cubicBezTo>
                <a:cubicBezTo>
                  <a:pt x="222500" y="-1955"/>
                  <a:pt x="264171" y="19187"/>
                  <a:pt x="296781" y="63559"/>
                </a:cubicBezTo>
                <a:cubicBezTo>
                  <a:pt x="323819" y="100438"/>
                  <a:pt x="343189" y="150518"/>
                  <a:pt x="354899" y="213784"/>
                </a:cubicBezTo>
                <a:cubicBezTo>
                  <a:pt x="301375" y="91150"/>
                  <a:pt x="232523" y="38080"/>
                  <a:pt x="148357" y="54559"/>
                </a:cubicBezTo>
                <a:close/>
                <a:moveTo>
                  <a:pt x="94000" y="305981"/>
                </a:moveTo>
                <a:cubicBezTo>
                  <a:pt x="131068" y="314073"/>
                  <a:pt x="175251" y="315875"/>
                  <a:pt x="226542" y="311378"/>
                </a:cubicBezTo>
                <a:cubicBezTo>
                  <a:pt x="287016" y="305981"/>
                  <a:pt x="316847" y="291592"/>
                  <a:pt x="316015" y="268202"/>
                </a:cubicBezTo>
                <a:cubicBezTo>
                  <a:pt x="314901" y="245418"/>
                  <a:pt x="278523" y="231474"/>
                  <a:pt x="206892" y="226373"/>
                </a:cubicBezTo>
                <a:cubicBezTo>
                  <a:pt x="122984" y="220378"/>
                  <a:pt x="67242" y="232973"/>
                  <a:pt x="39643" y="264152"/>
                </a:cubicBezTo>
                <a:cubicBezTo>
                  <a:pt x="39923" y="277346"/>
                  <a:pt x="48424" y="287989"/>
                  <a:pt x="65152" y="296080"/>
                </a:cubicBezTo>
                <a:cubicBezTo>
                  <a:pt x="70443" y="298488"/>
                  <a:pt x="76575" y="300736"/>
                  <a:pt x="83554" y="302832"/>
                </a:cubicBezTo>
                <a:lnTo>
                  <a:pt x="94000" y="305981"/>
                </a:lnTo>
                <a:close/>
                <a:moveTo>
                  <a:pt x="43413" y="406278"/>
                </a:moveTo>
                <a:cubicBezTo>
                  <a:pt x="77415" y="425474"/>
                  <a:pt x="122704" y="434913"/>
                  <a:pt x="179293" y="434611"/>
                </a:cubicBezTo>
                <a:cubicBezTo>
                  <a:pt x="235036" y="434013"/>
                  <a:pt x="280612" y="424566"/>
                  <a:pt x="316015" y="406278"/>
                </a:cubicBezTo>
                <a:cubicBezTo>
                  <a:pt x="308211" y="422174"/>
                  <a:pt x="302768" y="456502"/>
                  <a:pt x="299710" y="509269"/>
                </a:cubicBezTo>
                <a:cubicBezTo>
                  <a:pt x="296924" y="559046"/>
                  <a:pt x="289256" y="593079"/>
                  <a:pt x="276714" y="611367"/>
                </a:cubicBezTo>
                <a:cubicBezTo>
                  <a:pt x="260825" y="635059"/>
                  <a:pt x="229192" y="645702"/>
                  <a:pt x="181807" y="643303"/>
                </a:cubicBezTo>
                <a:cubicBezTo>
                  <a:pt x="136927" y="641509"/>
                  <a:pt x="102508" y="630866"/>
                  <a:pt x="78535" y="611367"/>
                </a:cubicBezTo>
                <a:cubicBezTo>
                  <a:pt x="60406" y="526520"/>
                  <a:pt x="48696" y="458159"/>
                  <a:pt x="43413" y="406278"/>
                </a:cubicBezTo>
                <a:close/>
                <a:moveTo>
                  <a:pt x="607843" y="536262"/>
                </a:moveTo>
                <a:cubicBezTo>
                  <a:pt x="579132" y="497286"/>
                  <a:pt x="550700" y="441961"/>
                  <a:pt x="522549" y="370300"/>
                </a:cubicBezTo>
                <a:cubicBezTo>
                  <a:pt x="517531" y="358007"/>
                  <a:pt x="505965" y="327570"/>
                  <a:pt x="487850" y="278996"/>
                </a:cubicBezTo>
                <a:cubicBezTo>
                  <a:pt x="473635" y="241216"/>
                  <a:pt x="461644" y="211082"/>
                  <a:pt x="451895" y="188593"/>
                </a:cubicBezTo>
                <a:cubicBezTo>
                  <a:pt x="406736" y="171501"/>
                  <a:pt x="371756" y="135228"/>
                  <a:pt x="346951" y="79751"/>
                </a:cubicBezTo>
                <a:cubicBezTo>
                  <a:pt x="354748" y="75852"/>
                  <a:pt x="377191" y="65808"/>
                  <a:pt x="414267" y="49616"/>
                </a:cubicBezTo>
                <a:cubicBezTo>
                  <a:pt x="441858" y="37626"/>
                  <a:pt x="463605" y="26681"/>
                  <a:pt x="479486" y="16780"/>
                </a:cubicBezTo>
                <a:cubicBezTo>
                  <a:pt x="488963" y="36279"/>
                  <a:pt x="494262" y="62515"/>
                  <a:pt x="495375" y="95488"/>
                </a:cubicBezTo>
                <a:cubicBezTo>
                  <a:pt x="497055" y="131769"/>
                  <a:pt x="491749" y="157263"/>
                  <a:pt x="479486" y="171948"/>
                </a:cubicBezTo>
                <a:cubicBezTo>
                  <a:pt x="487850" y="195330"/>
                  <a:pt x="499280" y="224874"/>
                  <a:pt x="513776" y="260549"/>
                </a:cubicBezTo>
                <a:cubicBezTo>
                  <a:pt x="533283" y="308525"/>
                  <a:pt x="545137" y="337615"/>
                  <a:pt x="549315" y="347803"/>
                </a:cubicBezTo>
                <a:cubicBezTo>
                  <a:pt x="576619" y="417973"/>
                  <a:pt x="596133" y="480792"/>
                  <a:pt x="607843" y="536262"/>
                </a:cubicBezTo>
                <a:close/>
                <a:moveTo>
                  <a:pt x="389598" y="96389"/>
                </a:moveTo>
                <a:cubicBezTo>
                  <a:pt x="401573" y="135069"/>
                  <a:pt x="424993" y="154712"/>
                  <a:pt x="459836" y="155310"/>
                </a:cubicBezTo>
                <a:cubicBezTo>
                  <a:pt x="466247" y="146620"/>
                  <a:pt x="470145" y="133123"/>
                  <a:pt x="471546" y="114828"/>
                </a:cubicBezTo>
                <a:cubicBezTo>
                  <a:pt x="472939" y="96843"/>
                  <a:pt x="471682" y="80947"/>
                  <a:pt x="467784" y="67155"/>
                </a:cubicBezTo>
                <a:cubicBezTo>
                  <a:pt x="456913" y="68359"/>
                  <a:pt x="443803" y="73158"/>
                  <a:pt x="428475" y="81545"/>
                </a:cubicBezTo>
                <a:cubicBezTo>
                  <a:pt x="412859" y="90250"/>
                  <a:pt x="399900" y="95200"/>
                  <a:pt x="389598" y="96389"/>
                </a:cubicBezTo>
                <a:close/>
                <a:moveTo>
                  <a:pt x="670140" y="377044"/>
                </a:moveTo>
                <a:cubicBezTo>
                  <a:pt x="695225" y="411531"/>
                  <a:pt x="705679" y="460551"/>
                  <a:pt x="701500" y="524120"/>
                </a:cubicBezTo>
                <a:cubicBezTo>
                  <a:pt x="699548" y="553800"/>
                  <a:pt x="693560" y="578697"/>
                  <a:pt x="683523" y="598779"/>
                </a:cubicBezTo>
                <a:cubicBezTo>
                  <a:pt x="672654" y="621268"/>
                  <a:pt x="657741" y="635211"/>
                  <a:pt x="638787" y="640608"/>
                </a:cubicBezTo>
                <a:cubicBezTo>
                  <a:pt x="588336" y="641213"/>
                  <a:pt x="547643" y="624417"/>
                  <a:pt x="516706" y="590233"/>
                </a:cubicBezTo>
                <a:cubicBezTo>
                  <a:pt x="498865" y="570446"/>
                  <a:pt x="477261" y="532818"/>
                  <a:pt x="451902" y="477341"/>
                </a:cubicBezTo>
                <a:cubicBezTo>
                  <a:pt x="464718" y="475244"/>
                  <a:pt x="480463" y="471944"/>
                  <a:pt x="499152" y="467440"/>
                </a:cubicBezTo>
                <a:cubicBezTo>
                  <a:pt x="526743" y="460847"/>
                  <a:pt x="542207" y="457251"/>
                  <a:pt x="545561" y="456646"/>
                </a:cubicBezTo>
                <a:cubicBezTo>
                  <a:pt x="548627" y="462648"/>
                  <a:pt x="552525" y="471936"/>
                  <a:pt x="557271" y="484532"/>
                </a:cubicBezTo>
                <a:cubicBezTo>
                  <a:pt x="562282" y="497725"/>
                  <a:pt x="566188" y="507172"/>
                  <a:pt x="568973" y="512864"/>
                </a:cubicBezTo>
                <a:cubicBezTo>
                  <a:pt x="579010" y="533855"/>
                  <a:pt x="591969" y="547200"/>
                  <a:pt x="607858" y="552892"/>
                </a:cubicBezTo>
                <a:cubicBezTo>
                  <a:pt x="622634" y="541803"/>
                  <a:pt x="625556" y="522758"/>
                  <a:pt x="616639" y="495772"/>
                </a:cubicBezTo>
                <a:cubicBezTo>
                  <a:pt x="602984" y="453799"/>
                  <a:pt x="596148" y="432355"/>
                  <a:pt x="596148" y="431454"/>
                </a:cubicBezTo>
                <a:cubicBezTo>
                  <a:pt x="621498" y="416777"/>
                  <a:pt x="646168" y="398633"/>
                  <a:pt x="670140" y="377044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3000000" scaled="0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A26DE4C-C788-1828-7927-D37E6C0631B8}"/>
              </a:ext>
            </a:extLst>
          </p:cNvPr>
          <p:cNvSpPr/>
          <p:nvPr/>
        </p:nvSpPr>
        <p:spPr>
          <a:xfrm>
            <a:off x="280730" y="4044790"/>
            <a:ext cx="753465" cy="1007931"/>
          </a:xfrm>
          <a:custGeom>
            <a:avLst/>
            <a:gdLst>
              <a:gd name="connsiteX0" fmla="*/ 80192 w 481161"/>
              <a:gd name="connsiteY0" fmla="*/ 151158 h 643662"/>
              <a:gd name="connsiteX1" fmla="*/ 47159 w 481161"/>
              <a:gd name="connsiteY1" fmla="*/ 166903 h 643662"/>
              <a:gd name="connsiteX2" fmla="*/ 54267 w 481161"/>
              <a:gd name="connsiteY2" fmla="*/ 202434 h 643662"/>
              <a:gd name="connsiteX3" fmla="*/ 141233 w 481161"/>
              <a:gd name="connsiteY3" fmla="*/ 269901 h 643662"/>
              <a:gd name="connsiteX4" fmla="*/ 193077 w 481161"/>
              <a:gd name="connsiteY4" fmla="*/ 296433 h 643662"/>
              <a:gd name="connsiteX5" fmla="*/ 241991 w 481161"/>
              <a:gd name="connsiteY5" fmla="*/ 322971 h 643662"/>
              <a:gd name="connsiteX6" fmla="*/ 231121 w 481161"/>
              <a:gd name="connsiteY6" fmla="*/ 330170 h 643662"/>
              <a:gd name="connsiteX7" fmla="*/ 247850 w 481161"/>
              <a:gd name="connsiteY7" fmla="*/ 356255 h 643662"/>
              <a:gd name="connsiteX8" fmla="*/ 261642 w 481161"/>
              <a:gd name="connsiteY8" fmla="*/ 380992 h 643662"/>
              <a:gd name="connsiteX9" fmla="*/ 265820 w 481161"/>
              <a:gd name="connsiteY9" fmla="*/ 416077 h 643662"/>
              <a:gd name="connsiteX10" fmla="*/ 259128 w 481161"/>
              <a:gd name="connsiteY10" fmla="*/ 431367 h 643662"/>
              <a:gd name="connsiteX11" fmla="*/ 248682 w 481161"/>
              <a:gd name="connsiteY11" fmla="*/ 448459 h 643662"/>
              <a:gd name="connsiteX12" fmla="*/ 242415 w 481161"/>
              <a:gd name="connsiteY12" fmla="*/ 470948 h 643662"/>
              <a:gd name="connsiteX13" fmla="*/ 235724 w 481161"/>
              <a:gd name="connsiteY13" fmla="*/ 497487 h 643662"/>
              <a:gd name="connsiteX14" fmla="*/ 222764 w 481161"/>
              <a:gd name="connsiteY14" fmla="*/ 534366 h 643662"/>
              <a:gd name="connsiteX15" fmla="*/ 222764 w 481161"/>
              <a:gd name="connsiteY15" fmla="*/ 576195 h 643662"/>
              <a:gd name="connsiteX16" fmla="*/ 240742 w 481161"/>
              <a:gd name="connsiteY16" fmla="*/ 591940 h 643662"/>
              <a:gd name="connsiteX17" fmla="*/ 257039 w 481161"/>
              <a:gd name="connsiteY17" fmla="*/ 609032 h 643662"/>
              <a:gd name="connsiteX18" fmla="*/ 213143 w 481161"/>
              <a:gd name="connsiteY18" fmla="*/ 604081 h 643662"/>
              <a:gd name="connsiteX19" fmla="*/ 196422 w 481161"/>
              <a:gd name="connsiteY19" fmla="*/ 588791 h 643662"/>
              <a:gd name="connsiteX20" fmla="*/ 181367 w 481161"/>
              <a:gd name="connsiteY20" fmla="*/ 573947 h 643662"/>
              <a:gd name="connsiteX21" fmla="*/ 200185 w 481161"/>
              <a:gd name="connsiteY21" fmla="*/ 501090 h 643662"/>
              <a:gd name="connsiteX22" fmla="*/ 220251 w 481161"/>
              <a:gd name="connsiteY22" fmla="*/ 430027 h 643662"/>
              <a:gd name="connsiteX23" fmla="*/ 216073 w 481161"/>
              <a:gd name="connsiteY23" fmla="*/ 426432 h 643662"/>
              <a:gd name="connsiteX24" fmla="*/ 207292 w 481161"/>
              <a:gd name="connsiteY24" fmla="*/ 427779 h 643662"/>
              <a:gd name="connsiteX25" fmla="*/ 205203 w 481161"/>
              <a:gd name="connsiteY25" fmla="*/ 413836 h 643662"/>
              <a:gd name="connsiteX26" fmla="*/ 201024 w 481161"/>
              <a:gd name="connsiteY26" fmla="*/ 402141 h 643662"/>
              <a:gd name="connsiteX27" fmla="*/ 187225 w 481161"/>
              <a:gd name="connsiteY27" fmla="*/ 419680 h 643662"/>
              <a:gd name="connsiteX28" fmla="*/ 177188 w 481161"/>
              <a:gd name="connsiteY28" fmla="*/ 441715 h 643662"/>
              <a:gd name="connsiteX29" fmla="*/ 45486 w 481161"/>
              <a:gd name="connsiteY29" fmla="*/ 553259 h 643662"/>
              <a:gd name="connsiteX30" fmla="*/ 17478 w 481161"/>
              <a:gd name="connsiteY30" fmla="*/ 643662 h 643662"/>
              <a:gd name="connsiteX31" fmla="*/ 4103 w 481161"/>
              <a:gd name="connsiteY31" fmla="*/ 613982 h 643662"/>
              <a:gd name="connsiteX32" fmla="*/ 5776 w 481161"/>
              <a:gd name="connsiteY32" fmla="*/ 594188 h 643662"/>
              <a:gd name="connsiteX33" fmla="*/ 6616 w 481161"/>
              <a:gd name="connsiteY33" fmla="*/ 576203 h 643662"/>
              <a:gd name="connsiteX34" fmla="*/ 2430 w 481161"/>
              <a:gd name="connsiteY34" fmla="*/ 560905 h 643662"/>
              <a:gd name="connsiteX35" fmla="*/ 341 w 481161"/>
              <a:gd name="connsiteY35" fmla="*/ 546068 h 643662"/>
              <a:gd name="connsiteX36" fmla="*/ 9962 w 481161"/>
              <a:gd name="connsiteY36" fmla="*/ 533927 h 643662"/>
              <a:gd name="connsiteX37" fmla="*/ 18319 w 481161"/>
              <a:gd name="connsiteY37" fmla="*/ 529877 h 643662"/>
              <a:gd name="connsiteX38" fmla="*/ 28356 w 481161"/>
              <a:gd name="connsiteY38" fmla="*/ 525381 h 643662"/>
              <a:gd name="connsiteX39" fmla="*/ 73516 w 481161"/>
              <a:gd name="connsiteY39" fmla="*/ 479956 h 643662"/>
              <a:gd name="connsiteX40" fmla="*/ 116571 w 481161"/>
              <a:gd name="connsiteY40" fmla="*/ 436779 h 643662"/>
              <a:gd name="connsiteX41" fmla="*/ 129122 w 481161"/>
              <a:gd name="connsiteY41" fmla="*/ 396297 h 643662"/>
              <a:gd name="connsiteX42" fmla="*/ 140408 w 481161"/>
              <a:gd name="connsiteY42" fmla="*/ 358064 h 643662"/>
              <a:gd name="connsiteX43" fmla="*/ 129538 w 481161"/>
              <a:gd name="connsiteY43" fmla="*/ 321185 h 643662"/>
              <a:gd name="connsiteX44" fmla="*/ 136229 w 481161"/>
              <a:gd name="connsiteY44" fmla="*/ 283405 h 643662"/>
              <a:gd name="connsiteX45" fmla="*/ 80616 w 481161"/>
              <a:gd name="connsiteY45" fmla="*/ 238881 h 643662"/>
              <a:gd name="connsiteX46" fmla="*/ 28356 w 481161"/>
              <a:gd name="connsiteY46" fmla="*/ 190762 h 643662"/>
              <a:gd name="connsiteX47" fmla="*/ 19159 w 481161"/>
              <a:gd name="connsiteY47" fmla="*/ 165124 h 643662"/>
              <a:gd name="connsiteX48" fmla="*/ 30445 w 481161"/>
              <a:gd name="connsiteY48" fmla="*/ 141741 h 643662"/>
              <a:gd name="connsiteX49" fmla="*/ 58876 w 481161"/>
              <a:gd name="connsiteY49" fmla="*/ 136345 h 643662"/>
              <a:gd name="connsiteX50" fmla="*/ 90653 w 481161"/>
              <a:gd name="connsiteY50" fmla="*/ 134997 h 643662"/>
              <a:gd name="connsiteX51" fmla="*/ 118661 w 481161"/>
              <a:gd name="connsiteY51" fmla="*/ 117905 h 643662"/>
              <a:gd name="connsiteX52" fmla="*/ 147099 w 481161"/>
              <a:gd name="connsiteY52" fmla="*/ 102160 h 643662"/>
              <a:gd name="connsiteX53" fmla="*/ 158385 w 481161"/>
              <a:gd name="connsiteY53" fmla="*/ 103508 h 643662"/>
              <a:gd name="connsiteX54" fmla="*/ 168415 w 481161"/>
              <a:gd name="connsiteY54" fmla="*/ 104855 h 643662"/>
              <a:gd name="connsiteX55" fmla="*/ 183887 w 481161"/>
              <a:gd name="connsiteY55" fmla="*/ 94962 h 643662"/>
              <a:gd name="connsiteX56" fmla="*/ 201032 w 481161"/>
              <a:gd name="connsiteY56" fmla="*/ 88217 h 643662"/>
              <a:gd name="connsiteX57" fmla="*/ 191835 w 481161"/>
              <a:gd name="connsiteY57" fmla="*/ 40991 h 643662"/>
              <a:gd name="connsiteX58" fmla="*/ 211902 w 481161"/>
              <a:gd name="connsiteY58" fmla="*/ 2311 h 643662"/>
              <a:gd name="connsiteX59" fmla="*/ 218594 w 481161"/>
              <a:gd name="connsiteY59" fmla="*/ 4112 h 643662"/>
              <a:gd name="connsiteX60" fmla="*/ 218177 w 481161"/>
              <a:gd name="connsiteY60" fmla="*/ 63 h 643662"/>
              <a:gd name="connsiteX61" fmla="*/ 261657 w 481161"/>
              <a:gd name="connsiteY61" fmla="*/ 2311 h 643662"/>
              <a:gd name="connsiteX62" fmla="*/ 267932 w 481161"/>
              <a:gd name="connsiteY62" fmla="*/ 95416 h 643662"/>
              <a:gd name="connsiteX63" fmla="*/ 246184 w 481161"/>
              <a:gd name="connsiteY63" fmla="*/ 99912 h 643662"/>
              <a:gd name="connsiteX64" fmla="*/ 261657 w 481161"/>
              <a:gd name="connsiteY64" fmla="*/ 108004 h 643662"/>
              <a:gd name="connsiteX65" fmla="*/ 276712 w 481161"/>
              <a:gd name="connsiteY65" fmla="*/ 116096 h 643662"/>
              <a:gd name="connsiteX66" fmla="*/ 261657 w 481161"/>
              <a:gd name="connsiteY66" fmla="*/ 176811 h 643662"/>
              <a:gd name="connsiteX67" fmla="*/ 318103 w 481161"/>
              <a:gd name="connsiteY67" fmla="*/ 209194 h 643662"/>
              <a:gd name="connsiteX68" fmla="*/ 382489 w 481161"/>
              <a:gd name="connsiteY68" fmla="*/ 248775 h 643662"/>
              <a:gd name="connsiteX69" fmla="*/ 479493 w 481161"/>
              <a:gd name="connsiteY69" fmla="*/ 346376 h 643662"/>
              <a:gd name="connsiteX70" fmla="*/ 477404 w 481161"/>
              <a:gd name="connsiteY70" fmla="*/ 378759 h 643662"/>
              <a:gd name="connsiteX71" fmla="*/ 370794 w 481161"/>
              <a:gd name="connsiteY71" fmla="*/ 374263 h 643662"/>
              <a:gd name="connsiteX72" fmla="*/ 320199 w 481161"/>
              <a:gd name="connsiteY72" fmla="*/ 358518 h 643662"/>
              <a:gd name="connsiteX73" fmla="*/ 272126 w 481161"/>
              <a:gd name="connsiteY73" fmla="*/ 344128 h 643662"/>
              <a:gd name="connsiteX74" fmla="*/ 274638 w 481161"/>
              <a:gd name="connsiteY74" fmla="*/ 338731 h 643662"/>
              <a:gd name="connsiteX75" fmla="*/ 276311 w 481161"/>
              <a:gd name="connsiteY75" fmla="*/ 335128 h 643662"/>
              <a:gd name="connsiteX76" fmla="*/ 285092 w 481161"/>
              <a:gd name="connsiteY76" fmla="*/ 334681 h 643662"/>
              <a:gd name="connsiteX77" fmla="*/ 267955 w 481161"/>
              <a:gd name="connsiteY77" fmla="*/ 267214 h 643662"/>
              <a:gd name="connsiteX78" fmla="*/ 261263 w 481161"/>
              <a:gd name="connsiteY78" fmla="*/ 221335 h 643662"/>
              <a:gd name="connsiteX79" fmla="*/ 254988 w 481161"/>
              <a:gd name="connsiteY79" fmla="*/ 185804 h 643662"/>
              <a:gd name="connsiteX80" fmla="*/ 272557 w 481161"/>
              <a:gd name="connsiteY80" fmla="*/ 148024 h 643662"/>
              <a:gd name="connsiteX81" fmla="*/ 263769 w 481161"/>
              <a:gd name="connsiteY81" fmla="*/ 116088 h 643662"/>
              <a:gd name="connsiteX82" fmla="*/ 259166 w 481161"/>
              <a:gd name="connsiteY82" fmla="*/ 119691 h 643662"/>
              <a:gd name="connsiteX83" fmla="*/ 259166 w 481161"/>
              <a:gd name="connsiteY83" fmla="*/ 127783 h 643662"/>
              <a:gd name="connsiteX84" fmla="*/ 223218 w 481161"/>
              <a:gd name="connsiteY84" fmla="*/ 206946 h 643662"/>
              <a:gd name="connsiteX85" fmla="*/ 234089 w 481161"/>
              <a:gd name="connsiteY85" fmla="*/ 264512 h 643662"/>
              <a:gd name="connsiteX86" fmla="*/ 244118 w 481161"/>
              <a:gd name="connsiteY86" fmla="*/ 316234 h 643662"/>
              <a:gd name="connsiteX87" fmla="*/ 106148 w 481161"/>
              <a:gd name="connsiteY87" fmla="*/ 216392 h 643662"/>
              <a:gd name="connsiteX88" fmla="*/ 126639 w 481161"/>
              <a:gd name="connsiteY88" fmla="*/ 166017 h 643662"/>
              <a:gd name="connsiteX89" fmla="*/ 214022 w 481161"/>
              <a:gd name="connsiteY89" fmla="*/ 174563 h 643662"/>
              <a:gd name="connsiteX90" fmla="*/ 80192 w 481161"/>
              <a:gd name="connsiteY90" fmla="*/ 151158 h 643662"/>
              <a:gd name="connsiteX91" fmla="*/ 204787 w 481161"/>
              <a:gd name="connsiteY91" fmla="*/ 385935 h 643662"/>
              <a:gd name="connsiteX92" fmla="*/ 216073 w 481161"/>
              <a:gd name="connsiteY92" fmla="*/ 332410 h 643662"/>
              <a:gd name="connsiteX93" fmla="*/ 197671 w 481161"/>
              <a:gd name="connsiteY93" fmla="*/ 360743 h 643662"/>
              <a:gd name="connsiteX94" fmla="*/ 183872 w 481161"/>
              <a:gd name="connsiteY94" fmla="*/ 394927 h 643662"/>
              <a:gd name="connsiteX95" fmla="*/ 164221 w 481161"/>
              <a:gd name="connsiteY95" fmla="*/ 424161 h 643662"/>
              <a:gd name="connsiteX96" fmla="*/ 153352 w 481161"/>
              <a:gd name="connsiteY96" fmla="*/ 450700 h 643662"/>
              <a:gd name="connsiteX97" fmla="*/ 162549 w 481161"/>
              <a:gd name="connsiteY97" fmla="*/ 445303 h 643662"/>
              <a:gd name="connsiteX98" fmla="*/ 175092 w 481161"/>
              <a:gd name="connsiteY98" fmla="*/ 436757 h 643662"/>
              <a:gd name="connsiteX99" fmla="*/ 204787 w 481161"/>
              <a:gd name="connsiteY99" fmla="*/ 385935 h 64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81161" h="643662">
                <a:moveTo>
                  <a:pt x="80192" y="151158"/>
                </a:moveTo>
                <a:cubicBezTo>
                  <a:pt x="63743" y="152664"/>
                  <a:pt x="52730" y="157902"/>
                  <a:pt x="47159" y="166903"/>
                </a:cubicBezTo>
                <a:cubicBezTo>
                  <a:pt x="41307" y="176796"/>
                  <a:pt x="43677" y="188650"/>
                  <a:pt x="54267" y="202434"/>
                </a:cubicBezTo>
                <a:cubicBezTo>
                  <a:pt x="71260" y="224923"/>
                  <a:pt x="100259" y="247412"/>
                  <a:pt x="141233" y="269901"/>
                </a:cubicBezTo>
                <a:cubicBezTo>
                  <a:pt x="149317" y="274103"/>
                  <a:pt x="166598" y="282944"/>
                  <a:pt x="193077" y="296433"/>
                </a:cubicBezTo>
                <a:cubicBezTo>
                  <a:pt x="214256" y="307227"/>
                  <a:pt x="230561" y="316075"/>
                  <a:pt x="241991" y="322971"/>
                </a:cubicBezTo>
                <a:cubicBezTo>
                  <a:pt x="242544" y="330465"/>
                  <a:pt x="238918" y="332865"/>
                  <a:pt x="231121" y="330170"/>
                </a:cubicBezTo>
                <a:cubicBezTo>
                  <a:pt x="233907" y="335870"/>
                  <a:pt x="239478" y="344560"/>
                  <a:pt x="247850" y="356255"/>
                </a:cubicBezTo>
                <a:cubicBezTo>
                  <a:pt x="255094" y="365853"/>
                  <a:pt x="259696" y="374096"/>
                  <a:pt x="261642" y="380992"/>
                </a:cubicBezTo>
                <a:cubicBezTo>
                  <a:pt x="265268" y="394791"/>
                  <a:pt x="266660" y="406486"/>
                  <a:pt x="265820" y="416077"/>
                </a:cubicBezTo>
                <a:cubicBezTo>
                  <a:pt x="265540" y="420278"/>
                  <a:pt x="263322" y="425380"/>
                  <a:pt x="259128" y="431367"/>
                </a:cubicBezTo>
                <a:cubicBezTo>
                  <a:pt x="253558" y="439171"/>
                  <a:pt x="250075" y="444864"/>
                  <a:pt x="248682" y="448459"/>
                </a:cubicBezTo>
                <a:cubicBezTo>
                  <a:pt x="247010" y="452357"/>
                  <a:pt x="244920" y="459859"/>
                  <a:pt x="242415" y="470948"/>
                </a:cubicBezTo>
                <a:cubicBezTo>
                  <a:pt x="239902" y="482643"/>
                  <a:pt x="237677" y="491492"/>
                  <a:pt x="235724" y="497487"/>
                </a:cubicBezTo>
                <a:cubicBezTo>
                  <a:pt x="227367" y="519976"/>
                  <a:pt x="223029" y="532269"/>
                  <a:pt x="222764" y="534366"/>
                </a:cubicBezTo>
                <a:cubicBezTo>
                  <a:pt x="219419" y="548158"/>
                  <a:pt x="219419" y="562108"/>
                  <a:pt x="222764" y="576195"/>
                </a:cubicBezTo>
                <a:cubicBezTo>
                  <a:pt x="224710" y="581297"/>
                  <a:pt x="230705" y="586543"/>
                  <a:pt x="240742" y="591940"/>
                </a:cubicBezTo>
                <a:cubicBezTo>
                  <a:pt x="249939" y="597042"/>
                  <a:pt x="255374" y="602734"/>
                  <a:pt x="257039" y="609032"/>
                </a:cubicBezTo>
                <a:cubicBezTo>
                  <a:pt x="241991" y="616230"/>
                  <a:pt x="227359" y="614580"/>
                  <a:pt x="213143" y="604081"/>
                </a:cubicBezTo>
                <a:cubicBezTo>
                  <a:pt x="208678" y="600789"/>
                  <a:pt x="203114" y="595694"/>
                  <a:pt x="196422" y="588791"/>
                </a:cubicBezTo>
                <a:cubicBezTo>
                  <a:pt x="189171" y="580994"/>
                  <a:pt x="184152" y="576051"/>
                  <a:pt x="181367" y="573947"/>
                </a:cubicBezTo>
                <a:cubicBezTo>
                  <a:pt x="191124" y="564054"/>
                  <a:pt x="197399" y="539763"/>
                  <a:pt x="200185" y="501090"/>
                </a:cubicBezTo>
                <a:cubicBezTo>
                  <a:pt x="202963" y="463311"/>
                  <a:pt x="209654" y="439625"/>
                  <a:pt x="220251" y="430027"/>
                </a:cubicBezTo>
                <a:cubicBezTo>
                  <a:pt x="219691" y="426735"/>
                  <a:pt x="218299" y="425531"/>
                  <a:pt x="216073" y="426432"/>
                </a:cubicBezTo>
                <a:cubicBezTo>
                  <a:pt x="212159" y="427635"/>
                  <a:pt x="209238" y="428082"/>
                  <a:pt x="207292" y="427779"/>
                </a:cubicBezTo>
                <a:cubicBezTo>
                  <a:pt x="206732" y="425978"/>
                  <a:pt x="206036" y="421330"/>
                  <a:pt x="205203" y="413836"/>
                </a:cubicBezTo>
                <a:cubicBezTo>
                  <a:pt x="204363" y="408144"/>
                  <a:pt x="202963" y="404238"/>
                  <a:pt x="201024" y="402141"/>
                </a:cubicBezTo>
                <a:cubicBezTo>
                  <a:pt x="195718" y="405139"/>
                  <a:pt x="191124" y="410990"/>
                  <a:pt x="187225" y="419680"/>
                </a:cubicBezTo>
                <a:cubicBezTo>
                  <a:pt x="179134" y="436772"/>
                  <a:pt x="175796" y="444122"/>
                  <a:pt x="177188" y="441715"/>
                </a:cubicBezTo>
                <a:cubicBezTo>
                  <a:pt x="145131" y="473802"/>
                  <a:pt x="101235" y="510976"/>
                  <a:pt x="45486" y="553259"/>
                </a:cubicBezTo>
                <a:cubicBezTo>
                  <a:pt x="29317" y="589843"/>
                  <a:pt x="19984" y="619977"/>
                  <a:pt x="17478" y="643662"/>
                </a:cubicBezTo>
                <a:cubicBezTo>
                  <a:pt x="8282" y="639469"/>
                  <a:pt x="3816" y="629576"/>
                  <a:pt x="4103" y="613982"/>
                </a:cubicBezTo>
                <a:cubicBezTo>
                  <a:pt x="4103" y="610379"/>
                  <a:pt x="4656" y="603794"/>
                  <a:pt x="5776" y="594188"/>
                </a:cubicBezTo>
                <a:cubicBezTo>
                  <a:pt x="6616" y="586096"/>
                  <a:pt x="6881" y="580101"/>
                  <a:pt x="6616" y="576203"/>
                </a:cubicBezTo>
                <a:cubicBezTo>
                  <a:pt x="6616" y="573803"/>
                  <a:pt x="5216" y="568709"/>
                  <a:pt x="2430" y="560905"/>
                </a:cubicBezTo>
                <a:cubicBezTo>
                  <a:pt x="198" y="554311"/>
                  <a:pt x="-491" y="549369"/>
                  <a:pt x="341" y="546068"/>
                </a:cubicBezTo>
                <a:cubicBezTo>
                  <a:pt x="1182" y="540974"/>
                  <a:pt x="4376" y="536924"/>
                  <a:pt x="9962" y="533927"/>
                </a:cubicBezTo>
                <a:cubicBezTo>
                  <a:pt x="11355" y="533329"/>
                  <a:pt x="14140" y="531981"/>
                  <a:pt x="18319" y="529877"/>
                </a:cubicBezTo>
                <a:cubicBezTo>
                  <a:pt x="22497" y="528076"/>
                  <a:pt x="25851" y="526577"/>
                  <a:pt x="28356" y="525381"/>
                </a:cubicBezTo>
                <a:cubicBezTo>
                  <a:pt x="40619" y="518182"/>
                  <a:pt x="55667" y="503051"/>
                  <a:pt x="73516" y="479956"/>
                </a:cubicBezTo>
                <a:cubicBezTo>
                  <a:pt x="91077" y="457172"/>
                  <a:pt x="105429" y="442774"/>
                  <a:pt x="116571" y="436779"/>
                </a:cubicBezTo>
                <a:cubicBezTo>
                  <a:pt x="116851" y="425985"/>
                  <a:pt x="121030" y="412496"/>
                  <a:pt x="129122" y="396297"/>
                </a:cubicBezTo>
                <a:cubicBezTo>
                  <a:pt x="136918" y="380409"/>
                  <a:pt x="140680" y="367670"/>
                  <a:pt x="140408" y="358064"/>
                </a:cubicBezTo>
                <a:cubicBezTo>
                  <a:pt x="140408" y="357466"/>
                  <a:pt x="136782" y="345173"/>
                  <a:pt x="129538" y="321185"/>
                </a:cubicBezTo>
                <a:cubicBezTo>
                  <a:pt x="124784" y="305894"/>
                  <a:pt x="127025" y="293299"/>
                  <a:pt x="136229" y="283405"/>
                </a:cubicBezTo>
                <a:cubicBezTo>
                  <a:pt x="127865" y="274413"/>
                  <a:pt x="109320" y="259569"/>
                  <a:pt x="80616" y="238881"/>
                </a:cubicBezTo>
                <a:cubicBezTo>
                  <a:pt x="54970" y="220593"/>
                  <a:pt x="37561" y="204553"/>
                  <a:pt x="28356" y="190762"/>
                </a:cubicBezTo>
                <a:cubicBezTo>
                  <a:pt x="22497" y="182072"/>
                  <a:pt x="19431" y="173518"/>
                  <a:pt x="19159" y="165124"/>
                </a:cubicBezTo>
                <a:cubicBezTo>
                  <a:pt x="18599" y="155230"/>
                  <a:pt x="22361" y="147441"/>
                  <a:pt x="30445" y="141741"/>
                </a:cubicBezTo>
                <a:cubicBezTo>
                  <a:pt x="36297" y="137540"/>
                  <a:pt x="45774" y="135746"/>
                  <a:pt x="58876" y="136345"/>
                </a:cubicBezTo>
                <a:cubicBezTo>
                  <a:pt x="75045" y="136647"/>
                  <a:pt x="85635" y="136193"/>
                  <a:pt x="90653" y="134997"/>
                </a:cubicBezTo>
                <a:cubicBezTo>
                  <a:pt x="96784" y="133498"/>
                  <a:pt x="106125" y="127799"/>
                  <a:pt x="118661" y="117905"/>
                </a:cubicBezTo>
                <a:cubicBezTo>
                  <a:pt x="130371" y="108617"/>
                  <a:pt x="139848" y="103364"/>
                  <a:pt x="147099" y="102160"/>
                </a:cubicBezTo>
                <a:cubicBezTo>
                  <a:pt x="149325" y="101865"/>
                  <a:pt x="153087" y="102319"/>
                  <a:pt x="158385" y="103508"/>
                </a:cubicBezTo>
                <a:cubicBezTo>
                  <a:pt x="163397" y="104711"/>
                  <a:pt x="166742" y="105158"/>
                  <a:pt x="168415" y="104855"/>
                </a:cubicBezTo>
                <a:cubicBezTo>
                  <a:pt x="171761" y="103954"/>
                  <a:pt x="176916" y="100662"/>
                  <a:pt x="183887" y="94962"/>
                </a:cubicBezTo>
                <a:cubicBezTo>
                  <a:pt x="189746" y="90170"/>
                  <a:pt x="195454" y="87922"/>
                  <a:pt x="201032" y="88217"/>
                </a:cubicBezTo>
                <a:cubicBezTo>
                  <a:pt x="192940" y="73828"/>
                  <a:pt x="189875" y="58083"/>
                  <a:pt x="191835" y="40991"/>
                </a:cubicBezTo>
                <a:cubicBezTo>
                  <a:pt x="193781" y="23604"/>
                  <a:pt x="200472" y="10713"/>
                  <a:pt x="211902" y="2311"/>
                </a:cubicBezTo>
                <a:cubicBezTo>
                  <a:pt x="214128" y="3817"/>
                  <a:pt x="216353" y="4415"/>
                  <a:pt x="218594" y="4112"/>
                </a:cubicBezTo>
                <a:cubicBezTo>
                  <a:pt x="221107" y="3817"/>
                  <a:pt x="220956" y="2470"/>
                  <a:pt x="218177" y="63"/>
                </a:cubicBezTo>
                <a:cubicBezTo>
                  <a:pt x="233778" y="-233"/>
                  <a:pt x="248274" y="517"/>
                  <a:pt x="261657" y="2311"/>
                </a:cubicBezTo>
                <a:cubicBezTo>
                  <a:pt x="260544" y="-687"/>
                  <a:pt x="262633" y="30356"/>
                  <a:pt x="267932" y="95416"/>
                </a:cubicBezTo>
                <a:cubicBezTo>
                  <a:pt x="260400" y="99314"/>
                  <a:pt x="253148" y="100813"/>
                  <a:pt x="246184" y="99912"/>
                </a:cubicBezTo>
                <a:cubicBezTo>
                  <a:pt x="248970" y="102312"/>
                  <a:pt x="254132" y="105014"/>
                  <a:pt x="261657" y="108004"/>
                </a:cubicBezTo>
                <a:cubicBezTo>
                  <a:pt x="268908" y="110699"/>
                  <a:pt x="273919" y="113401"/>
                  <a:pt x="276712" y="116096"/>
                </a:cubicBezTo>
                <a:cubicBezTo>
                  <a:pt x="282836" y="137389"/>
                  <a:pt x="277818" y="157630"/>
                  <a:pt x="261657" y="176811"/>
                </a:cubicBezTo>
                <a:cubicBezTo>
                  <a:pt x="268068" y="181012"/>
                  <a:pt x="286878" y="191806"/>
                  <a:pt x="318103" y="209194"/>
                </a:cubicBezTo>
                <a:cubicBezTo>
                  <a:pt x="344861" y="224189"/>
                  <a:pt x="366321" y="237383"/>
                  <a:pt x="382489" y="248775"/>
                </a:cubicBezTo>
                <a:cubicBezTo>
                  <a:pt x="439071" y="288061"/>
                  <a:pt x="471401" y="320587"/>
                  <a:pt x="479493" y="346376"/>
                </a:cubicBezTo>
                <a:cubicBezTo>
                  <a:pt x="482271" y="354779"/>
                  <a:pt x="481582" y="365573"/>
                  <a:pt x="477404" y="378759"/>
                </a:cubicBezTo>
                <a:cubicBezTo>
                  <a:pt x="447572" y="386563"/>
                  <a:pt x="412033" y="385057"/>
                  <a:pt x="370794" y="374263"/>
                </a:cubicBezTo>
                <a:cubicBezTo>
                  <a:pt x="359084" y="371265"/>
                  <a:pt x="342211" y="366019"/>
                  <a:pt x="320199" y="358518"/>
                </a:cubicBezTo>
                <a:cubicBezTo>
                  <a:pt x="298172" y="351319"/>
                  <a:pt x="282155" y="346528"/>
                  <a:pt x="272126" y="344128"/>
                </a:cubicBezTo>
                <a:cubicBezTo>
                  <a:pt x="272958" y="342932"/>
                  <a:pt x="273798" y="341131"/>
                  <a:pt x="274638" y="338731"/>
                </a:cubicBezTo>
                <a:cubicBezTo>
                  <a:pt x="275191" y="336930"/>
                  <a:pt x="275743" y="335734"/>
                  <a:pt x="276311" y="335128"/>
                </a:cubicBezTo>
                <a:cubicBezTo>
                  <a:pt x="277984" y="333039"/>
                  <a:pt x="280914" y="332880"/>
                  <a:pt x="285092" y="334681"/>
                </a:cubicBezTo>
                <a:cubicBezTo>
                  <a:pt x="273110" y="313093"/>
                  <a:pt x="267387" y="290604"/>
                  <a:pt x="267955" y="267214"/>
                </a:cubicBezTo>
                <a:cubicBezTo>
                  <a:pt x="268227" y="256125"/>
                  <a:pt x="266001" y="240834"/>
                  <a:pt x="261263" y="221335"/>
                </a:cubicBezTo>
                <a:cubicBezTo>
                  <a:pt x="256797" y="202154"/>
                  <a:pt x="254708" y="190300"/>
                  <a:pt x="254988" y="185804"/>
                </a:cubicBezTo>
                <a:cubicBezTo>
                  <a:pt x="255261" y="183109"/>
                  <a:pt x="261111" y="170513"/>
                  <a:pt x="272557" y="148024"/>
                </a:cubicBezTo>
                <a:cubicBezTo>
                  <a:pt x="279801" y="133635"/>
                  <a:pt x="276871" y="122992"/>
                  <a:pt x="263769" y="116088"/>
                </a:cubicBezTo>
                <a:cubicBezTo>
                  <a:pt x="260703" y="115188"/>
                  <a:pt x="259166" y="116391"/>
                  <a:pt x="259166" y="119691"/>
                </a:cubicBezTo>
                <a:cubicBezTo>
                  <a:pt x="258886" y="126292"/>
                  <a:pt x="258886" y="128987"/>
                  <a:pt x="259166" y="127783"/>
                </a:cubicBezTo>
                <a:cubicBezTo>
                  <a:pt x="230175" y="135588"/>
                  <a:pt x="218200" y="161967"/>
                  <a:pt x="223218" y="206946"/>
                </a:cubicBezTo>
                <a:cubicBezTo>
                  <a:pt x="224604" y="220147"/>
                  <a:pt x="228230" y="239328"/>
                  <a:pt x="234089" y="264512"/>
                </a:cubicBezTo>
                <a:cubicBezTo>
                  <a:pt x="239940" y="289703"/>
                  <a:pt x="243285" y="306947"/>
                  <a:pt x="244118" y="316234"/>
                </a:cubicBezTo>
                <a:cubicBezTo>
                  <a:pt x="170807" y="275760"/>
                  <a:pt x="124814" y="242477"/>
                  <a:pt x="106148" y="216392"/>
                </a:cubicBezTo>
                <a:cubicBezTo>
                  <a:pt x="85514" y="187908"/>
                  <a:pt x="92349" y="171119"/>
                  <a:pt x="126639" y="166017"/>
                </a:cubicBezTo>
                <a:cubicBezTo>
                  <a:pt x="154502" y="161521"/>
                  <a:pt x="183637" y="164375"/>
                  <a:pt x="214022" y="174563"/>
                </a:cubicBezTo>
                <a:cubicBezTo>
                  <a:pt x="142914" y="157153"/>
                  <a:pt x="98306" y="149356"/>
                  <a:pt x="80192" y="151158"/>
                </a:cubicBezTo>
                <a:close/>
                <a:moveTo>
                  <a:pt x="204787" y="385935"/>
                </a:moveTo>
                <a:cubicBezTo>
                  <a:pt x="218170" y="365853"/>
                  <a:pt x="221924" y="348004"/>
                  <a:pt x="216073" y="332410"/>
                </a:cubicBezTo>
                <a:cubicBezTo>
                  <a:pt x="209381" y="337808"/>
                  <a:pt x="203250" y="347255"/>
                  <a:pt x="197671" y="360743"/>
                </a:cubicBezTo>
                <a:cubicBezTo>
                  <a:pt x="187907" y="384739"/>
                  <a:pt x="183312" y="396131"/>
                  <a:pt x="183872" y="394927"/>
                </a:cubicBezTo>
                <a:cubicBezTo>
                  <a:pt x="182480" y="397622"/>
                  <a:pt x="175932" y="407372"/>
                  <a:pt x="164221" y="424161"/>
                </a:cubicBezTo>
                <a:cubicBezTo>
                  <a:pt x="156418" y="434955"/>
                  <a:pt x="152792" y="443804"/>
                  <a:pt x="153352" y="450700"/>
                </a:cubicBezTo>
                <a:cubicBezTo>
                  <a:pt x="155577" y="452206"/>
                  <a:pt x="158643" y="450405"/>
                  <a:pt x="162549" y="445303"/>
                </a:cubicBezTo>
                <a:cubicBezTo>
                  <a:pt x="167280" y="439308"/>
                  <a:pt x="171466" y="436461"/>
                  <a:pt x="175092" y="436757"/>
                </a:cubicBezTo>
                <a:cubicBezTo>
                  <a:pt x="176772" y="430459"/>
                  <a:pt x="186665" y="413526"/>
                  <a:pt x="204787" y="38593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7829FD1-4575-E7FF-11CC-47912823EBA7}"/>
              </a:ext>
            </a:extLst>
          </p:cNvPr>
          <p:cNvSpPr/>
          <p:nvPr/>
        </p:nvSpPr>
        <p:spPr>
          <a:xfrm>
            <a:off x="1248360" y="4921357"/>
            <a:ext cx="976674" cy="342507"/>
          </a:xfrm>
          <a:custGeom>
            <a:avLst/>
            <a:gdLst>
              <a:gd name="connsiteX0" fmla="*/ 313152 w 976674"/>
              <a:gd name="connsiteY0" fmla="*/ 229751 h 342507"/>
              <a:gd name="connsiteX1" fmla="*/ 356639 w 976674"/>
              <a:gd name="connsiteY1" fmla="*/ 209510 h 342507"/>
              <a:gd name="connsiteX2" fmla="*/ 398869 w 976674"/>
              <a:gd name="connsiteY2" fmla="*/ 177574 h 342507"/>
              <a:gd name="connsiteX3" fmla="*/ 533077 w 976674"/>
              <a:gd name="connsiteY3" fmla="*/ 203659 h 342507"/>
              <a:gd name="connsiteX4" fmla="*/ 659761 w 976674"/>
              <a:gd name="connsiteY4" fmla="*/ 237843 h 342507"/>
              <a:gd name="connsiteX5" fmla="*/ 593285 w 976674"/>
              <a:gd name="connsiteY5" fmla="*/ 249538 h 342507"/>
              <a:gd name="connsiteX6" fmla="*/ 514260 w 976674"/>
              <a:gd name="connsiteY6" fmla="*/ 245488 h 342507"/>
              <a:gd name="connsiteX7" fmla="*/ 439836 w 976674"/>
              <a:gd name="connsiteY7" fmla="*/ 247737 h 342507"/>
              <a:gd name="connsiteX8" fmla="*/ 387575 w 976674"/>
              <a:gd name="connsiteY8" fmla="*/ 277871 h 342507"/>
              <a:gd name="connsiteX9" fmla="*/ 451122 w 976674"/>
              <a:gd name="connsiteY9" fmla="*/ 285963 h 342507"/>
              <a:gd name="connsiteX10" fmla="*/ 424780 w 976674"/>
              <a:gd name="connsiteY10" fmla="*/ 325998 h 342507"/>
              <a:gd name="connsiteX11" fmla="*/ 407642 w 976674"/>
              <a:gd name="connsiteY11" fmla="*/ 322395 h 342507"/>
              <a:gd name="connsiteX12" fmla="*/ 391337 w 976674"/>
              <a:gd name="connsiteY12" fmla="*/ 317899 h 342507"/>
              <a:gd name="connsiteX13" fmla="*/ 298944 w 976674"/>
              <a:gd name="connsiteY13" fmla="*/ 342182 h 342507"/>
              <a:gd name="connsiteX14" fmla="*/ 223680 w 976674"/>
              <a:gd name="connsiteY14" fmla="*/ 297658 h 342507"/>
              <a:gd name="connsiteX15" fmla="*/ 190230 w 976674"/>
              <a:gd name="connsiteY15" fmla="*/ 293608 h 342507"/>
              <a:gd name="connsiteX16" fmla="*/ 207791 w 976674"/>
              <a:gd name="connsiteY16" fmla="*/ 285963 h 342507"/>
              <a:gd name="connsiteX17" fmla="*/ 228699 w 976674"/>
              <a:gd name="connsiteY17" fmla="*/ 277417 h 342507"/>
              <a:gd name="connsiteX18" fmla="*/ 268416 w 976674"/>
              <a:gd name="connsiteY18" fmla="*/ 281913 h 342507"/>
              <a:gd name="connsiteX19" fmla="*/ 208632 w 976674"/>
              <a:gd name="connsiteY19" fmla="*/ 217595 h 342507"/>
              <a:gd name="connsiteX20" fmla="*/ 105360 w 976674"/>
              <a:gd name="connsiteY20" fmla="*/ 234687 h 342507"/>
              <a:gd name="connsiteX21" fmla="*/ 0 w 976674"/>
              <a:gd name="connsiteY21" fmla="*/ 249530 h 342507"/>
              <a:gd name="connsiteX22" fmla="*/ 111635 w 976674"/>
              <a:gd name="connsiteY22" fmla="*/ 199602 h 342507"/>
              <a:gd name="connsiteX23" fmla="*/ 245843 w 976674"/>
              <a:gd name="connsiteY23" fmla="*/ 173517 h 342507"/>
              <a:gd name="connsiteX24" fmla="*/ 278460 w 976674"/>
              <a:gd name="connsiteY24" fmla="*/ 205900 h 342507"/>
              <a:gd name="connsiteX25" fmla="*/ 313152 w 976674"/>
              <a:gd name="connsiteY25" fmla="*/ 229751 h 342507"/>
              <a:gd name="connsiteX26" fmla="*/ 361642 w 976674"/>
              <a:gd name="connsiteY26" fmla="*/ 37250 h 342507"/>
              <a:gd name="connsiteX27" fmla="*/ 322765 w 976674"/>
              <a:gd name="connsiteY27" fmla="*/ 30506 h 342507"/>
              <a:gd name="connsiteX28" fmla="*/ 283048 w 976674"/>
              <a:gd name="connsiteY28" fmla="*/ 42201 h 342507"/>
              <a:gd name="connsiteX29" fmla="*/ 244163 w 976674"/>
              <a:gd name="connsiteY29" fmla="*/ 52094 h 342507"/>
              <a:gd name="connsiteX30" fmla="*/ 208624 w 976674"/>
              <a:gd name="connsiteY30" fmla="*/ 41300 h 342507"/>
              <a:gd name="connsiteX31" fmla="*/ 285561 w 976674"/>
              <a:gd name="connsiteY31" fmla="*/ 13414 h 342507"/>
              <a:gd name="connsiteX32" fmla="*/ 376282 w 976674"/>
              <a:gd name="connsiteY32" fmla="*/ 1272 h 342507"/>
              <a:gd name="connsiteX33" fmla="*/ 391330 w 976674"/>
              <a:gd name="connsiteY33" fmla="*/ 17017 h 342507"/>
              <a:gd name="connsiteX34" fmla="*/ 406378 w 976674"/>
              <a:gd name="connsiteY34" fmla="*/ 33208 h 342507"/>
              <a:gd name="connsiteX35" fmla="*/ 495441 w 976674"/>
              <a:gd name="connsiteY35" fmla="*/ 10273 h 342507"/>
              <a:gd name="connsiteX36" fmla="*/ 589092 w 976674"/>
              <a:gd name="connsiteY36" fmla="*/ 37258 h 342507"/>
              <a:gd name="connsiteX37" fmla="*/ 556891 w 976674"/>
              <a:gd name="connsiteY37" fmla="*/ 45804 h 342507"/>
              <a:gd name="connsiteX38" fmla="*/ 520936 w 976674"/>
              <a:gd name="connsiteY38" fmla="*/ 37712 h 342507"/>
              <a:gd name="connsiteX39" fmla="*/ 483307 w 976674"/>
              <a:gd name="connsiteY39" fmla="*/ 31414 h 342507"/>
              <a:gd name="connsiteX40" fmla="*/ 447352 w 976674"/>
              <a:gd name="connsiteY40" fmla="*/ 45357 h 342507"/>
              <a:gd name="connsiteX41" fmla="*/ 465753 w 976674"/>
              <a:gd name="connsiteY41" fmla="*/ 57045 h 342507"/>
              <a:gd name="connsiteX42" fmla="*/ 369174 w 976674"/>
              <a:gd name="connsiteY42" fmla="*/ 69186 h 342507"/>
              <a:gd name="connsiteX43" fmla="*/ 364995 w 976674"/>
              <a:gd name="connsiteY43" fmla="*/ 53896 h 342507"/>
              <a:gd name="connsiteX44" fmla="*/ 361642 w 976674"/>
              <a:gd name="connsiteY44" fmla="*/ 37250 h 342507"/>
              <a:gd name="connsiteX45" fmla="*/ 767627 w 976674"/>
              <a:gd name="connsiteY45" fmla="*/ 65137 h 342507"/>
              <a:gd name="connsiteX46" fmla="*/ 865463 w 976674"/>
              <a:gd name="connsiteY46" fmla="*/ 45796 h 342507"/>
              <a:gd name="connsiteX47" fmla="*/ 920653 w 976674"/>
              <a:gd name="connsiteY47" fmla="*/ 53442 h 342507"/>
              <a:gd name="connsiteX48" fmla="*/ 976675 w 976674"/>
              <a:gd name="connsiteY48" fmla="*/ 61087 h 342507"/>
              <a:gd name="connsiteX49" fmla="*/ 934868 w 976674"/>
              <a:gd name="connsiteY49" fmla="*/ 72782 h 342507"/>
              <a:gd name="connsiteX50" fmla="*/ 882600 w 976674"/>
              <a:gd name="connsiteY50" fmla="*/ 72328 h 342507"/>
              <a:gd name="connsiteX51" fmla="*/ 834519 w 976674"/>
              <a:gd name="connsiteY51" fmla="*/ 76824 h 342507"/>
              <a:gd name="connsiteX52" fmla="*/ 805255 w 976674"/>
              <a:gd name="connsiteY52" fmla="*/ 101107 h 342507"/>
              <a:gd name="connsiteX53" fmla="*/ 849990 w 976674"/>
              <a:gd name="connsiteY53" fmla="*/ 101107 h 342507"/>
              <a:gd name="connsiteX54" fmla="*/ 824481 w 976674"/>
              <a:gd name="connsiteY54" fmla="*/ 128547 h 342507"/>
              <a:gd name="connsiteX55" fmla="*/ 778073 w 976674"/>
              <a:gd name="connsiteY55" fmla="*/ 129447 h 342507"/>
              <a:gd name="connsiteX56" fmla="*/ 752563 w 976674"/>
              <a:gd name="connsiteY56" fmla="*/ 126298 h 342507"/>
              <a:gd name="connsiteX57" fmla="*/ 727894 w 976674"/>
              <a:gd name="connsiteY57" fmla="*/ 123604 h 342507"/>
              <a:gd name="connsiteX58" fmla="*/ 689434 w 976674"/>
              <a:gd name="connsiteY58" fmla="*/ 129447 h 342507"/>
              <a:gd name="connsiteX59" fmla="*/ 697790 w 976674"/>
              <a:gd name="connsiteY59" fmla="*/ 117306 h 342507"/>
              <a:gd name="connsiteX60" fmla="*/ 705322 w 976674"/>
              <a:gd name="connsiteY60" fmla="*/ 104264 h 342507"/>
              <a:gd name="connsiteX61" fmla="*/ 730400 w 976674"/>
              <a:gd name="connsiteY61" fmla="*/ 89420 h 342507"/>
              <a:gd name="connsiteX62" fmla="*/ 700719 w 976674"/>
              <a:gd name="connsiteY62" fmla="*/ 37243 h 342507"/>
              <a:gd name="connsiteX63" fmla="*/ 651382 w 976674"/>
              <a:gd name="connsiteY63" fmla="*/ 40392 h 342507"/>
              <a:gd name="connsiteX64" fmla="*/ 603716 w 976674"/>
              <a:gd name="connsiteY64" fmla="*/ 52987 h 342507"/>
              <a:gd name="connsiteX65" fmla="*/ 626712 w 976674"/>
              <a:gd name="connsiteY65" fmla="*/ 39945 h 342507"/>
              <a:gd name="connsiteX66" fmla="*/ 650125 w 976674"/>
              <a:gd name="connsiteY66" fmla="*/ 26903 h 342507"/>
              <a:gd name="connsiteX67" fmla="*/ 712005 w 976674"/>
              <a:gd name="connsiteY67" fmla="*/ 17009 h 342507"/>
              <a:gd name="connsiteX68" fmla="*/ 767627 w 976674"/>
              <a:gd name="connsiteY68" fmla="*/ 65137 h 34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76674" h="342507">
                <a:moveTo>
                  <a:pt x="313152" y="229751"/>
                </a:moveTo>
                <a:cubicBezTo>
                  <a:pt x="325414" y="230652"/>
                  <a:pt x="339910" y="223908"/>
                  <a:pt x="356639" y="209510"/>
                </a:cubicBezTo>
                <a:cubicBezTo>
                  <a:pt x="377538" y="191222"/>
                  <a:pt x="391618" y="180580"/>
                  <a:pt x="398869" y="177574"/>
                </a:cubicBezTo>
                <a:cubicBezTo>
                  <a:pt x="437602" y="176976"/>
                  <a:pt x="482339" y="185666"/>
                  <a:pt x="533077" y="203659"/>
                </a:cubicBezTo>
                <a:cubicBezTo>
                  <a:pt x="589372" y="223749"/>
                  <a:pt x="631602" y="235141"/>
                  <a:pt x="659761" y="237843"/>
                </a:cubicBezTo>
                <a:cubicBezTo>
                  <a:pt x="644152" y="245345"/>
                  <a:pt x="621989" y="249243"/>
                  <a:pt x="593285" y="249538"/>
                </a:cubicBezTo>
                <a:cubicBezTo>
                  <a:pt x="587146" y="249538"/>
                  <a:pt x="560811" y="248191"/>
                  <a:pt x="514260" y="245488"/>
                </a:cubicBezTo>
                <a:cubicBezTo>
                  <a:pt x="482202" y="243687"/>
                  <a:pt x="457404" y="244436"/>
                  <a:pt x="439836" y="247737"/>
                </a:cubicBezTo>
                <a:cubicBezTo>
                  <a:pt x="415863" y="252233"/>
                  <a:pt x="398445" y="262285"/>
                  <a:pt x="387575" y="277871"/>
                </a:cubicBezTo>
                <a:cubicBezTo>
                  <a:pt x="419352" y="276970"/>
                  <a:pt x="440532" y="279672"/>
                  <a:pt x="451122" y="285963"/>
                </a:cubicBezTo>
                <a:cubicBezTo>
                  <a:pt x="443870" y="304561"/>
                  <a:pt x="435089" y="317899"/>
                  <a:pt x="424780" y="325998"/>
                </a:cubicBezTo>
                <a:cubicBezTo>
                  <a:pt x="418928" y="327202"/>
                  <a:pt x="413213" y="325998"/>
                  <a:pt x="407642" y="322395"/>
                </a:cubicBezTo>
                <a:cubicBezTo>
                  <a:pt x="401783" y="318799"/>
                  <a:pt x="396356" y="317301"/>
                  <a:pt x="391337" y="317899"/>
                </a:cubicBezTo>
                <a:cubicBezTo>
                  <a:pt x="362906" y="336194"/>
                  <a:pt x="332106" y="344286"/>
                  <a:pt x="298944" y="342182"/>
                </a:cubicBezTo>
                <a:cubicBezTo>
                  <a:pt x="262420" y="340092"/>
                  <a:pt x="237335" y="325249"/>
                  <a:pt x="223680" y="297658"/>
                </a:cubicBezTo>
                <a:cubicBezTo>
                  <a:pt x="213363" y="294062"/>
                  <a:pt x="202220" y="292715"/>
                  <a:pt x="190230" y="293608"/>
                </a:cubicBezTo>
                <a:cubicBezTo>
                  <a:pt x="192735" y="292707"/>
                  <a:pt x="198587" y="290164"/>
                  <a:pt x="207791" y="285963"/>
                </a:cubicBezTo>
                <a:cubicBezTo>
                  <a:pt x="216428" y="282072"/>
                  <a:pt x="223400" y="279218"/>
                  <a:pt x="228699" y="277417"/>
                </a:cubicBezTo>
                <a:cubicBezTo>
                  <a:pt x="246532" y="271724"/>
                  <a:pt x="259771" y="273223"/>
                  <a:pt x="268416" y="281913"/>
                </a:cubicBezTo>
                <a:cubicBezTo>
                  <a:pt x="265903" y="267228"/>
                  <a:pt x="245979" y="245784"/>
                  <a:pt x="208632" y="217595"/>
                </a:cubicBezTo>
                <a:cubicBezTo>
                  <a:pt x="187444" y="219691"/>
                  <a:pt x="153026" y="225391"/>
                  <a:pt x="105360" y="234687"/>
                </a:cubicBezTo>
                <a:cubicBezTo>
                  <a:pt x="62153" y="243081"/>
                  <a:pt x="27031" y="248032"/>
                  <a:pt x="0" y="249530"/>
                </a:cubicBezTo>
                <a:cubicBezTo>
                  <a:pt x="55197" y="223151"/>
                  <a:pt x="92401" y="206505"/>
                  <a:pt x="111635" y="199602"/>
                </a:cubicBezTo>
                <a:cubicBezTo>
                  <a:pt x="156227" y="183411"/>
                  <a:pt x="200964" y="174721"/>
                  <a:pt x="245843" y="173517"/>
                </a:cubicBezTo>
                <a:cubicBezTo>
                  <a:pt x="253375" y="177416"/>
                  <a:pt x="264245" y="188210"/>
                  <a:pt x="278460" y="205900"/>
                </a:cubicBezTo>
                <a:cubicBezTo>
                  <a:pt x="290428" y="220607"/>
                  <a:pt x="302002" y="228555"/>
                  <a:pt x="313152" y="229751"/>
                </a:cubicBezTo>
                <a:close/>
                <a:moveTo>
                  <a:pt x="361642" y="37250"/>
                </a:moveTo>
                <a:cubicBezTo>
                  <a:pt x="350772" y="30657"/>
                  <a:pt x="337813" y="28409"/>
                  <a:pt x="322765" y="30506"/>
                </a:cubicBezTo>
                <a:cubicBezTo>
                  <a:pt x="314673" y="31710"/>
                  <a:pt x="301434" y="35608"/>
                  <a:pt x="283048" y="42201"/>
                </a:cubicBezTo>
                <a:cubicBezTo>
                  <a:pt x="265759" y="48204"/>
                  <a:pt x="252800" y="51496"/>
                  <a:pt x="244163" y="52094"/>
                </a:cubicBezTo>
                <a:cubicBezTo>
                  <a:pt x="230220" y="52995"/>
                  <a:pt x="218381" y="49400"/>
                  <a:pt x="208624" y="41300"/>
                </a:cubicBezTo>
                <a:cubicBezTo>
                  <a:pt x="216155" y="39801"/>
                  <a:pt x="241794" y="30506"/>
                  <a:pt x="285561" y="13414"/>
                </a:cubicBezTo>
                <a:cubicBezTo>
                  <a:pt x="315937" y="1719"/>
                  <a:pt x="346177" y="-2331"/>
                  <a:pt x="376282" y="1272"/>
                </a:cubicBezTo>
                <a:cubicBezTo>
                  <a:pt x="380740" y="3377"/>
                  <a:pt x="385751" y="8622"/>
                  <a:pt x="391330" y="17017"/>
                </a:cubicBezTo>
                <a:cubicBezTo>
                  <a:pt x="396629" y="25412"/>
                  <a:pt x="401640" y="30816"/>
                  <a:pt x="406378" y="33208"/>
                </a:cubicBezTo>
                <a:cubicBezTo>
                  <a:pt x="424500" y="11620"/>
                  <a:pt x="454180" y="3975"/>
                  <a:pt x="495441" y="10273"/>
                </a:cubicBezTo>
                <a:cubicBezTo>
                  <a:pt x="511602" y="12672"/>
                  <a:pt x="542819" y="21672"/>
                  <a:pt x="589092" y="37258"/>
                </a:cubicBezTo>
                <a:cubicBezTo>
                  <a:pt x="580447" y="43859"/>
                  <a:pt x="569713" y="46705"/>
                  <a:pt x="556891" y="45804"/>
                </a:cubicBezTo>
                <a:cubicBezTo>
                  <a:pt x="550479" y="45206"/>
                  <a:pt x="538489" y="42511"/>
                  <a:pt x="520936" y="37712"/>
                </a:cubicBezTo>
                <a:cubicBezTo>
                  <a:pt x="505047" y="33216"/>
                  <a:pt x="492504" y="31119"/>
                  <a:pt x="483307" y="31414"/>
                </a:cubicBezTo>
                <a:cubicBezTo>
                  <a:pt x="469644" y="31717"/>
                  <a:pt x="457654" y="36365"/>
                  <a:pt x="447352" y="45357"/>
                </a:cubicBezTo>
                <a:cubicBezTo>
                  <a:pt x="449298" y="51655"/>
                  <a:pt x="455436" y="55554"/>
                  <a:pt x="465753" y="57045"/>
                </a:cubicBezTo>
                <a:cubicBezTo>
                  <a:pt x="438707" y="75340"/>
                  <a:pt x="406522" y="79390"/>
                  <a:pt x="369174" y="69186"/>
                </a:cubicBezTo>
                <a:cubicBezTo>
                  <a:pt x="367221" y="66492"/>
                  <a:pt x="365836" y="61390"/>
                  <a:pt x="364995" y="53896"/>
                </a:cubicBezTo>
                <a:cubicBezTo>
                  <a:pt x="363875" y="45501"/>
                  <a:pt x="362763" y="39945"/>
                  <a:pt x="361642" y="37250"/>
                </a:cubicBezTo>
                <a:close/>
                <a:moveTo>
                  <a:pt x="767627" y="65137"/>
                </a:moveTo>
                <a:cubicBezTo>
                  <a:pt x="791039" y="48045"/>
                  <a:pt x="823649" y="41603"/>
                  <a:pt x="865463" y="45796"/>
                </a:cubicBezTo>
                <a:cubicBezTo>
                  <a:pt x="876613" y="46697"/>
                  <a:pt x="894999" y="49248"/>
                  <a:pt x="920653" y="53442"/>
                </a:cubicBezTo>
                <a:cubicBezTo>
                  <a:pt x="944898" y="57643"/>
                  <a:pt x="963579" y="60186"/>
                  <a:pt x="976675" y="61087"/>
                </a:cubicBezTo>
                <a:cubicBezTo>
                  <a:pt x="967477" y="67688"/>
                  <a:pt x="953535" y="71586"/>
                  <a:pt x="934868" y="72782"/>
                </a:cubicBezTo>
                <a:cubicBezTo>
                  <a:pt x="930689" y="73085"/>
                  <a:pt x="913264" y="72933"/>
                  <a:pt x="882600" y="72328"/>
                </a:cubicBezTo>
                <a:cubicBezTo>
                  <a:pt x="861413" y="72328"/>
                  <a:pt x="845389" y="73834"/>
                  <a:pt x="834519" y="76824"/>
                </a:cubicBezTo>
                <a:cubicBezTo>
                  <a:pt x="819463" y="81025"/>
                  <a:pt x="809705" y="89124"/>
                  <a:pt x="805255" y="101107"/>
                </a:cubicBezTo>
                <a:lnTo>
                  <a:pt x="849990" y="101107"/>
                </a:lnTo>
                <a:cubicBezTo>
                  <a:pt x="846917" y="115497"/>
                  <a:pt x="838417" y="124648"/>
                  <a:pt x="824481" y="128547"/>
                </a:cubicBezTo>
                <a:cubicBezTo>
                  <a:pt x="813892" y="131544"/>
                  <a:pt x="798419" y="131847"/>
                  <a:pt x="778073" y="129447"/>
                </a:cubicBezTo>
                <a:cubicBezTo>
                  <a:pt x="774727" y="129152"/>
                  <a:pt x="766218" y="128100"/>
                  <a:pt x="752563" y="126298"/>
                </a:cubicBezTo>
                <a:cubicBezTo>
                  <a:pt x="742246" y="124800"/>
                  <a:pt x="734026" y="123906"/>
                  <a:pt x="727894" y="123604"/>
                </a:cubicBezTo>
                <a:cubicBezTo>
                  <a:pt x="709773" y="122408"/>
                  <a:pt x="696958" y="124361"/>
                  <a:pt x="689434" y="129447"/>
                </a:cubicBezTo>
                <a:cubicBezTo>
                  <a:pt x="691947" y="126753"/>
                  <a:pt x="694724" y="122703"/>
                  <a:pt x="697790" y="117306"/>
                </a:cubicBezTo>
                <a:cubicBezTo>
                  <a:pt x="701969" y="109812"/>
                  <a:pt x="704482" y="105467"/>
                  <a:pt x="705322" y="104264"/>
                </a:cubicBezTo>
                <a:cubicBezTo>
                  <a:pt x="711725" y="94370"/>
                  <a:pt x="720090" y="89420"/>
                  <a:pt x="730400" y="89420"/>
                </a:cubicBezTo>
                <a:cubicBezTo>
                  <a:pt x="720082" y="64834"/>
                  <a:pt x="710189" y="47447"/>
                  <a:pt x="700719" y="37243"/>
                </a:cubicBezTo>
                <a:cubicBezTo>
                  <a:pt x="685664" y="33943"/>
                  <a:pt x="669215" y="34995"/>
                  <a:pt x="651382" y="40392"/>
                </a:cubicBezTo>
                <a:cubicBezTo>
                  <a:pt x="624623" y="48196"/>
                  <a:pt x="608735" y="52389"/>
                  <a:pt x="603716" y="52987"/>
                </a:cubicBezTo>
                <a:cubicBezTo>
                  <a:pt x="607622" y="51193"/>
                  <a:pt x="615282" y="46849"/>
                  <a:pt x="626712" y="39945"/>
                </a:cubicBezTo>
                <a:cubicBezTo>
                  <a:pt x="636182" y="33950"/>
                  <a:pt x="643986" y="29605"/>
                  <a:pt x="650125" y="26903"/>
                </a:cubicBezTo>
                <a:cubicBezTo>
                  <a:pt x="669359" y="18213"/>
                  <a:pt x="689986" y="14920"/>
                  <a:pt x="712005" y="17009"/>
                </a:cubicBezTo>
                <a:cubicBezTo>
                  <a:pt x="745736" y="47303"/>
                  <a:pt x="764273" y="63335"/>
                  <a:pt x="767627" y="65137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15FDE2-F763-91B5-EA47-B38422FEEC64}"/>
              </a:ext>
            </a:extLst>
          </p:cNvPr>
          <p:cNvSpPr/>
          <p:nvPr/>
        </p:nvSpPr>
        <p:spPr>
          <a:xfrm>
            <a:off x="-496300" y="5418270"/>
            <a:ext cx="2143311" cy="844451"/>
          </a:xfrm>
          <a:custGeom>
            <a:avLst/>
            <a:gdLst>
              <a:gd name="connsiteX0" fmla="*/ 9286 w 1629834"/>
              <a:gd name="connsiteY0" fmla="*/ 218912 h 642144"/>
              <a:gd name="connsiteX1" fmla="*/ 89 w 1629834"/>
              <a:gd name="connsiteY1" fmla="*/ 165388 h 642144"/>
              <a:gd name="connsiteX2" fmla="*/ 505 w 1629834"/>
              <a:gd name="connsiteY2" fmla="*/ 101517 h 642144"/>
              <a:gd name="connsiteX3" fmla="*/ 68238 w 1629834"/>
              <a:gd name="connsiteY3" fmla="*/ 84425 h 642144"/>
              <a:gd name="connsiteX4" fmla="*/ 128022 w 1629834"/>
              <a:gd name="connsiteY4" fmla="*/ 44844 h 642144"/>
              <a:gd name="connsiteX5" fmla="*/ 197843 w 1629834"/>
              <a:gd name="connsiteY5" fmla="*/ 11106 h 642144"/>
              <a:gd name="connsiteX6" fmla="*/ 295679 w 1629834"/>
              <a:gd name="connsiteY6" fmla="*/ 10660 h 642144"/>
              <a:gd name="connsiteX7" fmla="*/ 364244 w 1629834"/>
              <a:gd name="connsiteY7" fmla="*/ 65077 h 642144"/>
              <a:gd name="connsiteX8" fmla="*/ 430311 w 1629834"/>
              <a:gd name="connsiteY8" fmla="*/ 101501 h 642144"/>
              <a:gd name="connsiteX9" fmla="*/ 483412 w 1629834"/>
              <a:gd name="connsiteY9" fmla="*/ 80814 h 642144"/>
              <a:gd name="connsiteX10" fmla="*/ 511010 w 1629834"/>
              <a:gd name="connsiteY10" fmla="*/ 60126 h 642144"/>
              <a:gd name="connsiteX11" fmla="*/ 539858 w 1629834"/>
              <a:gd name="connsiteY11" fmla="*/ 37637 h 642144"/>
              <a:gd name="connsiteX12" fmla="*/ 606749 w 1629834"/>
              <a:gd name="connsiteY12" fmla="*/ 3900 h 642144"/>
              <a:gd name="connsiteX13" fmla="*/ 691627 w 1629834"/>
              <a:gd name="connsiteY13" fmla="*/ 10652 h 642144"/>
              <a:gd name="connsiteX14" fmla="*/ 756013 w 1629834"/>
              <a:gd name="connsiteY14" fmla="*/ 59226 h 642144"/>
              <a:gd name="connsiteX15" fmla="*/ 826251 w 1629834"/>
              <a:gd name="connsiteY15" fmla="*/ 101501 h 642144"/>
              <a:gd name="connsiteX16" fmla="*/ 881857 w 1629834"/>
              <a:gd name="connsiteY16" fmla="*/ 83516 h 642144"/>
              <a:gd name="connsiteX17" fmla="*/ 906942 w 1629834"/>
              <a:gd name="connsiteY17" fmla="*/ 64623 h 642144"/>
              <a:gd name="connsiteX18" fmla="*/ 932452 w 1629834"/>
              <a:gd name="connsiteY18" fmla="*/ 43935 h 642144"/>
              <a:gd name="connsiteX19" fmla="*/ 1087559 w 1629834"/>
              <a:gd name="connsiteY19" fmla="*/ 10660 h 642144"/>
              <a:gd name="connsiteX20" fmla="*/ 1149024 w 1629834"/>
              <a:gd name="connsiteY20" fmla="*/ 57886 h 642144"/>
              <a:gd name="connsiteX21" fmla="*/ 1222607 w 1629834"/>
              <a:gd name="connsiteY21" fmla="*/ 101509 h 642144"/>
              <a:gd name="connsiteX22" fmla="*/ 1284480 w 1629834"/>
              <a:gd name="connsiteY22" fmla="*/ 82623 h 642144"/>
              <a:gd name="connsiteX23" fmla="*/ 1315001 w 1629834"/>
              <a:gd name="connsiteY23" fmla="*/ 62829 h 642144"/>
              <a:gd name="connsiteX24" fmla="*/ 1346778 w 1629834"/>
              <a:gd name="connsiteY24" fmla="*/ 41240 h 642144"/>
              <a:gd name="connsiteX25" fmla="*/ 1418272 w 1629834"/>
              <a:gd name="connsiteY25" fmla="*/ 9312 h 642144"/>
              <a:gd name="connsiteX26" fmla="*/ 1509008 w 1629834"/>
              <a:gd name="connsiteY26" fmla="*/ 19652 h 642144"/>
              <a:gd name="connsiteX27" fmla="*/ 1560844 w 1629834"/>
              <a:gd name="connsiteY27" fmla="*/ 61481 h 642144"/>
              <a:gd name="connsiteX28" fmla="*/ 1626911 w 1629834"/>
              <a:gd name="connsiteY28" fmla="*/ 101509 h 642144"/>
              <a:gd name="connsiteX29" fmla="*/ 1626911 w 1629834"/>
              <a:gd name="connsiteY29" fmla="*/ 218898 h 642144"/>
              <a:gd name="connsiteX30" fmla="*/ 1526986 w 1629834"/>
              <a:gd name="connsiteY30" fmla="*/ 181565 h 642144"/>
              <a:gd name="connsiteX31" fmla="*/ 1481826 w 1629834"/>
              <a:gd name="connsiteY31" fmla="*/ 146033 h 642144"/>
              <a:gd name="connsiteX32" fmla="*/ 1432911 w 1629834"/>
              <a:gd name="connsiteY32" fmla="*/ 128495 h 642144"/>
              <a:gd name="connsiteX33" fmla="*/ 1373120 w 1629834"/>
              <a:gd name="connsiteY33" fmla="*/ 146934 h 642144"/>
              <a:gd name="connsiteX34" fmla="*/ 1345112 w 1629834"/>
              <a:gd name="connsiteY34" fmla="*/ 165373 h 642144"/>
              <a:gd name="connsiteX35" fmla="*/ 1316265 w 1629834"/>
              <a:gd name="connsiteY35" fmla="*/ 185614 h 642144"/>
              <a:gd name="connsiteX36" fmla="*/ 1250206 w 1629834"/>
              <a:gd name="connsiteY36" fmla="*/ 216203 h 642144"/>
              <a:gd name="connsiteX37" fmla="*/ 1163656 w 1629834"/>
              <a:gd name="connsiteY37" fmla="*/ 209905 h 642144"/>
              <a:gd name="connsiteX38" fmla="*/ 1104288 w 1629834"/>
              <a:gd name="connsiteY38" fmla="*/ 164026 h 642144"/>
              <a:gd name="connsiteX39" fmla="*/ 1036972 w 1629834"/>
              <a:gd name="connsiteY39" fmla="*/ 128495 h 642144"/>
              <a:gd name="connsiteX40" fmla="*/ 932868 w 1629834"/>
              <a:gd name="connsiteY40" fmla="*/ 173465 h 642144"/>
              <a:gd name="connsiteX41" fmla="*/ 826243 w 1629834"/>
              <a:gd name="connsiteY41" fmla="*/ 218890 h 642144"/>
              <a:gd name="connsiteX42" fmla="*/ 736355 w 1629834"/>
              <a:gd name="connsiteY42" fmla="*/ 174366 h 642144"/>
              <a:gd name="connsiteX43" fmla="*/ 641024 w 1629834"/>
              <a:gd name="connsiteY43" fmla="*/ 128487 h 642144"/>
              <a:gd name="connsiteX44" fmla="*/ 533575 w 1629834"/>
              <a:gd name="connsiteY44" fmla="*/ 175259 h 642144"/>
              <a:gd name="connsiteX45" fmla="*/ 413583 w 1629834"/>
              <a:gd name="connsiteY45" fmla="*/ 218890 h 642144"/>
              <a:gd name="connsiteX46" fmla="*/ 323278 w 1629834"/>
              <a:gd name="connsiteY46" fmla="*/ 172110 h 642144"/>
              <a:gd name="connsiteX47" fmla="*/ 236728 w 1629834"/>
              <a:gd name="connsiteY47" fmla="*/ 128487 h 642144"/>
              <a:gd name="connsiteX48" fmla="*/ 179873 w 1629834"/>
              <a:gd name="connsiteY48" fmla="*/ 147827 h 642144"/>
              <a:gd name="connsiteX49" fmla="*/ 124267 w 1629834"/>
              <a:gd name="connsiteY49" fmla="*/ 188309 h 642144"/>
              <a:gd name="connsiteX50" fmla="*/ 68245 w 1629834"/>
              <a:gd name="connsiteY50" fmla="*/ 221592 h 642144"/>
              <a:gd name="connsiteX51" fmla="*/ 9286 w 1629834"/>
              <a:gd name="connsiteY51" fmla="*/ 218912 h 642144"/>
              <a:gd name="connsiteX52" fmla="*/ 1626911 w 1629834"/>
              <a:gd name="connsiteY52" fmla="*/ 318763 h 642144"/>
              <a:gd name="connsiteX53" fmla="*/ 1626911 w 1629834"/>
              <a:gd name="connsiteY53" fmla="*/ 427605 h 642144"/>
              <a:gd name="connsiteX54" fmla="*/ 1526986 w 1629834"/>
              <a:gd name="connsiteY54" fmla="*/ 389379 h 642144"/>
              <a:gd name="connsiteX55" fmla="*/ 1481826 w 1629834"/>
              <a:gd name="connsiteY55" fmla="*/ 354294 h 642144"/>
              <a:gd name="connsiteX56" fmla="*/ 1432911 w 1629834"/>
              <a:gd name="connsiteY56" fmla="*/ 337202 h 642144"/>
              <a:gd name="connsiteX57" fmla="*/ 1373120 w 1629834"/>
              <a:gd name="connsiteY57" fmla="*/ 355641 h 642144"/>
              <a:gd name="connsiteX58" fmla="*/ 1345112 w 1629834"/>
              <a:gd name="connsiteY58" fmla="*/ 374081 h 642144"/>
              <a:gd name="connsiteX59" fmla="*/ 1316265 w 1629834"/>
              <a:gd name="connsiteY59" fmla="*/ 394322 h 642144"/>
              <a:gd name="connsiteX60" fmla="*/ 1250206 w 1629834"/>
              <a:gd name="connsiteY60" fmla="*/ 424910 h 642144"/>
              <a:gd name="connsiteX61" fmla="*/ 1163656 w 1629834"/>
              <a:gd name="connsiteY61" fmla="*/ 418612 h 642144"/>
              <a:gd name="connsiteX62" fmla="*/ 1104712 w 1629834"/>
              <a:gd name="connsiteY62" fmla="*/ 372733 h 642144"/>
              <a:gd name="connsiteX63" fmla="*/ 1036979 w 1629834"/>
              <a:gd name="connsiteY63" fmla="*/ 337202 h 642144"/>
              <a:gd name="connsiteX64" fmla="*/ 937054 w 1629834"/>
              <a:gd name="connsiteY64" fmla="*/ 382180 h 642144"/>
              <a:gd name="connsiteX65" fmla="*/ 826251 w 1629834"/>
              <a:gd name="connsiteY65" fmla="*/ 427605 h 642144"/>
              <a:gd name="connsiteX66" fmla="*/ 728839 w 1629834"/>
              <a:gd name="connsiteY66" fmla="*/ 381726 h 642144"/>
              <a:gd name="connsiteX67" fmla="*/ 632675 w 1629834"/>
              <a:gd name="connsiteY67" fmla="*/ 337202 h 642144"/>
              <a:gd name="connsiteX68" fmla="*/ 539441 w 1629834"/>
              <a:gd name="connsiteY68" fmla="*/ 380825 h 642144"/>
              <a:gd name="connsiteX69" fmla="*/ 447040 w 1629834"/>
              <a:gd name="connsiteY69" fmla="*/ 427605 h 642144"/>
              <a:gd name="connsiteX70" fmla="*/ 332066 w 1629834"/>
              <a:gd name="connsiteY70" fmla="*/ 385329 h 642144"/>
              <a:gd name="connsiteX71" fmla="*/ 236735 w 1629834"/>
              <a:gd name="connsiteY71" fmla="*/ 337210 h 642144"/>
              <a:gd name="connsiteX72" fmla="*/ 179457 w 1629834"/>
              <a:gd name="connsiteY72" fmla="*/ 356103 h 642144"/>
              <a:gd name="connsiteX73" fmla="*/ 123851 w 1629834"/>
              <a:gd name="connsiteY73" fmla="*/ 396585 h 642144"/>
              <a:gd name="connsiteX74" fmla="*/ 67829 w 1629834"/>
              <a:gd name="connsiteY74" fmla="*/ 429861 h 642144"/>
              <a:gd name="connsiteX75" fmla="*/ 9294 w 1629834"/>
              <a:gd name="connsiteY75" fmla="*/ 427612 h 642144"/>
              <a:gd name="connsiteX76" fmla="*/ 97 w 1629834"/>
              <a:gd name="connsiteY76" fmla="*/ 374088 h 642144"/>
              <a:gd name="connsiteX77" fmla="*/ 513 w 1629834"/>
              <a:gd name="connsiteY77" fmla="*/ 309770 h 642144"/>
              <a:gd name="connsiteX78" fmla="*/ 73264 w 1629834"/>
              <a:gd name="connsiteY78" fmla="*/ 288181 h 642144"/>
              <a:gd name="connsiteX79" fmla="*/ 133881 w 1629834"/>
              <a:gd name="connsiteY79" fmla="*/ 249948 h 642144"/>
              <a:gd name="connsiteX80" fmla="*/ 199524 w 1629834"/>
              <a:gd name="connsiteY80" fmla="*/ 218912 h 642144"/>
              <a:gd name="connsiteX81" fmla="*/ 287330 w 1629834"/>
              <a:gd name="connsiteY81" fmla="*/ 218912 h 642144"/>
              <a:gd name="connsiteX82" fmla="*/ 358408 w 1629834"/>
              <a:gd name="connsiteY82" fmla="*/ 268387 h 642144"/>
              <a:gd name="connsiteX83" fmla="*/ 430319 w 1629834"/>
              <a:gd name="connsiteY83" fmla="*/ 309762 h 642144"/>
              <a:gd name="connsiteX84" fmla="*/ 487597 w 1629834"/>
              <a:gd name="connsiteY84" fmla="*/ 291769 h 642144"/>
              <a:gd name="connsiteX85" fmla="*/ 541114 w 1629834"/>
              <a:gd name="connsiteY85" fmla="*/ 253089 h 642144"/>
              <a:gd name="connsiteX86" fmla="*/ 602579 w 1629834"/>
              <a:gd name="connsiteY86" fmla="*/ 219806 h 642144"/>
              <a:gd name="connsiteX87" fmla="*/ 683262 w 1629834"/>
              <a:gd name="connsiteY87" fmla="*/ 218905 h 642144"/>
              <a:gd name="connsiteX88" fmla="*/ 753084 w 1629834"/>
              <a:gd name="connsiteY88" fmla="*/ 268826 h 642144"/>
              <a:gd name="connsiteX89" fmla="*/ 826251 w 1629834"/>
              <a:gd name="connsiteY89" fmla="*/ 309755 h 642144"/>
              <a:gd name="connsiteX90" fmla="*/ 883113 w 1629834"/>
              <a:gd name="connsiteY90" fmla="*/ 292216 h 642144"/>
              <a:gd name="connsiteX91" fmla="*/ 908199 w 1629834"/>
              <a:gd name="connsiteY91" fmla="*/ 273323 h 642144"/>
              <a:gd name="connsiteX92" fmla="*/ 933701 w 1629834"/>
              <a:gd name="connsiteY92" fmla="*/ 253082 h 642144"/>
              <a:gd name="connsiteX93" fmla="*/ 1087559 w 1629834"/>
              <a:gd name="connsiteY93" fmla="*/ 218898 h 642144"/>
              <a:gd name="connsiteX94" fmla="*/ 1154451 w 1629834"/>
              <a:gd name="connsiteY94" fmla="*/ 267025 h 642144"/>
              <a:gd name="connsiteX95" fmla="*/ 1222607 w 1629834"/>
              <a:gd name="connsiteY95" fmla="*/ 309755 h 642144"/>
              <a:gd name="connsiteX96" fmla="*/ 1275707 w 1629834"/>
              <a:gd name="connsiteY96" fmla="*/ 293109 h 642144"/>
              <a:gd name="connsiteX97" fmla="*/ 1302049 w 1629834"/>
              <a:gd name="connsiteY97" fmla="*/ 274670 h 642144"/>
              <a:gd name="connsiteX98" fmla="*/ 1329224 w 1629834"/>
              <a:gd name="connsiteY98" fmla="*/ 253982 h 642144"/>
              <a:gd name="connsiteX99" fmla="*/ 1483506 w 1629834"/>
              <a:gd name="connsiteY99" fmla="*/ 218898 h 642144"/>
              <a:gd name="connsiteX100" fmla="*/ 1552912 w 1629834"/>
              <a:gd name="connsiteY100" fmla="*/ 262528 h 642144"/>
              <a:gd name="connsiteX101" fmla="*/ 1626911 w 1629834"/>
              <a:gd name="connsiteY101" fmla="*/ 318763 h 642144"/>
              <a:gd name="connsiteX102" fmla="*/ 1365596 w 1629834"/>
              <a:gd name="connsiteY102" fmla="*/ 427605 h 642144"/>
              <a:gd name="connsiteX103" fmla="*/ 1508584 w 1629834"/>
              <a:gd name="connsiteY103" fmla="*/ 441548 h 642144"/>
              <a:gd name="connsiteX104" fmla="*/ 1565439 w 1629834"/>
              <a:gd name="connsiteY104" fmla="*/ 482476 h 642144"/>
              <a:gd name="connsiteX105" fmla="*/ 1626903 w 1629834"/>
              <a:gd name="connsiteY105" fmla="*/ 527455 h 642144"/>
              <a:gd name="connsiteX106" fmla="*/ 1626903 w 1629834"/>
              <a:gd name="connsiteY106" fmla="*/ 636297 h 642144"/>
              <a:gd name="connsiteX107" fmla="*/ 1577149 w 1629834"/>
              <a:gd name="connsiteY107" fmla="*/ 630900 h 642144"/>
              <a:gd name="connsiteX108" fmla="*/ 1530740 w 1629834"/>
              <a:gd name="connsiteY108" fmla="*/ 598964 h 642144"/>
              <a:gd name="connsiteX109" fmla="*/ 1432904 w 1629834"/>
              <a:gd name="connsiteY109" fmla="*/ 545440 h 642144"/>
              <a:gd name="connsiteX110" fmla="*/ 1382725 w 1629834"/>
              <a:gd name="connsiteY110" fmla="*/ 559829 h 642144"/>
              <a:gd name="connsiteX111" fmla="*/ 1339246 w 1629834"/>
              <a:gd name="connsiteY111" fmla="*/ 591765 h 642144"/>
              <a:gd name="connsiteX112" fmla="*/ 1222592 w 1629834"/>
              <a:gd name="connsiteY112" fmla="*/ 636289 h 642144"/>
              <a:gd name="connsiteX113" fmla="*/ 1130191 w 1629834"/>
              <a:gd name="connsiteY113" fmla="*/ 590864 h 642144"/>
              <a:gd name="connsiteX114" fmla="*/ 1036957 w 1629834"/>
              <a:gd name="connsiteY114" fmla="*/ 545440 h 642144"/>
              <a:gd name="connsiteX115" fmla="*/ 950831 w 1629834"/>
              <a:gd name="connsiteY115" fmla="*/ 586815 h 642144"/>
              <a:gd name="connsiteX116" fmla="*/ 860094 w 1629834"/>
              <a:gd name="connsiteY116" fmla="*/ 636289 h 642144"/>
              <a:gd name="connsiteX117" fmla="*/ 740942 w 1629834"/>
              <a:gd name="connsiteY117" fmla="*/ 594460 h 642144"/>
              <a:gd name="connsiteX118" fmla="*/ 632652 w 1629834"/>
              <a:gd name="connsiteY118" fmla="*/ 545432 h 642144"/>
              <a:gd name="connsiteX119" fmla="*/ 579136 w 1629834"/>
              <a:gd name="connsiteY119" fmla="*/ 562078 h 642144"/>
              <a:gd name="connsiteX120" fmla="*/ 533151 w 1629834"/>
              <a:gd name="connsiteY120" fmla="*/ 596262 h 642144"/>
              <a:gd name="connsiteX121" fmla="*/ 413567 w 1629834"/>
              <a:gd name="connsiteY121" fmla="*/ 636289 h 642144"/>
              <a:gd name="connsiteX122" fmla="*/ 329530 w 1629834"/>
              <a:gd name="connsiteY122" fmla="*/ 588616 h 642144"/>
              <a:gd name="connsiteX123" fmla="*/ 236705 w 1629834"/>
              <a:gd name="connsiteY123" fmla="*/ 545440 h 642144"/>
              <a:gd name="connsiteX124" fmla="*/ 181099 w 1629834"/>
              <a:gd name="connsiteY124" fmla="*/ 563433 h 642144"/>
              <a:gd name="connsiteX125" fmla="*/ 127583 w 1629834"/>
              <a:gd name="connsiteY125" fmla="*/ 603014 h 642144"/>
              <a:gd name="connsiteX126" fmla="*/ 71977 w 1629834"/>
              <a:gd name="connsiteY126" fmla="*/ 636297 h 642144"/>
              <a:gd name="connsiteX127" fmla="*/ 9263 w 1629834"/>
              <a:gd name="connsiteY127" fmla="*/ 636297 h 642144"/>
              <a:gd name="connsiteX128" fmla="*/ 66 w 1629834"/>
              <a:gd name="connsiteY128" fmla="*/ 582326 h 642144"/>
              <a:gd name="connsiteX129" fmla="*/ 483 w 1629834"/>
              <a:gd name="connsiteY129" fmla="*/ 518454 h 642144"/>
              <a:gd name="connsiteX130" fmla="*/ 149739 w 1629834"/>
              <a:gd name="connsiteY130" fmla="*/ 451888 h 642144"/>
              <a:gd name="connsiteX131" fmla="*/ 219144 w 1629834"/>
              <a:gd name="connsiteY131" fmla="*/ 425803 h 642144"/>
              <a:gd name="connsiteX132" fmla="*/ 304021 w 1629834"/>
              <a:gd name="connsiteY132" fmla="*/ 436597 h 642144"/>
              <a:gd name="connsiteX133" fmla="*/ 367999 w 1629834"/>
              <a:gd name="connsiteY133" fmla="*/ 483824 h 642144"/>
              <a:gd name="connsiteX134" fmla="*/ 430296 w 1629834"/>
              <a:gd name="connsiteY134" fmla="*/ 518454 h 642144"/>
              <a:gd name="connsiteX135" fmla="*/ 486735 w 1629834"/>
              <a:gd name="connsiteY135" fmla="*/ 499561 h 642144"/>
              <a:gd name="connsiteX136" fmla="*/ 514749 w 1629834"/>
              <a:gd name="connsiteY136" fmla="*/ 480667 h 642144"/>
              <a:gd name="connsiteX137" fmla="*/ 543181 w 1629834"/>
              <a:gd name="connsiteY137" fmla="*/ 459533 h 642144"/>
              <a:gd name="connsiteX138" fmla="*/ 691612 w 1629834"/>
              <a:gd name="connsiteY138" fmla="*/ 427597 h 642144"/>
              <a:gd name="connsiteX139" fmla="*/ 758504 w 1629834"/>
              <a:gd name="connsiteY139" fmla="*/ 477972 h 642144"/>
              <a:gd name="connsiteX140" fmla="*/ 826228 w 1629834"/>
              <a:gd name="connsiteY140" fmla="*/ 518454 h 642144"/>
              <a:gd name="connsiteX141" fmla="*/ 872221 w 1629834"/>
              <a:gd name="connsiteY141" fmla="*/ 503610 h 642144"/>
              <a:gd name="connsiteX142" fmla="*/ 916957 w 1629834"/>
              <a:gd name="connsiteY142" fmla="*/ 469426 h 642144"/>
              <a:gd name="connsiteX143" fmla="*/ 1028592 w 1629834"/>
              <a:gd name="connsiteY143" fmla="*/ 418605 h 642144"/>
              <a:gd name="connsiteX144" fmla="*/ 1136042 w 1629834"/>
              <a:gd name="connsiteY144" fmla="*/ 468533 h 642144"/>
              <a:gd name="connsiteX145" fmla="*/ 1230949 w 1629834"/>
              <a:gd name="connsiteY145" fmla="*/ 518454 h 642144"/>
              <a:gd name="connsiteX146" fmla="*/ 1299938 w 1629834"/>
              <a:gd name="connsiteY146" fmla="*/ 477972 h 642144"/>
              <a:gd name="connsiteX147" fmla="*/ 1365596 w 1629834"/>
              <a:gd name="connsiteY147" fmla="*/ 427605 h 6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29834" h="642144">
                <a:moveTo>
                  <a:pt x="9286" y="218912"/>
                </a:moveTo>
                <a:cubicBezTo>
                  <a:pt x="2595" y="209322"/>
                  <a:pt x="-479" y="191473"/>
                  <a:pt x="89" y="165388"/>
                </a:cubicBezTo>
                <a:cubicBezTo>
                  <a:pt x="642" y="125512"/>
                  <a:pt x="786" y="104219"/>
                  <a:pt x="505" y="101517"/>
                </a:cubicBezTo>
                <a:cubicBezTo>
                  <a:pt x="22805" y="102418"/>
                  <a:pt x="45378" y="96725"/>
                  <a:pt x="68238" y="84425"/>
                </a:cubicBezTo>
                <a:cubicBezTo>
                  <a:pt x="70751" y="82926"/>
                  <a:pt x="90674" y="69740"/>
                  <a:pt x="128022" y="44844"/>
                </a:cubicBezTo>
                <a:cubicBezTo>
                  <a:pt x="153107" y="28054"/>
                  <a:pt x="176376" y="16806"/>
                  <a:pt x="197843" y="11106"/>
                </a:cubicBezTo>
                <a:cubicBezTo>
                  <a:pt x="227667" y="3014"/>
                  <a:pt x="260277" y="2863"/>
                  <a:pt x="295679" y="10660"/>
                </a:cubicBezTo>
                <a:cubicBezTo>
                  <a:pt x="312401" y="17858"/>
                  <a:pt x="335253" y="36002"/>
                  <a:pt x="364244" y="65077"/>
                </a:cubicBezTo>
                <a:cubicBezTo>
                  <a:pt x="388217" y="88762"/>
                  <a:pt x="410237" y="100911"/>
                  <a:pt x="430311" y="101501"/>
                </a:cubicBezTo>
                <a:cubicBezTo>
                  <a:pt x="445639" y="101805"/>
                  <a:pt x="463337" y="94909"/>
                  <a:pt x="483412" y="80814"/>
                </a:cubicBezTo>
                <a:cubicBezTo>
                  <a:pt x="489815" y="76318"/>
                  <a:pt x="499012" y="69422"/>
                  <a:pt x="511010" y="60126"/>
                </a:cubicBezTo>
                <a:cubicBezTo>
                  <a:pt x="524105" y="49635"/>
                  <a:pt x="533726" y="42141"/>
                  <a:pt x="539858" y="37637"/>
                </a:cubicBezTo>
                <a:cubicBezTo>
                  <a:pt x="563823" y="20250"/>
                  <a:pt x="586123" y="9009"/>
                  <a:pt x="606749" y="3900"/>
                </a:cubicBezTo>
                <a:cubicBezTo>
                  <a:pt x="634060" y="-2996"/>
                  <a:pt x="662355" y="-748"/>
                  <a:pt x="691627" y="10652"/>
                </a:cubicBezTo>
                <a:cubicBezTo>
                  <a:pt x="704169" y="13649"/>
                  <a:pt x="725629" y="29841"/>
                  <a:pt x="756013" y="59226"/>
                </a:cubicBezTo>
                <a:cubicBezTo>
                  <a:pt x="784164" y="86817"/>
                  <a:pt x="807577" y="100904"/>
                  <a:pt x="826251" y="101501"/>
                </a:cubicBezTo>
                <a:cubicBezTo>
                  <a:pt x="844653" y="101805"/>
                  <a:pt x="863183" y="95809"/>
                  <a:pt x="881857" y="83516"/>
                </a:cubicBezTo>
                <a:cubicBezTo>
                  <a:pt x="888268" y="79020"/>
                  <a:pt x="896633" y="72722"/>
                  <a:pt x="906942" y="64623"/>
                </a:cubicBezTo>
                <a:cubicBezTo>
                  <a:pt x="920598" y="53533"/>
                  <a:pt x="929098" y="46638"/>
                  <a:pt x="932452" y="43935"/>
                </a:cubicBezTo>
                <a:cubicBezTo>
                  <a:pt x="978717" y="8563"/>
                  <a:pt x="1030416" y="-2534"/>
                  <a:pt x="1087559" y="10660"/>
                </a:cubicBezTo>
                <a:cubicBezTo>
                  <a:pt x="1095923" y="12454"/>
                  <a:pt x="1116407" y="28198"/>
                  <a:pt x="1149024" y="57886"/>
                </a:cubicBezTo>
                <a:cubicBezTo>
                  <a:pt x="1180240" y="85772"/>
                  <a:pt x="1204766" y="100313"/>
                  <a:pt x="1222607" y="101509"/>
                </a:cubicBezTo>
                <a:cubicBezTo>
                  <a:pt x="1241009" y="102410"/>
                  <a:pt x="1261628" y="96112"/>
                  <a:pt x="1284480" y="82623"/>
                </a:cubicBezTo>
                <a:cubicBezTo>
                  <a:pt x="1292012" y="78422"/>
                  <a:pt x="1302186" y="71829"/>
                  <a:pt x="1315001" y="62829"/>
                </a:cubicBezTo>
                <a:cubicBezTo>
                  <a:pt x="1330609" y="52035"/>
                  <a:pt x="1341207" y="44844"/>
                  <a:pt x="1346778" y="41240"/>
                </a:cubicBezTo>
                <a:cubicBezTo>
                  <a:pt x="1372703" y="24451"/>
                  <a:pt x="1396532" y="13801"/>
                  <a:pt x="1418272" y="9312"/>
                </a:cubicBezTo>
                <a:cubicBezTo>
                  <a:pt x="1447263" y="3317"/>
                  <a:pt x="1477496" y="6769"/>
                  <a:pt x="1509008" y="19652"/>
                </a:cubicBezTo>
                <a:cubicBezTo>
                  <a:pt x="1520143" y="24148"/>
                  <a:pt x="1537439" y="38099"/>
                  <a:pt x="1560844" y="61481"/>
                </a:cubicBezTo>
                <a:cubicBezTo>
                  <a:pt x="1582031" y="82472"/>
                  <a:pt x="1604044" y="95817"/>
                  <a:pt x="1626911" y="101509"/>
                </a:cubicBezTo>
                <a:lnTo>
                  <a:pt x="1626911" y="218898"/>
                </a:lnTo>
                <a:cubicBezTo>
                  <a:pt x="1598752" y="226096"/>
                  <a:pt x="1565447" y="213659"/>
                  <a:pt x="1526986" y="181565"/>
                </a:cubicBezTo>
                <a:cubicBezTo>
                  <a:pt x="1503565" y="162376"/>
                  <a:pt x="1488517" y="150529"/>
                  <a:pt x="1481826" y="146033"/>
                </a:cubicBezTo>
                <a:cubicBezTo>
                  <a:pt x="1464537" y="134641"/>
                  <a:pt x="1448232" y="128789"/>
                  <a:pt x="1432911" y="128495"/>
                </a:cubicBezTo>
                <a:cubicBezTo>
                  <a:pt x="1414510" y="128200"/>
                  <a:pt x="1394579" y="134338"/>
                  <a:pt x="1373120" y="146934"/>
                </a:cubicBezTo>
                <a:cubicBezTo>
                  <a:pt x="1365868" y="151135"/>
                  <a:pt x="1356535" y="157282"/>
                  <a:pt x="1345112" y="165373"/>
                </a:cubicBezTo>
                <a:cubicBezTo>
                  <a:pt x="1329777" y="176167"/>
                  <a:pt x="1320171" y="182912"/>
                  <a:pt x="1316265" y="185614"/>
                </a:cubicBezTo>
                <a:cubicBezTo>
                  <a:pt x="1292285" y="201510"/>
                  <a:pt x="1270280" y="211699"/>
                  <a:pt x="1250206" y="216203"/>
                </a:cubicBezTo>
                <a:cubicBezTo>
                  <a:pt x="1222887" y="222500"/>
                  <a:pt x="1194032" y="220404"/>
                  <a:pt x="1163656" y="209905"/>
                </a:cubicBezTo>
                <a:cubicBezTo>
                  <a:pt x="1151113" y="205711"/>
                  <a:pt x="1131326" y="190421"/>
                  <a:pt x="1104288" y="164026"/>
                </a:cubicBezTo>
                <a:cubicBezTo>
                  <a:pt x="1080868" y="141242"/>
                  <a:pt x="1058431" y="129395"/>
                  <a:pt x="1036972" y="128495"/>
                </a:cubicBezTo>
                <a:cubicBezTo>
                  <a:pt x="1013552" y="127594"/>
                  <a:pt x="978853" y="142589"/>
                  <a:pt x="932868" y="173465"/>
                </a:cubicBezTo>
                <a:cubicBezTo>
                  <a:pt x="886875" y="204659"/>
                  <a:pt x="851336" y="219791"/>
                  <a:pt x="826243" y="218890"/>
                </a:cubicBezTo>
                <a:cubicBezTo>
                  <a:pt x="807017" y="218595"/>
                  <a:pt x="777049" y="203751"/>
                  <a:pt x="736355" y="174366"/>
                </a:cubicBezTo>
                <a:cubicBezTo>
                  <a:pt x="695094" y="144981"/>
                  <a:pt x="663324" y="129690"/>
                  <a:pt x="641024" y="128487"/>
                </a:cubicBezTo>
                <a:cubicBezTo>
                  <a:pt x="620125" y="127291"/>
                  <a:pt x="584298" y="142877"/>
                  <a:pt x="533575" y="175259"/>
                </a:cubicBezTo>
                <a:cubicBezTo>
                  <a:pt x="483404" y="207043"/>
                  <a:pt x="443407" y="221585"/>
                  <a:pt x="413583" y="218890"/>
                </a:cubicBezTo>
                <a:cubicBezTo>
                  <a:pt x="394356" y="217391"/>
                  <a:pt x="364244" y="201798"/>
                  <a:pt x="323278" y="172110"/>
                </a:cubicBezTo>
                <a:cubicBezTo>
                  <a:pt x="283409" y="143323"/>
                  <a:pt x="254562" y="128782"/>
                  <a:pt x="236728" y="128487"/>
                </a:cubicBezTo>
                <a:cubicBezTo>
                  <a:pt x="220007" y="128192"/>
                  <a:pt x="201045" y="134633"/>
                  <a:pt x="179873" y="147827"/>
                </a:cubicBezTo>
                <a:cubicBezTo>
                  <a:pt x="174574" y="151135"/>
                  <a:pt x="156037" y="164624"/>
                  <a:pt x="124267" y="188309"/>
                </a:cubicBezTo>
                <a:cubicBezTo>
                  <a:pt x="101687" y="205106"/>
                  <a:pt x="83013" y="216195"/>
                  <a:pt x="68245" y="221592"/>
                </a:cubicBezTo>
                <a:cubicBezTo>
                  <a:pt x="47051" y="228806"/>
                  <a:pt x="27400" y="227905"/>
                  <a:pt x="9286" y="218912"/>
                </a:cubicBezTo>
                <a:close/>
                <a:moveTo>
                  <a:pt x="1626911" y="318763"/>
                </a:moveTo>
                <a:cubicBezTo>
                  <a:pt x="1630809" y="349646"/>
                  <a:pt x="1630809" y="385934"/>
                  <a:pt x="1626911" y="427605"/>
                </a:cubicBezTo>
                <a:cubicBezTo>
                  <a:pt x="1599313" y="433903"/>
                  <a:pt x="1565999" y="421155"/>
                  <a:pt x="1526986" y="389379"/>
                </a:cubicBezTo>
                <a:cubicBezTo>
                  <a:pt x="1504126" y="370485"/>
                  <a:pt x="1489070" y="358790"/>
                  <a:pt x="1481826" y="354294"/>
                </a:cubicBezTo>
                <a:cubicBezTo>
                  <a:pt x="1464537" y="343205"/>
                  <a:pt x="1448232" y="337505"/>
                  <a:pt x="1432911" y="337202"/>
                </a:cubicBezTo>
                <a:cubicBezTo>
                  <a:pt x="1414510" y="336604"/>
                  <a:pt x="1394579" y="342750"/>
                  <a:pt x="1373120" y="355641"/>
                </a:cubicBezTo>
                <a:cubicBezTo>
                  <a:pt x="1365868" y="359842"/>
                  <a:pt x="1356535" y="365989"/>
                  <a:pt x="1345112" y="374081"/>
                </a:cubicBezTo>
                <a:cubicBezTo>
                  <a:pt x="1329777" y="384875"/>
                  <a:pt x="1320171" y="391619"/>
                  <a:pt x="1316265" y="394322"/>
                </a:cubicBezTo>
                <a:cubicBezTo>
                  <a:pt x="1292285" y="410217"/>
                  <a:pt x="1270280" y="420406"/>
                  <a:pt x="1250206" y="424910"/>
                </a:cubicBezTo>
                <a:cubicBezTo>
                  <a:pt x="1223160" y="430913"/>
                  <a:pt x="1194312" y="428808"/>
                  <a:pt x="1163656" y="418612"/>
                </a:cubicBezTo>
                <a:cubicBezTo>
                  <a:pt x="1151393" y="414418"/>
                  <a:pt x="1131735" y="399128"/>
                  <a:pt x="1104712" y="372733"/>
                </a:cubicBezTo>
                <a:cubicBezTo>
                  <a:pt x="1081019" y="349949"/>
                  <a:pt x="1058439" y="338103"/>
                  <a:pt x="1036979" y="337202"/>
                </a:cubicBezTo>
                <a:cubicBezTo>
                  <a:pt x="1017465" y="336301"/>
                  <a:pt x="984151" y="351296"/>
                  <a:pt x="937054" y="382180"/>
                </a:cubicBezTo>
                <a:cubicBezTo>
                  <a:pt x="889669" y="413366"/>
                  <a:pt x="852737" y="428506"/>
                  <a:pt x="826251" y="427605"/>
                </a:cubicBezTo>
                <a:cubicBezTo>
                  <a:pt x="805904" y="427007"/>
                  <a:pt x="773431" y="411716"/>
                  <a:pt x="728839" y="381726"/>
                </a:cubicBezTo>
                <a:cubicBezTo>
                  <a:pt x="684791" y="352038"/>
                  <a:pt x="652742" y="337202"/>
                  <a:pt x="632675" y="337202"/>
                </a:cubicBezTo>
                <a:cubicBezTo>
                  <a:pt x="611488" y="337202"/>
                  <a:pt x="580408" y="351750"/>
                  <a:pt x="539441" y="380825"/>
                </a:cubicBezTo>
                <a:cubicBezTo>
                  <a:pt x="497900" y="410816"/>
                  <a:pt x="467107" y="426409"/>
                  <a:pt x="447040" y="427605"/>
                </a:cubicBezTo>
                <a:cubicBezTo>
                  <a:pt x="411925" y="429709"/>
                  <a:pt x="373593" y="415615"/>
                  <a:pt x="332066" y="385329"/>
                </a:cubicBezTo>
                <a:cubicBezTo>
                  <a:pt x="288859" y="353552"/>
                  <a:pt x="257082" y="337512"/>
                  <a:pt x="236735" y="337210"/>
                </a:cubicBezTo>
                <a:cubicBezTo>
                  <a:pt x="219734" y="336611"/>
                  <a:pt x="200636" y="342909"/>
                  <a:pt x="179457" y="356103"/>
                </a:cubicBezTo>
                <a:cubicBezTo>
                  <a:pt x="173045" y="360001"/>
                  <a:pt x="154508" y="373497"/>
                  <a:pt x="123851" y="396585"/>
                </a:cubicBezTo>
                <a:cubicBezTo>
                  <a:pt x="101271" y="413677"/>
                  <a:pt x="82597" y="424774"/>
                  <a:pt x="67829" y="429861"/>
                </a:cubicBezTo>
                <a:cubicBezTo>
                  <a:pt x="47202" y="437362"/>
                  <a:pt x="27695" y="436612"/>
                  <a:pt x="9294" y="427612"/>
                </a:cubicBezTo>
                <a:cubicBezTo>
                  <a:pt x="2602" y="418022"/>
                  <a:pt x="-471" y="400173"/>
                  <a:pt x="97" y="374088"/>
                </a:cubicBezTo>
                <a:cubicBezTo>
                  <a:pt x="649" y="333909"/>
                  <a:pt x="793" y="312472"/>
                  <a:pt x="513" y="309770"/>
                </a:cubicBezTo>
                <a:cubicBezTo>
                  <a:pt x="24758" y="308271"/>
                  <a:pt x="49011" y="301080"/>
                  <a:pt x="73264" y="288181"/>
                </a:cubicBezTo>
                <a:cubicBezTo>
                  <a:pt x="76602" y="286380"/>
                  <a:pt x="96805" y="273641"/>
                  <a:pt x="133881" y="249948"/>
                </a:cubicBezTo>
                <a:cubicBezTo>
                  <a:pt x="158133" y="234362"/>
                  <a:pt x="180009" y="224014"/>
                  <a:pt x="199524" y="218912"/>
                </a:cubicBezTo>
                <a:cubicBezTo>
                  <a:pt x="226562" y="212017"/>
                  <a:pt x="255826" y="212017"/>
                  <a:pt x="287330" y="218912"/>
                </a:cubicBezTo>
                <a:cubicBezTo>
                  <a:pt x="302378" y="222508"/>
                  <a:pt x="326064" y="239002"/>
                  <a:pt x="358408" y="268387"/>
                </a:cubicBezTo>
                <a:cubicBezTo>
                  <a:pt x="388505" y="295676"/>
                  <a:pt x="412477" y="309467"/>
                  <a:pt x="430319" y="309762"/>
                </a:cubicBezTo>
                <a:cubicBezTo>
                  <a:pt x="448433" y="310368"/>
                  <a:pt x="467531" y="304365"/>
                  <a:pt x="487597" y="291769"/>
                </a:cubicBezTo>
                <a:cubicBezTo>
                  <a:pt x="488438" y="291474"/>
                  <a:pt x="506264" y="278576"/>
                  <a:pt x="541114" y="253089"/>
                </a:cubicBezTo>
                <a:cubicBezTo>
                  <a:pt x="563694" y="236603"/>
                  <a:pt x="584177" y="225506"/>
                  <a:pt x="602579" y="219806"/>
                </a:cubicBezTo>
                <a:cubicBezTo>
                  <a:pt x="627937" y="212017"/>
                  <a:pt x="654839" y="211714"/>
                  <a:pt x="683262" y="218905"/>
                </a:cubicBezTo>
                <a:cubicBezTo>
                  <a:pt x="698591" y="223106"/>
                  <a:pt x="721867" y="239744"/>
                  <a:pt x="753084" y="268826"/>
                </a:cubicBezTo>
                <a:cubicBezTo>
                  <a:pt x="781788" y="295516"/>
                  <a:pt x="806184" y="309156"/>
                  <a:pt x="826251" y="309755"/>
                </a:cubicBezTo>
                <a:cubicBezTo>
                  <a:pt x="845205" y="310360"/>
                  <a:pt x="864159" y="304509"/>
                  <a:pt x="883113" y="292216"/>
                </a:cubicBezTo>
                <a:cubicBezTo>
                  <a:pt x="889805" y="287720"/>
                  <a:pt x="898162" y="281422"/>
                  <a:pt x="908199" y="273323"/>
                </a:cubicBezTo>
                <a:cubicBezTo>
                  <a:pt x="922967" y="261332"/>
                  <a:pt x="931468" y="254588"/>
                  <a:pt x="933701" y="253082"/>
                </a:cubicBezTo>
                <a:cubicBezTo>
                  <a:pt x="979966" y="217709"/>
                  <a:pt x="1031257" y="206309"/>
                  <a:pt x="1087559" y="218898"/>
                </a:cubicBezTo>
                <a:cubicBezTo>
                  <a:pt x="1100374" y="221895"/>
                  <a:pt x="1122682" y="237943"/>
                  <a:pt x="1154451" y="267025"/>
                </a:cubicBezTo>
                <a:cubicBezTo>
                  <a:pt x="1184275" y="294616"/>
                  <a:pt x="1206991" y="308846"/>
                  <a:pt x="1222607" y="309755"/>
                </a:cubicBezTo>
                <a:cubicBezTo>
                  <a:pt x="1238768" y="310655"/>
                  <a:pt x="1256473" y="305107"/>
                  <a:pt x="1275707" y="293109"/>
                </a:cubicBezTo>
                <a:cubicBezTo>
                  <a:pt x="1282399" y="288916"/>
                  <a:pt x="1291179" y="282769"/>
                  <a:pt x="1302049" y="274670"/>
                </a:cubicBezTo>
                <a:cubicBezTo>
                  <a:pt x="1316265" y="263876"/>
                  <a:pt x="1325326" y="256980"/>
                  <a:pt x="1329224" y="253982"/>
                </a:cubicBezTo>
                <a:cubicBezTo>
                  <a:pt x="1379115" y="218898"/>
                  <a:pt x="1430542" y="207202"/>
                  <a:pt x="1483506" y="218898"/>
                </a:cubicBezTo>
                <a:cubicBezTo>
                  <a:pt x="1503301" y="223394"/>
                  <a:pt x="1526433" y="237943"/>
                  <a:pt x="1552912" y="262528"/>
                </a:cubicBezTo>
                <a:cubicBezTo>
                  <a:pt x="1583841" y="291323"/>
                  <a:pt x="1608510" y="310065"/>
                  <a:pt x="1626911" y="318763"/>
                </a:cubicBezTo>
                <a:close/>
                <a:moveTo>
                  <a:pt x="1365596" y="427605"/>
                </a:moveTo>
                <a:cubicBezTo>
                  <a:pt x="1417439" y="410816"/>
                  <a:pt x="1465097" y="415463"/>
                  <a:pt x="1508584" y="441548"/>
                </a:cubicBezTo>
                <a:cubicBezTo>
                  <a:pt x="1521679" y="449049"/>
                  <a:pt x="1540634" y="462689"/>
                  <a:pt x="1565439" y="482476"/>
                </a:cubicBezTo>
                <a:cubicBezTo>
                  <a:pt x="1591637" y="503164"/>
                  <a:pt x="1612120" y="518159"/>
                  <a:pt x="1626903" y="527455"/>
                </a:cubicBezTo>
                <a:lnTo>
                  <a:pt x="1626903" y="636297"/>
                </a:lnTo>
                <a:cubicBezTo>
                  <a:pt x="1611295" y="640793"/>
                  <a:pt x="1594710" y="638992"/>
                  <a:pt x="1577149" y="630900"/>
                </a:cubicBezTo>
                <a:cubicBezTo>
                  <a:pt x="1565439" y="625503"/>
                  <a:pt x="1549975" y="614860"/>
                  <a:pt x="1530740" y="598964"/>
                </a:cubicBezTo>
                <a:cubicBezTo>
                  <a:pt x="1487806" y="563584"/>
                  <a:pt x="1455196" y="545742"/>
                  <a:pt x="1432904" y="545440"/>
                </a:cubicBezTo>
                <a:cubicBezTo>
                  <a:pt x="1416175" y="545145"/>
                  <a:pt x="1399454" y="549936"/>
                  <a:pt x="1382725" y="559829"/>
                </a:cubicBezTo>
                <a:cubicBezTo>
                  <a:pt x="1375474" y="564030"/>
                  <a:pt x="1360986" y="574673"/>
                  <a:pt x="1339246" y="591765"/>
                </a:cubicBezTo>
                <a:cubicBezTo>
                  <a:pt x="1299938" y="622952"/>
                  <a:pt x="1261060" y="637796"/>
                  <a:pt x="1222592" y="636289"/>
                </a:cubicBezTo>
                <a:cubicBezTo>
                  <a:pt x="1201965" y="635389"/>
                  <a:pt x="1171164" y="620249"/>
                  <a:pt x="1130191" y="590864"/>
                </a:cubicBezTo>
                <a:cubicBezTo>
                  <a:pt x="1088937" y="561480"/>
                  <a:pt x="1057864" y="546341"/>
                  <a:pt x="1036957" y="545440"/>
                </a:cubicBezTo>
                <a:cubicBezTo>
                  <a:pt x="1017730" y="544539"/>
                  <a:pt x="989011" y="558338"/>
                  <a:pt x="950831" y="586815"/>
                </a:cubicBezTo>
                <a:cubicBezTo>
                  <a:pt x="909856" y="617100"/>
                  <a:pt x="879601" y="633595"/>
                  <a:pt x="860094" y="636289"/>
                </a:cubicBezTo>
                <a:cubicBezTo>
                  <a:pt x="829430" y="639893"/>
                  <a:pt x="789705" y="625942"/>
                  <a:pt x="740942" y="594460"/>
                </a:cubicBezTo>
                <a:cubicBezTo>
                  <a:pt x="689931" y="561480"/>
                  <a:pt x="653825" y="545137"/>
                  <a:pt x="632652" y="545432"/>
                </a:cubicBezTo>
                <a:cubicBezTo>
                  <a:pt x="614811" y="545735"/>
                  <a:pt x="596970" y="551276"/>
                  <a:pt x="579136" y="562078"/>
                </a:cubicBezTo>
                <a:cubicBezTo>
                  <a:pt x="572997" y="565673"/>
                  <a:pt x="557669" y="577073"/>
                  <a:pt x="533151" y="596262"/>
                </a:cubicBezTo>
                <a:cubicBezTo>
                  <a:pt x="492730" y="628046"/>
                  <a:pt x="452876" y="641391"/>
                  <a:pt x="413567" y="636289"/>
                </a:cubicBezTo>
                <a:cubicBezTo>
                  <a:pt x="396846" y="633897"/>
                  <a:pt x="368831" y="618001"/>
                  <a:pt x="329530" y="588616"/>
                </a:cubicBezTo>
                <a:cubicBezTo>
                  <a:pt x="291902" y="560435"/>
                  <a:pt x="260958" y="546045"/>
                  <a:pt x="236705" y="545440"/>
                </a:cubicBezTo>
                <a:cubicBezTo>
                  <a:pt x="219984" y="544842"/>
                  <a:pt x="201446" y="550837"/>
                  <a:pt x="181099" y="563433"/>
                </a:cubicBezTo>
                <a:cubicBezTo>
                  <a:pt x="175528" y="567028"/>
                  <a:pt x="157687" y="580229"/>
                  <a:pt x="127583" y="603014"/>
                </a:cubicBezTo>
                <a:cubicBezTo>
                  <a:pt x="105556" y="619811"/>
                  <a:pt x="87025" y="630900"/>
                  <a:pt x="71977" y="636297"/>
                </a:cubicBezTo>
                <a:cubicBezTo>
                  <a:pt x="50517" y="644094"/>
                  <a:pt x="29610" y="644094"/>
                  <a:pt x="9263" y="636297"/>
                </a:cubicBezTo>
                <a:cubicBezTo>
                  <a:pt x="2572" y="626403"/>
                  <a:pt x="-501" y="608410"/>
                  <a:pt x="66" y="582326"/>
                </a:cubicBezTo>
                <a:cubicBezTo>
                  <a:pt x="619" y="542450"/>
                  <a:pt x="763" y="521157"/>
                  <a:pt x="483" y="518454"/>
                </a:cubicBezTo>
                <a:cubicBezTo>
                  <a:pt x="25848" y="514564"/>
                  <a:pt x="75595" y="492370"/>
                  <a:pt x="149739" y="451888"/>
                </a:cubicBezTo>
                <a:cubicBezTo>
                  <a:pt x="175665" y="437498"/>
                  <a:pt x="198797" y="428801"/>
                  <a:pt x="219144" y="425803"/>
                </a:cubicBezTo>
                <a:cubicBezTo>
                  <a:pt x="246182" y="421610"/>
                  <a:pt x="274470" y="425205"/>
                  <a:pt x="304021" y="436597"/>
                </a:cubicBezTo>
                <a:cubicBezTo>
                  <a:pt x="316836" y="441699"/>
                  <a:pt x="338167" y="457436"/>
                  <a:pt x="367999" y="483824"/>
                </a:cubicBezTo>
                <a:cubicBezTo>
                  <a:pt x="393629" y="506313"/>
                  <a:pt x="414408" y="517856"/>
                  <a:pt x="430296" y="518454"/>
                </a:cubicBezTo>
                <a:cubicBezTo>
                  <a:pt x="447290" y="518757"/>
                  <a:pt x="466100" y="512459"/>
                  <a:pt x="486735" y="499561"/>
                </a:cubicBezTo>
                <a:cubicBezTo>
                  <a:pt x="493986" y="495367"/>
                  <a:pt x="503319" y="489069"/>
                  <a:pt x="514749" y="480667"/>
                </a:cubicBezTo>
                <a:cubicBezTo>
                  <a:pt x="530350" y="468972"/>
                  <a:pt x="539835" y="461933"/>
                  <a:pt x="543181" y="459533"/>
                </a:cubicBezTo>
                <a:cubicBezTo>
                  <a:pt x="594184" y="424153"/>
                  <a:pt x="643666" y="413510"/>
                  <a:pt x="691612" y="427597"/>
                </a:cubicBezTo>
                <a:cubicBezTo>
                  <a:pt x="707773" y="432396"/>
                  <a:pt x="730073" y="449185"/>
                  <a:pt x="758504" y="477972"/>
                </a:cubicBezTo>
                <a:cubicBezTo>
                  <a:pt x="784149" y="504057"/>
                  <a:pt x="806714" y="517553"/>
                  <a:pt x="826228" y="518454"/>
                </a:cubicBezTo>
                <a:cubicBezTo>
                  <a:pt x="840724" y="518757"/>
                  <a:pt x="856052" y="513807"/>
                  <a:pt x="872221" y="503610"/>
                </a:cubicBezTo>
                <a:cubicBezTo>
                  <a:pt x="880017" y="498819"/>
                  <a:pt x="894937" y="487419"/>
                  <a:pt x="916957" y="469426"/>
                </a:cubicBezTo>
                <a:cubicBezTo>
                  <a:pt x="958203" y="435545"/>
                  <a:pt x="995407" y="418605"/>
                  <a:pt x="1028592" y="418605"/>
                </a:cubicBezTo>
                <a:cubicBezTo>
                  <a:pt x="1055903" y="418605"/>
                  <a:pt x="1091722" y="435250"/>
                  <a:pt x="1136042" y="468533"/>
                </a:cubicBezTo>
                <a:cubicBezTo>
                  <a:pt x="1180074" y="501809"/>
                  <a:pt x="1211715" y="518454"/>
                  <a:pt x="1230949" y="518454"/>
                </a:cubicBezTo>
                <a:cubicBezTo>
                  <a:pt x="1247942" y="518454"/>
                  <a:pt x="1270946" y="504958"/>
                  <a:pt x="1299938" y="477972"/>
                </a:cubicBezTo>
                <a:cubicBezTo>
                  <a:pt x="1332282" y="447997"/>
                  <a:pt x="1354166" y="431200"/>
                  <a:pt x="1365596" y="427605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AA2FB17-FF1D-ED88-D773-8DBAFEC81BC7}"/>
              </a:ext>
            </a:extLst>
          </p:cNvPr>
          <p:cNvSpPr/>
          <p:nvPr/>
        </p:nvSpPr>
        <p:spPr>
          <a:xfrm>
            <a:off x="6667232" y="4102286"/>
            <a:ext cx="604617" cy="644889"/>
          </a:xfrm>
          <a:custGeom>
            <a:avLst/>
            <a:gdLst>
              <a:gd name="connsiteX0" fmla="*/ 511355 w 604617"/>
              <a:gd name="connsiteY0" fmla="*/ 86808 h 644889"/>
              <a:gd name="connsiteX1" fmla="*/ 604589 w 604617"/>
              <a:gd name="connsiteY1" fmla="*/ 326528 h 644889"/>
              <a:gd name="connsiteX2" fmla="*/ 507170 w 604617"/>
              <a:gd name="connsiteY2" fmla="*/ 560403 h 644889"/>
              <a:gd name="connsiteX3" fmla="*/ 267184 w 604617"/>
              <a:gd name="connsiteY3" fmla="*/ 642715 h 644889"/>
              <a:gd name="connsiteX4" fmla="*/ 72768 w 604617"/>
              <a:gd name="connsiteY4" fmla="*/ 534773 h 644889"/>
              <a:gd name="connsiteX5" fmla="*/ 25 w 604617"/>
              <a:gd name="connsiteY5" fmla="*/ 326528 h 644889"/>
              <a:gd name="connsiteX6" fmla="*/ 60233 w 604617"/>
              <a:gd name="connsiteY6" fmla="*/ 127282 h 644889"/>
              <a:gd name="connsiteX7" fmla="*/ 200292 w 604617"/>
              <a:gd name="connsiteY7" fmla="*/ 13936 h 644889"/>
              <a:gd name="connsiteX8" fmla="*/ 278894 w 604617"/>
              <a:gd name="connsiteY8" fmla="*/ 1340 h 644889"/>
              <a:gd name="connsiteX9" fmla="*/ 511355 w 604617"/>
              <a:gd name="connsiteY9" fmla="*/ 86808 h 644889"/>
              <a:gd name="connsiteX10" fmla="*/ 114159 w 604617"/>
              <a:gd name="connsiteY10" fmla="*/ 389498 h 644889"/>
              <a:gd name="connsiteX11" fmla="*/ 114159 w 604617"/>
              <a:gd name="connsiteY11" fmla="*/ 250522 h 644889"/>
              <a:gd name="connsiteX12" fmla="*/ 70679 w 604617"/>
              <a:gd name="connsiteY12" fmla="*/ 236132 h 644889"/>
              <a:gd name="connsiteX13" fmla="*/ 27616 w 604617"/>
              <a:gd name="connsiteY13" fmla="*/ 220841 h 644889"/>
              <a:gd name="connsiteX14" fmla="*/ 12144 w 604617"/>
              <a:gd name="connsiteY14" fmla="*/ 320237 h 644889"/>
              <a:gd name="connsiteX15" fmla="*/ 27616 w 604617"/>
              <a:gd name="connsiteY15" fmla="*/ 419186 h 644889"/>
              <a:gd name="connsiteX16" fmla="*/ 114159 w 604617"/>
              <a:gd name="connsiteY16" fmla="*/ 389498 h 644889"/>
              <a:gd name="connsiteX17" fmla="*/ 305229 w 604617"/>
              <a:gd name="connsiteY17" fmla="*/ 520830 h 644889"/>
              <a:gd name="connsiteX18" fmla="*/ 451563 w 604617"/>
              <a:gd name="connsiteY18" fmla="*/ 448866 h 644889"/>
              <a:gd name="connsiteX19" fmla="*/ 492121 w 604617"/>
              <a:gd name="connsiteY19" fmla="*/ 331031 h 644889"/>
              <a:gd name="connsiteX20" fmla="*/ 462857 w 604617"/>
              <a:gd name="connsiteY20" fmla="*/ 219040 h 644889"/>
              <a:gd name="connsiteX21" fmla="*/ 382998 w 604617"/>
              <a:gd name="connsiteY21" fmla="*/ 141233 h 644889"/>
              <a:gd name="connsiteX22" fmla="*/ 270947 w 604617"/>
              <a:gd name="connsiteY22" fmla="*/ 123694 h 644889"/>
              <a:gd name="connsiteX23" fmla="*/ 181475 w 604617"/>
              <a:gd name="connsiteY23" fmla="*/ 168218 h 644889"/>
              <a:gd name="connsiteX24" fmla="*/ 125453 w 604617"/>
              <a:gd name="connsiteY24" fmla="*/ 250529 h 644889"/>
              <a:gd name="connsiteX25" fmla="*/ 114166 w 604617"/>
              <a:gd name="connsiteY25" fmla="*/ 351726 h 644889"/>
              <a:gd name="connsiteX26" fmla="*/ 157230 w 604617"/>
              <a:gd name="connsiteY26" fmla="*/ 452924 h 644889"/>
              <a:gd name="connsiteX27" fmla="*/ 305229 w 604617"/>
              <a:gd name="connsiteY27" fmla="*/ 520830 h 644889"/>
              <a:gd name="connsiteX28" fmla="*/ 224954 w 604617"/>
              <a:gd name="connsiteY28" fmla="*/ 73765 h 644889"/>
              <a:gd name="connsiteX29" fmla="*/ 239586 w 604617"/>
              <a:gd name="connsiteY29" fmla="*/ 119645 h 644889"/>
              <a:gd name="connsiteX30" fmla="*/ 365013 w 604617"/>
              <a:gd name="connsiteY30" fmla="*/ 119645 h 644889"/>
              <a:gd name="connsiteX31" fmla="*/ 380061 w 604617"/>
              <a:gd name="connsiteY31" fmla="*/ 72418 h 644889"/>
              <a:gd name="connsiteX32" fmla="*/ 396374 w 604617"/>
              <a:gd name="connsiteY32" fmla="*/ 26539 h 644889"/>
              <a:gd name="connsiteX33" fmla="*/ 300210 w 604617"/>
              <a:gd name="connsiteY33" fmla="*/ 9001 h 644889"/>
              <a:gd name="connsiteX34" fmla="*/ 208225 w 604617"/>
              <a:gd name="connsiteY34" fmla="*/ 31036 h 644889"/>
              <a:gd name="connsiteX35" fmla="*/ 224954 w 604617"/>
              <a:gd name="connsiteY35" fmla="*/ 73765 h 644889"/>
              <a:gd name="connsiteX36" fmla="*/ 307326 w 604617"/>
              <a:gd name="connsiteY36" fmla="*/ 632367 h 644889"/>
              <a:gd name="connsiteX37" fmla="*/ 396381 w 604617"/>
              <a:gd name="connsiteY37" fmla="*/ 613473 h 644889"/>
              <a:gd name="connsiteX38" fmla="*/ 369207 w 604617"/>
              <a:gd name="connsiteY38" fmla="*/ 524864 h 644889"/>
              <a:gd name="connsiteX39" fmla="*/ 235416 w 604617"/>
              <a:gd name="connsiteY39" fmla="*/ 524864 h 644889"/>
              <a:gd name="connsiteX40" fmla="*/ 208241 w 604617"/>
              <a:gd name="connsiteY40" fmla="*/ 617516 h 644889"/>
              <a:gd name="connsiteX41" fmla="*/ 307326 w 604617"/>
              <a:gd name="connsiteY41" fmla="*/ 632367 h 644889"/>
              <a:gd name="connsiteX42" fmla="*/ 490448 w 604617"/>
              <a:gd name="connsiteY42" fmla="*/ 389498 h 644889"/>
              <a:gd name="connsiteX43" fmla="*/ 576991 w 604617"/>
              <a:gd name="connsiteY43" fmla="*/ 419186 h 644889"/>
              <a:gd name="connsiteX44" fmla="*/ 592463 w 604617"/>
              <a:gd name="connsiteY44" fmla="*/ 317535 h 644889"/>
              <a:gd name="connsiteX45" fmla="*/ 572813 w 604617"/>
              <a:gd name="connsiteY45" fmla="*/ 220841 h 644889"/>
              <a:gd name="connsiteX46" fmla="*/ 490448 w 604617"/>
              <a:gd name="connsiteY46" fmla="*/ 250522 h 644889"/>
              <a:gd name="connsiteX47" fmla="*/ 490448 w 604617"/>
              <a:gd name="connsiteY47" fmla="*/ 389498 h 64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617" h="644889">
                <a:moveTo>
                  <a:pt x="511355" y="86808"/>
                </a:moveTo>
                <a:cubicBezTo>
                  <a:pt x="574621" y="150975"/>
                  <a:pt x="605695" y="230886"/>
                  <a:pt x="604589" y="326528"/>
                </a:cubicBezTo>
                <a:cubicBezTo>
                  <a:pt x="603476" y="419784"/>
                  <a:pt x="570996" y="497743"/>
                  <a:pt x="507170" y="560403"/>
                </a:cubicBezTo>
                <a:cubicBezTo>
                  <a:pt x="441110" y="625774"/>
                  <a:pt x="361115" y="653199"/>
                  <a:pt x="267184" y="642715"/>
                </a:cubicBezTo>
                <a:cubicBezTo>
                  <a:pt x="187742" y="634025"/>
                  <a:pt x="122932" y="598039"/>
                  <a:pt x="72768" y="534773"/>
                </a:cubicBezTo>
                <a:cubicBezTo>
                  <a:pt x="25383" y="475110"/>
                  <a:pt x="1130" y="405690"/>
                  <a:pt x="25" y="326528"/>
                </a:cubicBezTo>
                <a:cubicBezTo>
                  <a:pt x="-815" y="252762"/>
                  <a:pt x="19252" y="186355"/>
                  <a:pt x="60233" y="127282"/>
                </a:cubicBezTo>
                <a:cubicBezTo>
                  <a:pt x="97574" y="73614"/>
                  <a:pt x="144270" y="35827"/>
                  <a:pt x="200292" y="13936"/>
                </a:cubicBezTo>
                <a:cubicBezTo>
                  <a:pt x="212555" y="9144"/>
                  <a:pt x="238760" y="4943"/>
                  <a:pt x="278894" y="1340"/>
                </a:cubicBezTo>
                <a:cubicBezTo>
                  <a:pt x="370039" y="-6744"/>
                  <a:pt x="447529" y="21747"/>
                  <a:pt x="511355" y="86808"/>
                </a:cubicBezTo>
                <a:close/>
                <a:moveTo>
                  <a:pt x="114159" y="389498"/>
                </a:moveTo>
                <a:cubicBezTo>
                  <a:pt x="101056" y="345724"/>
                  <a:pt x="101056" y="299398"/>
                  <a:pt x="114159" y="250522"/>
                </a:cubicBezTo>
                <a:cubicBezTo>
                  <a:pt x="103009" y="248130"/>
                  <a:pt x="88513" y="243323"/>
                  <a:pt x="70679" y="236132"/>
                </a:cubicBezTo>
                <a:cubicBezTo>
                  <a:pt x="51445" y="228336"/>
                  <a:pt x="37086" y="223241"/>
                  <a:pt x="27616" y="220841"/>
                </a:cubicBezTo>
                <a:cubicBezTo>
                  <a:pt x="17299" y="247229"/>
                  <a:pt x="12144" y="280361"/>
                  <a:pt x="12144" y="320237"/>
                </a:cubicBezTo>
                <a:cubicBezTo>
                  <a:pt x="11864" y="360712"/>
                  <a:pt x="17019" y="393699"/>
                  <a:pt x="27616" y="419186"/>
                </a:cubicBezTo>
                <a:cubicBezTo>
                  <a:pt x="36533" y="416787"/>
                  <a:pt x="65381" y="406886"/>
                  <a:pt x="114159" y="389498"/>
                </a:cubicBezTo>
                <a:close/>
                <a:moveTo>
                  <a:pt x="305229" y="520830"/>
                </a:moveTo>
                <a:cubicBezTo>
                  <a:pt x="367943" y="519929"/>
                  <a:pt x="416720" y="495941"/>
                  <a:pt x="451563" y="448866"/>
                </a:cubicBezTo>
                <a:cubicBezTo>
                  <a:pt x="477762" y="412888"/>
                  <a:pt x="491288" y="373610"/>
                  <a:pt x="492121" y="331031"/>
                </a:cubicBezTo>
                <a:cubicBezTo>
                  <a:pt x="492961" y="291450"/>
                  <a:pt x="483196" y="254117"/>
                  <a:pt x="462857" y="219040"/>
                </a:cubicBezTo>
                <a:cubicBezTo>
                  <a:pt x="442791" y="184561"/>
                  <a:pt x="416176" y="158627"/>
                  <a:pt x="382998" y="141233"/>
                </a:cubicBezTo>
                <a:cubicBezTo>
                  <a:pt x="347316" y="122339"/>
                  <a:pt x="309968" y="116496"/>
                  <a:pt x="270947" y="123694"/>
                </a:cubicBezTo>
                <a:cubicBezTo>
                  <a:pt x="237224" y="129992"/>
                  <a:pt x="207400" y="144828"/>
                  <a:pt x="181475" y="168218"/>
                </a:cubicBezTo>
                <a:cubicBezTo>
                  <a:pt x="156389" y="190707"/>
                  <a:pt x="137715" y="218139"/>
                  <a:pt x="125453" y="250529"/>
                </a:cubicBezTo>
                <a:cubicBezTo>
                  <a:pt x="113190" y="283517"/>
                  <a:pt x="109420" y="317247"/>
                  <a:pt x="114166" y="351726"/>
                </a:cubicBezTo>
                <a:cubicBezTo>
                  <a:pt x="119185" y="388908"/>
                  <a:pt x="133537" y="422638"/>
                  <a:pt x="157230" y="452924"/>
                </a:cubicBezTo>
                <a:cubicBezTo>
                  <a:pt x="193177" y="499090"/>
                  <a:pt x="242516" y="521731"/>
                  <a:pt x="305229" y="520830"/>
                </a:cubicBezTo>
                <a:close/>
                <a:moveTo>
                  <a:pt x="224954" y="73765"/>
                </a:moveTo>
                <a:cubicBezTo>
                  <a:pt x="231646" y="97148"/>
                  <a:pt x="236512" y="112446"/>
                  <a:pt x="239586" y="119645"/>
                </a:cubicBezTo>
                <a:cubicBezTo>
                  <a:pt x="281400" y="104657"/>
                  <a:pt x="323206" y="104657"/>
                  <a:pt x="365013" y="119645"/>
                </a:cubicBezTo>
                <a:cubicBezTo>
                  <a:pt x="368359" y="111257"/>
                  <a:pt x="373370" y="95513"/>
                  <a:pt x="380061" y="72418"/>
                </a:cubicBezTo>
                <a:cubicBezTo>
                  <a:pt x="386193" y="52033"/>
                  <a:pt x="391628" y="36735"/>
                  <a:pt x="396374" y="26539"/>
                </a:cubicBezTo>
                <a:cubicBezTo>
                  <a:pt x="371288" y="14844"/>
                  <a:pt x="339232" y="9001"/>
                  <a:pt x="300210" y="9001"/>
                </a:cubicBezTo>
                <a:cubicBezTo>
                  <a:pt x="258116" y="8705"/>
                  <a:pt x="227467" y="16048"/>
                  <a:pt x="208225" y="31036"/>
                </a:cubicBezTo>
                <a:cubicBezTo>
                  <a:pt x="214084" y="40028"/>
                  <a:pt x="219663" y="54274"/>
                  <a:pt x="224954" y="73765"/>
                </a:cubicBezTo>
                <a:close/>
                <a:moveTo>
                  <a:pt x="307326" y="632367"/>
                </a:moveTo>
                <a:cubicBezTo>
                  <a:pt x="344954" y="632367"/>
                  <a:pt x="374642" y="626069"/>
                  <a:pt x="396381" y="613473"/>
                </a:cubicBezTo>
                <a:cubicBezTo>
                  <a:pt x="384952" y="586488"/>
                  <a:pt x="375891" y="556960"/>
                  <a:pt x="369207" y="524864"/>
                </a:cubicBezTo>
                <a:cubicBezTo>
                  <a:pt x="321549" y="537165"/>
                  <a:pt x="276949" y="537165"/>
                  <a:pt x="235416" y="524864"/>
                </a:cubicBezTo>
                <a:cubicBezTo>
                  <a:pt x="233742" y="534766"/>
                  <a:pt x="224681" y="565649"/>
                  <a:pt x="208241" y="617516"/>
                </a:cubicBezTo>
                <a:cubicBezTo>
                  <a:pt x="240562" y="627424"/>
                  <a:pt x="273589" y="632367"/>
                  <a:pt x="307326" y="632367"/>
                </a:cubicBezTo>
                <a:close/>
                <a:moveTo>
                  <a:pt x="490448" y="389498"/>
                </a:moveTo>
                <a:cubicBezTo>
                  <a:pt x="545910" y="408695"/>
                  <a:pt x="574758" y="418588"/>
                  <a:pt x="576991" y="419186"/>
                </a:cubicBezTo>
                <a:cubicBezTo>
                  <a:pt x="587300" y="391005"/>
                  <a:pt x="592463" y="357116"/>
                  <a:pt x="592463" y="317535"/>
                </a:cubicBezTo>
                <a:cubicBezTo>
                  <a:pt x="592743" y="274964"/>
                  <a:pt x="586195" y="242725"/>
                  <a:pt x="572813" y="220841"/>
                </a:cubicBezTo>
                <a:cubicBezTo>
                  <a:pt x="547999" y="233437"/>
                  <a:pt x="520545" y="243331"/>
                  <a:pt x="490448" y="250522"/>
                </a:cubicBezTo>
                <a:cubicBezTo>
                  <a:pt x="502710" y="302691"/>
                  <a:pt x="502710" y="349017"/>
                  <a:pt x="490448" y="389498"/>
                </a:cubicBezTo>
                <a:close/>
              </a:path>
            </a:pathLst>
          </a:custGeom>
          <a:gradFill>
            <a:gsLst>
              <a:gs pos="100000">
                <a:srgbClr val="FECC16">
                  <a:alpha val="0"/>
                </a:srgbClr>
              </a:gs>
              <a:gs pos="0">
                <a:srgbClr val="FECC16"/>
              </a:gs>
            </a:gsLst>
            <a:lin ang="5400000" scaled="1"/>
          </a:gradFill>
          <a:ln w="75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54AAF5C-DCA3-3EE5-28B2-DFD69788DA26}"/>
              </a:ext>
            </a:extLst>
          </p:cNvPr>
          <p:cNvSpPr/>
          <p:nvPr/>
        </p:nvSpPr>
        <p:spPr>
          <a:xfrm>
            <a:off x="4274301" y="2415668"/>
            <a:ext cx="3643398" cy="663679"/>
          </a:xfrm>
          <a:prstGeom prst="roundRect">
            <a:avLst>
              <a:gd name="adj" fmla="val 11443"/>
            </a:avLst>
          </a:prstGeom>
          <a:solidFill>
            <a:srgbClr val="FECC16"/>
          </a:solidFill>
          <a:ln w="25400" cap="flat" cmpd="sng" algn="ctr">
            <a:solidFill>
              <a:srgbClr val="FECC1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02136"/>
                      <a:gd name="connsiteY0" fmla="*/ 165103 h 1442826"/>
                      <a:gd name="connsiteX1" fmla="*/ 165103 w 7802136"/>
                      <a:gd name="connsiteY1" fmla="*/ 0 h 1442826"/>
                      <a:gd name="connsiteX2" fmla="*/ 590428 w 7802136"/>
                      <a:gd name="connsiteY2" fmla="*/ 0 h 1442826"/>
                      <a:gd name="connsiteX3" fmla="*/ 1090473 w 7802136"/>
                      <a:gd name="connsiteY3" fmla="*/ 0 h 1442826"/>
                      <a:gd name="connsiteX4" fmla="*/ 1665237 w 7802136"/>
                      <a:gd name="connsiteY4" fmla="*/ 0 h 1442826"/>
                      <a:gd name="connsiteX5" fmla="*/ 2090562 w 7802136"/>
                      <a:gd name="connsiteY5" fmla="*/ 0 h 1442826"/>
                      <a:gd name="connsiteX6" fmla="*/ 2814764 w 7802136"/>
                      <a:gd name="connsiteY6" fmla="*/ 0 h 1442826"/>
                      <a:gd name="connsiteX7" fmla="*/ 3389528 w 7802136"/>
                      <a:gd name="connsiteY7" fmla="*/ 0 h 1442826"/>
                      <a:gd name="connsiteX8" fmla="*/ 4113731 w 7802136"/>
                      <a:gd name="connsiteY8" fmla="*/ 0 h 1442826"/>
                      <a:gd name="connsiteX9" fmla="*/ 4763214 w 7802136"/>
                      <a:gd name="connsiteY9" fmla="*/ 0 h 1442826"/>
                      <a:gd name="connsiteX10" fmla="*/ 5263258 w 7802136"/>
                      <a:gd name="connsiteY10" fmla="*/ 0 h 1442826"/>
                      <a:gd name="connsiteX11" fmla="*/ 5912741 w 7802136"/>
                      <a:gd name="connsiteY11" fmla="*/ 0 h 1442826"/>
                      <a:gd name="connsiteX12" fmla="*/ 6338067 w 7802136"/>
                      <a:gd name="connsiteY12" fmla="*/ 0 h 1442826"/>
                      <a:gd name="connsiteX13" fmla="*/ 6912831 w 7802136"/>
                      <a:gd name="connsiteY13" fmla="*/ 0 h 1442826"/>
                      <a:gd name="connsiteX14" fmla="*/ 7637033 w 7802136"/>
                      <a:gd name="connsiteY14" fmla="*/ 0 h 1442826"/>
                      <a:gd name="connsiteX15" fmla="*/ 7802136 w 7802136"/>
                      <a:gd name="connsiteY15" fmla="*/ 165103 h 1442826"/>
                      <a:gd name="connsiteX16" fmla="*/ 7802136 w 7802136"/>
                      <a:gd name="connsiteY16" fmla="*/ 732539 h 1442826"/>
                      <a:gd name="connsiteX17" fmla="*/ 7802136 w 7802136"/>
                      <a:gd name="connsiteY17" fmla="*/ 1277723 h 1442826"/>
                      <a:gd name="connsiteX18" fmla="*/ 7637033 w 7802136"/>
                      <a:gd name="connsiteY18" fmla="*/ 1442826 h 1442826"/>
                      <a:gd name="connsiteX19" fmla="*/ 7062269 w 7802136"/>
                      <a:gd name="connsiteY19" fmla="*/ 1442826 h 1442826"/>
                      <a:gd name="connsiteX20" fmla="*/ 6338067 w 7802136"/>
                      <a:gd name="connsiteY20" fmla="*/ 1442826 h 1442826"/>
                      <a:gd name="connsiteX21" fmla="*/ 5688584 w 7802136"/>
                      <a:gd name="connsiteY21" fmla="*/ 1442826 h 1442826"/>
                      <a:gd name="connsiteX22" fmla="*/ 4964381 w 7802136"/>
                      <a:gd name="connsiteY22" fmla="*/ 1442826 h 1442826"/>
                      <a:gd name="connsiteX23" fmla="*/ 4314898 w 7802136"/>
                      <a:gd name="connsiteY23" fmla="*/ 1442826 h 1442826"/>
                      <a:gd name="connsiteX24" fmla="*/ 3889573 w 7802136"/>
                      <a:gd name="connsiteY24" fmla="*/ 1442826 h 1442826"/>
                      <a:gd name="connsiteX25" fmla="*/ 3240090 w 7802136"/>
                      <a:gd name="connsiteY25" fmla="*/ 1442826 h 1442826"/>
                      <a:gd name="connsiteX26" fmla="*/ 2740045 w 7802136"/>
                      <a:gd name="connsiteY26" fmla="*/ 1442826 h 1442826"/>
                      <a:gd name="connsiteX27" fmla="*/ 2314720 w 7802136"/>
                      <a:gd name="connsiteY27" fmla="*/ 1442826 h 1442826"/>
                      <a:gd name="connsiteX28" fmla="*/ 1964114 w 7802136"/>
                      <a:gd name="connsiteY28" fmla="*/ 1442826 h 1442826"/>
                      <a:gd name="connsiteX29" fmla="*/ 1538789 w 7802136"/>
                      <a:gd name="connsiteY29" fmla="*/ 1442826 h 1442826"/>
                      <a:gd name="connsiteX30" fmla="*/ 1113463 w 7802136"/>
                      <a:gd name="connsiteY30" fmla="*/ 1442826 h 1442826"/>
                      <a:gd name="connsiteX31" fmla="*/ 165103 w 7802136"/>
                      <a:gd name="connsiteY31" fmla="*/ 1442826 h 1442826"/>
                      <a:gd name="connsiteX32" fmla="*/ 0 w 7802136"/>
                      <a:gd name="connsiteY32" fmla="*/ 1277723 h 1442826"/>
                      <a:gd name="connsiteX33" fmla="*/ 0 w 7802136"/>
                      <a:gd name="connsiteY33" fmla="*/ 754792 h 1442826"/>
                      <a:gd name="connsiteX34" fmla="*/ 0 w 7802136"/>
                      <a:gd name="connsiteY34" fmla="*/ 165103 h 14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802136" h="1442826" fill="none" extrusionOk="0">
                        <a:moveTo>
                          <a:pt x="0" y="165103"/>
                        </a:moveTo>
                        <a:cubicBezTo>
                          <a:pt x="5406" y="72488"/>
                          <a:pt x="72222" y="11757"/>
                          <a:pt x="165103" y="0"/>
                        </a:cubicBezTo>
                        <a:cubicBezTo>
                          <a:pt x="322102" y="-5279"/>
                          <a:pt x="402343" y="15120"/>
                          <a:pt x="590428" y="0"/>
                        </a:cubicBezTo>
                        <a:cubicBezTo>
                          <a:pt x="778514" y="-15120"/>
                          <a:pt x="908776" y="50870"/>
                          <a:pt x="1090473" y="0"/>
                        </a:cubicBezTo>
                        <a:cubicBezTo>
                          <a:pt x="1272170" y="-50870"/>
                          <a:pt x="1469124" y="33612"/>
                          <a:pt x="1665237" y="0"/>
                        </a:cubicBezTo>
                        <a:cubicBezTo>
                          <a:pt x="1861350" y="-33612"/>
                          <a:pt x="1933509" y="5781"/>
                          <a:pt x="2090562" y="0"/>
                        </a:cubicBezTo>
                        <a:cubicBezTo>
                          <a:pt x="2247616" y="-5781"/>
                          <a:pt x="2539001" y="20713"/>
                          <a:pt x="2814764" y="0"/>
                        </a:cubicBezTo>
                        <a:cubicBezTo>
                          <a:pt x="3090527" y="-20713"/>
                          <a:pt x="3230807" y="66763"/>
                          <a:pt x="3389528" y="0"/>
                        </a:cubicBezTo>
                        <a:cubicBezTo>
                          <a:pt x="3548249" y="-66763"/>
                          <a:pt x="3793785" y="37668"/>
                          <a:pt x="4113731" y="0"/>
                        </a:cubicBezTo>
                        <a:cubicBezTo>
                          <a:pt x="4433677" y="-37668"/>
                          <a:pt x="4546642" y="22816"/>
                          <a:pt x="4763214" y="0"/>
                        </a:cubicBezTo>
                        <a:cubicBezTo>
                          <a:pt x="4979786" y="-22816"/>
                          <a:pt x="5066690" y="54526"/>
                          <a:pt x="5263258" y="0"/>
                        </a:cubicBezTo>
                        <a:cubicBezTo>
                          <a:pt x="5459826" y="-54526"/>
                          <a:pt x="5592762" y="56591"/>
                          <a:pt x="5912741" y="0"/>
                        </a:cubicBezTo>
                        <a:cubicBezTo>
                          <a:pt x="6232720" y="-56591"/>
                          <a:pt x="6172746" y="39638"/>
                          <a:pt x="6338067" y="0"/>
                        </a:cubicBezTo>
                        <a:cubicBezTo>
                          <a:pt x="6503388" y="-39638"/>
                          <a:pt x="6639795" y="48783"/>
                          <a:pt x="6912831" y="0"/>
                        </a:cubicBezTo>
                        <a:cubicBezTo>
                          <a:pt x="7185867" y="-48783"/>
                          <a:pt x="7485859" y="12259"/>
                          <a:pt x="7637033" y="0"/>
                        </a:cubicBezTo>
                        <a:cubicBezTo>
                          <a:pt x="7730814" y="-4043"/>
                          <a:pt x="7816950" y="62262"/>
                          <a:pt x="7802136" y="165103"/>
                        </a:cubicBezTo>
                        <a:cubicBezTo>
                          <a:pt x="7860114" y="403755"/>
                          <a:pt x="7796522" y="454019"/>
                          <a:pt x="7802136" y="732539"/>
                        </a:cubicBezTo>
                        <a:cubicBezTo>
                          <a:pt x="7807750" y="1011059"/>
                          <a:pt x="7788931" y="1138242"/>
                          <a:pt x="7802136" y="1277723"/>
                        </a:cubicBezTo>
                        <a:cubicBezTo>
                          <a:pt x="7786075" y="1351696"/>
                          <a:pt x="7743564" y="1455184"/>
                          <a:pt x="7637033" y="1442826"/>
                        </a:cubicBezTo>
                        <a:cubicBezTo>
                          <a:pt x="7379169" y="1455564"/>
                          <a:pt x="7228124" y="1395929"/>
                          <a:pt x="7062269" y="1442826"/>
                        </a:cubicBezTo>
                        <a:cubicBezTo>
                          <a:pt x="6896414" y="1489723"/>
                          <a:pt x="6602567" y="1405207"/>
                          <a:pt x="6338067" y="1442826"/>
                        </a:cubicBezTo>
                        <a:cubicBezTo>
                          <a:pt x="6073567" y="1480445"/>
                          <a:pt x="5819225" y="1370765"/>
                          <a:pt x="5688584" y="1442826"/>
                        </a:cubicBezTo>
                        <a:cubicBezTo>
                          <a:pt x="5557943" y="1514887"/>
                          <a:pt x="5111096" y="1359563"/>
                          <a:pt x="4964381" y="1442826"/>
                        </a:cubicBezTo>
                        <a:cubicBezTo>
                          <a:pt x="4817666" y="1526089"/>
                          <a:pt x="4495012" y="1376710"/>
                          <a:pt x="4314898" y="1442826"/>
                        </a:cubicBezTo>
                        <a:cubicBezTo>
                          <a:pt x="4134784" y="1508942"/>
                          <a:pt x="4063027" y="1440352"/>
                          <a:pt x="3889573" y="1442826"/>
                        </a:cubicBezTo>
                        <a:cubicBezTo>
                          <a:pt x="3716119" y="1445300"/>
                          <a:pt x="3534827" y="1413081"/>
                          <a:pt x="3240090" y="1442826"/>
                        </a:cubicBezTo>
                        <a:cubicBezTo>
                          <a:pt x="2945353" y="1472571"/>
                          <a:pt x="2938826" y="1410901"/>
                          <a:pt x="2740045" y="1442826"/>
                        </a:cubicBezTo>
                        <a:cubicBezTo>
                          <a:pt x="2541264" y="1474751"/>
                          <a:pt x="2462690" y="1414239"/>
                          <a:pt x="2314720" y="1442826"/>
                        </a:cubicBezTo>
                        <a:cubicBezTo>
                          <a:pt x="2166751" y="1471413"/>
                          <a:pt x="2088616" y="1434896"/>
                          <a:pt x="1964114" y="1442826"/>
                        </a:cubicBezTo>
                        <a:cubicBezTo>
                          <a:pt x="1839612" y="1450756"/>
                          <a:pt x="1683342" y="1406236"/>
                          <a:pt x="1538789" y="1442826"/>
                        </a:cubicBezTo>
                        <a:cubicBezTo>
                          <a:pt x="1394237" y="1479416"/>
                          <a:pt x="1315646" y="1413787"/>
                          <a:pt x="1113463" y="1442826"/>
                        </a:cubicBezTo>
                        <a:cubicBezTo>
                          <a:pt x="911280" y="1471865"/>
                          <a:pt x="509635" y="1378881"/>
                          <a:pt x="165103" y="1442826"/>
                        </a:cubicBezTo>
                        <a:cubicBezTo>
                          <a:pt x="69869" y="1436312"/>
                          <a:pt x="-17273" y="1367755"/>
                          <a:pt x="0" y="1277723"/>
                        </a:cubicBezTo>
                        <a:cubicBezTo>
                          <a:pt x="-734" y="1112209"/>
                          <a:pt x="49923" y="938385"/>
                          <a:pt x="0" y="754792"/>
                        </a:cubicBezTo>
                        <a:cubicBezTo>
                          <a:pt x="-49923" y="571199"/>
                          <a:pt x="31557" y="375047"/>
                          <a:pt x="0" y="165103"/>
                        </a:cubicBezTo>
                        <a:close/>
                      </a:path>
                      <a:path w="7802136" h="1442826" stroke="0" extrusionOk="0">
                        <a:moveTo>
                          <a:pt x="0" y="165103"/>
                        </a:moveTo>
                        <a:cubicBezTo>
                          <a:pt x="-5937" y="70257"/>
                          <a:pt x="54078" y="7446"/>
                          <a:pt x="165103" y="0"/>
                        </a:cubicBezTo>
                        <a:cubicBezTo>
                          <a:pt x="418709" y="-80329"/>
                          <a:pt x="718353" y="79984"/>
                          <a:pt x="889305" y="0"/>
                        </a:cubicBezTo>
                        <a:cubicBezTo>
                          <a:pt x="1060257" y="-79984"/>
                          <a:pt x="1271614" y="38010"/>
                          <a:pt x="1389350" y="0"/>
                        </a:cubicBezTo>
                        <a:cubicBezTo>
                          <a:pt x="1507087" y="-38010"/>
                          <a:pt x="1701150" y="48581"/>
                          <a:pt x="1814675" y="0"/>
                        </a:cubicBezTo>
                        <a:cubicBezTo>
                          <a:pt x="1928200" y="-48581"/>
                          <a:pt x="2257324" y="33370"/>
                          <a:pt x="2464158" y="0"/>
                        </a:cubicBezTo>
                        <a:cubicBezTo>
                          <a:pt x="2670992" y="-33370"/>
                          <a:pt x="2736404" y="4250"/>
                          <a:pt x="2964203" y="0"/>
                        </a:cubicBezTo>
                        <a:cubicBezTo>
                          <a:pt x="3192002" y="-4250"/>
                          <a:pt x="3341871" y="34466"/>
                          <a:pt x="3688405" y="0"/>
                        </a:cubicBezTo>
                        <a:cubicBezTo>
                          <a:pt x="4034939" y="-34466"/>
                          <a:pt x="3920449" y="40293"/>
                          <a:pt x="4113731" y="0"/>
                        </a:cubicBezTo>
                        <a:cubicBezTo>
                          <a:pt x="4307013" y="-40293"/>
                          <a:pt x="4589843" y="36343"/>
                          <a:pt x="4837933" y="0"/>
                        </a:cubicBezTo>
                        <a:cubicBezTo>
                          <a:pt x="5086023" y="-36343"/>
                          <a:pt x="5105062" y="40859"/>
                          <a:pt x="5188539" y="0"/>
                        </a:cubicBezTo>
                        <a:cubicBezTo>
                          <a:pt x="5272016" y="-40859"/>
                          <a:pt x="5608503" y="25851"/>
                          <a:pt x="5763303" y="0"/>
                        </a:cubicBezTo>
                        <a:cubicBezTo>
                          <a:pt x="5918103" y="-25851"/>
                          <a:pt x="6057315" y="44766"/>
                          <a:pt x="6338067" y="0"/>
                        </a:cubicBezTo>
                        <a:cubicBezTo>
                          <a:pt x="6618819" y="-44766"/>
                          <a:pt x="6732524" y="49047"/>
                          <a:pt x="6838111" y="0"/>
                        </a:cubicBezTo>
                        <a:cubicBezTo>
                          <a:pt x="6943698" y="-49047"/>
                          <a:pt x="7277031" y="27800"/>
                          <a:pt x="7637033" y="0"/>
                        </a:cubicBezTo>
                        <a:cubicBezTo>
                          <a:pt x="7745339" y="-21255"/>
                          <a:pt x="7797449" y="72107"/>
                          <a:pt x="7802136" y="165103"/>
                        </a:cubicBezTo>
                        <a:cubicBezTo>
                          <a:pt x="7842332" y="388806"/>
                          <a:pt x="7762924" y="563512"/>
                          <a:pt x="7802136" y="721413"/>
                        </a:cubicBezTo>
                        <a:cubicBezTo>
                          <a:pt x="7841348" y="879314"/>
                          <a:pt x="7763812" y="1162484"/>
                          <a:pt x="7802136" y="1277723"/>
                        </a:cubicBezTo>
                        <a:cubicBezTo>
                          <a:pt x="7797175" y="1353983"/>
                          <a:pt x="7735390" y="1441369"/>
                          <a:pt x="7637033" y="1442826"/>
                        </a:cubicBezTo>
                        <a:cubicBezTo>
                          <a:pt x="7540288" y="1456154"/>
                          <a:pt x="7429183" y="1401389"/>
                          <a:pt x="7286427" y="1442826"/>
                        </a:cubicBezTo>
                        <a:cubicBezTo>
                          <a:pt x="7143671" y="1484263"/>
                          <a:pt x="6808354" y="1440249"/>
                          <a:pt x="6562225" y="1442826"/>
                        </a:cubicBezTo>
                        <a:cubicBezTo>
                          <a:pt x="6316096" y="1445403"/>
                          <a:pt x="6235624" y="1384356"/>
                          <a:pt x="5987461" y="1442826"/>
                        </a:cubicBezTo>
                        <a:cubicBezTo>
                          <a:pt x="5739298" y="1501296"/>
                          <a:pt x="5710390" y="1395231"/>
                          <a:pt x="5562136" y="1442826"/>
                        </a:cubicBezTo>
                        <a:cubicBezTo>
                          <a:pt x="5413882" y="1490421"/>
                          <a:pt x="5123257" y="1378570"/>
                          <a:pt x="4987372" y="1442826"/>
                        </a:cubicBezTo>
                        <a:cubicBezTo>
                          <a:pt x="4851487" y="1507082"/>
                          <a:pt x="4770627" y="1438908"/>
                          <a:pt x="4636766" y="1442826"/>
                        </a:cubicBezTo>
                        <a:cubicBezTo>
                          <a:pt x="4502905" y="1446744"/>
                          <a:pt x="4448440" y="1411533"/>
                          <a:pt x="4286160" y="1442826"/>
                        </a:cubicBezTo>
                        <a:cubicBezTo>
                          <a:pt x="4123880" y="1474119"/>
                          <a:pt x="3899077" y="1439344"/>
                          <a:pt x="3711396" y="1442826"/>
                        </a:cubicBezTo>
                        <a:cubicBezTo>
                          <a:pt x="3523715" y="1446308"/>
                          <a:pt x="3387121" y="1432007"/>
                          <a:pt x="3286071" y="1442826"/>
                        </a:cubicBezTo>
                        <a:cubicBezTo>
                          <a:pt x="3185021" y="1453645"/>
                          <a:pt x="2899435" y="1437877"/>
                          <a:pt x="2636588" y="1442826"/>
                        </a:cubicBezTo>
                        <a:cubicBezTo>
                          <a:pt x="2373741" y="1447775"/>
                          <a:pt x="2347687" y="1432050"/>
                          <a:pt x="2211262" y="1442826"/>
                        </a:cubicBezTo>
                        <a:cubicBezTo>
                          <a:pt x="2074837" y="1453602"/>
                          <a:pt x="1786564" y="1367562"/>
                          <a:pt x="1561779" y="1442826"/>
                        </a:cubicBezTo>
                        <a:cubicBezTo>
                          <a:pt x="1336994" y="1518090"/>
                          <a:pt x="1346024" y="1413985"/>
                          <a:pt x="1211173" y="1442826"/>
                        </a:cubicBezTo>
                        <a:cubicBezTo>
                          <a:pt x="1076322" y="1471667"/>
                          <a:pt x="426312" y="1387314"/>
                          <a:pt x="165103" y="1442826"/>
                        </a:cubicBezTo>
                        <a:cubicBezTo>
                          <a:pt x="83246" y="1451475"/>
                          <a:pt x="15282" y="1359770"/>
                          <a:pt x="0" y="1277723"/>
                        </a:cubicBezTo>
                        <a:cubicBezTo>
                          <a:pt x="-28569" y="1002938"/>
                          <a:pt x="29408" y="858815"/>
                          <a:pt x="0" y="721413"/>
                        </a:cubicBezTo>
                        <a:cubicBezTo>
                          <a:pt x="-29408" y="584011"/>
                          <a:pt x="14292" y="409601"/>
                          <a:pt x="0" y="16510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0" dist="63500" dir="2700001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CCE4EF5-75F5-4142-C43E-051691F0A4CE}"/>
              </a:ext>
            </a:extLst>
          </p:cNvPr>
          <p:cNvSpPr txBox="1"/>
          <p:nvPr/>
        </p:nvSpPr>
        <p:spPr>
          <a:xfrm>
            <a:off x="4500598" y="2487465"/>
            <a:ext cx="3324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D18AB7-677A-2E64-96A2-DCF23AE0E2CC}"/>
              </a:ext>
            </a:extLst>
          </p:cNvPr>
          <p:cNvGrpSpPr/>
          <p:nvPr/>
        </p:nvGrpSpPr>
        <p:grpSpPr>
          <a:xfrm>
            <a:off x="1054588" y="1743927"/>
            <a:ext cx="2801135" cy="2801135"/>
            <a:chOff x="1004259" y="2239318"/>
            <a:chExt cx="2801135" cy="2801135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72023644-F466-2148-FD76-937C07E86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5000"/>
            </a:blip>
            <a:stretch>
              <a:fillRect/>
            </a:stretch>
          </p:blipFill>
          <p:spPr>
            <a:xfrm>
              <a:off x="1004259" y="2239318"/>
              <a:ext cx="2801135" cy="280113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5285C0-8B2A-E172-5E90-A95E8BF32C00}"/>
                </a:ext>
              </a:extLst>
            </p:cNvPr>
            <p:cNvSpPr txBox="1"/>
            <p:nvPr/>
          </p:nvSpPr>
          <p:spPr>
            <a:xfrm>
              <a:off x="1263287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5D0ECB-4280-3DB0-17BB-9E0F611CDDC2}"/>
                </a:ext>
              </a:extLst>
            </p:cNvPr>
            <p:cNvSpPr txBox="1"/>
            <p:nvPr/>
          </p:nvSpPr>
          <p:spPr>
            <a:xfrm>
              <a:off x="2312180" y="2527797"/>
              <a:ext cx="12602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2</a:t>
              </a:r>
              <a:endParaRPr lang="zh-CN" altLang="en-US" sz="1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ADA61E5-9AC6-7542-780F-29E43EA3B4B3}"/>
              </a:ext>
            </a:extLst>
          </p:cNvPr>
          <p:cNvSpPr txBox="1"/>
          <p:nvPr/>
        </p:nvSpPr>
        <p:spPr>
          <a:xfrm>
            <a:off x="4202773" y="3105849"/>
            <a:ext cx="472890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40377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760467" y="2745423"/>
            <a:ext cx="5007644" cy="2086540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ECC1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7"/>
            <p:cNvSpPr/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FECC1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107947" y="3185427"/>
            <a:ext cx="2788364" cy="313622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999490">
              <a:lnSpc>
                <a:spcPct val="130000"/>
              </a:lnSpc>
              <a:defRPr/>
            </a:pPr>
            <a:endParaRPr lang="zh-CN" altLang="en-US" sz="109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276727" y="3522481"/>
            <a:ext cx="2790165" cy="313622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999490">
              <a:lnSpc>
                <a:spcPct val="130000"/>
              </a:lnSpc>
              <a:defRPr/>
            </a:pPr>
            <a:endParaRPr lang="zh-CN" altLang="en-US" sz="109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366790" y="2419392"/>
            <a:ext cx="735392" cy="1095881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999490">
              <a:lnSpc>
                <a:spcPct val="130000"/>
              </a:lnSpc>
              <a:defRPr/>
            </a:pPr>
            <a:endParaRPr lang="zh-CN" altLang="en-US" sz="109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494064" y="2412183"/>
            <a:ext cx="735392" cy="1095881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999490">
              <a:lnSpc>
                <a:spcPct val="130000"/>
              </a:lnSpc>
              <a:defRPr/>
            </a:pPr>
            <a:endParaRPr lang="zh-CN" altLang="en-US" sz="109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245919" y="3696926"/>
            <a:ext cx="248150" cy="26434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998" tIns="49998" rIns="99998" bIns="49998" numCol="1" anchor="t" anchorCtr="0" compatLnSpc="1"/>
          <a:lstStyle/>
          <a:p>
            <a:pPr>
              <a:lnSpc>
                <a:spcPct val="130000"/>
              </a:lnSpc>
            </a:pPr>
            <a:endParaRPr lang="en-US" sz="1970" dirty="0">
              <a:cs typeface="+mn-ea"/>
              <a:sym typeface="+mn-lt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149779" y="3672637"/>
            <a:ext cx="319825" cy="32016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998" tIns="49998" rIns="99998" bIns="49998" numCol="1" anchor="t" anchorCtr="0" compatLnSpc="1"/>
          <a:lstStyle/>
          <a:p>
            <a:pPr>
              <a:lnSpc>
                <a:spcPct val="130000"/>
              </a:lnSpc>
            </a:pPr>
            <a:endParaRPr lang="en-US" sz="1970" dirty="0"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356928" y="3686421"/>
            <a:ext cx="278640" cy="27951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998" tIns="49998" rIns="99998" bIns="49998" numCol="1" anchor="t" anchorCtr="0" compatLnSpc="1"/>
          <a:lstStyle/>
          <a:p>
            <a:pPr>
              <a:lnSpc>
                <a:spcPct val="130000"/>
              </a:lnSpc>
            </a:pPr>
            <a:endParaRPr lang="en-US" sz="1970" dirty="0">
              <a:cs typeface="+mn-ea"/>
              <a:sym typeface="+mn-lt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7738558" y="3698208"/>
            <a:ext cx="265724" cy="275582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998" tIns="49998" rIns="99998" bIns="49998" numCol="1" anchor="t" anchorCtr="0" compatLnSpc="1"/>
          <a:lstStyle/>
          <a:p>
            <a:pPr>
              <a:lnSpc>
                <a:spcPct val="130000"/>
              </a:lnSpc>
            </a:pPr>
            <a:endParaRPr lang="en-US" sz="1970" dirty="0">
              <a:cs typeface="+mn-ea"/>
              <a:sym typeface="+mn-lt"/>
            </a:endParaRPr>
          </a:p>
        </p:txBody>
      </p:sp>
      <p:pic>
        <p:nvPicPr>
          <p:cNvPr id="147" name="图片 146">
            <a:extLst>
              <a:ext uri="{FF2B5EF4-FFF2-40B4-BE49-F238E27FC236}">
                <a16:creationId xmlns:a16="http://schemas.microsoft.com/office/drawing/2014/main" id="{D5EC4815-A704-9130-1DD7-A0A7EB8FC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6" y="176384"/>
            <a:ext cx="900934" cy="900934"/>
          </a:xfrm>
          <a:prstGeom prst="rect">
            <a:avLst/>
          </a:prstGeom>
        </p:spPr>
      </p:pic>
      <p:sp>
        <p:nvSpPr>
          <p:cNvPr id="148" name="文本框 147">
            <a:extLst>
              <a:ext uri="{FF2B5EF4-FFF2-40B4-BE49-F238E27FC236}">
                <a16:creationId xmlns:a16="http://schemas.microsoft.com/office/drawing/2014/main" id="{F4B212D8-4FE0-25C4-D8E4-8FA9946D9902}"/>
              </a:ext>
            </a:extLst>
          </p:cNvPr>
          <p:cNvSpPr txBox="1"/>
          <p:nvPr/>
        </p:nvSpPr>
        <p:spPr>
          <a:xfrm>
            <a:off x="1291741" y="365241"/>
            <a:ext cx="25352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843B1164-6B19-97F5-13D9-5B58E6CB7271}"/>
              </a:ext>
            </a:extLst>
          </p:cNvPr>
          <p:cNvSpPr txBox="1"/>
          <p:nvPr/>
        </p:nvSpPr>
        <p:spPr>
          <a:xfrm>
            <a:off x="306443" y="260842"/>
            <a:ext cx="870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6DA5B38B-870F-B507-1B79-58FDBB0413B9}"/>
              </a:ext>
            </a:extLst>
          </p:cNvPr>
          <p:cNvGrpSpPr/>
          <p:nvPr/>
        </p:nvGrpSpPr>
        <p:grpSpPr>
          <a:xfrm>
            <a:off x="8798912" y="3342238"/>
            <a:ext cx="2724013" cy="854540"/>
            <a:chOff x="1520663" y="2186371"/>
            <a:chExt cx="2724013" cy="854540"/>
          </a:xfrm>
        </p:grpSpPr>
        <p:sp>
          <p:nvSpPr>
            <p:cNvPr id="151" name="TextBox 23">
              <a:extLst>
                <a:ext uri="{FF2B5EF4-FFF2-40B4-BE49-F238E27FC236}">
                  <a16:creationId xmlns:a16="http://schemas.microsoft.com/office/drawing/2014/main" id="{F33D742F-CBB7-38E6-23E9-C659475A88E1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2" name="TextBox 24">
              <a:extLst>
                <a:ext uri="{FF2B5EF4-FFF2-40B4-BE49-F238E27FC236}">
                  <a16:creationId xmlns:a16="http://schemas.microsoft.com/office/drawing/2014/main" id="{E58B79C4-6119-D6B5-B413-4C4051CF50D6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36AAE0B-0356-E6F4-0742-24FD84333A15}"/>
              </a:ext>
            </a:extLst>
          </p:cNvPr>
          <p:cNvGrpSpPr/>
          <p:nvPr/>
        </p:nvGrpSpPr>
        <p:grpSpPr>
          <a:xfrm>
            <a:off x="7176076" y="1683615"/>
            <a:ext cx="2724013" cy="854540"/>
            <a:chOff x="1520663" y="2186371"/>
            <a:chExt cx="2724013" cy="854540"/>
          </a:xfrm>
        </p:grpSpPr>
        <p:sp>
          <p:nvSpPr>
            <p:cNvPr id="154" name="TextBox 23">
              <a:extLst>
                <a:ext uri="{FF2B5EF4-FFF2-40B4-BE49-F238E27FC236}">
                  <a16:creationId xmlns:a16="http://schemas.microsoft.com/office/drawing/2014/main" id="{4ECFF9B8-C412-4E94-D417-965850C5AF0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5" name="TextBox 24">
              <a:extLst>
                <a:ext uri="{FF2B5EF4-FFF2-40B4-BE49-F238E27FC236}">
                  <a16:creationId xmlns:a16="http://schemas.microsoft.com/office/drawing/2014/main" id="{FF10D169-D65C-62B6-5403-FCE76F4148B8}"/>
                </a:ext>
              </a:extLst>
            </p:cNvPr>
            <p:cNvSpPr txBox="1"/>
            <p:nvPr/>
          </p:nvSpPr>
          <p:spPr>
            <a:xfrm>
              <a:off x="1520665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DE45987D-7250-2F28-FB29-A89481827F8B}"/>
              </a:ext>
            </a:extLst>
          </p:cNvPr>
          <p:cNvGrpSpPr/>
          <p:nvPr/>
        </p:nvGrpSpPr>
        <p:grpSpPr>
          <a:xfrm>
            <a:off x="1645981" y="1553110"/>
            <a:ext cx="2724013" cy="854540"/>
            <a:chOff x="1520663" y="2186371"/>
            <a:chExt cx="2724013" cy="854540"/>
          </a:xfrm>
        </p:grpSpPr>
        <p:sp>
          <p:nvSpPr>
            <p:cNvPr id="157" name="TextBox 23">
              <a:extLst>
                <a:ext uri="{FF2B5EF4-FFF2-40B4-BE49-F238E27FC236}">
                  <a16:creationId xmlns:a16="http://schemas.microsoft.com/office/drawing/2014/main" id="{BC47D1D7-657F-FAB4-BD4D-0A949A6A31A5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8" name="TextBox 24">
              <a:extLst>
                <a:ext uri="{FF2B5EF4-FFF2-40B4-BE49-F238E27FC236}">
                  <a16:creationId xmlns:a16="http://schemas.microsoft.com/office/drawing/2014/main" id="{CCF09955-0196-FE23-34FD-006EC2E6E927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450A5630-4824-2215-87B2-393B5E59FA93}"/>
              </a:ext>
            </a:extLst>
          </p:cNvPr>
          <p:cNvGrpSpPr/>
          <p:nvPr/>
        </p:nvGrpSpPr>
        <p:grpSpPr>
          <a:xfrm>
            <a:off x="832749" y="3658700"/>
            <a:ext cx="2724013" cy="854540"/>
            <a:chOff x="1520663" y="2186371"/>
            <a:chExt cx="2724013" cy="854540"/>
          </a:xfrm>
        </p:grpSpPr>
        <p:sp>
          <p:nvSpPr>
            <p:cNvPr id="160" name="TextBox 23">
              <a:extLst>
                <a:ext uri="{FF2B5EF4-FFF2-40B4-BE49-F238E27FC236}">
                  <a16:creationId xmlns:a16="http://schemas.microsoft.com/office/drawing/2014/main" id="{B69B3F48-DE9A-6C5E-5FD0-D844024EC37B}"/>
                </a:ext>
              </a:extLst>
            </p:cNvPr>
            <p:cNvSpPr txBox="1"/>
            <p:nvPr/>
          </p:nvSpPr>
          <p:spPr>
            <a:xfrm>
              <a:off x="1520663" y="2509162"/>
              <a:ext cx="27240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1" name="TextBox 24">
              <a:extLst>
                <a:ext uri="{FF2B5EF4-FFF2-40B4-BE49-F238E27FC236}">
                  <a16:creationId xmlns:a16="http://schemas.microsoft.com/office/drawing/2014/main" id="{18C04542-4FC8-07BE-F3EA-29494318914D}"/>
                </a:ext>
              </a:extLst>
            </p:cNvPr>
            <p:cNvSpPr txBox="1"/>
            <p:nvPr/>
          </p:nvSpPr>
          <p:spPr>
            <a:xfrm>
              <a:off x="2694252" y="218637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5i4g0c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2182</Words>
  <Application>Microsoft Office PowerPoint</Application>
  <PresentationFormat>宽屏</PresentationFormat>
  <Paragraphs>261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思源宋体 CN Heavy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柠檬主题夏日风商务通用ppt模板</dc:title>
  <dc:creator>51PPT模板网</dc:creator>
  <cp:keywords>www.51pptmoban.com</cp:keywords>
  <dc:description>www.51pptmoban.com</dc:description>
  <cp:lastModifiedBy>Win user</cp:lastModifiedBy>
  <cp:revision>90</cp:revision>
  <dcterms:created xsi:type="dcterms:W3CDTF">2017-03-07T01:14:00Z</dcterms:created>
  <dcterms:modified xsi:type="dcterms:W3CDTF">2022-06-30T15:19:29Z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